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8BB8-9BF9-2FE0-1EDF-8F85BECF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97859"/>
            <a:ext cx="10319869" cy="1511362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C272-C4C9-AE6A-11E7-99204B041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09365"/>
            <a:ext cx="3058457" cy="242943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gobika.r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Gomathi . M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hemamalini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S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janarthini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S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Jayasri . s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E5B2B-3C72-4EC9-DDD5-1A51EB16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73" y="2309220"/>
            <a:ext cx="5799323" cy="33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B4D6-67FE-5C99-B2F7-67619D7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2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23CA-526A-118D-4935-26CE81F5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336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13131"/>
                </a:solidFill>
                <a:effectLst/>
                <a:latin typeface="Open Sans" panose="020F0502020204030204" pitchFamily="34" charset="0"/>
              </a:rPr>
              <a:t>   </a:t>
            </a:r>
            <a:r>
              <a:rPr lang="en-US" b="0" i="0" dirty="0">
                <a:effectLst/>
                <a:latin typeface="Open Sans" panose="020F0502020204030204" pitchFamily="34" charset="0"/>
              </a:rPr>
              <a:t>Become a wizard of predictive analytics with IBM Cloud Watson Studio. Train machine learning models to predict outcomes in real-time.</a:t>
            </a:r>
            <a:r>
              <a:rPr lang="en-US" dirty="0">
                <a:latin typeface="Open Sans" panose="020F0502020204030204" pitchFamily="34" charset="0"/>
              </a:rPr>
              <a:t> </a:t>
            </a:r>
            <a:r>
              <a:rPr lang="en-US" b="0" i="0" dirty="0">
                <a:effectLst/>
                <a:latin typeface="Open Sans" panose="020F0502020204030204" pitchFamily="34" charset="0"/>
              </a:rPr>
              <a:t>Deploy the models as web services and integrate them into your applications. Unlock the magic of data-driven insights and make informed decisions like never before!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F0502020204030204" pitchFamily="34" charset="0"/>
              </a:rPr>
              <a:t>The project involves training a machine learning model using IBM Cloud Watson Studio and deploying it as a web service. The goal is to become proficient in predictive analytics by creating a model that can predict outcomes in real-time. The project encompasses defining the predictive use case, selecting a suitable dataset, training a machine learning model , deploying the model as a web service, and integrating it into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B79-3B9E-C84A-6E2B-F5B7199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Design Thinking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E7EC-1F30-66EB-D1E9-A26D4397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6319464" cy="264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 use case for predictive analytics, such as predicting customer churn or product demand.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92021-AEF4-8B80-09EF-DAB1C3AE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602237"/>
            <a:ext cx="4670612" cy="40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43FB-B03F-B734-A707-04D6D64C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8929"/>
            <a:ext cx="9404723" cy="1400530"/>
          </a:xfrm>
        </p:spPr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Design Thinking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487E-9F9D-ACCC-61CB-C64D8F58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278" y="2026023"/>
            <a:ext cx="5324382" cy="2805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relevant dataset to train the machine learning model.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8690E-4CED-B90C-8476-2D6F09E7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67" y="1649505"/>
            <a:ext cx="5098222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A24-0CC1-3404-0E4A-3DD05049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81000"/>
            <a:ext cx="9404723" cy="1400530"/>
          </a:xfrm>
        </p:spPr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Design Thinking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6F23-1748-2CA9-CE7C-7413EF22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35" y="2017059"/>
            <a:ext cx="5691935" cy="282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 suitable machine learning algorithm and train the model using IBM Cloud Watson Studio.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C6312-E44D-7A5F-8DD5-4D4FA3EC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52" y="4197723"/>
            <a:ext cx="6725818" cy="21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50C5-4961-2FD4-E288-2897EDAC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Design Thinking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EC7A-6327-6B56-6760-8C7ABD10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5458853" cy="282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as a web service using IBM Cloud Watson Studio's deployment capabilities.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C8E9-C159-E0E6-278C-720B0320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5" y="1911519"/>
            <a:ext cx="5342083" cy="30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A822-6CAB-0B77-7546-B91731BE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1400530"/>
          </a:xfrm>
        </p:spPr>
        <p:txBody>
          <a:bodyPr/>
          <a:lstStyle/>
          <a:p>
            <a:r>
              <a:rPr lang="en-IN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Design Thinking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BEAB-A2CB-4462-1F33-87D3E326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22240" cy="2501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313131"/>
                </a:solidFill>
                <a:effectLst/>
                <a:latin typeface="Roboto" panose="020F0502020204030204" pitchFamily="2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deployed model into applications or systems to make    real time predictions.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D48AD-5D8A-12AA-A3E3-8F2452E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90" y="1585908"/>
            <a:ext cx="4168501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1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2EFF-3BC6-E17A-15F7-4B71ACF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04565"/>
            <a:ext cx="8722007" cy="201706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01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266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Open Sans</vt:lpstr>
      <vt:lpstr>Roboto</vt:lpstr>
      <vt:lpstr>Times New Roman</vt:lpstr>
      <vt:lpstr>Wingdings 3</vt:lpstr>
      <vt:lpstr>Ion</vt:lpstr>
      <vt:lpstr>Machine Learning Model Deployment with IBM Cloud Watson Studio</vt:lpstr>
      <vt:lpstr> Problem Statement</vt:lpstr>
      <vt:lpstr>                  Design Thinking</vt:lpstr>
      <vt:lpstr>                 Design Thinking</vt:lpstr>
      <vt:lpstr>                   Design Thinking</vt:lpstr>
      <vt:lpstr>                   Design Thinking</vt:lpstr>
      <vt:lpstr>                   Design Thinking</vt:lpstr>
      <vt:lpstr>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Deployment with IBM Cloud Watson Studio</dc:title>
  <dc:creator>jayasri seenu</dc:creator>
  <cp:lastModifiedBy>jayasri seenu</cp:lastModifiedBy>
  <cp:revision>2</cp:revision>
  <dcterms:created xsi:type="dcterms:W3CDTF">2023-09-29T12:05:32Z</dcterms:created>
  <dcterms:modified xsi:type="dcterms:W3CDTF">2023-09-29T13:17:13Z</dcterms:modified>
</cp:coreProperties>
</file>