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2D5A5-8D30-4BE2-2E89-2D534EFAC426}" v="684" dt="2025-04-28T00:24:1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5973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6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8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4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Franklin Gothic Demi Cond"/>
              </a:rPr>
              <a:t>Project Check 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/>
              </a:rPr>
              <a:t>Sylvia Jerden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724-F14F-77FB-3312-439248A5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Initial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0CD6A8-CDC4-285B-D124-C644A3C5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Car price averages based on brand, year, and if the car has been in an accident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C93C8B-BE9A-69BC-311C-C3F10683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37" y="82519"/>
            <a:ext cx="1717840" cy="6387272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1B3243E-7C83-16B1-4B0A-596F6278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69" y="864452"/>
            <a:ext cx="1809750" cy="5314950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CE6DEBB-726F-F692-384B-D31DF6D5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66" y="2861798"/>
            <a:ext cx="2985043" cy="8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B0DF-A1C7-1F30-3278-1B5B8D95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Initial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9A5EFA-3260-A257-A08A-1F6EFF5D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Pearson correlation test was run to test the relationship between mileage and year with price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Mileage has a negative correlation coefficient with price, and has a significant correlation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Model Year has a positive correlation </a:t>
            </a:r>
            <a:r>
              <a:rPr lang="en-US" spc="10" dirty="0" err="1">
                <a:solidFill>
                  <a:srgbClr val="000000"/>
                </a:solidFill>
              </a:rPr>
              <a:t>coefficent</a:t>
            </a:r>
            <a:r>
              <a:rPr lang="en-US" spc="10" dirty="0">
                <a:solidFill>
                  <a:srgbClr val="000000"/>
                </a:solidFill>
              </a:rPr>
              <a:t> with price, and has a significant correlation 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1D5C1D3-6B2D-B597-4492-8980ED1D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00" y="661484"/>
            <a:ext cx="5119903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83F2-F434-0BCB-25B3-8AA0CF69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8E07-858D-B441-BD6B-07A75F0A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Correlation between the year of a car and the mileage of the car is negative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3C4D94-8CCF-D44F-23D4-AF892A77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23" y="2715207"/>
            <a:ext cx="6599431" cy="14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scatter plot&#10;&#10;AI-generated content may be incorrect.">
            <a:extLst>
              <a:ext uri="{FF2B5EF4-FFF2-40B4-BE49-F238E27FC236}">
                <a16:creationId xmlns:a16="http://schemas.microsoft.com/office/drawing/2014/main" id="{7857CC27-9D97-3381-DA6D-AF448BF20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1" y="129053"/>
            <a:ext cx="5038725" cy="3867847"/>
          </a:xfrm>
          <a:prstGeom prst="rect">
            <a:avLst/>
          </a:prstGeom>
        </p:spPr>
      </p:pic>
      <p:pic>
        <p:nvPicPr>
          <p:cNvPr id="5" name="Picture 4" descr="A graph of a scatter plot&#10;&#10;AI-generated content may be incorrect.">
            <a:extLst>
              <a:ext uri="{FF2B5EF4-FFF2-40B4-BE49-F238E27FC236}">
                <a16:creationId xmlns:a16="http://schemas.microsoft.com/office/drawing/2014/main" id="{EC12D85A-323B-DCEE-3E46-43699CF8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731" y="2556417"/>
            <a:ext cx="5339808" cy="41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BD1A-94A2-3F18-63EB-4FC1F1CE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CBB9-3C00-DEB8-75BC-2AF4AA3F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Figure out what's causing selenium to not scrape certain variables, and then scrape an adequate amount of data from the site</a:t>
            </a:r>
            <a:endParaRPr lang="en-US"/>
          </a:p>
          <a:p>
            <a:pPr marL="342900" indent="-342900">
              <a:buAutoNum type="arabicParenR"/>
            </a:pPr>
            <a:r>
              <a:rPr lang="en-US" dirty="0"/>
              <a:t>Definitively decide on all analysis that needs to be done</a:t>
            </a:r>
          </a:p>
          <a:p>
            <a:pPr marL="617220" lvl="1" indent="-342900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I think that a linear regression to determine car price could be an interesting analysis with this dataset</a:t>
            </a:r>
          </a:p>
          <a:p>
            <a:pPr marL="342900" indent="-342900">
              <a:buAutoNum type="arabicParenR"/>
            </a:pPr>
            <a:r>
              <a:rPr lang="en-US" dirty="0"/>
              <a:t>Clean the datasets by removing rows that are unnecessary for analysis and possibly remove entries with null data depending on how much is missing.</a:t>
            </a:r>
          </a:p>
          <a:p>
            <a:pPr marL="342900" indent="-342900">
              <a:buAutoNum type="arabicParenR"/>
            </a:pPr>
            <a:r>
              <a:rPr lang="en-US" dirty="0"/>
              <a:t>Perform all analysis and generate visualizations </a:t>
            </a:r>
          </a:p>
          <a:p>
            <a:pPr marL="342900" indent="-342900">
              <a:buAutoNum type="arabicParenR"/>
            </a:pPr>
            <a:r>
              <a:rPr lang="en-US" dirty="0"/>
              <a:t>Create final report for project including all analysis, visualizations, and explanations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2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C84-DD53-7E93-9E4F-D9D5C6E6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3297-0727-B959-7A8A-4F4328F5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I scrape cars.com, it will take my first three variables (name, mileage, and price) and only scrape some of them at complete random. Is there a way I can scrape all these consistently? </a:t>
            </a:r>
          </a:p>
          <a:p>
            <a:pPr lvl="1">
              <a:buFont typeface="Courier New" pitchFamily="34" charset="0"/>
              <a:buChar char="o"/>
            </a:pPr>
            <a:r>
              <a:rPr lang="en-US" spc="10" dirty="0">
                <a:solidFill>
                  <a:srgbClr val="000000"/>
                </a:solidFill>
              </a:rPr>
              <a:t>This is the main thing holding me back from other things in my project, as these are some of the most important things I am looking at. I cannot scrape the data I need if selenium skips these, especially since if these are missing, they don't leave a blank they skip the entry entirely. Because of this, if anything is missing, I cannot create my </a:t>
            </a:r>
            <a:r>
              <a:rPr lang="en-US" spc="10" dirty="0" err="1">
                <a:solidFill>
                  <a:srgbClr val="000000"/>
                </a:solidFill>
              </a:rPr>
              <a:t>DataFrame</a:t>
            </a:r>
            <a:r>
              <a:rPr lang="en-US" spc="10" dirty="0">
                <a:solidFill>
                  <a:srgbClr val="000000"/>
                </a:solidFill>
              </a:rPr>
              <a:t> in the first place. </a:t>
            </a:r>
          </a:p>
        </p:txBody>
      </p:sp>
    </p:spTree>
    <p:extLst>
      <p:ext uri="{BB962C8B-B14F-4D97-AF65-F5344CB8AC3E}">
        <p14:creationId xmlns:p14="http://schemas.microsoft.com/office/powerpoint/2010/main" val="6361742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Project Check In</vt:lpstr>
      <vt:lpstr>Initial Analysis</vt:lpstr>
      <vt:lpstr>Initial Analysis</vt:lpstr>
      <vt:lpstr>Initial Analysis</vt:lpstr>
      <vt:lpstr>PowerPoint Presentation</vt:lpstr>
      <vt:lpstr>Roadmap/Next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163</cp:revision>
  <dcterms:created xsi:type="dcterms:W3CDTF">2025-04-27T23:07:26Z</dcterms:created>
  <dcterms:modified xsi:type="dcterms:W3CDTF">2025-04-28T00:27:29Z</dcterms:modified>
</cp:coreProperties>
</file>