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0" r:id="rId5"/>
    <p:sldId id="261" r:id="rId6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22.11.2021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22.11.2021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Arial" panose="020B0604020202020204" pitchFamily="34" charset="0"/>
              <a:buNone/>
            </a:pPr>
            <a:r>
              <a:rPr lang="de-DE" b="0" i="0" dirty="0">
                <a:effectLst/>
                <a:latin typeface="Corbel" panose="020B0503020204020204" pitchFamily="34" charset="0"/>
              </a:rPr>
              <a:t>4 Arten der Darstellungsmöglichkeit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Piktogramm -&gt; Piktogramm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r>
              <a:rPr lang="de-DE" b="0" i="0" dirty="0">
                <a:effectLst/>
                <a:latin typeface="Corbel" panose="020B0503020204020204" pitchFamily="34" charset="0"/>
              </a:rPr>
              <a:t> -&gt; 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endParaRPr lang="de-DE" b="0" i="0" dirty="0">
              <a:effectLst/>
              <a:latin typeface="Corbel" panose="020B05030202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Piktogramm -&gt; 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endParaRPr lang="de-DE" b="0" i="0" dirty="0">
              <a:effectLst/>
              <a:latin typeface="Corbel" panose="020B05030202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(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Realbild</a:t>
            </a:r>
            <a:r>
              <a:rPr lang="de-DE" b="0" i="0" dirty="0">
                <a:effectLst/>
                <a:latin typeface="Corbel" panose="020B0503020204020204" pitchFamily="34" charset="0"/>
              </a:rPr>
              <a:t> -&gt; Piktogramm)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0" i="0" dirty="0">
              <a:effectLst/>
              <a:latin typeface="Corbel" panose="020B0503020204020204" pitchFamily="3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effectLst/>
                <a:latin typeface="Corbel" panose="020B0503020204020204" pitchFamily="34" charset="0"/>
              </a:rPr>
              <a:t>wobei 4. bereits ausgeschlossen werden kann, da von der Realität in die Abstraktion zu wechseln widersprüchlich ist: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3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https://github.com/SJetz/EPWS2122JetzPettinger/blob/main/Artefakte/Audit%202/RealbilderSupermarkt.pdf</a:t>
            </a:r>
          </a:p>
          <a:p>
            <a:r>
              <a:rPr lang="de-DE" dirty="0"/>
              <a:t>https://github.com/SJetz/EPWS2122JetzPettinger/blob/main/Artefakte/Audit%202/piktogrammgruppen-supermarkt.pdf</a:t>
            </a:r>
          </a:p>
        </p:txBody>
      </p:sp>
    </p:spTree>
    <p:extLst>
      <p:ext uri="{BB962C8B-B14F-4D97-AF65-F5344CB8AC3E}">
        <p14:creationId xmlns:p14="http://schemas.microsoft.com/office/powerpoint/2010/main" val="419786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etz/EPWS2122JetzPettinger/wiki/Proof-of-Conce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Proof-of-Conce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blob/main/Artefakte/Audit%202/RealbilderSupermark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blob/main/Artefakte/Audit%202/piktogrammgruppen-supermark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291" y="1357313"/>
            <a:ext cx="8099823" cy="4320000"/>
          </a:xfrm>
        </p:spPr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POC 1: Gruppierungsproblem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POC 2: Optimale Darstellungsform identifizieren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Test: Welche Darstellung wird erkannt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>
                <a:latin typeface="Corbel" panose="020B0503020204020204" pitchFamily="34" charset="0"/>
              </a:rPr>
              <a:t>Weiteres Vorgehen</a:t>
            </a:r>
            <a:endParaRPr lang="de-DE" dirty="0">
              <a:latin typeface="Corbel" panose="020B0503020204020204" pitchFamily="34" charset="0"/>
            </a:endParaRP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POC 1: Gruppierungsproblem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Ausgangspunkt: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Gruppierungen der Lebensmittelgruppen werden nicht erkannt.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Ablaufbeschreibung: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Lebensmittel und Drogeriewaren werden in bestmögliche Obergruppen eingeteilt.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Fail: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Obergruppen werden nicht erkannt oder missverstanden.</a:t>
            </a:r>
          </a:p>
          <a:p>
            <a:pPr algn="l"/>
            <a:r>
              <a:rPr lang="de-DE" b="1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b="1" i="0" dirty="0">
                <a:effectLst/>
                <a:latin typeface="Corbel" panose="020B05030202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Obergruppen weiter untergliedern.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Worstcase: Betreuer filtert das Realangebot auf eine für den User zugeschnittene Liste an Produkten.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Exit: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Gruppierungen werden wie gewünscht erkannt und verstanden.</a:t>
            </a:r>
          </a:p>
          <a:p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A8B9B8-3D23-4821-8BF6-A0A3C9E82B78}"/>
              </a:ext>
            </a:extLst>
          </p:cNvPr>
          <p:cNvSpPr txBox="1"/>
          <p:nvPr/>
        </p:nvSpPr>
        <p:spPr>
          <a:xfrm>
            <a:off x="1850667" y="6362491"/>
            <a:ext cx="4578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2"/>
              </a:rPr>
              <a:t>https://github.com/SJetz/EPWS2122JetzPettinger/wiki/Proof-of-Concept</a:t>
            </a:r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479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POC</a:t>
            </a:r>
            <a:r>
              <a:rPr lang="de-DE" dirty="0"/>
              <a:t> </a:t>
            </a:r>
            <a:r>
              <a:rPr lang="de-DE" dirty="0">
                <a:latin typeface="Corbel" panose="020B0503020204020204" pitchFamily="34" charset="0"/>
              </a:rPr>
              <a:t>2: Optimale Darstellungsform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Ausgangspunkt: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Semantik wird nicht verstanden.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Ablaufbeschreibung:</a:t>
            </a:r>
          </a:p>
          <a:p>
            <a:pPr algn="l"/>
            <a:r>
              <a:rPr lang="de-DE" b="0" i="0" dirty="0">
                <a:effectLst/>
                <a:latin typeface="Corbel" panose="020B0503020204020204" pitchFamily="34" charset="0"/>
              </a:rPr>
              <a:t>Im folgenden werden die 4 Arten der Darstellungsmöglichkeiten getestet</a:t>
            </a:r>
            <a:endParaRPr lang="de-DE" dirty="0">
              <a:latin typeface="Corbel" panose="020B0503020204020204" pitchFamily="34" charset="0"/>
            </a:endParaRP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Fail: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Einer der Darstellungsmöglichkeiten wird nicht erkannt.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Worstcase: Keine der genannten Darstellungsformen wird erkannt.</a:t>
            </a:r>
          </a:p>
          <a:p>
            <a:pPr algn="l"/>
            <a:r>
              <a:rPr lang="de-DE" b="1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b="1" i="0" dirty="0">
                <a:effectLst/>
                <a:latin typeface="Corbel" panose="020B05030202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Wechsel zu einer anderen Darstellungsmöglichkeit.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Worstcase </a:t>
            </a:r>
            <a:r>
              <a:rPr lang="de-DE" b="0" i="0" dirty="0" err="1">
                <a:effectLst/>
                <a:latin typeface="Corbel" panose="020B0503020204020204" pitchFamily="34" charset="0"/>
              </a:rPr>
              <a:t>Fallback</a:t>
            </a:r>
            <a:r>
              <a:rPr lang="de-DE" b="0" i="0" dirty="0">
                <a:effectLst/>
                <a:latin typeface="Corbel" panose="020B0503020204020204" pitchFamily="34" charset="0"/>
              </a:rPr>
              <a:t>: Erlernen der verwendeten Darstellungsform.</a:t>
            </a:r>
          </a:p>
          <a:p>
            <a:pPr algn="l"/>
            <a:r>
              <a:rPr lang="de-DE" b="1" i="0" dirty="0">
                <a:effectLst/>
                <a:latin typeface="Corbel" panose="020B0503020204020204" pitchFamily="34" charset="0"/>
              </a:rPr>
              <a:t>Exit: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orbel" panose="020B0503020204020204" pitchFamily="34" charset="0"/>
              </a:rPr>
              <a:t>Der Optimalfall aus den oben genannten Darstellungsmöglichkeiten wird implementiert.</a:t>
            </a:r>
          </a:p>
          <a:p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A8B9B8-3D23-4821-8BF6-A0A3C9E82B78}"/>
              </a:ext>
            </a:extLst>
          </p:cNvPr>
          <p:cNvSpPr txBox="1"/>
          <p:nvPr/>
        </p:nvSpPr>
        <p:spPr>
          <a:xfrm>
            <a:off x="1850667" y="6362491"/>
            <a:ext cx="4578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https://github.com/SJetz/EPWS2122JetzPettinger/wiki/Proof-of-Concept</a:t>
            </a:r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500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Test: Welche Darstellung wird erkannt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b="1" dirty="0">
                <a:latin typeface="Corbel" panose="020B0503020204020204" pitchFamily="34" charset="0"/>
              </a:rPr>
              <a:t>Beschreibung</a:t>
            </a:r>
            <a:r>
              <a:rPr lang="de-DE" dirty="0">
                <a:latin typeface="Corbel" panose="020B0503020204020204" pitchFamily="34" charset="0"/>
              </a:rPr>
              <a:t>: </a:t>
            </a:r>
          </a:p>
          <a:p>
            <a:r>
              <a:rPr lang="de-DE" dirty="0">
                <a:latin typeface="Corbel" panose="020B0503020204020204" pitchFamily="34" charset="0"/>
              </a:rPr>
              <a:t>	Zusammenstellen von </a:t>
            </a:r>
            <a:r>
              <a:rPr lang="de-DE" dirty="0">
                <a:latin typeface="Corbel" panose="020B0503020204020204" pitchFamily="34" charset="0"/>
                <a:hlinkClick r:id="rId3"/>
              </a:rPr>
              <a:t>Realbilder</a:t>
            </a:r>
            <a:r>
              <a:rPr lang="de-DE" dirty="0">
                <a:latin typeface="Corbel" panose="020B0503020204020204" pitchFamily="34" charset="0"/>
              </a:rPr>
              <a:t> und </a:t>
            </a:r>
            <a:r>
              <a:rPr lang="de-DE" dirty="0">
                <a:latin typeface="Corbel" panose="020B0503020204020204" pitchFamily="34" charset="0"/>
                <a:hlinkClick r:id="rId4"/>
              </a:rPr>
              <a:t>Piktogrammen</a:t>
            </a:r>
            <a:r>
              <a:rPr lang="de-DE" dirty="0">
                <a:latin typeface="Corbel" panose="020B0503020204020204" pitchFamily="34" charset="0"/>
              </a:rPr>
              <a:t>. Diese werden Personen mit mentaler Retardierung gezeigt. Der Betreuer soll aufschreiben, welche Bilder, wie gut erkannt wurden und was erkannt wurde bzw. was erwartet wird. </a:t>
            </a:r>
          </a:p>
          <a:p>
            <a:endParaRPr lang="de-DE" dirty="0">
              <a:latin typeface="Corbel" panose="020B0503020204020204" pitchFamily="34" charset="0"/>
            </a:endParaRPr>
          </a:p>
          <a:p>
            <a:r>
              <a:rPr lang="de-DE" b="1" dirty="0">
                <a:latin typeface="Corbel" panose="020B0503020204020204" pitchFamily="34" charset="0"/>
              </a:rPr>
              <a:t>Ergebnis</a:t>
            </a:r>
            <a:r>
              <a:rPr lang="de-DE" dirty="0">
                <a:latin typeface="Corbel" panose="020B0503020204020204" pitchFamily="34" charset="0"/>
              </a:rPr>
              <a:t>: </a:t>
            </a:r>
          </a:p>
          <a:p>
            <a:r>
              <a:rPr lang="de-DE" dirty="0" err="1">
                <a:latin typeface="Corbel" panose="020B0503020204020204" pitchFamily="34" charset="0"/>
              </a:rPr>
              <a:t>asdf</a:t>
            </a:r>
            <a:endParaRPr lang="de-DE" dirty="0">
              <a:latin typeface="Corbel" panose="020B0503020204020204" pitchFamily="34" charset="0"/>
            </a:endParaRPr>
          </a:p>
          <a:p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9FFC0-BCE8-460B-B2E6-01FF538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2F6AC-A67B-4702-9B4E-07CD594C3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0761D-E0EC-441B-8A13-625D87C6C39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95FC-E676-4B57-BA07-4A7DA7EC34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22.11.2021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DD6CE-1264-4856-AD4E-15DEF9D5E8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64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329</Words>
  <Application>Microsoft Office PowerPoint</Application>
  <PresentationFormat>Bildschirmpräsentation (4:3)</PresentationFormat>
  <Paragraphs>58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POC 1: Gruppierungsproblem</vt:lpstr>
      <vt:lpstr>POC 2: Optimale Darstellungsform identifizieren</vt:lpstr>
      <vt:lpstr>Test: Welche Darstellung wird erkannt</vt:lpstr>
      <vt:lpstr>Weiteres Vorgehen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139</cp:revision>
  <cp:lastPrinted>2021-11-08T12:37:45Z</cp:lastPrinted>
  <dcterms:created xsi:type="dcterms:W3CDTF">2016-10-18T12:05:04Z</dcterms:created>
  <dcterms:modified xsi:type="dcterms:W3CDTF">2021-11-22T12:42:00Z</dcterms:modified>
</cp:coreProperties>
</file>