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60" r:id="rId4"/>
    <p:sldId id="261" r:id="rId5"/>
    <p:sldId id="257" r:id="rId6"/>
  </p:sldIdLst>
  <p:sldSz cx="9144000" cy="6858000" type="screen4x3"/>
  <p:notesSz cx="9601200" cy="73152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Kubier (mkubier)" initials="MK(" lastIdx="9" clrIdx="0">
    <p:extLst>
      <p:ext uri="{19B8F6BF-5375-455C-9EA6-DF929625EA0E}">
        <p15:presenceInfo xmlns:p15="http://schemas.microsoft.com/office/powerpoint/2012/main" userId="S-1-5-21-321215033-2666519226-1312412968-100753" providerId="AD"/>
      </p:ext>
    </p:extLst>
  </p:cmAuthor>
  <p:cmAuthor id="2" name="Fabian Sesterhenn (fsesterh)" initials="FS(" lastIdx="2" clrIdx="1">
    <p:extLst>
      <p:ext uri="{19B8F6BF-5375-455C-9EA6-DF929625EA0E}">
        <p15:presenceInfo xmlns:p15="http://schemas.microsoft.com/office/powerpoint/2012/main" userId="S-1-5-21-321215033-2666519226-1312412968-1026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64831" autoAdjust="0"/>
  </p:normalViewPr>
  <p:slideViewPr>
    <p:cSldViewPr snapToGrid="0" snapToObjects="1">
      <p:cViewPr varScale="1">
        <p:scale>
          <a:sx n="74" d="100"/>
          <a:sy n="74" d="100"/>
        </p:scale>
        <p:origin x="25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612159" y="94746"/>
            <a:ext cx="4800600" cy="480739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8195" name="Gruppierung 2"/>
          <p:cNvGrpSpPr>
            <a:grpSpLocks/>
          </p:cNvGrpSpPr>
          <p:nvPr/>
        </p:nvGrpSpPr>
        <p:grpSpPr bwMode="auto">
          <a:xfrm>
            <a:off x="1600948" y="0"/>
            <a:ext cx="8000252" cy="57315"/>
            <a:chOff x="1143000" y="-2"/>
            <a:chExt cx="5714999" cy="108000"/>
          </a:xfrm>
        </p:grpSpPr>
        <p:sp>
          <p:nvSpPr>
            <p:cNvPr id="7" name="Rechteck 6"/>
            <p:cNvSpPr/>
            <p:nvPr userDrawn="1"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/>
            <p:cNvSpPr/>
            <p:nvPr userDrawn="1"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/>
            <p:cNvSpPr/>
            <p:nvPr userDrawn="1"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639225" y="286573"/>
            <a:ext cx="1349818" cy="2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218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36FEE04A-B7DA-4BD9-A22B-4ED6B6760EF9}" type="slidenum">
              <a:rPr lang="de-DE" sz="900">
                <a:solidFill>
                  <a:srgbClr val="000000"/>
                </a:solidFill>
              </a:rPr>
              <a:pPr>
                <a:lnSpc>
                  <a:spcPts val="1218"/>
                </a:lnSpc>
              </a:pPr>
              <a:t>‹Nr.›</a:t>
            </a:fld>
            <a:endParaRPr lang="de-DE" sz="900"/>
          </a:p>
        </p:txBody>
      </p:sp>
      <p:pic>
        <p:nvPicPr>
          <p:cNvPr id="8197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307" y="6702287"/>
            <a:ext cx="1470898" cy="48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"/>
          <p:cNvSpPr txBox="1">
            <a:spLocks noChangeArrowheads="1"/>
          </p:cNvSpPr>
          <p:nvPr/>
        </p:nvSpPr>
        <p:spPr bwMode="auto">
          <a:xfrm>
            <a:off x="6639224" y="102933"/>
            <a:ext cx="1473140" cy="183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fld id="{3A6DA0C8-B110-EF42-9B42-44D642A5B286}" type="datetime1">
              <a:rPr lang="de-DE" sz="900"/>
              <a:pPr>
                <a:lnSpc>
                  <a:spcPts val="1223"/>
                </a:lnSpc>
                <a:defRPr/>
              </a:pPr>
              <a:t>19.02.2022</a:t>
            </a:fld>
            <a:endParaRPr lang="de-DE" sz="900" dirty="0"/>
          </a:p>
        </p:txBody>
      </p:sp>
      <p:sp>
        <p:nvSpPr>
          <p:cNvPr id="14" name="Fußzeilenplatzhalter 3"/>
          <p:cNvSpPr txBox="1">
            <a:spLocks/>
          </p:cNvSpPr>
          <p:nvPr/>
        </p:nvSpPr>
        <p:spPr>
          <a:xfrm>
            <a:off x="1600947" y="6709304"/>
            <a:ext cx="5542776" cy="659701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223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814672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30488" y="547688"/>
            <a:ext cx="2752725" cy="2065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600949" y="2724193"/>
            <a:ext cx="7648224" cy="3525426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612159" y="111121"/>
            <a:ext cx="4800600" cy="355584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6149" name="Gruppierung 1"/>
          <p:cNvGrpSpPr>
            <a:grpSpLocks/>
          </p:cNvGrpSpPr>
          <p:nvPr/>
        </p:nvGrpSpPr>
        <p:grpSpPr bwMode="auto">
          <a:xfrm>
            <a:off x="1600948" y="0"/>
            <a:ext cx="8000252" cy="57315"/>
            <a:chOff x="1143000" y="-2"/>
            <a:chExt cx="5714999" cy="108000"/>
          </a:xfrm>
        </p:grpSpPr>
        <p:sp>
          <p:nvSpPr>
            <p:cNvPr id="9" name="Rechteck 8"/>
            <p:cNvSpPr/>
            <p:nvPr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6639225" y="302949"/>
            <a:ext cx="1349818" cy="2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218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13D78A42-A9E9-440C-BAF8-732E5B2E3178}" type="slidenum">
              <a:rPr lang="de-DE" sz="900">
                <a:solidFill>
                  <a:srgbClr val="000000"/>
                </a:solidFill>
              </a:rPr>
              <a:pPr>
                <a:lnSpc>
                  <a:spcPts val="1218"/>
                </a:lnSpc>
              </a:pPr>
              <a:t>‹Nr.›</a:t>
            </a:fld>
            <a:endParaRPr lang="de-DE" sz="900"/>
          </a:p>
        </p:txBody>
      </p:sp>
      <p:pic>
        <p:nvPicPr>
          <p:cNvPr id="6151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257" y="6522155"/>
            <a:ext cx="1470898" cy="48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/>
          <p:cNvSpPr txBox="1">
            <a:spLocks noChangeArrowheads="1"/>
          </p:cNvSpPr>
          <p:nvPr/>
        </p:nvSpPr>
        <p:spPr bwMode="auto">
          <a:xfrm>
            <a:off x="6639224" y="119309"/>
            <a:ext cx="1473140" cy="183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223"/>
                </a:lnSpc>
                <a:defRPr/>
              </a:pPr>
              <a:t>19.02.2022</a:t>
            </a:fld>
            <a:endParaRPr lang="de-DE" sz="900" dirty="0"/>
          </a:p>
        </p:txBody>
      </p:sp>
      <p:sp>
        <p:nvSpPr>
          <p:cNvPr id="15" name="Fußzeilenplatzhalter 3"/>
          <p:cNvSpPr txBox="1">
            <a:spLocks/>
          </p:cNvSpPr>
          <p:nvPr/>
        </p:nvSpPr>
        <p:spPr>
          <a:xfrm>
            <a:off x="1600947" y="6529173"/>
            <a:ext cx="5542776" cy="659701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223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6280736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0470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7183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Ablaufbeschreibung: </a:t>
            </a:r>
          </a:p>
          <a:p>
            <a:pPr marL="171450" indent="-171450">
              <a:buFontTx/>
              <a:buChar char="-"/>
            </a:pPr>
            <a:r>
              <a:rPr lang="de-DE" dirty="0"/>
              <a:t>First </a:t>
            </a:r>
            <a:r>
              <a:rPr lang="de-DE" dirty="0" err="1"/>
              <a:t>Appstart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Regulärer </a:t>
            </a:r>
            <a:r>
              <a:rPr lang="de-DE" dirty="0" err="1"/>
              <a:t>Appstart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5446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Methodenerläuterung:</a:t>
            </a:r>
          </a:p>
        </p:txBody>
      </p:sp>
    </p:spTree>
    <p:extLst>
      <p:ext uri="{BB962C8B-B14F-4D97-AF65-F5344CB8AC3E}">
        <p14:creationId xmlns:p14="http://schemas.microsoft.com/office/powerpoint/2010/main" val="2301748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Potenzielle Features: </a:t>
            </a:r>
          </a:p>
        </p:txBody>
      </p:sp>
    </p:spTree>
    <p:extLst>
      <p:ext uri="{BB962C8B-B14F-4D97-AF65-F5344CB8AC3E}">
        <p14:creationId xmlns:p14="http://schemas.microsoft.com/office/powerpoint/2010/main" val="169654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04502" y="72001"/>
            <a:ext cx="8239500" cy="449315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903819" y="4629898"/>
            <a:ext cx="8100000" cy="70821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ts val="3000"/>
              </a:lnSpc>
              <a:defRPr sz="3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904875" y="5366723"/>
            <a:ext cx="8100000" cy="468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03C0D-0707-4A07-942E-3F0C914DAF04}" type="datetime1">
              <a:rPr lang="de-DE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334651-DA3B-4EB7-B98A-13466C4842BA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11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12482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904878" y="1357313"/>
            <a:ext cx="8099823" cy="4320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lnSpc>
                <a:spcPts val="2200"/>
              </a:lnSpc>
              <a:spcBef>
                <a:spcPts val="0"/>
              </a:spcBef>
              <a:defRPr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CBA54-30FD-4718-9862-FA8DE106E2AC}" type="datetime1">
              <a:rPr lang="de-DE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BA1C4DF-B313-402B-B18E-730A7468394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2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904875" y="1357314"/>
            <a:ext cx="3915000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5112321" y="1361436"/>
            <a:ext cx="3891499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904505" y="150130"/>
            <a:ext cx="8117263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8F7FE-B936-44CE-B01E-7D46A79E1B18}" type="datetime1">
              <a:rPr lang="de-DE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89D14D2-7B3A-4B4E-9DF1-D06C823ED2E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99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89" y="520701"/>
            <a:ext cx="8099235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17"/>
          </p:nvPr>
        </p:nvSpPr>
        <p:spPr>
          <a:xfrm>
            <a:off x="896263" y="2029137"/>
            <a:ext cx="3915000" cy="366574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18"/>
          </p:nvPr>
        </p:nvSpPr>
        <p:spPr>
          <a:xfrm>
            <a:off x="5087523" y="2029137"/>
            <a:ext cx="3915000" cy="3665740"/>
          </a:xfrm>
        </p:spPr>
        <p:txBody>
          <a:bodyPr/>
          <a:lstStyle>
            <a:lvl1pPr algn="l" defTabSz="455613" rtl="0" eaLnBrk="1" fontAlgn="base" hangingPunct="1">
              <a:lnSpc>
                <a:spcPts val="2200"/>
              </a:lnSpc>
              <a:spcAft>
                <a:spcPts val="0"/>
              </a:spcAft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9"/>
          </p:nvPr>
        </p:nvSpPr>
        <p:spPr>
          <a:xfrm>
            <a:off x="899592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0"/>
          </p:nvPr>
        </p:nvSpPr>
        <p:spPr>
          <a:xfrm>
            <a:off x="5087523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5D477-4E3C-41F1-B09E-3FA2207BEE79}" type="datetime1">
              <a:rPr lang="de-DE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00E6985-0308-466B-B67E-5CFC3D56F4E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4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904875" y="520700"/>
            <a:ext cx="80994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455613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144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5C1D3-D35A-4DBE-85BB-0D62F8D70C02}" type="datetime1">
              <a:rPr lang="de-DE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BCB8251-582C-427C-83CC-21E6348B037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01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0FA76-521D-410D-9484-84D53670E16D}" type="datetime1">
              <a:rPr lang="de-DE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3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060F5A-8BD2-4B7E-B062-4E938760948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6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2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04500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904500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3669909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3669909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6419135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6419135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903819" y="521252"/>
            <a:ext cx="8100000" cy="900000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E0988-F860-4782-AB30-BC8F0F300BD8}" type="datetime1">
              <a:rPr lang="de-DE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12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8CDF0AF-4C37-4B6A-AE18-304ACB6A6A3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59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hs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8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904500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904500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3661819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3661819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6402951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6402951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904500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904500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3667884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3667884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6404432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6404432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470BF-E6ED-422A-A807-06FF340C5F16}" type="datetime1">
              <a:rPr lang="de-DE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16" name="Foliennummernplatzhalter 4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4B29EA-598E-4BB9-979D-D7ADABC8E79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91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903288" y="454025"/>
            <a:ext cx="81010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Überschrift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904875" y="1547813"/>
            <a:ext cx="80994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Fußzeilenplatzhalter 3"/>
          <p:cNvSpPr txBox="1">
            <a:spLocks/>
          </p:cNvSpPr>
          <p:nvPr/>
        </p:nvSpPr>
        <p:spPr>
          <a:xfrm>
            <a:off x="1943100" y="6011863"/>
            <a:ext cx="3941763" cy="549275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e-DE" sz="900" b="0" dirty="0"/>
              <a:t>Sarah Elisabeth Jetz, Patrick Alexander </a:t>
            </a:r>
            <a:r>
              <a:rPr lang="de-DE" sz="900" b="0" dirty="0" err="1"/>
              <a:t>Pettinger</a:t>
            </a:r>
            <a:br>
              <a:rPr lang="de-DE" sz="900" b="0" dirty="0"/>
            </a:br>
            <a:r>
              <a:rPr lang="de-DE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Entwicklungsprojekt 2021/22</a:t>
            </a:r>
            <a:br>
              <a:rPr lang="de-DE" sz="900" b="0" i="0" u="none" strike="noStrike" dirty="0">
                <a:solidFill>
                  <a:srgbClr val="000000"/>
                </a:solidFill>
                <a:effectLst/>
                <a:latin typeface="+mn-lt"/>
              </a:rPr>
            </a:br>
            <a:endParaRPr lang="de-DE" sz="900" b="0" dirty="0"/>
          </a:p>
        </p:txBody>
      </p:sp>
      <p:grpSp>
        <p:nvGrpSpPr>
          <p:cNvPr id="1029" name="Gruppierung 11"/>
          <p:cNvGrpSpPr>
            <a:grpSpLocks/>
          </p:cNvGrpSpPr>
          <p:nvPr/>
        </p:nvGrpSpPr>
        <p:grpSpPr bwMode="auto">
          <a:xfrm>
            <a:off x="903288" y="0"/>
            <a:ext cx="8243887" cy="71438"/>
            <a:chOff x="903819" y="0"/>
            <a:chExt cx="8244000" cy="108000"/>
          </a:xfrm>
        </p:grpSpPr>
        <p:sp>
          <p:nvSpPr>
            <p:cNvPr id="13" name="Rechteck 12"/>
            <p:cNvSpPr/>
            <p:nvPr/>
          </p:nvSpPr>
          <p:spPr bwMode="auto">
            <a:xfrm>
              <a:off x="903819" y="0"/>
              <a:ext cx="2735299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639118" y="0"/>
              <a:ext cx="2736888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904875" y="5951538"/>
            <a:ext cx="824071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904875" y="6011863"/>
            <a:ext cx="971550" cy="17938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 dirty="0" err="1"/>
              <a:t>WiSe</a:t>
            </a:r>
            <a:r>
              <a:rPr lang="de-DE" dirty="0"/>
              <a:t> 2021/22</a:t>
            </a:r>
          </a:p>
        </p:txBody>
      </p:sp>
      <p:sp>
        <p:nvSpPr>
          <p:cNvPr id="1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4875" y="6361113"/>
            <a:ext cx="971550" cy="214312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/>
              <a:t>Seite </a:t>
            </a:r>
            <a:fld id="{3DB3A08D-AC0F-4909-816B-0F9F93039D0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1033" name="Bild 7" descr="Logo_17pt.wmf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000750"/>
            <a:ext cx="105251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9" r:id="rId5"/>
    <p:sldLayoutId id="2147483756" r:id="rId6"/>
    <p:sldLayoutId id="2147483760" r:id="rId7"/>
    <p:sldLayoutId id="2147483757" r:id="rId8"/>
    <p:sldLayoutId id="2147483758" r:id="rId9"/>
  </p:sldLayoutIdLst>
  <p:hf hdr="0" ftr="0"/>
  <p:txStyles>
    <p:titleStyle>
      <a:lvl1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2pPr>
      <a:lvl3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3pPr>
      <a:lvl4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4pPr>
      <a:lvl5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5pPr>
      <a:lvl6pPr marL="4572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355600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8415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3pPr>
      <a:lvl4pPr marL="712788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rgbClr val="9D167A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1073150" indent="-176213" algn="l" defTabSz="455613" rtl="0" eaLnBrk="1" fontAlgn="base" hangingPunct="1">
        <a:lnSpc>
          <a:spcPts val="1600"/>
        </a:lnSpc>
        <a:spcBef>
          <a:spcPts val="500"/>
        </a:spcBef>
        <a:spcAft>
          <a:spcPct val="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Agenda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Wissenschaftliches Poster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Codeinspektion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Fazit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64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>
                <a:latin typeface="Corbel" panose="020B0503020204020204" pitchFamily="34" charset="0"/>
              </a:rPr>
              <a:t>Wissenschaftliches Poster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endParaRPr lang="de-DE" sz="1600" b="0" i="0" dirty="0">
              <a:effectLst/>
              <a:latin typeface="Corbel" panose="020B0503020204020204" pitchFamily="34" charset="0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52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4" indent="-342900">
              <a:buFont typeface="Arial" panose="020B0604020202020204" pitchFamily="34" charset="0"/>
              <a:buChar char="•"/>
            </a:pPr>
            <a:endParaRPr lang="de-DE" dirty="0">
              <a:latin typeface="Corbel" panose="020B0503020204020204" pitchFamily="34" charset="0"/>
            </a:endParaRPr>
          </a:p>
          <a:p>
            <a:pPr lvl="4" indent="-342900">
              <a:buFont typeface="Arial" panose="020B0604020202020204" pitchFamily="34" charset="0"/>
              <a:buChar char="•"/>
            </a:pPr>
            <a:endParaRPr lang="de-DE" dirty="0">
              <a:latin typeface="Corbel" panose="020B0503020204020204" pitchFamily="34" charset="0"/>
            </a:endParaRPr>
          </a:p>
          <a:p>
            <a:pPr marL="730250" lvl="4" indent="0">
              <a:buNone/>
            </a:pPr>
            <a:endParaRPr lang="de-DE" dirty="0">
              <a:latin typeface="Corbel" panose="020B0503020204020204" pitchFamily="34" charset="0"/>
              <a:sym typeface="Wingdings" panose="05000000000000000000" pitchFamily="2" charset="2"/>
            </a:endParaRPr>
          </a:p>
          <a:p>
            <a:pPr lvl="4" indent="-342900">
              <a:buFont typeface="Arial" panose="020B0604020202020204" pitchFamily="34" charset="0"/>
              <a:buChar char="•"/>
            </a:pPr>
            <a:endParaRPr lang="de-DE" dirty="0">
              <a:latin typeface="Corbel" panose="020B0503020204020204" pitchFamily="34" charset="0"/>
              <a:sym typeface="Wingdings" panose="05000000000000000000" pitchFamily="2" charset="2"/>
            </a:endParaRPr>
          </a:p>
          <a:p>
            <a:pPr lvl="4" indent="-342900">
              <a:buFont typeface="Arial" panose="020B0604020202020204" pitchFamily="34" charset="0"/>
              <a:buChar char="•"/>
            </a:pP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4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Codeinspektion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22E4CD-65FA-460B-95F9-93CD18E287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https://github.com/ppetting/EP_SJPP_Prototyp</a:t>
            </a:r>
          </a:p>
        </p:txBody>
      </p:sp>
    </p:spTree>
    <p:extLst>
      <p:ext uri="{BB962C8B-B14F-4D97-AF65-F5344CB8AC3E}">
        <p14:creationId xmlns:p14="http://schemas.microsoft.com/office/powerpoint/2010/main" val="156955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Fazit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3" indent="-342900">
              <a:buFont typeface="Arial" panose="020B0604020202020204" pitchFamily="34" charset="0"/>
              <a:buChar char="•"/>
            </a:pP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7475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n ohne Erklärung_4_3_neu">
  <a:themeElements>
    <a:clrScheme name="TH Köln Spektrum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k_ln_pptvorlage_4_3_Feb2016a.potx" id="{2E17C5D0-5A53-4A41-8E9A-5AD082D9CF5E}" vid="{F37A1DB4-1E5D-46A5-BF19-4476CA236F2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masterfolien_ohne_erkl_rung_4_3_neu</Template>
  <TotalTime>0</TotalTime>
  <Words>58</Words>
  <Application>Microsoft Office PowerPoint</Application>
  <PresentationFormat>Bildschirmpräsentation (4:3)</PresentationFormat>
  <Paragraphs>29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Corbel</vt:lpstr>
      <vt:lpstr>Symbol</vt:lpstr>
      <vt:lpstr>Wingdings</vt:lpstr>
      <vt:lpstr>Masterfolien ohne Erklärung_4_3_neu</vt:lpstr>
      <vt:lpstr>Agenda</vt:lpstr>
      <vt:lpstr>Wissenschaftliches Poster</vt:lpstr>
      <vt:lpstr>Vorstellung des funktionalen Prototypen </vt:lpstr>
      <vt:lpstr>Codeinspektion</vt:lpstr>
      <vt:lpstr>Fazit</vt:lpstr>
    </vt:vector>
  </TitlesOfParts>
  <Company>Fachhochschule Köln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Masterfolien</dc:title>
  <dc:creator>Michelle Kubier (mkubier)</dc:creator>
  <cp:lastModifiedBy>Sarah Elisabeth Jetz (sjetz)</cp:lastModifiedBy>
  <cp:revision>147</cp:revision>
  <cp:lastPrinted>2021-11-08T12:37:45Z</cp:lastPrinted>
  <dcterms:created xsi:type="dcterms:W3CDTF">2016-10-18T12:05:04Z</dcterms:created>
  <dcterms:modified xsi:type="dcterms:W3CDTF">2022-02-19T20:58:24Z</dcterms:modified>
</cp:coreProperties>
</file>