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72" r:id="rId4"/>
    <p:sldId id="262" r:id="rId5"/>
    <p:sldId id="277" r:id="rId6"/>
    <p:sldId id="264" r:id="rId7"/>
    <p:sldId id="265" r:id="rId8"/>
    <p:sldId id="268" r:id="rId9"/>
    <p:sldId id="266" r:id="rId10"/>
    <p:sldId id="267" r:id="rId11"/>
    <p:sldId id="269" r:id="rId12"/>
    <p:sldId id="273" r:id="rId13"/>
    <p:sldId id="275" r:id="rId14"/>
  </p:sldIdLst>
  <p:sldSz cx="9144000" cy="6858000" type="screen4x3"/>
  <p:notesSz cx="10234613" cy="70993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64831" autoAdjust="0"/>
  </p:normalViewPr>
  <p:slideViewPr>
    <p:cSldViewPr snapToGrid="0" snapToObjects="1">
      <p:cViewPr>
        <p:scale>
          <a:sx n="75" d="100"/>
          <a:sy n="75" d="100"/>
        </p:scale>
        <p:origin x="250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718517" y="91949"/>
            <a:ext cx="5117306" cy="466551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706566" y="0"/>
            <a:ext cx="8528047" cy="55623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077229" y="278115"/>
            <a:ext cx="1438869" cy="2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49" y="6504476"/>
            <a:ext cx="1567937" cy="4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7077229" y="99895"/>
            <a:ext cx="1570326" cy="17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/>
              <a:pPr>
                <a:lnSpc>
                  <a:spcPts val="1223"/>
                </a:lnSpc>
                <a:defRPr/>
              </a:pPr>
              <a:t>05.11.2021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706565" y="6511286"/>
            <a:ext cx="5908446" cy="64023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36875" y="531813"/>
            <a:ext cx="2668588" cy="2003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706567" y="2643791"/>
            <a:ext cx="8152795" cy="3421377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718517" y="107841"/>
            <a:ext cx="5117306" cy="34508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706566" y="0"/>
            <a:ext cx="8528047" cy="55623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7077229" y="294007"/>
            <a:ext cx="1438869" cy="2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235" y="6329661"/>
            <a:ext cx="1567937" cy="4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7077229" y="115787"/>
            <a:ext cx="1570326" cy="17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223"/>
                </a:lnSpc>
                <a:defRPr/>
              </a:pPr>
              <a:t>05.11.2021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706565" y="6336471"/>
            <a:ext cx="5908446" cy="64023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470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125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51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82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28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577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SIDEEFFEKTE</a:t>
            </a:r>
          </a:p>
          <a:p>
            <a:endParaRPr lang="de-DE" dirty="0"/>
          </a:p>
          <a:p>
            <a:r>
              <a:rPr lang="de-DE" dirty="0"/>
              <a:t>Alltagsherausforderungen eigenständig meistern, um das Selbstwertgefühl betroffener Personen anzuheben</a:t>
            </a:r>
          </a:p>
          <a:p>
            <a:r>
              <a:rPr lang="de-DE" dirty="0"/>
              <a:t>Betreuungspersonal entlasten </a:t>
            </a:r>
          </a:p>
        </p:txBody>
      </p:sp>
    </p:spTree>
    <p:extLst>
      <p:ext uri="{BB962C8B-B14F-4D97-AF65-F5344CB8AC3E}">
        <p14:creationId xmlns:p14="http://schemas.microsoft.com/office/powerpoint/2010/main" val="238169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212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884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301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14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62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03C0D-0707-4A07-942E-3F0C914DAF04}" type="datetime1">
              <a:rPr lang="de-DE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BA54-30FD-4718-9862-FA8DE106E2AC}" type="datetime1">
              <a:rPr lang="de-DE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F7FE-B936-44CE-B01E-7D46A79E1B18}" type="datetime1">
              <a:rPr lang="de-DE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D477-4E3C-41F1-B09E-3FA2207BEE79}" type="datetime1">
              <a:rPr lang="de-DE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C1D3-D35A-4DBE-85BB-0D62F8D70C02}" type="datetime1">
              <a:rPr lang="de-DE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FA76-521D-410D-9484-84D53670E16D}" type="datetime1">
              <a:rPr lang="de-DE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E0988-F860-4782-AB30-BC8F0F300BD8}" type="datetime1">
              <a:rPr lang="de-DE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70BF-E6ED-422A-A807-06FF340C5F16}" type="datetime1">
              <a:rPr lang="de-DE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/>
              <a:t>Sarah Elisabeth Jetz, Patrick Alexander </a:t>
            </a:r>
            <a:r>
              <a:rPr lang="de-DE" sz="900" b="0" dirty="0" err="1"/>
              <a:t>Pettinger</a:t>
            </a:r>
            <a:br>
              <a:rPr lang="de-DE" sz="900" b="0" dirty="0"/>
            </a:br>
            <a: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Entwicklungsprojekt 2021/22</a:t>
            </a:r>
            <a:b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de-DE" sz="900" b="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 err="1"/>
              <a:t>WiSe</a:t>
            </a:r>
            <a:r>
              <a:rPr lang="de-DE" dirty="0"/>
              <a:t> 2021/22</a:t>
            </a: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Jetz/EPWS2122JetzPettinger/wiki/Zielgruppe" TargetMode="External"/><Relationship Id="rId3" Type="http://schemas.openxmlformats.org/officeDocument/2006/relationships/hyperlink" Target="https://github.com/SJetz/EPWS2122JetzPettinger/wiki/Expos%C3%A9" TargetMode="External"/><Relationship Id="rId7" Type="http://schemas.openxmlformats.org/officeDocument/2006/relationships/hyperlink" Target="https://github.com/SJetz/EPWS2122JetzPettinger/wiki/Stakeholder" TargetMode="External"/><Relationship Id="rId12" Type="http://schemas.openxmlformats.org/officeDocument/2006/relationships/hyperlink" Target="https://github.com/SJetz/EPWS2122JetzPettinger/wiki/Quell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Jetz/EPWS2122JetzPettinger/wiki/Dom%C3%A4nenmodell" TargetMode="External"/><Relationship Id="rId11" Type="http://schemas.openxmlformats.org/officeDocument/2006/relationships/hyperlink" Target="https://github.com/SJetz/EPWS2122JetzPettinger/wiki/Risiken" TargetMode="External"/><Relationship Id="rId5" Type="http://schemas.openxmlformats.org/officeDocument/2006/relationships/hyperlink" Target="https://github.com/SJetz/EPWS2122JetzPettinger/wiki/Fishbone-Diagram" TargetMode="External"/><Relationship Id="rId10" Type="http://schemas.openxmlformats.org/officeDocument/2006/relationships/hyperlink" Target="https://github.com/SJetz/EPWS2122JetzPettinger/wiki/Erfordernisse-und-Anforderungen" TargetMode="External"/><Relationship Id="rId4" Type="http://schemas.openxmlformats.org/officeDocument/2006/relationships/hyperlink" Target="https://github.com/SJetz/EPWS2122JetzPettinger/wiki/Marktrecherche" TargetMode="External"/><Relationship Id="rId9" Type="http://schemas.openxmlformats.org/officeDocument/2006/relationships/hyperlink" Target="https://github.com/SJetz/EPWS2122JetzPettinger/wiki/Vorgehensmodel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Vorgehensmodel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Use-Cas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Erfordernisse-und-Anforderunge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Risike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Quelle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Expos%C3%A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rcsteffen/die-einkaufshilfe-ef0ced4d02e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Jetz/EPWS2122JetzPettinger/wiki/Marktrecherche" TargetMode="External"/><Relationship Id="rId4" Type="http://schemas.openxmlformats.org/officeDocument/2006/relationships/hyperlink" Target="https://www.einfach-fuer-alle.de/artikel/best-practice-beispiel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etz/EPWS2122JetzPettinger/wiki/Expos%C3%A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Expos%C3%A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Fishbone-Diagra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Dom%C3%A4nenmode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Stakehold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Zielgrupp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3291" y="1357313"/>
            <a:ext cx="8099823" cy="4320000"/>
          </a:xfrm>
        </p:spPr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Exposé</a:t>
            </a:r>
            <a:endParaRPr lang="de-DE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/>
              <a:t>Problemraum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Markrecherche</a:t>
            </a:r>
            <a:endParaRPr lang="de-DE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/>
              <a:t>Zielhierarchie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/>
              <a:t>Relevanz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/>
              <a:t>Domäne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Fishbone-Diagramm</a:t>
            </a:r>
            <a:endParaRPr lang="de-DE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Domänenmodell</a:t>
            </a:r>
            <a:endParaRPr lang="de-DE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Stakeholder</a:t>
            </a:r>
            <a:endParaRPr lang="de-DE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8"/>
              </a:rPr>
              <a:t>Zielgruppe</a:t>
            </a:r>
            <a:endParaRPr lang="de-DE" dirty="0"/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9"/>
              </a:rPr>
              <a:t>Vorgehensmodell</a:t>
            </a:r>
            <a:endParaRPr lang="de-DE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10"/>
              </a:rPr>
              <a:t>Erfordernisse &amp; Anforderungen</a:t>
            </a:r>
            <a:endParaRPr lang="de-DE" dirty="0"/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11"/>
              </a:rPr>
              <a:t>Risikoanalyse</a:t>
            </a:r>
            <a:endParaRPr lang="de-DE" dirty="0"/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12"/>
              </a:rPr>
              <a:t>Quellen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4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https://github.com/SJetz/EPWS2122JetzPettinger/wiki/Vorgehensmodell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EB18EF7-6C31-4E4E-BD5D-86245049F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41" y="967630"/>
            <a:ext cx="8706118" cy="49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0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Erfordernisse &amp; Anforderungen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Priorität der Erfordernisse &amp; Anforderungen liegt primär bei den zu betreuenden Personen und sekundär bei den Betreuern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Weiter Stakeholder wurden betrachtet, ihrer Priorität wurde jedoch als gering Eingestuft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 den Anforderungen ergeben sich dann die </a:t>
            </a:r>
            <a:r>
              <a:rPr lang="de-DE" dirty="0">
                <a:hlinkClick r:id="rId3"/>
              </a:rPr>
              <a:t>Use </a:t>
            </a:r>
            <a:r>
              <a:rPr lang="de-DE" dirty="0" err="1">
                <a:hlinkClick r:id="rId3"/>
              </a:rPr>
              <a:t>cases</a:t>
            </a:r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https://github.com/SJetz/EPWS2122JetzPettinger/wiki/Erfordernisse-und-Anforderungen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8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b="1" dirty="0"/>
              <a:t>Technische Risiken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Symbole werden nicht erkannt </a:t>
            </a:r>
            <a:br>
              <a:rPr lang="de-DE" dirty="0"/>
            </a:br>
            <a:r>
              <a:rPr lang="de-DE" dirty="0"/>
              <a:t>Lösungsansatz: </a:t>
            </a:r>
            <a:br>
              <a:rPr lang="de-DE" dirty="0"/>
            </a:br>
            <a:r>
              <a:rPr lang="de-DE" dirty="0"/>
              <a:t>Piktogramm durch Realbilder ersetzen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Gruppierungen werden nicht erkannt (z.B. Obst) </a:t>
            </a:r>
            <a:br>
              <a:rPr lang="de-DE" dirty="0"/>
            </a:br>
            <a:r>
              <a:rPr lang="de-DE" dirty="0"/>
              <a:t>Lösungsansatz: </a:t>
            </a:r>
            <a:br>
              <a:rPr lang="de-DE" dirty="0"/>
            </a:br>
            <a:r>
              <a:rPr lang="de-DE" dirty="0"/>
              <a:t>Alle Produkte einzeln auflisten --&gt; Problem der Überforderung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Konzepte </a:t>
            </a:r>
            <a:br>
              <a:rPr lang="de-DE" dirty="0"/>
            </a:br>
            <a:r>
              <a:rPr lang="de-DE" dirty="0"/>
              <a:t>Aktuelle Konventionen sollen beibehalten werden, da das Erlernen neuer Bedienmuster schwieriger ist als bereits Erlernte anzuwenden.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Risikoanalyse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https://github.com/SJetz/EPWS2122JetzPettinger/wiki/Risiken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12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https://github.com/SJetz/EPWS2122JetzPettinger/wiki/Quellen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3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Einkaufsproblematik einer Person mit mentaler Retardierung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Probleme: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Kulturtechniken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Produktvielfalt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Einkaufplanung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Geldverwaltung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Aktueller Umgang mit der Situation: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Das betreuende Personal unterstützt/übernimmt die Aufgaben, bei denen es Probleme gibt. </a:t>
            </a:r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Exposé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8BA1C4DF-B313-402B-B18E-730A7468394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319669-F7E2-457A-A3FA-44EE51F5FEEB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https://github.com/SJetz/EPWS2122JetzPettinger/wiki/Expos%C3%A9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5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Marktrecherche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hlinkClick r:id="rId3"/>
              </a:rPr>
              <a:t>Idee von Marc Steffen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hlinkClick r:id="rId4"/>
              </a:rPr>
              <a:t>Grace-App</a:t>
            </a:r>
            <a:r>
              <a:rPr lang="de-DE" b="1" dirty="0"/>
              <a:t>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Marktrecherche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https://github.com/SJetz/EPWS2122JetzPettinger/wiki/Marktrecherche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Zielhierarchie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Strategisches Ziel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Inklusion und Autonomie von Personen mit mentaler Retardierung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Arbeitsalltagserleichterung des Betreuungspersonals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Taktisches Ziel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Einen digitalen Einkaufsplaner, der das aktuelle Supermarktangebot in vereinfachter audiovisueller Form darstellt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Operatives Ziel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Klar verständliche und einfach gehaltene Audiospuren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Eindeutige und einfache gehaltene (Symbol-)Bilder und Farben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Eindeutige Semantik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Einfache/Bekannte Bedien- und Anzeigeelemente</a:t>
            </a:r>
          </a:p>
          <a:p>
            <a:pPr marL="542925" lvl="3" indent="0">
              <a:buNone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Exposé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A4FFA5-3EC6-409C-8C21-F7D058CF23A7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https://github.com/SJetz/EPWS2122JetzPettinger/wiki/Expos%C3%A9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7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Relevanz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Gesellschaftliche Relevanz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Inklusion und Autonomie mental retardierender Personen in der Gesellschaft voranzutreiben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Exposé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A4FFA5-3EC6-409C-8C21-F7D058CF23A7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https://github.com/SJetz/EPWS2122JetzPettinger/wiki/Expos%C3%A9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2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Fishbone</a:t>
            </a:r>
            <a:r>
              <a:rPr lang="de-DE" dirty="0"/>
              <a:t> Diagramm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Domäne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https://github.com/SJetz/EPWS2122JetzPettinger/wiki/Fishbone-Diagram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8FC9CC-09EF-47DF-B131-ECE35448D5A2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4" y="906203"/>
            <a:ext cx="8454711" cy="510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1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Domänenmodell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Domäne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https://github.com/SJetz/EPWS2122JetzPettinger/wiki/Dom%C3%A4nenmodell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AA43FA-97AB-4790-B330-3F2B74C69AAA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8" b="1533"/>
          <a:stretch/>
        </p:blipFill>
        <p:spPr bwMode="auto">
          <a:xfrm>
            <a:off x="1183086" y="1004552"/>
            <a:ext cx="7057623" cy="488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07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Stakeholder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Personen mit mentaler Retardierung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Betreuende Personen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Wohneinrichtungen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Betreuungsstätten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Supermarkt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https://github.com/SJetz/EPWS2122JetzPettinger/wiki/Stakeholder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20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Menschen der Altersgruppe 35 Jahre und jünger mit: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mit motorischen Störungen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geistigen Behinderungen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Autismus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verzögerter Sprachentwicklung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anderen entwicklungsbedingten oder erworbenen Sprach- und Sprechstörungen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Domäne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05.11.2021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https://github.com/SJetz/EPWS2122JetzPettinger/wiki/Zielgruppe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6649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502</Words>
  <Application>Microsoft Office PowerPoint</Application>
  <PresentationFormat>Bildschirmpräsentation (4:3)</PresentationFormat>
  <Paragraphs>122</Paragraphs>
  <Slides>13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Masterfolien ohne Erklärung_4_3_neu</vt:lpstr>
      <vt:lpstr>Agenda</vt:lpstr>
      <vt:lpstr>Problemraum</vt:lpstr>
      <vt:lpstr>Marktrecherche</vt:lpstr>
      <vt:lpstr>Zielhierarchie</vt:lpstr>
      <vt:lpstr>Relevanz</vt:lpstr>
      <vt:lpstr>Fishbone Diagramm </vt:lpstr>
      <vt:lpstr>Domänenmodell</vt:lpstr>
      <vt:lpstr>Stakeholder</vt:lpstr>
      <vt:lpstr>Zielgruppe</vt:lpstr>
      <vt:lpstr>Vorgehensmodell</vt:lpstr>
      <vt:lpstr>Erfordernisse &amp; Anforderungen </vt:lpstr>
      <vt:lpstr>Risikoanalyse</vt:lpstr>
      <vt:lpstr>Quellen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Patrick Pettinger</cp:lastModifiedBy>
  <cp:revision>130</cp:revision>
  <cp:lastPrinted>2021-05-18T14:34:44Z</cp:lastPrinted>
  <dcterms:created xsi:type="dcterms:W3CDTF">2016-10-18T12:05:04Z</dcterms:created>
  <dcterms:modified xsi:type="dcterms:W3CDTF">2021-11-05T15:21:28Z</dcterms:modified>
</cp:coreProperties>
</file>