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10234613" cy="70993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64831" autoAdjust="0"/>
  </p:normalViewPr>
  <p:slideViewPr>
    <p:cSldViewPr snapToGrid="0" snapToObjects="1">
      <p:cViewPr>
        <p:scale>
          <a:sx n="75" d="100"/>
          <a:sy n="75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718517" y="91949"/>
            <a:ext cx="5117306" cy="466551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706566" y="0"/>
            <a:ext cx="8528047" cy="55623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77229" y="278115"/>
            <a:ext cx="1438869" cy="2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49" y="6504476"/>
            <a:ext cx="1567937" cy="4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7077229" y="99895"/>
            <a:ext cx="1570326" cy="17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25.10.2021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706565" y="6511286"/>
            <a:ext cx="5908446" cy="64023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36875" y="531813"/>
            <a:ext cx="2668588" cy="2003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706567" y="2643791"/>
            <a:ext cx="8152795" cy="342137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718517" y="107841"/>
            <a:ext cx="5117306" cy="34508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706566" y="0"/>
            <a:ext cx="8528047" cy="55623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7077229" y="294007"/>
            <a:ext cx="1438869" cy="2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35" y="6329661"/>
            <a:ext cx="1567937" cy="4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7077229" y="115787"/>
            <a:ext cx="1570326" cy="17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25.10.2021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706565" y="6336471"/>
            <a:ext cx="5908446" cy="64023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07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78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65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3291" y="1357313"/>
            <a:ext cx="8099823" cy="4320000"/>
          </a:xfrm>
        </p:spPr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Exposé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Problemraum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Zielhierarchie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Relevanz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Domäne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Fishbone-Diagramm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Domänenmodell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Vorgehensmodell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Stakeholder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Erfordernisse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cases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Markrecherche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Risikoanalyse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Potenzielle Features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04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42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25.10.2021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785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31</Words>
  <Application>Microsoft Office PowerPoint</Application>
  <PresentationFormat>Bildschirmpräsentation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Masterfolien ohne Erklärung_4_3_neu</vt:lpstr>
      <vt:lpstr>Agenda</vt:lpstr>
      <vt:lpstr>PowerPoint-Präsentation</vt:lpstr>
      <vt:lpstr>PowerPoint-Präsentation</vt:lpstr>
      <vt:lpstr>PowerPoint-Präsentation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Patrick Pettinger</cp:lastModifiedBy>
  <cp:revision>121</cp:revision>
  <cp:lastPrinted>2021-05-18T14:34:44Z</cp:lastPrinted>
  <dcterms:created xsi:type="dcterms:W3CDTF">2016-10-18T12:05:04Z</dcterms:created>
  <dcterms:modified xsi:type="dcterms:W3CDTF">2021-10-25T15:13:32Z</dcterms:modified>
</cp:coreProperties>
</file>