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4831" autoAdjust="0"/>
  </p:normalViewPr>
  <p:slideViewPr>
    <p:cSldViewPr snapToGrid="0" snapToObjects="1">
      <p:cViewPr varScale="1">
        <p:scale>
          <a:sx n="52" d="100"/>
          <a:sy n="52" d="100"/>
        </p:scale>
        <p:origin x="20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18.12.2021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18.12.2021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3291" y="1357313"/>
            <a:ext cx="8099823" cy="4320000"/>
          </a:xfrm>
        </p:spPr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4</Words>
  <Application>Microsoft Office PowerPoint</Application>
  <PresentationFormat>Bildschirmpräsentation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Symbol</vt:lpstr>
      <vt:lpstr>Wingdings</vt:lpstr>
      <vt:lpstr>Masterfolien ohne Erklärung_4_3_neu</vt:lpstr>
      <vt:lpstr>Agenda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Sarah Elisabeth Jetz (sjetz)</cp:lastModifiedBy>
  <cp:revision>142</cp:revision>
  <cp:lastPrinted>2021-11-08T12:37:45Z</cp:lastPrinted>
  <dcterms:created xsi:type="dcterms:W3CDTF">2016-10-18T12:05:04Z</dcterms:created>
  <dcterms:modified xsi:type="dcterms:W3CDTF">2021-12-18T21:16:35Z</dcterms:modified>
</cp:coreProperties>
</file>