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2" r:id="rId4"/>
    <p:sldId id="264" r:id="rId5"/>
    <p:sldId id="263" r:id="rId6"/>
    <p:sldId id="265" r:id="rId7"/>
    <p:sldId id="267" r:id="rId8"/>
    <p:sldId id="268" r:id="rId9"/>
    <p:sldId id="266" r:id="rId10"/>
    <p:sldId id="269" r:id="rId11"/>
    <p:sldId id="261" r:id="rId12"/>
    <p:sldId id="257" r:id="rId13"/>
    <p:sldId id="270" r:id="rId14"/>
    <p:sldId id="271" r:id="rId15"/>
  </p:sldIdLst>
  <p:sldSz cx="9144000" cy="6858000" type="screen4x3"/>
  <p:notesSz cx="9601200" cy="73152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3431" autoAdjust="0"/>
  </p:normalViewPr>
  <p:slideViewPr>
    <p:cSldViewPr snapToGrid="0" snapToObjects="1">
      <p:cViewPr>
        <p:scale>
          <a:sx n="100" d="100"/>
          <a:sy n="100" d="100"/>
        </p:scale>
        <p:origin x="1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94746"/>
            <a:ext cx="4800600" cy="4807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39225" y="286573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07" y="6702287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639224" y="102933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20.02.2022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00947" y="6709304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547688"/>
            <a:ext cx="2752725" cy="206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00949" y="2724193"/>
            <a:ext cx="7648224" cy="352542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111121"/>
            <a:ext cx="4800600" cy="355584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639225" y="302949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57" y="6522155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639224" y="119309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20.02.2022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00947" y="6529173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  <a:p>
            <a:r>
              <a:rPr lang="de-DE" dirty="0"/>
              <a:t>Bearbeiten: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Warnung wird ausgegeben, dass der Warenkorb gelöscht wird.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der Fall, da der gesamte User gelöscht wird. D.h. sein Eintrag in der Userdaten-Tabelle, sowie die </a:t>
            </a:r>
            <a:r>
              <a:rPr lang="de-DE" dirty="0" err="1"/>
              <a:t>Warenkorb+Name-Tabelle</a:t>
            </a:r>
            <a:r>
              <a:rPr lang="de-DE" dirty="0"/>
              <a:t> wird gelöscht und mit den neuen Daten angelegt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Als die Tabellen geupdatet werden sollten gab es Probleme mit den Tabellen, deswegen wurde sich dazu entschieden den User zu löschen und neu anzulegen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Löschen: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Wenn alle User gelöscht wurden  Aufforderung zum Anlegen eines neuen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Hier für wird die </a:t>
            </a:r>
            <a:r>
              <a:rPr lang="de-DE" sz="1200" dirty="0" err="1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 aufgerufen und kann nicht umgangen werden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47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-Link zum Code: https://github.com/ppetting/EP_SJPP_Prototyp</a:t>
            </a:r>
          </a:p>
          <a:p>
            <a:r>
              <a:rPr lang="de-DE"/>
              <a:t>Methodenerläuterung: https://github.com/SJetz/EPWS2122JetzPettinger/blob/main/Artefakte/Methodendokumentation.pdf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74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b="0" i="0" dirty="0">
                <a:effectLst/>
                <a:latin typeface="-apple-system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546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 positive Punkte: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Positive Einschätzung von einem Experten: https://github.com/SJetz/EPWS2122JetzPettinger/blob/main/Artefakte/Audit%204/Experteneinsch%C3%A4tzung_ElisabethJetz.pdf</a:t>
            </a:r>
          </a:p>
        </p:txBody>
      </p:sp>
    </p:spTree>
    <p:extLst>
      <p:ext uri="{BB962C8B-B14F-4D97-AF65-F5344CB8AC3E}">
        <p14:creationId xmlns:p14="http://schemas.microsoft.com/office/powerpoint/2010/main" val="3488556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Es handelt sich um einen digitalen Einkaufsplaner, jedoch nicht mit Supermarktangeboten, sondern mit einer eigener Sortiment-Tabelle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 negativen Punkte: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Wenig Zeit für die vielen Ideen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gibt noch einige potentielle Features (siehe unten)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eventuell wurden Edge Cases nicht beachten/gefunden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Zu wenig Usertests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Risiko ist eingetreten: Testergebnisse wurden nicht rechtzeitig erhalten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* Gegeben durch den zeitlichen Rahmen des Projektes</a:t>
            </a:r>
          </a:p>
          <a:p>
            <a:endParaRPr lang="de-DE" dirty="0"/>
          </a:p>
          <a:p>
            <a:r>
              <a:rPr lang="de-DE" dirty="0"/>
              <a:t>Potenzielle Features: https://github.com/SJetz/EPWS2122JetzPettinger/wiki/potenzielle-Features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Die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Flagfarbe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soll den entsprechenden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ImageButton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umranden (z.B. Apfel ist grün umrandet)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Flags können vom Admin selbst gesetzt werden. (z.B. Schokolade erhält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Flagrot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Betreuer soll auswählen können, ob Unverträglichkeiten exzitieren und ob Produkte mit entsprechenden Inhaltstoffe aussortiert werden sollen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Individualisierung der Löschabfragen (z.B. An-/Abschalten der Abfrage, ob der gesamte Warenkorbgelöscht werden soll)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Sounds bei der ersten Anwendung jedes Objekts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Fotos von Produkten per Kamera aufnehmen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Jeder User kann seine eigenen Produktbilder speichern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Admin kann eigene Produkte zum Sortiment hinzufügen (Bildaufnehmen und Flaggen)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Bilder von Betreuten einfügen in die Userübersicht (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Sensibeldaten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--&gt; Passwortspeicherfunktion muss überarbeitet werden (Passwort-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Hashing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))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Möglichkeit Passwort zu ändern</a:t>
            </a:r>
          </a:p>
          <a:p>
            <a:br>
              <a:rPr lang="de-DE" b="0" i="0" dirty="0">
                <a:effectLst/>
                <a:latin typeface="-apple-system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2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18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Ablaufbeschreibung: </a:t>
            </a:r>
            <a:br>
              <a:rPr lang="de-DE" dirty="0"/>
            </a:br>
            <a:r>
              <a:rPr lang="de-DE" dirty="0"/>
              <a:t>https://github.com/SJetz/EPWS2122JetzPettinger/wiki/Ablaufbeschreibungen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First-App-Start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Regulärer App-Start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Useroptionen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Produkte aus Warenkorb löschen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Bilder von Produkten verändern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Produkte zum Warenkorb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User erstellen</a:t>
            </a:r>
          </a:p>
        </p:txBody>
      </p:sp>
    </p:spTree>
    <p:extLst>
      <p:ext uri="{BB962C8B-B14F-4D97-AF65-F5344CB8AC3E}">
        <p14:creationId xmlns:p14="http://schemas.microsoft.com/office/powerpoint/2010/main" val="424311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42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Dieser Ablauf wird in der Ablaufbeschreibung unter dem Punkt „regulärer Ablauf“ beschrieben.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09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7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Nutzen der App beim Einkaufen selbst: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Mit der Warenkorb-Liste kann der Betreute beim Einkaufen direkt nach seinem Produkt suchen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er dieses gefunden und in seinen Einkaufswagen gelegt hat, kann er einzeln das Produkt aus der Liste entfernen und  seinen Einkauf so fortsetzen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11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br>
              <a:rPr lang="de-DE" dirty="0"/>
            </a:br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  <a:p>
            <a:r>
              <a:rPr lang="de-DE" dirty="0"/>
              <a:t>Weitere Feature: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Für jeden Nutzer die Bilder einzeln Speichern und je nach aktiven Nutzer die entsprechenden Bilder laden.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Fotos von Kamera aufnehmen und speichern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0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66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petting/EP_SJPP_Prototy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blob/main/Artefakte/wissenschaftliches%20Poster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Ablaufbeschreibung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Codeinspektion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Fazit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BBFFF77-4891-49AD-B965-EF0D31CBB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3" r="4791"/>
          <a:stretch/>
        </p:blipFill>
        <p:spPr>
          <a:xfrm>
            <a:off x="0" y="1626297"/>
            <a:ext cx="4800600" cy="2867090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„User können bearbeitet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erhält nach Klick auf User einen Dialog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Hier kann er den User wechseln, bearbeiten oder löschen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Wechseln: als aktiver Nutzer wird ausgewählter Nutzer in einer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SharedPreference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gespeichert und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MainActivity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wird geladen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Bearbeiten: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wird leicht abgeändert geladen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In den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EditText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Feldern steht der aktuelle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Name und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Flaganzahlen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. Diese können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nun bearbeitet und dann gespeichert werden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Löschen: Userdaten-Tabellen-Eintrag und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“-Tabelle werden gelöscht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Falls alle User gelöscht werden, wird der User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	   aufgefordert einen neuen User anzulegen</a:t>
            </a:r>
            <a:br>
              <a:rPr lang="de-DE" sz="16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</a:br>
            <a:endParaRPr lang="de-DE" sz="1600" dirty="0">
              <a:highlight>
                <a:srgbClr val="FFFF00"/>
              </a:highlight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731DA0-1094-444D-8D0A-B99014A440E3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Codeinspektion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2E4CD-65FA-460B-95F9-93CD18E287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https://github.com/ppetting/EP_SJPP_Prototyp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AF249-95E7-4C2C-88BD-D514BDB6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65" y="668782"/>
            <a:ext cx="2592333" cy="51846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8F7DA7F-3574-472E-A086-E5AD81E8FF54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https://github.com/ppetting/EP_SJPP_Prototyp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5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Ursprungsidee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b="1" i="0" dirty="0">
                <a:effectLst/>
                <a:latin typeface="-apple-system"/>
              </a:rPr>
              <a:t>Strategisches Ziel: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Inklusion und Autonomie des zu Betreuenden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Arbeitsalltagserleichterung des Betreuungspersonals</a:t>
            </a:r>
          </a:p>
          <a:p>
            <a:pPr algn="l"/>
            <a:r>
              <a:rPr lang="de-DE" b="1" i="0" dirty="0">
                <a:effectLst/>
                <a:latin typeface="-apple-system"/>
              </a:rPr>
              <a:t>Taktisches Ziel: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Einen digitalen Einkaufsplaner, der das aktuelle Supermarktangebote in vereinfachter audiovisueller Form darstellt</a:t>
            </a:r>
          </a:p>
          <a:p>
            <a:pPr algn="l"/>
            <a:r>
              <a:rPr lang="de-DE" b="1" i="0" dirty="0">
                <a:effectLst/>
                <a:latin typeface="-apple-system"/>
              </a:rPr>
              <a:t>Operative Ziele: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Klar verständliche und einfache gehaltene Audiospuren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Eindeutige und einfache gehaltene (Symbol-)Bilder und Farben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Eindeutige Semantik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Einfache Bedien- und Anzeigeelemente</a:t>
            </a:r>
          </a:p>
          <a:p>
            <a:pPr marL="730250" lvl="4" indent="0">
              <a:lnSpc>
                <a:spcPct val="100000"/>
              </a:lnSpc>
              <a:buNone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BC9511-C166-48FB-BD8E-1841871E71D3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</a:t>
            </a:r>
            <a:endParaRPr lang="de-DE" sz="900" dirty="0"/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Welche Ziele wurden erreicht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Inklusion und Autonomie des zu Betreuenden wurde </a:t>
            </a:r>
            <a:r>
              <a:rPr lang="de-DE" sz="1600" dirty="0">
                <a:latin typeface="-apple-system"/>
              </a:rPr>
              <a:t>größtenteils </a:t>
            </a:r>
            <a:r>
              <a:rPr lang="de-DE" sz="1600" b="0" i="0" dirty="0">
                <a:effectLst/>
                <a:latin typeface="-apple-system"/>
              </a:rPr>
              <a:t>erreicht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Einkauf kann vom Betreuten alleine geplant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Einkaufszettel wird durch die App ersetzt und es können, die in den Einkaufswagen gelegten, Produkte entfernt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Es können Bilder mit Hilfe des Betreuers hinterlegt werden, so kann der Betreute seine Produkte abgleichen</a:t>
            </a:r>
            <a:endParaRPr lang="de-DE" sz="1600" dirty="0"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Mittels dem Sound kann der Betreute die App alleine bedienen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Arbeitsalltagserleichterung des Betreuungspersonals wurde teils erreicht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Nach einmaligen Einstellen der App kann der Betreute ohne Hilfe seinen eigenen Einkauf planen </a:t>
            </a:r>
            <a:r>
              <a:rPr lang="de-DE" sz="1600" b="0" i="0" dirty="0">
                <a:effectLst/>
                <a:latin typeface="-apple-system"/>
                <a:sym typeface="Wingdings" panose="05000000000000000000" pitchFamily="2" charset="2"/>
              </a:rPr>
              <a:t> Es müssen keine Einkaufszettel mit ausgedruckten Bilder geschrieben werden</a:t>
            </a:r>
            <a:endParaRPr lang="de-DE" sz="16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Klare verständliche Audiospuren wurden umgesetzt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Eindeutige und einfach gehaltene (Symbol-)Bilder und Farben wurden umgesetzt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Zusatzfunktion: Eigene Bilder können hinterlegt werden </a:t>
            </a:r>
            <a:r>
              <a:rPr lang="de-DE" sz="1600" dirty="0">
                <a:latin typeface="-apple-system"/>
                <a:sym typeface="Wingdings" panose="05000000000000000000" pitchFamily="2" charset="2"/>
              </a:rPr>
              <a:t> Produkte einfacher zu erkennen</a:t>
            </a:r>
            <a:endParaRPr lang="de-DE" sz="16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Eindeutige Semantik, einfache Bedien- und Anzeigeelemente wurden umgesetzt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Es wurden nur Funktionen, die man auch aus andere Apps kennt, genutzt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Abfragen im Betreuten-Bereich sind vertont und Auswahl findet mittels Symbolen statt</a:t>
            </a:r>
            <a:endParaRPr lang="de-DE" sz="1600" b="0" i="0" dirty="0">
              <a:effectLst/>
              <a:latin typeface="-apple-system"/>
            </a:endParaRPr>
          </a:p>
          <a:p>
            <a:pPr marL="730250" lvl="4" indent="0">
              <a:lnSpc>
                <a:spcPct val="100000"/>
              </a:lnSpc>
              <a:buNone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35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Welche Ziele wurden nicht erreicht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Einen digitalen Einkaufsplaner, der das aktuelle Supermarktangebote in vereinfachter audiovisueller Form darstellt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Zu große Menge an Geschäften in denen potentiell eingekauft werden kann und deren Produkte in das Sortiment der App aufgenommen werden muss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Unmöglich* die riesige Produktanzahl auf eine geringere Anzahl herunterzubrechen und zu vereinfachen, ohne dass der Betreuer das gesamte Sortiment aller Supermärkte durch geht und davon etwas auswählen muss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Ebenso konnten Rabatte</a:t>
            </a:r>
            <a:r>
              <a:rPr lang="de-DE" sz="1600" dirty="0">
                <a:latin typeface="-apple-system"/>
              </a:rPr>
              <a:t>, Preisänderungen sowie ausverkaufte Produkte im Supermarkt der Region nicht  realistisch übertragen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Idee der Preiskalkulierung wurde verworfen, da es zu viele verschiedene Preise für eine Produktart gibt und ein Mittelwert nicht den gewünschten Effekt erzielt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Für die Budgetgeber zählt bei der Abrechnung allein die Rechnung und der reelle Geldbetrag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1600" b="0" i="0" dirty="0">
              <a:effectLst/>
              <a:latin typeface="-apple-system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96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D1B5DA1-AB4A-4752-BE28-EB0099F2CE1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3"/>
          <a:srcRect l="1127" r="1301"/>
          <a:stretch/>
        </p:blipFill>
        <p:spPr>
          <a:xfrm>
            <a:off x="2794000" y="874089"/>
            <a:ext cx="3549650" cy="5034510"/>
          </a:xfr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B4A7764-CEB4-4030-8D52-A34D035E784B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https://github.com/SJetz/EPWS2122JetzPettinger/blob/main/Artefakte/wissenschaftliches%20Poster.pdf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Konzepte: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First-App-Start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Menübereich mit Passwort sichern</a:t>
            </a:r>
            <a:endParaRPr lang="de-DE" sz="1600" dirty="0">
              <a:latin typeface="Corbel" panose="020B05030202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können nur in den Warenkorb hinzugefügt werden, wenn die </a:t>
            </a:r>
            <a:r>
              <a:rPr lang="de-DE" sz="1600" dirty="0" err="1">
                <a:latin typeface="Corbel" panose="020B0503020204020204" pitchFamily="34" charset="0"/>
              </a:rPr>
              <a:t>Flag</a:t>
            </a:r>
            <a:r>
              <a:rPr lang="de-DE" sz="1600" dirty="0">
                <a:latin typeface="Corbel" panose="020B0503020204020204" pitchFamily="34" charset="0"/>
              </a:rPr>
              <a:t>-Anzahl nicht überschritten wurde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können im Warenkorb einzeln gelöscht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Eigene Produktbilder können hinterlegt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Mehrere User können angelegt und zwischen diesen kann gewechselt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User können bearbeitet werden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4C8A3D3-8107-412A-8D33-144269B8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8" y="1295657"/>
            <a:ext cx="4397768" cy="4546474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„First-App-Start“: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Erstellung der Datenbank mit den Tabellen „Sortiment“ und „Userdaten“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soll nun Passwort setzen, welches in den </a:t>
            </a:r>
            <a:r>
              <a:rPr lang="de-DE" sz="1600" dirty="0" err="1">
                <a:latin typeface="Corbel" panose="020B0503020204020204" pitchFamily="34" charset="0"/>
              </a:rPr>
              <a:t>SharedPreferences</a:t>
            </a:r>
            <a:r>
              <a:rPr lang="de-DE" sz="1600" dirty="0">
                <a:latin typeface="Corbel" panose="020B0503020204020204" pitchFamily="34" charset="0"/>
              </a:rPr>
              <a:t> gespeichert wird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Das kann nicht umgangen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  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	bis Passwort gesetzt wurde, wird die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		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RegistrationActivity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aufgerufen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Erster User soll angelegt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Eintragen des Namen sowie die </a:t>
            </a:r>
            <a:r>
              <a:rPr lang="de-DE" sz="1600" dirty="0" err="1">
                <a:latin typeface="Corbel" panose="020B0503020204020204" pitchFamily="34" charset="0"/>
              </a:rPr>
              <a:t>Flag</a:t>
            </a:r>
            <a:r>
              <a:rPr lang="de-DE" sz="1600" dirty="0">
                <a:latin typeface="Corbel" panose="020B0503020204020204" pitchFamily="34" charset="0"/>
              </a:rPr>
              <a:t>-Anzahl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Kann nicht umgangen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  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	bis alles gesetzt wurde, wird die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		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aufgerufen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Diese Daten werden in der Usertabelle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gespeichert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 Tabelle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 wird erstellt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MainActivity</a:t>
            </a:r>
            <a:r>
              <a:rPr lang="de-DE" sz="1600" dirty="0">
                <a:latin typeface="Corbel" panose="020B0503020204020204" pitchFamily="34" charset="0"/>
              </a:rPr>
              <a:t> wird gestartet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regulärer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Appstart</a:t>
            </a: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9F0702-7EC2-4A9D-8A24-1C0E0A8E76C9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0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1600" b="0" i="0" dirty="0">
                <a:effectLst/>
                <a:latin typeface="Corbel" panose="020B0503020204020204" pitchFamily="34" charset="0"/>
              </a:rPr>
              <a:t>Konzept „Menübereich mit Passwort sichern“:</a:t>
            </a:r>
            <a:endParaRPr lang="de-DE" sz="16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Wie in „First-App-Start“ beschrieben wird ein Passwort gesetzt und in einer 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SharedPreference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gespeichert</a:t>
            </a:r>
            <a:endParaRPr lang="de-DE" sz="16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Wenn </a:t>
            </a:r>
            <a:r>
              <a:rPr lang="de-DE" sz="1600" dirty="0">
                <a:latin typeface="Corbel" panose="020B0503020204020204" pitchFamily="34" charset="0"/>
              </a:rPr>
              <a:t>in den Menübereich gewechselt werden soll, erfolgt ein Dialog mit einer Passwortabfrage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Nur wenn das richtige Passwort eingegeben wird, wird in den Menübereich (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UserOverview</a:t>
            </a:r>
            <a:r>
              <a:rPr lang="de-DE" sz="1600" dirty="0" err="1">
                <a:latin typeface="Corbel" panose="020B0503020204020204" pitchFamily="34" charset="0"/>
              </a:rPr>
              <a:t>Activity</a:t>
            </a:r>
            <a:r>
              <a:rPr lang="de-DE" sz="1600" dirty="0">
                <a:latin typeface="Corbel" panose="020B0503020204020204" pitchFamily="34" charset="0"/>
              </a:rPr>
              <a:t>)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gewechselt</a:t>
            </a:r>
          </a:p>
          <a:p>
            <a:pPr marL="355600" lvl="2" indent="0">
              <a:buNone/>
            </a:pP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ABB3FB-8A65-472E-9B80-06FCE66BD66C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C6E2E55-0A0B-4946-80CF-C1C8622CF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7" r="5302"/>
          <a:stretch/>
        </p:blipFill>
        <p:spPr>
          <a:xfrm>
            <a:off x="0" y="1567733"/>
            <a:ext cx="4572000" cy="4320000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„Zu Warenkorb hinzufügen“: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 wird in „</a:t>
            </a:r>
            <a:r>
              <a:rPr lang="de-DE" sz="1600" dirty="0" err="1">
                <a:latin typeface="Corbel" panose="020B0503020204020204" pitchFamily="34" charset="0"/>
              </a:rPr>
              <a:t>Warenkorb+Name</a:t>
            </a:r>
            <a:r>
              <a:rPr lang="de-DE" sz="1600" dirty="0">
                <a:latin typeface="Corbel" panose="020B0503020204020204" pitchFamily="34" charset="0"/>
              </a:rPr>
              <a:t>“ gespeichert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Name ist der </a:t>
            </a:r>
            <a:r>
              <a:rPr lang="de-DE" sz="1600" dirty="0" err="1">
                <a:latin typeface="Corbel" panose="020B0503020204020204" pitchFamily="34" charset="0"/>
              </a:rPr>
              <a:t>aktiveNutzer</a:t>
            </a:r>
            <a:r>
              <a:rPr lang="de-DE" sz="1600" dirty="0">
                <a:latin typeface="Corbel" panose="020B0503020204020204" pitchFamily="34" charset="0"/>
              </a:rPr>
              <a:t>-Name aus den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	   </a:t>
            </a:r>
            <a:r>
              <a:rPr lang="de-DE" sz="1600" dirty="0" err="1">
                <a:latin typeface="Corbel" panose="020B0503020204020204" pitchFamily="34" charset="0"/>
              </a:rPr>
              <a:t>SharedPreferences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werden nur hinzugefügt, wenn die maximale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für den </a:t>
            </a:r>
            <a:r>
              <a:rPr lang="de-DE" sz="1600" dirty="0" err="1">
                <a:latin typeface="Corbel" panose="020B0503020204020204" pitchFamily="34" charset="0"/>
              </a:rPr>
              <a:t>Flag</a:t>
            </a:r>
            <a:r>
              <a:rPr lang="de-DE" sz="1600" dirty="0">
                <a:latin typeface="Corbel" panose="020B0503020204020204" pitchFamily="34" charset="0"/>
              </a:rPr>
              <a:t> des Produktes nicht überschritten wird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Abgleich der Anzahl an Produkten  der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entsprechenden </a:t>
            </a:r>
            <a:r>
              <a:rPr lang="de-DE" sz="1600" dirty="0" err="1">
                <a:latin typeface="Corbel" panose="020B0503020204020204" pitchFamily="34" charset="0"/>
              </a:rPr>
              <a:t>Flagfarbe</a:t>
            </a:r>
            <a:r>
              <a:rPr lang="de-DE" sz="1600" dirty="0">
                <a:latin typeface="Corbel" panose="020B0503020204020204" pitchFamily="34" charset="0"/>
              </a:rPr>
              <a:t> mit der in den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Userdaten für die </a:t>
            </a:r>
            <a:r>
              <a:rPr lang="de-DE" sz="1600" dirty="0" err="1">
                <a:latin typeface="Corbel" panose="020B0503020204020204" pitchFamily="34" charset="0"/>
              </a:rPr>
              <a:t>Flagfarbe</a:t>
            </a:r>
            <a:r>
              <a:rPr lang="de-DE" sz="1600" dirty="0">
                <a:latin typeface="Corbel" panose="020B0503020204020204" pitchFamily="34" charset="0"/>
              </a:rPr>
              <a:t> hinterlegten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maximalen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Wenn es hinzugefügt werden darf, wird die Animation ausgeführt und das Produkt wird in der „</a:t>
            </a:r>
            <a:r>
              <a:rPr lang="de-DE" sz="1600" dirty="0" err="1">
                <a:latin typeface="Corbel" panose="020B0503020204020204" pitchFamily="34" charset="0"/>
              </a:rPr>
              <a:t>Warenkob+Name</a:t>
            </a:r>
            <a:r>
              <a:rPr lang="de-DE" sz="1600" dirty="0">
                <a:latin typeface="Corbel" panose="020B0503020204020204" pitchFamily="34" charset="0"/>
              </a:rPr>
              <a:t>“ Tabelle gespeichert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Wenn es nicht hinzugefügt werden darf, wird ein Soundhinweis und Toast ausgegeben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4328FF0-E09F-4E12-8893-B1BB9B2FD821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5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EFEFD3C-44C3-4D58-9B69-F398F7C9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0" r="9175"/>
          <a:stretch/>
        </p:blipFill>
        <p:spPr>
          <a:xfrm>
            <a:off x="0" y="1357313"/>
            <a:ext cx="4660900" cy="4071954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„Produkte können einzeln aus dem Warenkorb gelöscht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Entscheidung, ob einzelne Produkte oder der gesamte Warenkorb gelöscht werden soll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Falls der gesamte Warenkorb gelöscht wird, erscheint ein Dialog, ob die Funktion ausgeführt werden soll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Dialog ist vertont und die Auswahl-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</a:t>
            </a:r>
            <a:r>
              <a:rPr lang="de-DE" sz="1600" dirty="0" err="1">
                <a:latin typeface="Corbel" panose="020B0503020204020204" pitchFamily="34" charset="0"/>
              </a:rPr>
              <a:t>möglichkeiten</a:t>
            </a:r>
            <a:r>
              <a:rPr lang="de-DE" sz="1600" dirty="0">
                <a:latin typeface="Corbel" panose="020B0503020204020204" pitchFamily="34" charset="0"/>
              </a:rPr>
              <a:t> werden durch Bilder dargestellt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Einzelnes Löschen entfernt in „</a:t>
            </a:r>
            <a:r>
              <a:rPr lang="de-DE" sz="1600" dirty="0" err="1">
                <a:latin typeface="Corbel" panose="020B0503020204020204" pitchFamily="34" charset="0"/>
              </a:rPr>
              <a:t>Warenkorb+Name</a:t>
            </a:r>
            <a:r>
              <a:rPr lang="de-DE" sz="1600" dirty="0">
                <a:latin typeface="Corbel" panose="020B0503020204020204" pitchFamily="34" charset="0"/>
              </a:rPr>
              <a:t>“  Tabelle nur das durch Buttondruck ausgewählte Produkt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Diese Funktion kann auch als „Abhaken“ beim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Einkauf genutzt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Damit keine Verwirrung herrscht, wird das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gelöschte Produkt aus dem Warenkorb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entfernt, dabei wird auch eine Animation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ausgeführt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ACDEA9-86CC-4AD0-8454-91B4ADE2E05C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6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EA04C3D-951A-4CAC-BF81-1DB8197A2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2" t="4859" r="7571" b="12609"/>
          <a:stretch/>
        </p:blipFill>
        <p:spPr>
          <a:xfrm>
            <a:off x="749300" y="1549934"/>
            <a:ext cx="3505200" cy="4376998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„Eigene Produktbilder hinterlegen“: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Der Admin kann im abgesicherten Menübereich per Buttondruck auf die </a:t>
            </a:r>
            <a:r>
              <a:rPr lang="de-DE" sz="1600" dirty="0" err="1">
                <a:latin typeface="Corbel" panose="020B0503020204020204" pitchFamily="34" charset="0"/>
              </a:rPr>
              <a:t>ibtnChangerActivity</a:t>
            </a:r>
            <a:r>
              <a:rPr lang="de-DE" sz="1600" dirty="0">
                <a:latin typeface="Corbel" panose="020B0503020204020204" pitchFamily="34" charset="0"/>
              </a:rPr>
              <a:t> gelangen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Hier sieht er eine Liste mit allen Produkten, deren Namen und Bildern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Per Buttondruck kann er das entsprechende Bild verändern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Dafür kann er aus der Galerie seines Handys ein Bild auswählen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Seine Auswahl muss nun bestätigt werden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Danach wird das Bild in der Sortiment-Tabelle hinterlegt und in allen anderen </a:t>
            </a:r>
            <a:r>
              <a:rPr lang="de-DE" sz="1600" dirty="0" err="1">
                <a:latin typeface="Corbel" panose="020B0503020204020204" pitchFamily="34" charset="0"/>
              </a:rPr>
              <a:t>Activities</a:t>
            </a:r>
            <a:r>
              <a:rPr lang="de-DE" sz="1600" dirty="0">
                <a:latin typeface="Corbel" panose="020B0503020204020204" pitchFamily="34" charset="0"/>
              </a:rPr>
              <a:t> von nun an genutzt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E8188B-5D20-4893-9FFA-3AC3E828BF81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5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2A4ADB6-1572-43CA-B40F-1C4E255EB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4" b="11010"/>
          <a:stretch/>
        </p:blipFill>
        <p:spPr>
          <a:xfrm>
            <a:off x="144829" y="1567733"/>
            <a:ext cx="4541471" cy="4358806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„Mehrere User können angelegt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</a:rPr>
              <a:t> wird aufgerufen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wird aufgefordert Name, und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einzugeben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Diese Daten werden in der Userdaten-Tabelle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gespeichert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 Tabelle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 wird erstellt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MainActivity</a:t>
            </a:r>
            <a:r>
              <a:rPr lang="de-DE" sz="1600" dirty="0">
                <a:latin typeface="Corbel" panose="020B0503020204020204" pitchFamily="34" charset="0"/>
              </a:rPr>
              <a:t> wird gestartet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regulärer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Appstart</a:t>
            </a:r>
            <a:endParaRPr lang="de-DE" sz="1600" dirty="0"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1B256A3-E9BA-46BA-A83B-B08D50FA7241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205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2064</Words>
  <Application>Microsoft Office PowerPoint</Application>
  <PresentationFormat>Bildschirmpräsentation (4:3)</PresentationFormat>
  <Paragraphs>219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Corbel</vt:lpstr>
      <vt:lpstr>Symbol</vt:lpstr>
      <vt:lpstr>Wingdings</vt:lpstr>
      <vt:lpstr>Masterfolien ohne Erklärung_4_3_neu</vt:lpstr>
      <vt:lpstr>Agenda</vt:lpstr>
      <vt:lpstr>Wissenschaftliches Poster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Codeinspektion</vt:lpstr>
      <vt:lpstr>Ursprungsidee</vt:lpstr>
      <vt:lpstr>Welche Ziele wurden erreicht</vt:lpstr>
      <vt:lpstr>Welche Ziele wurden nicht erreicht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Patrick Pettinger</cp:lastModifiedBy>
  <cp:revision>165</cp:revision>
  <cp:lastPrinted>2021-11-08T12:37:45Z</cp:lastPrinted>
  <dcterms:created xsi:type="dcterms:W3CDTF">2016-10-18T12:05:04Z</dcterms:created>
  <dcterms:modified xsi:type="dcterms:W3CDTF">2022-02-20T19:56:13Z</dcterms:modified>
</cp:coreProperties>
</file>