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2" r:id="rId4"/>
    <p:sldId id="264" r:id="rId5"/>
    <p:sldId id="263" r:id="rId6"/>
    <p:sldId id="265" r:id="rId7"/>
    <p:sldId id="267" r:id="rId8"/>
    <p:sldId id="268" r:id="rId9"/>
    <p:sldId id="266" r:id="rId10"/>
    <p:sldId id="269" r:id="rId11"/>
    <p:sldId id="261" r:id="rId12"/>
    <p:sldId id="257" r:id="rId13"/>
  </p:sldIdLst>
  <p:sldSz cx="9144000" cy="6858000" type="screen4x3"/>
  <p:notesSz cx="9601200" cy="73152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64831" autoAdjust="0"/>
  </p:normalViewPr>
  <p:slideViewPr>
    <p:cSldViewPr snapToGrid="0" snapToObjects="1">
      <p:cViewPr varScale="1">
        <p:scale>
          <a:sx n="74" d="100"/>
          <a:sy n="74" d="100"/>
        </p:scale>
        <p:origin x="2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12159" y="94746"/>
            <a:ext cx="4800600" cy="48073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600948" y="0"/>
            <a:ext cx="8000252" cy="57315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639225" y="286573"/>
            <a:ext cx="1349818" cy="2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07" y="6702287"/>
            <a:ext cx="1470898" cy="48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6639224" y="102933"/>
            <a:ext cx="1473140" cy="18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/>
              <a:pPr>
                <a:lnSpc>
                  <a:spcPts val="1223"/>
                </a:lnSpc>
                <a:defRPr/>
              </a:pPr>
              <a:t>19.02.2022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600947" y="6709304"/>
            <a:ext cx="5542776" cy="65970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30488" y="547688"/>
            <a:ext cx="2752725" cy="2065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600949" y="2724193"/>
            <a:ext cx="7648224" cy="352542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12159" y="111121"/>
            <a:ext cx="4800600" cy="355584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600948" y="0"/>
            <a:ext cx="8000252" cy="57315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6639225" y="302949"/>
            <a:ext cx="1349818" cy="2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57" y="6522155"/>
            <a:ext cx="1470898" cy="48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6639224" y="119309"/>
            <a:ext cx="1473140" cy="18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223"/>
                </a:lnSpc>
                <a:defRPr/>
              </a:pPr>
              <a:t>19.02.2022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600947" y="6529173"/>
            <a:ext cx="5542776" cy="65970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470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endParaRPr lang="de-DE" dirty="0"/>
          </a:p>
          <a:p>
            <a:r>
              <a:rPr lang="de-DE" dirty="0"/>
              <a:t>Ablaufbeschreibung: https://github.com/SJetz/EPWS2122JetzPettinger/wiki/Ablaufbeschreibungen</a:t>
            </a:r>
          </a:p>
          <a:p>
            <a:endParaRPr lang="de-DE" dirty="0"/>
          </a:p>
          <a:p>
            <a:r>
              <a:rPr lang="de-DE" dirty="0"/>
              <a:t>Bearbeiten: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Warnung wird ausgegeben, dass der Warenkorb gelöscht wird.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 ist der Fall, da der gesamte User gelöscht wird. D.h. Sein Eintrag in der Userdaten-Tabelle, sowie die </a:t>
            </a:r>
            <a:r>
              <a:rPr lang="de-DE" dirty="0" err="1"/>
              <a:t>Warenkorb+Name-Tabelle</a:t>
            </a:r>
            <a:r>
              <a:rPr lang="de-DE" dirty="0"/>
              <a:t> wird gelöscht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Löschen: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  <a:t>Wenn alle User gelöscht  Aufforderung zum Anlegen eines neuen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  <a:t>Hier für wird die </a:t>
            </a:r>
            <a:r>
              <a:rPr lang="de-DE" sz="1200" dirty="0" err="1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  <a:t>UserCreationActivity</a:t>
            </a:r>
            <a:r>
              <a:rPr lang="de-DE" sz="1200" dirty="0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  <a:t> aufgerufen und kann nicht umgangen werden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470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Methodenerläuterung:</a:t>
            </a:r>
          </a:p>
        </p:txBody>
      </p:sp>
    </p:spTree>
    <p:extLst>
      <p:ext uri="{BB962C8B-B14F-4D97-AF65-F5344CB8AC3E}">
        <p14:creationId xmlns:p14="http://schemas.microsoft.com/office/powerpoint/2010/main" val="2301748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Potenzielle Features: https://github.com/SJetz/EPWS2122JetzPettinger/wiki/potenzielle-Features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Die 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Flagfarbe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 soll den entsprechenden 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ImageButton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 umranden (z.B. Apfel ist grün umrandet)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Flags können vom Admin selbst gesetzt werden. (z.B. Schokolade erhält 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Flagrot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Betreuer soll auswählen können, ob es Unverträglichkeiten exzitieren und ob Produkte mit entsprechenden Inhaltstoffe aussortiert werden sollen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Individualisierung der Löschabfragen (z.B. An-/Abschalten der Abfrage, ob der gesamte Warenkorbgelöscht werden soll)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Sounds bei der ersten Anwendung jedes Objekts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Fotos von Produkten per Kamera aufnehmen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Jeder User kann seine eigenen Produktbilder speichern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Admin kann eigene Produkte zum Sortiment hinzufügen (Bildaufnehmen und Flaggen)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Bilder von Betreuten einfügen für die Userübersicht (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Sensiebeledaten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 --&gt; Passwortspeicherfunktion muss überarbeitet werden (Passwort-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Hashing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))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Möglichkeit Passwort zu ändern</a:t>
            </a:r>
          </a:p>
          <a:p>
            <a:br>
              <a:rPr lang="de-DE" b="0" i="0" dirty="0">
                <a:effectLst/>
                <a:latin typeface="-apple-system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654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718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Ablaufbeschreibung: </a:t>
            </a:r>
          </a:p>
          <a:p>
            <a:pPr marL="171450" indent="-171450">
              <a:buFontTx/>
              <a:buChar char="-"/>
            </a:pPr>
            <a:r>
              <a:rPr lang="de-DE" dirty="0"/>
              <a:t>First </a:t>
            </a:r>
            <a:r>
              <a:rPr lang="de-DE" dirty="0" err="1"/>
              <a:t>Appstart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Regulärer </a:t>
            </a:r>
            <a:r>
              <a:rPr lang="de-DE" dirty="0" err="1"/>
              <a:t>Appstart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Useroptionen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Produkte aus Warenkorb löschen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Bilder von Produkten verändern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Produkte zum Warenkorb hinzufügen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User erstellen</a:t>
            </a:r>
          </a:p>
        </p:txBody>
      </p:sp>
    </p:spTree>
    <p:extLst>
      <p:ext uri="{BB962C8B-B14F-4D97-AF65-F5344CB8AC3E}">
        <p14:creationId xmlns:p14="http://schemas.microsoft.com/office/powerpoint/2010/main" val="4243116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endParaRPr lang="de-DE" dirty="0"/>
          </a:p>
          <a:p>
            <a:r>
              <a:rPr lang="de-DE" dirty="0"/>
              <a:t>Ablaufbeschreibung: https://github.com/SJetz/EPWS2122JetzPettinger/wiki/Ablaufbeschreibungen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8421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Ablaufbeschreibung: https://github.com/SJetz/EPWS2122JetzPettinger/wiki/Ablaufbeschreibungen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Dieser Ablauf wird in der Ablaufbeschreibung unter dem Punkt regulärer Ablauf beschrieben.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9097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Ablaufbeschreibung: https://github.com/SJetz/EPWS2122JetzPettinger/wiki/Ablaufbeschreibungen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70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Ablaufbeschreibung: https://github.com/SJetz/EPWS2122JetzPettinger/wiki/Ablaufbeschreibungen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Nutzen der App beim Einkaufen selbst: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Mit der Warenkorb-Liste kann der Betreute direkt nach seinem Produkt suchen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Wenn er dieses gefunden und in seinen Einkaufswagen gelegt hat, kann er einzeln das Produkt aus der Liste entfernen und  seinen Einkauf so fortsetzen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2119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br>
              <a:rPr lang="de-DE" dirty="0"/>
            </a:br>
            <a:r>
              <a:rPr lang="de-DE" dirty="0"/>
              <a:t>Ablaufbeschreibung: https://github.com/SJetz/EPWS2122JetzPettinger/wiki/Ablaufbeschreibungen</a:t>
            </a:r>
          </a:p>
          <a:p>
            <a:endParaRPr lang="de-DE" dirty="0"/>
          </a:p>
          <a:p>
            <a:r>
              <a:rPr lang="de-DE" dirty="0"/>
              <a:t>Weitere Feature: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Für jeden Nutzer die Bilder einzeln Speichern und je nach aktiven Nutzer die entsprechenden Bilder laden.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Fotos von Kamera aufnehmen und speichern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0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endParaRPr lang="de-DE" dirty="0"/>
          </a:p>
          <a:p>
            <a:r>
              <a:rPr lang="de-DE" dirty="0"/>
              <a:t>Ablaufbeschreibung: https://github.com/SJetz/EPWS2122JetzPettinger/wiki/Ablaufbeschreibungen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66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03C0D-0707-4A07-942E-3F0C914DAF04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CBA54-30FD-4718-9862-FA8DE106E2AC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8F7FE-B936-44CE-B01E-7D46A79E1B18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5D477-4E3C-41F1-B09E-3FA2207BEE79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C1D3-D35A-4DBE-85BB-0D62F8D70C02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0FA76-521D-410D-9484-84D53670E16D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E0988-F860-4782-AB30-BC8F0F300BD8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470BF-E6ED-422A-A807-06FF340C5F16}" type="datetime1">
              <a:rPr lang="de-DE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e-DE" sz="900" b="0" dirty="0"/>
              <a:t>Sarah Elisabeth Jetz, Patrick Alexander </a:t>
            </a:r>
            <a:r>
              <a:rPr lang="de-DE" sz="900" b="0" dirty="0" err="1"/>
              <a:t>Pettinger</a:t>
            </a:r>
            <a:br>
              <a:rPr lang="de-DE" sz="900" b="0" dirty="0"/>
            </a:br>
            <a: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Entwicklungsprojekt 2021/22</a:t>
            </a:r>
            <a:b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endParaRPr lang="de-DE" sz="900" b="0" dirty="0"/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dirty="0" err="1"/>
              <a:t>WiSe</a:t>
            </a:r>
            <a:r>
              <a:rPr lang="de-DE" dirty="0"/>
              <a:t> 2021/22</a:t>
            </a:r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ftr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Agenda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Wissenschaftliches Poster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Codeinspektion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Fazit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64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BBFFF77-4891-49AD-B965-EF0D31CBB9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3" r="4791"/>
          <a:stretch/>
        </p:blipFill>
        <p:spPr>
          <a:xfrm>
            <a:off x="0" y="1626297"/>
            <a:ext cx="4800600" cy="2867090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„User können bearbeitet werden“: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Admin erhält nach Klick auf User einen Dialog.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Hier kann er den User wechseln, bearbeiten oder Löschen.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Wechseln: als aktiver Nutzer wird ausgewählter Nutzer in einer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SharedPreference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gespeichert und die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MainActivity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wird geladen.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Bearbeiten: die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UserCreationActivity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wird leicht abgeändert geladen.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In den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EditText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Feldern steht der aktuelle 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    Name und die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Flaganzahlen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. Diese können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    nun Bearbeitet und dann gespeichert werden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Löschen: Userdaten-Tabellen-Eintrag und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Warenkorb+Name-Tabelle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werden gelöscht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Falls alle User gelöscht werden, wird der User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	   aufgefordert einen neuen User anzulegen.</a:t>
            </a:r>
            <a:br>
              <a:rPr lang="de-DE" sz="1600" dirty="0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</a:br>
            <a:endParaRPr lang="de-DE" sz="1600" dirty="0">
              <a:highlight>
                <a:srgbClr val="FFFF00"/>
              </a:highlight>
              <a:latin typeface="Corbel" panose="020B0503020204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69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Codeinspektion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22E4CD-65FA-460B-95F9-93CD18E287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https://github.com/ppetting/EP_SJPP_Prototyp</a:t>
            </a:r>
          </a:p>
        </p:txBody>
      </p:sp>
    </p:spTree>
    <p:extLst>
      <p:ext uri="{BB962C8B-B14F-4D97-AF65-F5344CB8AC3E}">
        <p14:creationId xmlns:p14="http://schemas.microsoft.com/office/powerpoint/2010/main" val="156955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Fazit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 err="1">
                <a:latin typeface="Corbel" panose="020B0503020204020204" pitchFamily="34" charset="0"/>
              </a:rPr>
              <a:t>Potentzielle</a:t>
            </a:r>
            <a:r>
              <a:rPr lang="de-DE" dirty="0">
                <a:latin typeface="Corbel" panose="020B0503020204020204" pitchFamily="34" charset="0"/>
              </a:rPr>
              <a:t> weitere Features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Was wurde verändert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Was lief gut/schlecht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Zeit </a:t>
            </a:r>
            <a:r>
              <a:rPr lang="de-DE" dirty="0" err="1">
                <a:latin typeface="Corbel" panose="020B0503020204020204" pitchFamily="34" charset="0"/>
              </a:rPr>
              <a:t>kanpp</a:t>
            </a:r>
            <a:endParaRPr lang="de-DE" dirty="0">
              <a:latin typeface="Corbel" panose="020B0503020204020204" pitchFamily="34" charset="0"/>
            </a:endParaRP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Risiko Test eingetreten gab keine </a:t>
            </a:r>
            <a:r>
              <a:rPr lang="de-DE" dirty="0" err="1">
                <a:latin typeface="Corbel" panose="020B0503020204020204" pitchFamily="34" charset="0"/>
              </a:rPr>
              <a:t>weiterne</a:t>
            </a:r>
            <a:r>
              <a:rPr lang="de-DE" dirty="0">
                <a:latin typeface="Corbel" panose="020B0503020204020204" pitchFamily="34" charset="0"/>
              </a:rPr>
              <a:t> Testläufe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Bewertung von App durch einen Experten verlieft gut</a:t>
            </a:r>
          </a:p>
          <a:p>
            <a:pPr lvl="4" indent="-342900">
              <a:buFont typeface="Arial" panose="020B0604020202020204" pitchFamily="34" charset="0"/>
              <a:buChar char="•"/>
            </a:pP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Wissenschaftliches Poster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endParaRPr lang="de-DE" sz="1600" b="0" i="0" dirty="0">
              <a:effectLst/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52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Konzepte: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First-App-Start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Menübereich mit Passwort sichern</a:t>
            </a:r>
            <a:endParaRPr lang="de-DE" sz="1600" dirty="0">
              <a:latin typeface="Corbel" panose="020B05030202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Produkte können nur in den Warenkorb hinzugefügt werden, wenn die </a:t>
            </a:r>
            <a:r>
              <a:rPr lang="de-DE" sz="1600" dirty="0" err="1">
                <a:latin typeface="Corbel" panose="020B0503020204020204" pitchFamily="34" charset="0"/>
              </a:rPr>
              <a:t>Flaganzahl</a:t>
            </a:r>
            <a:r>
              <a:rPr lang="de-DE" sz="1600" dirty="0">
                <a:latin typeface="Corbel" panose="020B0503020204020204" pitchFamily="34" charset="0"/>
              </a:rPr>
              <a:t> nicht überschritten wurde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Produkte können im Warenkorb einzeln gelöscht werden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Eigene Produktbilder können hinterlegt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Mehrere User können angelegt werden und zwischen diesen kann gewechselt werden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User können bearbeitet werden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sz="1600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4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4C8A3D3-8107-412A-8D33-144269B8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8" y="1295657"/>
            <a:ext cx="4397768" cy="4546474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„First-App-Start“: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Erstellung der Datenbank mit den Tabellen „Sortiment“ und „Userdaten“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Admin soll nun Passwort setzen, welches in den </a:t>
            </a:r>
            <a:r>
              <a:rPr lang="de-DE" sz="1600" dirty="0" err="1">
                <a:latin typeface="Corbel" panose="020B0503020204020204" pitchFamily="34" charset="0"/>
              </a:rPr>
              <a:t>SharedPreferences</a:t>
            </a:r>
            <a:r>
              <a:rPr lang="de-DE" sz="1600" dirty="0">
                <a:latin typeface="Corbel" panose="020B0503020204020204" pitchFamily="34" charset="0"/>
              </a:rPr>
              <a:t> gespeichert wird.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Das kann nicht umgangen werden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   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 	bis Passwort gesetzt wurde, wird die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		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Activity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aufgerufen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Erster User soll angelegt werden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Eintragen des Namen sowie die </a:t>
            </a:r>
            <a:r>
              <a:rPr lang="de-DE" sz="1600" dirty="0" err="1">
                <a:latin typeface="Corbel" panose="020B0503020204020204" pitchFamily="34" charset="0"/>
              </a:rPr>
              <a:t>Flaganzahlen</a:t>
            </a:r>
            <a:r>
              <a:rPr lang="de-DE" sz="1600" dirty="0">
                <a:latin typeface="Corbel" panose="020B0503020204020204" pitchFamily="34" charset="0"/>
              </a:rPr>
              <a:t>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Kann nicht umgangen werden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   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 	bis alles gesetzt wurde, wird die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		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Activity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aufgerufen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Diese Daten werden in der Usertabelle 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    gespeichert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die Tabelle „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Warenkorb+Name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“ wird erstellt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rbel" panose="020B0503020204020204" pitchFamily="34" charset="0"/>
              </a:rPr>
              <a:t>MainActivity</a:t>
            </a:r>
            <a:r>
              <a:rPr lang="de-DE" sz="1600" dirty="0">
                <a:latin typeface="Corbel" panose="020B0503020204020204" pitchFamily="34" charset="0"/>
              </a:rPr>
              <a:t> wird gestartet 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 regulärer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Appstart</a:t>
            </a:r>
            <a:endParaRPr lang="de-DE" sz="1600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10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sz="1600" b="0" i="0" dirty="0">
                <a:effectLst/>
                <a:latin typeface="Corbel" panose="020B0503020204020204" pitchFamily="34" charset="0"/>
              </a:rPr>
              <a:t>Konzept „Menübereich mit Passwort sichern“:</a:t>
            </a:r>
            <a:endParaRPr lang="de-DE" sz="16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Wie in „First-App-Start“ beschrieben wird ein Passwort gesetzt und in einer </a:t>
            </a:r>
            <a:r>
              <a:rPr lang="de-DE" sz="1600" b="0" i="0" dirty="0" err="1">
                <a:effectLst/>
                <a:latin typeface="Corbel" panose="020B0503020204020204" pitchFamily="34" charset="0"/>
              </a:rPr>
              <a:t>SharedPreference</a:t>
            </a:r>
            <a:r>
              <a:rPr lang="de-DE" sz="1600" b="0" i="0" dirty="0">
                <a:effectLst/>
                <a:latin typeface="Corbel" panose="020B0503020204020204" pitchFamily="34" charset="0"/>
              </a:rPr>
              <a:t> gespeichert</a:t>
            </a:r>
            <a:endParaRPr lang="de-DE" sz="16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Wenn </a:t>
            </a:r>
            <a:r>
              <a:rPr lang="de-DE" sz="1600" dirty="0">
                <a:latin typeface="Corbel" panose="020B0503020204020204" pitchFamily="34" charset="0"/>
              </a:rPr>
              <a:t>in den Menübereich gewechselt werden soll, erfolgt ein Dialog mit einer Passwortabfrage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Nur wenn das richtige Passwort eingegeben wird, wird in den Menübereich (</a:t>
            </a:r>
            <a:r>
              <a:rPr lang="de-DE" sz="1600" b="0" i="0" dirty="0" err="1">
                <a:effectLst/>
                <a:latin typeface="Corbel" panose="020B0503020204020204" pitchFamily="34" charset="0"/>
              </a:rPr>
              <a:t>UserOverView</a:t>
            </a:r>
            <a:r>
              <a:rPr lang="de-DE" sz="1600" dirty="0" err="1">
                <a:latin typeface="Corbel" panose="020B0503020204020204" pitchFamily="34" charset="0"/>
              </a:rPr>
              <a:t>Activity</a:t>
            </a:r>
            <a:r>
              <a:rPr lang="de-DE" sz="1600" dirty="0">
                <a:latin typeface="Corbel" panose="020B0503020204020204" pitchFamily="34" charset="0"/>
              </a:rPr>
              <a:t>)</a:t>
            </a:r>
            <a:r>
              <a:rPr lang="de-DE" sz="1600" b="0" i="0" dirty="0">
                <a:effectLst/>
                <a:latin typeface="Corbel" panose="020B0503020204020204" pitchFamily="34" charset="0"/>
              </a:rPr>
              <a:t> gewechselt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sz="1600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53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C6E2E55-0A0B-4946-80CF-C1C8622CF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7" r="5302"/>
          <a:stretch/>
        </p:blipFill>
        <p:spPr>
          <a:xfrm>
            <a:off x="0" y="1567733"/>
            <a:ext cx="4572000" cy="4320000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„Zu Warenkorb hinzufügen“: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Produkt wird in </a:t>
            </a:r>
            <a:r>
              <a:rPr lang="de-DE" sz="1600" dirty="0" err="1">
                <a:latin typeface="Corbel" panose="020B0503020204020204" pitchFamily="34" charset="0"/>
              </a:rPr>
              <a:t>Warenkorb+Name</a:t>
            </a:r>
            <a:r>
              <a:rPr lang="de-DE" sz="1600" dirty="0">
                <a:latin typeface="Corbel" panose="020B0503020204020204" pitchFamily="34" charset="0"/>
              </a:rPr>
              <a:t> gespeichert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Name ist der </a:t>
            </a:r>
            <a:r>
              <a:rPr lang="de-DE" sz="1600" dirty="0" err="1">
                <a:latin typeface="Corbel" panose="020B0503020204020204" pitchFamily="34" charset="0"/>
              </a:rPr>
              <a:t>aktiveNutzer</a:t>
            </a:r>
            <a:r>
              <a:rPr lang="de-DE" sz="1600" dirty="0">
                <a:latin typeface="Corbel" panose="020B0503020204020204" pitchFamily="34" charset="0"/>
              </a:rPr>
              <a:t>-Name aus den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	   </a:t>
            </a:r>
            <a:r>
              <a:rPr lang="de-DE" sz="1600" dirty="0" err="1">
                <a:latin typeface="Corbel" panose="020B0503020204020204" pitchFamily="34" charset="0"/>
              </a:rPr>
              <a:t>SharedPreferences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Es werden Produkte nur hinzugefügt, wenn die maximale </a:t>
            </a:r>
            <a:r>
              <a:rPr lang="de-DE" sz="1600" dirty="0" err="1">
                <a:latin typeface="Corbel" panose="020B0503020204020204" pitchFamily="34" charset="0"/>
              </a:rPr>
              <a:t>Flaganzahl</a:t>
            </a:r>
            <a:r>
              <a:rPr lang="de-DE" sz="1600" dirty="0">
                <a:latin typeface="Corbel" panose="020B0503020204020204" pitchFamily="34" charset="0"/>
              </a:rPr>
              <a:t> für den </a:t>
            </a:r>
            <a:r>
              <a:rPr lang="de-DE" sz="1600" dirty="0" err="1">
                <a:latin typeface="Corbel" panose="020B0503020204020204" pitchFamily="34" charset="0"/>
              </a:rPr>
              <a:t>Flag</a:t>
            </a:r>
            <a:r>
              <a:rPr lang="de-DE" sz="1600" dirty="0">
                <a:latin typeface="Corbel" panose="020B0503020204020204" pitchFamily="34" charset="0"/>
              </a:rPr>
              <a:t> des Produktes nicht überschritten wird.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Abgleich der Anzahl an Produkten mit dem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der entsprechenden </a:t>
            </a:r>
            <a:r>
              <a:rPr lang="de-DE" sz="1600" dirty="0" err="1">
                <a:latin typeface="Corbel" panose="020B0503020204020204" pitchFamily="34" charset="0"/>
              </a:rPr>
              <a:t>Flagfarbe</a:t>
            </a:r>
            <a:r>
              <a:rPr lang="de-DE" sz="1600" dirty="0">
                <a:latin typeface="Corbel" panose="020B0503020204020204" pitchFamily="34" charset="0"/>
              </a:rPr>
              <a:t> mit der in den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Userdaten für die </a:t>
            </a:r>
            <a:r>
              <a:rPr lang="de-DE" sz="1600" dirty="0" err="1">
                <a:latin typeface="Corbel" panose="020B0503020204020204" pitchFamily="34" charset="0"/>
              </a:rPr>
              <a:t>Flagfarbe</a:t>
            </a:r>
            <a:r>
              <a:rPr lang="de-DE" sz="1600" dirty="0">
                <a:latin typeface="Corbel" panose="020B0503020204020204" pitchFamily="34" charset="0"/>
              </a:rPr>
              <a:t> hinterlegten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maximalen </a:t>
            </a:r>
            <a:r>
              <a:rPr lang="de-DE" sz="1600" dirty="0" err="1">
                <a:latin typeface="Corbel" panose="020B0503020204020204" pitchFamily="34" charset="0"/>
              </a:rPr>
              <a:t>Flaganzahl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Wenn es hinzugefügt werden darf, wird die Animation ausgeführt und das Produkt wird in der </a:t>
            </a:r>
            <a:r>
              <a:rPr lang="de-DE" sz="1600" dirty="0" err="1">
                <a:latin typeface="Corbel" panose="020B0503020204020204" pitchFamily="34" charset="0"/>
              </a:rPr>
              <a:t>Warenkob+Name</a:t>
            </a:r>
            <a:r>
              <a:rPr lang="de-DE" sz="1600" dirty="0">
                <a:latin typeface="Corbel" panose="020B0503020204020204" pitchFamily="34" charset="0"/>
              </a:rPr>
              <a:t> Tabelle gespeichert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Wenn es nicht hinzugefügt werden darf, wird ein Soundhinweis und Toast ausgegeben. 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85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EFEFD3C-44C3-4D58-9B69-F398F7C9A5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0" r="9175"/>
          <a:stretch/>
        </p:blipFill>
        <p:spPr>
          <a:xfrm>
            <a:off x="0" y="1357313"/>
            <a:ext cx="4660900" cy="4071954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„Produkte können einzeln aus dem Warenkorb gelöscht werden“: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Es gibt die Entscheidung, ob einzelne Produkte oder der gesamte Warenkorb gelöscht werden soll.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Falls der gesamte Warenkorb gelöscht wird, erscheint dem User ein Dialog, ob er das wirklich möchte.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Dialog ist vertont und die Auswahl-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</a:t>
            </a:r>
            <a:r>
              <a:rPr lang="de-DE" sz="1600" dirty="0" err="1">
                <a:latin typeface="Corbel" panose="020B0503020204020204" pitchFamily="34" charset="0"/>
              </a:rPr>
              <a:t>möglichkeiten</a:t>
            </a:r>
            <a:r>
              <a:rPr lang="de-DE" sz="1600" dirty="0">
                <a:latin typeface="Corbel" panose="020B0503020204020204" pitchFamily="34" charset="0"/>
              </a:rPr>
              <a:t> werden durch Bilder dargestellt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Einzelnes Löschen entfernt in </a:t>
            </a:r>
            <a:r>
              <a:rPr lang="de-DE" sz="1600" dirty="0" err="1">
                <a:latin typeface="Corbel" panose="020B0503020204020204" pitchFamily="34" charset="0"/>
              </a:rPr>
              <a:t>Warenkorb+Name</a:t>
            </a:r>
            <a:r>
              <a:rPr lang="de-DE" sz="1600" dirty="0">
                <a:latin typeface="Corbel" panose="020B0503020204020204" pitchFamily="34" charset="0"/>
              </a:rPr>
              <a:t> Tabelle nur das durch Buttondruck ausgewählte Produkt.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Diese Funktion kann auch als „Abhaken“ beim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Einkauf genutzt werden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Damit keine Verwirrung herrscht, wird das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gelöschte Produkt aus dem Warenkorb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entfernt, dabei wird auch eine Animation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ausgeführt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76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EA04C3D-951A-4CAC-BF81-1DB8197A2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82" t="4859" r="7571" b="12609"/>
          <a:stretch/>
        </p:blipFill>
        <p:spPr>
          <a:xfrm>
            <a:off x="749300" y="1549934"/>
            <a:ext cx="3505200" cy="4376998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„Eigene Produktbilder hinterlegen“: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Der Admin kann im abgesicherten Menübereich per Buttondruck auf die </a:t>
            </a:r>
            <a:r>
              <a:rPr lang="de-DE" sz="1600" dirty="0" err="1">
                <a:latin typeface="Corbel" panose="020B0503020204020204" pitchFamily="34" charset="0"/>
              </a:rPr>
              <a:t>ibtnChancerActivity</a:t>
            </a:r>
            <a:r>
              <a:rPr lang="de-DE" sz="1600" dirty="0">
                <a:latin typeface="Corbel" panose="020B0503020204020204" pitchFamily="34" charset="0"/>
              </a:rPr>
              <a:t> gelangen.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Hier sieht er eine Liste mit allen Produkten, ihren Namen und Bilder.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Per Buttondruck kann er entsprechendes Bild verändern.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Dafür kann er aus der </a:t>
            </a:r>
            <a:r>
              <a:rPr lang="de-DE" sz="1600" dirty="0" err="1">
                <a:latin typeface="Corbel" panose="020B0503020204020204" pitchFamily="34" charset="0"/>
              </a:rPr>
              <a:t>Gallerie</a:t>
            </a:r>
            <a:r>
              <a:rPr lang="de-DE" sz="1600" dirty="0">
                <a:latin typeface="Corbel" panose="020B0503020204020204" pitchFamily="34" charset="0"/>
              </a:rPr>
              <a:t> seines Handys ein Bild auswählen.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Seine Auswahl muss nun bestätigt werden.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Danach wird das Bild in der </a:t>
            </a:r>
            <a:r>
              <a:rPr lang="de-DE" sz="1600" dirty="0" err="1">
                <a:latin typeface="Corbel" panose="020B0503020204020204" pitchFamily="34" charset="0"/>
              </a:rPr>
              <a:t>Sortimenttabelle</a:t>
            </a:r>
            <a:r>
              <a:rPr lang="de-DE" sz="1600" dirty="0">
                <a:latin typeface="Corbel" panose="020B0503020204020204" pitchFamily="34" charset="0"/>
              </a:rPr>
              <a:t> hinterlegt und in allen anderen </a:t>
            </a:r>
            <a:r>
              <a:rPr lang="de-DE" sz="1600" dirty="0" err="1">
                <a:latin typeface="Corbel" panose="020B0503020204020204" pitchFamily="34" charset="0"/>
              </a:rPr>
              <a:t>Activities</a:t>
            </a:r>
            <a:r>
              <a:rPr lang="de-DE" sz="1600" dirty="0">
                <a:latin typeface="Corbel" panose="020B0503020204020204" pitchFamily="34" charset="0"/>
              </a:rPr>
              <a:t> von nun an genutzt.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95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2A4ADB6-1572-43CA-B40F-1C4E255EB7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34" b="11010"/>
          <a:stretch/>
        </p:blipFill>
        <p:spPr>
          <a:xfrm>
            <a:off x="144829" y="1567733"/>
            <a:ext cx="4541471" cy="4358806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„Mehrere User können angelegt werden“: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rbel" panose="020B0503020204020204" pitchFamily="34" charset="0"/>
              </a:rPr>
              <a:t>UserCreationActivity</a:t>
            </a:r>
            <a:r>
              <a:rPr lang="de-DE" sz="1600" dirty="0">
                <a:latin typeface="Corbel" panose="020B0503020204020204" pitchFamily="34" charset="0"/>
              </a:rPr>
              <a:t> wird aufgerufen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Admin wird aufgefordert Name, und </a:t>
            </a:r>
            <a:r>
              <a:rPr lang="de-DE" sz="1600" dirty="0" err="1">
                <a:latin typeface="Corbel" panose="020B0503020204020204" pitchFamily="34" charset="0"/>
              </a:rPr>
              <a:t>Flaganzahl</a:t>
            </a:r>
            <a:r>
              <a:rPr lang="de-DE" sz="1600" dirty="0">
                <a:latin typeface="Corbel" panose="020B0503020204020204" pitchFamily="34" charset="0"/>
              </a:rPr>
              <a:t> einzugeben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Diese Daten werden in der Usertabelle 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    gespeichert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die Tabelle „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Warenkorb+Name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“ wird erstellt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rbel" panose="020B0503020204020204" pitchFamily="34" charset="0"/>
              </a:rPr>
              <a:t>MainActivity</a:t>
            </a:r>
            <a:r>
              <a:rPr lang="de-DE" sz="1600" dirty="0">
                <a:latin typeface="Corbel" panose="020B0503020204020204" pitchFamily="34" charset="0"/>
              </a:rPr>
              <a:t> wird gestartet 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 regulärer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Appstart</a:t>
            </a:r>
            <a:endParaRPr lang="de-DE" sz="1600" dirty="0">
              <a:latin typeface="Corbel" panose="020B0503020204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19.02.2022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82053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1283</Words>
  <Application>Microsoft Office PowerPoint</Application>
  <PresentationFormat>Bildschirmpräsentation (4:3)</PresentationFormat>
  <Paragraphs>150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Corbel</vt:lpstr>
      <vt:lpstr>Symbol</vt:lpstr>
      <vt:lpstr>Wingdings</vt:lpstr>
      <vt:lpstr>Masterfolien ohne Erklärung_4_3_neu</vt:lpstr>
      <vt:lpstr>Agenda</vt:lpstr>
      <vt:lpstr>Wissenschaftliches Poster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Codeinspektion</vt:lpstr>
      <vt:lpstr>Fazit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Sarah Elisabeth Jetz (sjetz)</cp:lastModifiedBy>
  <cp:revision>157</cp:revision>
  <cp:lastPrinted>2021-11-08T12:37:45Z</cp:lastPrinted>
  <dcterms:created xsi:type="dcterms:W3CDTF">2016-10-18T12:05:04Z</dcterms:created>
  <dcterms:modified xsi:type="dcterms:W3CDTF">2022-02-19T22:18:19Z</dcterms:modified>
</cp:coreProperties>
</file>