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58" r:id="rId5"/>
    <p:sldId id="261" r:id="rId6"/>
    <p:sldId id="257" r:id="rId7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18.12.2021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18.12.2021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4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357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POC 3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Iterationsidee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Vertikaler Rapid Prototyp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UML-Diagramm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Codeausschnitt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Zukünftige Schritte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orbel" panose="020B0503020204020204" pitchFamily="34" charset="0"/>
              </a:rPr>
              <a:t>POC 3</a:t>
            </a:r>
            <a:r>
              <a:rPr lang="de-DE" sz="2400" b="1" i="0" dirty="0">
                <a:effectLst/>
                <a:latin typeface="Corbel" panose="020B0503020204020204" pitchFamily="34" charset="0"/>
              </a:rPr>
              <a:t>Von einem </a:t>
            </a:r>
            <a:r>
              <a:rPr lang="de-DE" sz="2400" b="1" i="0" dirty="0" err="1">
                <a:effectLst/>
                <a:latin typeface="Corbel" panose="020B0503020204020204" pitchFamily="34" charset="0"/>
              </a:rPr>
              <a:t>ImageButton</a:t>
            </a:r>
            <a:r>
              <a:rPr lang="de-DE" sz="2400" b="1" i="0" dirty="0">
                <a:effectLst/>
                <a:latin typeface="Corbel" panose="020B0503020204020204" pitchFamily="34" charset="0"/>
              </a:rPr>
              <a:t> das Image separieren und mit diesem Image eine neue View laden.</a:t>
            </a:r>
            <a:br>
              <a:rPr lang="de-DE" sz="2400" b="1" i="0" dirty="0">
                <a:effectLst/>
                <a:latin typeface="Corbel" panose="020B0503020204020204" pitchFamily="34" charset="0"/>
              </a:rPr>
            </a:br>
            <a:endParaRPr lang="de-DE" sz="2400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1" i="0" dirty="0">
                <a:effectLst/>
                <a:latin typeface="Corbel" panose="020B0503020204020204" pitchFamily="34" charset="0"/>
              </a:rPr>
              <a:t>Ausgangspunkt: Die Möglichkeit bieten eine Einkaufsliste zu erstellen, ohne Kulturtechniken anwenden zu müssen.</a:t>
            </a:r>
          </a:p>
          <a:p>
            <a:pPr algn="l"/>
            <a:r>
              <a:rPr lang="de-DE" sz="1600" b="1" i="0" dirty="0">
                <a:effectLst/>
                <a:latin typeface="Corbel" panose="020B0503020204020204" pitchFamily="34" charset="0"/>
              </a:rPr>
              <a:t>Ablaufbeschreibung: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Beim Klicken auf einen Imagebutton wird die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Imagedata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und die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Buttondata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in einer Datenbank gespeichert.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Beim Klicken auf den Einkaufsliste-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ImageButton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werden die Daten aus der Datenbank in neue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Imageviews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umgewandelt.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Ergebnis: Einkaufsliste bestehend aus der Anzahl der geklickten Bildern der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ImageButtons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.</a:t>
            </a:r>
          </a:p>
          <a:p>
            <a:pPr algn="l"/>
            <a:r>
              <a:rPr lang="de-DE" sz="1600" b="1" i="0" dirty="0">
                <a:effectLst/>
                <a:latin typeface="Corbel" panose="020B0503020204020204" pitchFamily="34" charset="0"/>
              </a:rPr>
              <a:t>Fail: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 err="1">
                <a:effectLst/>
                <a:latin typeface="Corbel" panose="020B0503020204020204" pitchFamily="34" charset="0"/>
              </a:rPr>
              <a:t>ImageButton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und dessen Imageinformationen sind nicht auslesbar zur Laufzeit</a:t>
            </a:r>
          </a:p>
          <a:p>
            <a:pPr algn="l"/>
            <a:r>
              <a:rPr lang="de-DE" sz="1600" b="1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sz="1600" b="1" i="0" dirty="0">
                <a:effectLst/>
                <a:latin typeface="Corbel" panose="020B05030202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Datenbank mit allen Bildern kreieren und jedem Butten einen Datenbanksatz zuordnen.</a:t>
            </a:r>
          </a:p>
          <a:p>
            <a:pPr algn="l"/>
            <a:r>
              <a:rPr lang="de-DE" sz="1600" b="1" i="0" dirty="0">
                <a:effectLst/>
                <a:latin typeface="Corbel" panose="020B0503020204020204" pitchFamily="34" charset="0"/>
              </a:rPr>
              <a:t>Exit: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Einkaufswagenview zeigt alle entsprechenden Bilder der geklickten Buttons. (entsprechend wie oft der Button geklickt wurde)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Iterationsidee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Keine Verwendung einer Supermarkt-API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Kosten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Zu große Auswahl </a:t>
            </a:r>
            <a:r>
              <a:rPr lang="de-DE" dirty="0">
                <a:latin typeface="Corbel" panose="020B0503020204020204" pitchFamily="34" charset="0"/>
                <a:sym typeface="Wingdings" panose="05000000000000000000" pitchFamily="2" charset="2"/>
              </a:rPr>
              <a:t>  Vorauswahl durch Betreuer  einschränken der Autonomie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  <a:sym typeface="Wingdings" panose="05000000000000000000" pitchFamily="2" charset="2"/>
              </a:rPr>
              <a:t>Spontanität</a:t>
            </a:r>
            <a:endParaRPr lang="de-DE" dirty="0">
              <a:latin typeface="Corbel" panose="020B0503020204020204" pitchFamily="34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Keine Preisberechnung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Da Produkte nicht detailliert ausgewählt werden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Hinzufügen von </a:t>
            </a:r>
            <a:r>
              <a:rPr lang="de-DE" dirty="0" err="1">
                <a:latin typeface="Corbel" panose="020B0503020204020204" pitchFamily="34" charset="0"/>
              </a:rPr>
              <a:t>Flagsystem</a:t>
            </a:r>
            <a:endParaRPr lang="de-DE" dirty="0">
              <a:latin typeface="Corbel" panose="020B0503020204020204" pitchFamily="34" charset="0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Lebensmittel mit </a:t>
            </a:r>
            <a:r>
              <a:rPr lang="de-DE" dirty="0" err="1">
                <a:latin typeface="Corbel" panose="020B0503020204020204" pitchFamily="34" charset="0"/>
              </a:rPr>
              <a:t>Nährstoffflags</a:t>
            </a:r>
            <a:r>
              <a:rPr lang="de-DE" dirty="0">
                <a:latin typeface="Corbel" panose="020B0503020204020204" pitchFamily="34" charset="0"/>
              </a:rPr>
              <a:t> versehen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  <a:p>
            <a:pPr marL="730250" lvl="4" indent="0">
              <a:buNone/>
            </a:pPr>
            <a:endParaRPr lang="de-DE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UML-Diagramm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F8DD11E-7A8F-4CE3-92B9-462D1B8A7E4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904875" y="1609823"/>
            <a:ext cx="8099425" cy="3814567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Codeausschnitte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Zukünftige Schritte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Layout anpassen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Farben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Animationen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Icons anpassen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Funktionalität erweitern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Einzellöschung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Sound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Userprofile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Flags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18.12.2021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216</Words>
  <Application>Microsoft Office PowerPoint</Application>
  <PresentationFormat>Bildschirmpräsentation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POC 3Von einem ImageButton das Image separieren und mit diesem Image eine neue View laden. </vt:lpstr>
      <vt:lpstr>Iterationsidee</vt:lpstr>
      <vt:lpstr>UML-Diagramm</vt:lpstr>
      <vt:lpstr>Codeausschnitte</vt:lpstr>
      <vt:lpstr>Zukünftige Schritte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146</cp:revision>
  <cp:lastPrinted>2021-11-08T12:37:45Z</cp:lastPrinted>
  <dcterms:created xsi:type="dcterms:W3CDTF">2016-10-18T12:05:04Z</dcterms:created>
  <dcterms:modified xsi:type="dcterms:W3CDTF">2021-12-18T22:34:34Z</dcterms:modified>
</cp:coreProperties>
</file>