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handoutMasterIdLst>
    <p:handoutMasterId r:id="rId16"/>
  </p:handoutMasterIdLst>
  <p:sldIdLst>
    <p:sldId id="256" r:id="rId2"/>
    <p:sldId id="260" r:id="rId3"/>
    <p:sldId id="272" r:id="rId4"/>
    <p:sldId id="262" r:id="rId5"/>
    <p:sldId id="277" r:id="rId6"/>
    <p:sldId id="264" r:id="rId7"/>
    <p:sldId id="268" r:id="rId8"/>
    <p:sldId id="265" r:id="rId9"/>
    <p:sldId id="266" r:id="rId10"/>
    <p:sldId id="267" r:id="rId11"/>
    <p:sldId id="269" r:id="rId12"/>
    <p:sldId id="273" r:id="rId13"/>
    <p:sldId id="275" r:id="rId14"/>
  </p:sldIdLst>
  <p:sldSz cx="9144000" cy="6858000" type="screen4x3"/>
  <p:notesSz cx="10234613" cy="7099300"/>
  <p:defaultTextStyle>
    <a:defPPr>
      <a:defRPr lang="de-DE"/>
    </a:defPPr>
    <a:lvl1pPr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elle Kubier (mkubier)" initials="MK(" lastIdx="9" clrIdx="0">
    <p:extLst>
      <p:ext uri="{19B8F6BF-5375-455C-9EA6-DF929625EA0E}">
        <p15:presenceInfo xmlns:p15="http://schemas.microsoft.com/office/powerpoint/2012/main" userId="S-1-5-21-321215033-2666519226-1312412968-100753" providerId="AD"/>
      </p:ext>
    </p:extLst>
  </p:cmAuthor>
  <p:cmAuthor id="2" name="Fabian Sesterhenn (fsesterh)" initials="FS(" lastIdx="2" clrIdx="1">
    <p:extLst>
      <p:ext uri="{19B8F6BF-5375-455C-9EA6-DF929625EA0E}">
        <p15:presenceInfo xmlns:p15="http://schemas.microsoft.com/office/powerpoint/2012/main" userId="S-1-5-21-321215033-2666519226-1312412968-10260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Helle Formatvorlage 2 - Akz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93D81CF-94F2-401A-BA57-92F5A7B2D0C5}" styleName="Mittlere Formatvorlag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Helle Formatvorlag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2DE63D5-997A-4646-A377-4702673A728D}" styleName="Helle Formatvorlage 2 - Akz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Helle Formatvorlage 2 - Akz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Helle Formatvorlage 2 - Akz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3" autoAdjust="0"/>
    <p:restoredTop sz="64831" autoAdjust="0"/>
  </p:normalViewPr>
  <p:slideViewPr>
    <p:cSldViewPr snapToGrid="0" snapToObjects="1">
      <p:cViewPr varScale="1">
        <p:scale>
          <a:sx n="74" d="100"/>
          <a:sy n="74" d="100"/>
        </p:scale>
        <p:origin x="2532" y="60"/>
      </p:cViewPr>
      <p:guideLst/>
    </p:cSldViewPr>
  </p:slideViewPr>
  <p:notesTextViewPr>
    <p:cViewPr>
      <p:scale>
        <a:sx n="1" d="1"/>
        <a:sy n="1" d="1"/>
      </p:scale>
      <p:origin x="0" y="0"/>
    </p:cViewPr>
  </p:notesTextViewPr>
  <p:notesViewPr>
    <p:cSldViewPr snapToGrid="0"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1718517" y="91949"/>
            <a:ext cx="5117306" cy="466551"/>
          </a:xfrm>
          <a:prstGeom prst="rect">
            <a:avLst/>
          </a:prstGeom>
        </p:spPr>
        <p:txBody>
          <a:bodyPr vert="horz" lIns="0" tIns="0" rIns="0" bIns="0" rtlCol="0"/>
          <a:lstStyle>
            <a:lvl1pPr algn="l" fontAlgn="auto">
              <a:spcBef>
                <a:spcPts val="0"/>
              </a:spcBef>
              <a:spcAft>
                <a:spcPts val="0"/>
              </a:spcAft>
              <a:defRPr sz="900">
                <a:latin typeface="Arial"/>
                <a:cs typeface="+mn-cs"/>
              </a:defRPr>
            </a:lvl1pPr>
          </a:lstStyle>
          <a:p>
            <a:pPr>
              <a:defRPr/>
            </a:pPr>
            <a:endParaRPr lang="de-DE"/>
          </a:p>
        </p:txBody>
      </p:sp>
      <p:grpSp>
        <p:nvGrpSpPr>
          <p:cNvPr id="8195" name="Gruppierung 2"/>
          <p:cNvGrpSpPr>
            <a:grpSpLocks/>
          </p:cNvGrpSpPr>
          <p:nvPr/>
        </p:nvGrpSpPr>
        <p:grpSpPr bwMode="auto">
          <a:xfrm>
            <a:off x="1706566" y="0"/>
            <a:ext cx="8528047" cy="55623"/>
            <a:chOff x="1143000" y="-2"/>
            <a:chExt cx="5714999" cy="108000"/>
          </a:xfrm>
        </p:grpSpPr>
        <p:sp>
          <p:nvSpPr>
            <p:cNvPr id="7" name="Rechteck 6"/>
            <p:cNvSpPr/>
            <p:nvPr userDrawn="1"/>
          </p:nvSpPr>
          <p:spPr bwMode="auto">
            <a:xfrm>
              <a:off x="1143000" y="-2"/>
              <a:ext cx="1800353" cy="108000"/>
            </a:xfrm>
            <a:prstGeom prst="rect">
              <a:avLst/>
            </a:prstGeom>
            <a:solidFill>
              <a:srgbClr val="AA0F1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a:p>
          </p:txBody>
        </p:sp>
        <p:sp>
          <p:nvSpPr>
            <p:cNvPr id="8" name="Rechteck 7"/>
            <p:cNvSpPr/>
            <p:nvPr userDrawn="1"/>
          </p:nvSpPr>
          <p:spPr bwMode="auto">
            <a:xfrm>
              <a:off x="2943353" y="-2"/>
              <a:ext cx="1801955" cy="108000"/>
            </a:xfrm>
            <a:prstGeom prst="rect">
              <a:avLst/>
            </a:prstGeom>
            <a:solidFill>
              <a:srgbClr val="D7471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a:p>
          </p:txBody>
        </p:sp>
        <p:sp>
          <p:nvSpPr>
            <p:cNvPr id="9" name="Rechteck 8"/>
            <p:cNvSpPr/>
            <p:nvPr userDrawn="1"/>
          </p:nvSpPr>
          <p:spPr bwMode="auto">
            <a:xfrm>
              <a:off x="4745308" y="-2"/>
              <a:ext cx="2112691" cy="108000"/>
            </a:xfrm>
            <a:prstGeom prst="rect">
              <a:avLst/>
            </a:prstGeom>
            <a:solidFill>
              <a:srgbClr val="901B6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a:p>
          </p:txBody>
        </p:sp>
      </p:grpSp>
      <p:sp>
        <p:nvSpPr>
          <p:cNvPr id="8196" name="Rectangle 4"/>
          <p:cNvSpPr>
            <a:spLocks noChangeArrowheads="1"/>
          </p:cNvSpPr>
          <p:nvPr/>
        </p:nvSpPr>
        <p:spPr bwMode="auto">
          <a:xfrm>
            <a:off x="7077229" y="278115"/>
            <a:ext cx="1438869" cy="280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ts val="1218"/>
              </a:lnSpc>
            </a:pPr>
            <a:r>
              <a:rPr lang="de-DE" sz="900"/>
              <a:t>Chart</a:t>
            </a:r>
            <a:r>
              <a:rPr lang="de-DE" sz="900">
                <a:solidFill>
                  <a:srgbClr val="000000"/>
                </a:solidFill>
              </a:rPr>
              <a:t>: </a:t>
            </a:r>
            <a:fld id="{36FEE04A-B7DA-4BD9-A22B-4ED6B6760EF9}" type="slidenum">
              <a:rPr lang="de-DE" sz="900">
                <a:solidFill>
                  <a:srgbClr val="000000"/>
                </a:solidFill>
              </a:rPr>
              <a:pPr>
                <a:lnSpc>
                  <a:spcPts val="1218"/>
                </a:lnSpc>
              </a:pPr>
              <a:t>‹Nr.›</a:t>
            </a:fld>
            <a:endParaRPr lang="de-DE" sz="900"/>
          </a:p>
        </p:txBody>
      </p:sp>
      <p:pic>
        <p:nvPicPr>
          <p:cNvPr id="8197" name="Bild 7" descr="Logo_17pt.wm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97049" y="6504476"/>
            <a:ext cx="1567937" cy="474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0"/>
          <p:cNvSpPr txBox="1">
            <a:spLocks noChangeArrowheads="1"/>
          </p:cNvSpPr>
          <p:nvPr/>
        </p:nvSpPr>
        <p:spPr bwMode="auto">
          <a:xfrm>
            <a:off x="7077229" y="99895"/>
            <a:ext cx="1570326" cy="178221"/>
          </a:xfrm>
          <a:prstGeom prst="rect">
            <a:avLst/>
          </a:prstGeom>
          <a:noFill/>
          <a:ln w="9525">
            <a:noFill/>
            <a:miter lim="800000"/>
            <a:headEnd/>
            <a:tailEnd/>
          </a:ln>
        </p:spPr>
        <p:txBody>
          <a:bodyPr wrap="none" lIns="0" tIns="0" rIns="0" bIns="0"/>
          <a:lstStyle>
            <a:defPPr>
              <a:defRPr lang="de-DE"/>
            </a:defPPr>
            <a:lvl1pPr algn="l" rtl="0" eaLnBrk="0" fontAlgn="base" hangingPunct="0">
              <a:lnSpc>
                <a:spcPts val="1500"/>
              </a:lnSpc>
              <a:spcBef>
                <a:spcPts val="0"/>
              </a:spcBef>
              <a:spcAft>
                <a:spcPct val="0"/>
              </a:spcAft>
              <a:defRPr kumimoji="0" sz="1200" kern="1200">
                <a:solidFill>
                  <a:schemeClr val="tx1"/>
                </a:solidFill>
                <a:latin typeface="Arial"/>
                <a:ea typeface="ＭＳ Ｐゴシック" charset="0"/>
                <a:cs typeface="+mn-cs"/>
              </a:defRPr>
            </a:lvl1pPr>
            <a:lvl2pPr marL="457200" algn="l" rtl="0" fontAlgn="base">
              <a:spcBef>
                <a:spcPct val="0"/>
              </a:spcBef>
              <a:spcAft>
                <a:spcPct val="0"/>
              </a:spcAft>
              <a:defRPr kumimoji="1" sz="1200" kern="1200">
                <a:solidFill>
                  <a:schemeClr val="bg2"/>
                </a:solidFill>
                <a:latin typeface="Myriad Pro" charset="0"/>
                <a:ea typeface="ＭＳ Ｐゴシック" charset="0"/>
                <a:cs typeface="+mn-cs"/>
              </a:defRPr>
            </a:lvl2pPr>
            <a:lvl3pPr marL="914400" algn="l" rtl="0" fontAlgn="base">
              <a:spcBef>
                <a:spcPct val="0"/>
              </a:spcBef>
              <a:spcAft>
                <a:spcPct val="0"/>
              </a:spcAft>
              <a:defRPr kumimoji="1" sz="1200" kern="1200">
                <a:solidFill>
                  <a:schemeClr val="bg2"/>
                </a:solidFill>
                <a:latin typeface="Myriad Pro" charset="0"/>
                <a:ea typeface="ＭＳ Ｐゴシック" charset="0"/>
                <a:cs typeface="+mn-cs"/>
              </a:defRPr>
            </a:lvl3pPr>
            <a:lvl4pPr marL="1371600" algn="l" rtl="0" fontAlgn="base">
              <a:spcBef>
                <a:spcPct val="0"/>
              </a:spcBef>
              <a:spcAft>
                <a:spcPct val="0"/>
              </a:spcAft>
              <a:defRPr kumimoji="1" sz="1200" kern="1200">
                <a:solidFill>
                  <a:schemeClr val="bg2"/>
                </a:solidFill>
                <a:latin typeface="Myriad Pro" charset="0"/>
                <a:ea typeface="ＭＳ Ｐゴシック" charset="0"/>
                <a:cs typeface="+mn-cs"/>
              </a:defRPr>
            </a:lvl4pPr>
            <a:lvl5pPr marL="1828800" algn="l" rtl="0" fontAlgn="base">
              <a:spcBef>
                <a:spcPct val="0"/>
              </a:spcBef>
              <a:spcAft>
                <a:spcPct val="0"/>
              </a:spcAft>
              <a:defRPr kumimoji="1" sz="1200" kern="1200">
                <a:solidFill>
                  <a:schemeClr val="bg2"/>
                </a:solidFill>
                <a:latin typeface="Myriad Pro" charset="0"/>
                <a:ea typeface="ＭＳ Ｐゴシック" charset="0"/>
                <a:cs typeface="+mn-cs"/>
              </a:defRPr>
            </a:lvl5pPr>
            <a:lvl6pPr marL="2286000" algn="l" defTabSz="457200" rtl="0" eaLnBrk="1" latinLnBrk="0" hangingPunct="1">
              <a:defRPr kumimoji="1" sz="1200" kern="1200">
                <a:solidFill>
                  <a:schemeClr val="bg2"/>
                </a:solidFill>
                <a:latin typeface="Myriad Pro" charset="0"/>
                <a:ea typeface="ＭＳ Ｐゴシック" charset="0"/>
                <a:cs typeface="+mn-cs"/>
              </a:defRPr>
            </a:lvl6pPr>
            <a:lvl7pPr marL="2743200" algn="l" defTabSz="457200" rtl="0" eaLnBrk="1" latinLnBrk="0" hangingPunct="1">
              <a:defRPr kumimoji="1" sz="1200" kern="1200">
                <a:solidFill>
                  <a:schemeClr val="bg2"/>
                </a:solidFill>
                <a:latin typeface="Myriad Pro" charset="0"/>
                <a:ea typeface="ＭＳ Ｐゴシック" charset="0"/>
                <a:cs typeface="+mn-cs"/>
              </a:defRPr>
            </a:lvl7pPr>
            <a:lvl8pPr marL="3200400" algn="l" defTabSz="457200" rtl="0" eaLnBrk="1" latinLnBrk="0" hangingPunct="1">
              <a:defRPr kumimoji="1" sz="1200" kern="1200">
                <a:solidFill>
                  <a:schemeClr val="bg2"/>
                </a:solidFill>
                <a:latin typeface="Myriad Pro" charset="0"/>
                <a:ea typeface="ＭＳ Ｐゴシック" charset="0"/>
                <a:cs typeface="+mn-cs"/>
              </a:defRPr>
            </a:lvl8pPr>
            <a:lvl9pPr marL="3657600" algn="l" defTabSz="457200" rtl="0" eaLnBrk="1" latinLnBrk="0" hangingPunct="1">
              <a:defRPr kumimoji="1" sz="1200" kern="1200">
                <a:solidFill>
                  <a:schemeClr val="bg2"/>
                </a:solidFill>
                <a:latin typeface="Myriad Pro" charset="0"/>
                <a:ea typeface="ＭＳ Ｐゴシック" charset="0"/>
                <a:cs typeface="+mn-cs"/>
              </a:defRPr>
            </a:lvl9pPr>
          </a:lstStyle>
          <a:p>
            <a:pPr>
              <a:lnSpc>
                <a:spcPts val="1223"/>
              </a:lnSpc>
              <a:defRPr/>
            </a:pPr>
            <a:fld id="{3A6DA0C8-B110-EF42-9B42-44D642A5B286}" type="datetime1">
              <a:rPr lang="de-DE" sz="900"/>
              <a:pPr>
                <a:lnSpc>
                  <a:spcPts val="1223"/>
                </a:lnSpc>
                <a:defRPr/>
              </a:pPr>
              <a:t>07.11.2021</a:t>
            </a:fld>
            <a:endParaRPr lang="de-DE" sz="900" dirty="0"/>
          </a:p>
        </p:txBody>
      </p:sp>
      <p:sp>
        <p:nvSpPr>
          <p:cNvPr id="14" name="Fußzeilenplatzhalter 3"/>
          <p:cNvSpPr txBox="1">
            <a:spLocks/>
          </p:cNvSpPr>
          <p:nvPr/>
        </p:nvSpPr>
        <p:spPr>
          <a:xfrm>
            <a:off x="1706565" y="6511286"/>
            <a:ext cx="5908446" cy="640231"/>
          </a:xfrm>
          <a:prstGeom prst="rect">
            <a:avLst/>
          </a:prstGeom>
        </p:spPr>
        <p:txBody>
          <a:bodyPr lIns="0" tIns="0" rIns="0" bIns="0"/>
          <a:lstStyle>
            <a:defPPr>
              <a:defRPr lang="de-DE"/>
            </a:defPPr>
            <a:lvl1pPr algn="l" rtl="0" fontAlgn="base">
              <a:lnSpc>
                <a:spcPts val="1500"/>
              </a:lnSpc>
              <a:spcBef>
                <a:spcPct val="0"/>
              </a:spcBef>
              <a:spcAft>
                <a:spcPct val="0"/>
              </a:spcAft>
              <a:defRPr kumimoji="1" sz="1200" b="1" i="0" kern="1200">
                <a:solidFill>
                  <a:srgbClr val="141313"/>
                </a:solidFill>
                <a:latin typeface="Arial"/>
                <a:ea typeface="ＭＳ Ｐゴシック" charset="0"/>
                <a:cs typeface="+mn-cs"/>
              </a:defRPr>
            </a:lvl1pPr>
            <a:lvl2pPr marL="457200" algn="l" rtl="0" fontAlgn="base">
              <a:spcBef>
                <a:spcPct val="0"/>
              </a:spcBef>
              <a:spcAft>
                <a:spcPct val="0"/>
              </a:spcAft>
              <a:defRPr kumimoji="1" sz="1200" kern="1200">
                <a:solidFill>
                  <a:schemeClr val="bg2"/>
                </a:solidFill>
                <a:latin typeface="Myriad Pro" charset="0"/>
                <a:ea typeface="ＭＳ Ｐゴシック" charset="0"/>
                <a:cs typeface="+mn-cs"/>
              </a:defRPr>
            </a:lvl2pPr>
            <a:lvl3pPr marL="914400" algn="l" rtl="0" fontAlgn="base">
              <a:spcBef>
                <a:spcPct val="0"/>
              </a:spcBef>
              <a:spcAft>
                <a:spcPct val="0"/>
              </a:spcAft>
              <a:defRPr kumimoji="1" sz="1200" kern="1200">
                <a:solidFill>
                  <a:schemeClr val="bg2"/>
                </a:solidFill>
                <a:latin typeface="Myriad Pro" charset="0"/>
                <a:ea typeface="ＭＳ Ｐゴシック" charset="0"/>
                <a:cs typeface="+mn-cs"/>
              </a:defRPr>
            </a:lvl3pPr>
            <a:lvl4pPr marL="1371600" algn="l" rtl="0" fontAlgn="base">
              <a:spcBef>
                <a:spcPct val="0"/>
              </a:spcBef>
              <a:spcAft>
                <a:spcPct val="0"/>
              </a:spcAft>
              <a:defRPr kumimoji="1" sz="1200" kern="1200">
                <a:solidFill>
                  <a:schemeClr val="bg2"/>
                </a:solidFill>
                <a:latin typeface="Myriad Pro" charset="0"/>
                <a:ea typeface="ＭＳ Ｐゴシック" charset="0"/>
                <a:cs typeface="+mn-cs"/>
              </a:defRPr>
            </a:lvl4pPr>
            <a:lvl5pPr marL="1828800" algn="l" rtl="0" fontAlgn="base">
              <a:spcBef>
                <a:spcPct val="0"/>
              </a:spcBef>
              <a:spcAft>
                <a:spcPct val="0"/>
              </a:spcAft>
              <a:defRPr kumimoji="1" sz="1200" kern="1200">
                <a:solidFill>
                  <a:schemeClr val="bg2"/>
                </a:solidFill>
                <a:latin typeface="Myriad Pro" charset="0"/>
                <a:ea typeface="ＭＳ Ｐゴシック" charset="0"/>
                <a:cs typeface="+mn-cs"/>
              </a:defRPr>
            </a:lvl5pPr>
            <a:lvl6pPr marL="2286000" algn="l" defTabSz="457200" rtl="0" eaLnBrk="1" latinLnBrk="0" hangingPunct="1">
              <a:defRPr kumimoji="1" sz="1200" kern="1200">
                <a:solidFill>
                  <a:schemeClr val="bg2"/>
                </a:solidFill>
                <a:latin typeface="Myriad Pro" charset="0"/>
                <a:ea typeface="ＭＳ Ｐゴシック" charset="0"/>
                <a:cs typeface="+mn-cs"/>
              </a:defRPr>
            </a:lvl6pPr>
            <a:lvl7pPr marL="2743200" algn="l" defTabSz="457200" rtl="0" eaLnBrk="1" latinLnBrk="0" hangingPunct="1">
              <a:defRPr kumimoji="1" sz="1200" kern="1200">
                <a:solidFill>
                  <a:schemeClr val="bg2"/>
                </a:solidFill>
                <a:latin typeface="Myriad Pro" charset="0"/>
                <a:ea typeface="ＭＳ Ｐゴシック" charset="0"/>
                <a:cs typeface="+mn-cs"/>
              </a:defRPr>
            </a:lvl7pPr>
            <a:lvl8pPr marL="3200400" algn="l" defTabSz="457200" rtl="0" eaLnBrk="1" latinLnBrk="0" hangingPunct="1">
              <a:defRPr kumimoji="1" sz="1200" kern="1200">
                <a:solidFill>
                  <a:schemeClr val="bg2"/>
                </a:solidFill>
                <a:latin typeface="Myriad Pro" charset="0"/>
                <a:ea typeface="ＭＳ Ｐゴシック" charset="0"/>
                <a:cs typeface="+mn-cs"/>
              </a:defRPr>
            </a:lvl8pPr>
            <a:lvl9pPr marL="3657600" algn="l" defTabSz="457200" rtl="0" eaLnBrk="1" latinLnBrk="0" hangingPunct="1">
              <a:defRPr kumimoji="1" sz="1200" kern="1200">
                <a:solidFill>
                  <a:schemeClr val="bg2"/>
                </a:solidFill>
                <a:latin typeface="Myriad Pro" charset="0"/>
                <a:ea typeface="ＭＳ Ｐゴシック" charset="0"/>
                <a:cs typeface="+mn-cs"/>
              </a:defRPr>
            </a:lvl9pPr>
          </a:lstStyle>
          <a:p>
            <a:pPr>
              <a:lnSpc>
                <a:spcPts val="1223"/>
              </a:lnSpc>
              <a:defRPr/>
            </a:pPr>
            <a:r>
              <a:rPr lang="de-DE" sz="900" dirty="0"/>
              <a:t>Prof. Dr. Elisabeth Exempel</a:t>
            </a:r>
          </a:p>
          <a:p>
            <a:pPr>
              <a:lnSpc>
                <a:spcPts val="1223"/>
              </a:lnSpc>
              <a:defRPr/>
            </a:pPr>
            <a:r>
              <a:rPr lang="de-DE" sz="900" b="0" dirty="0">
                <a:solidFill>
                  <a:schemeClr val="tx1"/>
                </a:solidFill>
              </a:rPr>
              <a:t>Ggf. Funktionsbezeichnung</a:t>
            </a:r>
          </a:p>
          <a:p>
            <a:pPr>
              <a:lnSpc>
                <a:spcPts val="1223"/>
              </a:lnSpc>
              <a:defRPr/>
            </a:pPr>
            <a:r>
              <a:rPr lang="de-DE" sz="900" b="0" dirty="0">
                <a:solidFill>
                  <a:schemeClr val="tx1"/>
                </a:solidFill>
              </a:rPr>
              <a:t>Instituts- und/oder Fakultäts-, Referats-, Teambezeichnung</a:t>
            </a:r>
            <a:br>
              <a:rPr lang="de-DE" sz="900" b="0" dirty="0">
                <a:solidFill>
                  <a:schemeClr val="tx1"/>
                </a:solidFill>
              </a:rPr>
            </a:br>
            <a:r>
              <a:rPr lang="de-DE" sz="900" b="0" dirty="0">
                <a:solidFill>
                  <a:schemeClr val="tx1"/>
                </a:solidFill>
              </a:rPr>
              <a:t>maximal drei Zeilen möglich (editierbar im </a:t>
            </a:r>
            <a:r>
              <a:rPr lang="de-DE" sz="900" b="0" dirty="0" err="1">
                <a:solidFill>
                  <a:schemeClr val="tx1"/>
                </a:solidFill>
              </a:rPr>
              <a:t>Foliemaster</a:t>
            </a:r>
            <a:r>
              <a:rPr lang="de-DE" sz="900" b="0" dirty="0">
                <a:solidFill>
                  <a:schemeClr val="tx1"/>
                </a:solidFill>
              </a:rPr>
              <a:t>)</a:t>
            </a:r>
          </a:p>
          <a:p>
            <a:pPr>
              <a:lnSpc>
                <a:spcPts val="1223"/>
              </a:lnSpc>
              <a:defRPr/>
            </a:pPr>
            <a:endParaRPr lang="de-DE" sz="1000" dirty="0"/>
          </a:p>
        </p:txBody>
      </p:sp>
    </p:spTree>
    <p:extLst>
      <p:ext uri="{BB962C8B-B14F-4D97-AF65-F5344CB8AC3E}">
        <p14:creationId xmlns:p14="http://schemas.microsoft.com/office/powerpoint/2010/main" val="38146728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lienbildplatzhalter 3"/>
          <p:cNvSpPr>
            <a:spLocks noGrp="1" noRot="1" noChangeAspect="1"/>
          </p:cNvSpPr>
          <p:nvPr>
            <p:ph type="sldImg" idx="2"/>
          </p:nvPr>
        </p:nvSpPr>
        <p:spPr>
          <a:xfrm>
            <a:off x="2936875" y="531813"/>
            <a:ext cx="2668588" cy="2003425"/>
          </a:xfrm>
          <a:prstGeom prst="rect">
            <a:avLst/>
          </a:prstGeom>
          <a:noFill/>
          <a:ln w="12700">
            <a:solidFill>
              <a:prstClr val="black"/>
            </a:solidFill>
          </a:ln>
        </p:spPr>
        <p:txBody>
          <a:bodyPr vert="horz" lIns="94759" tIns="47380" rIns="94759" bIns="47380" rtlCol="0" anchor="ctr"/>
          <a:lstStyle/>
          <a:p>
            <a:pPr lvl="0"/>
            <a:endParaRPr lang="de-DE" noProof="0"/>
          </a:p>
        </p:txBody>
      </p:sp>
      <p:sp>
        <p:nvSpPr>
          <p:cNvPr id="5" name="Notizenplatzhalter 4"/>
          <p:cNvSpPr>
            <a:spLocks noGrp="1"/>
          </p:cNvSpPr>
          <p:nvPr>
            <p:ph type="body" sz="quarter" idx="3"/>
          </p:nvPr>
        </p:nvSpPr>
        <p:spPr>
          <a:xfrm>
            <a:off x="1706567" y="2643791"/>
            <a:ext cx="8152795" cy="3421377"/>
          </a:xfrm>
          <a:prstGeom prst="rect">
            <a:avLst/>
          </a:prstGeom>
        </p:spPr>
        <p:txBody>
          <a:bodyPr vert="horz" lIns="94759" tIns="47380" rIns="94759" bIns="47380" rtlCol="0"/>
          <a:lstStyle/>
          <a:p>
            <a:pPr lvl="0"/>
            <a:r>
              <a:rPr lang="de-DE" noProof="0" dirty="0"/>
              <a:t>Mastertextformat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 name="Überschriftenplatzhalter 1"/>
          <p:cNvSpPr>
            <a:spLocks noGrp="1"/>
          </p:cNvSpPr>
          <p:nvPr>
            <p:ph type="hdr" sz="quarter"/>
          </p:nvPr>
        </p:nvSpPr>
        <p:spPr>
          <a:xfrm>
            <a:off x="1718517" y="107841"/>
            <a:ext cx="5117306" cy="345089"/>
          </a:xfrm>
          <a:prstGeom prst="rect">
            <a:avLst/>
          </a:prstGeom>
        </p:spPr>
        <p:txBody>
          <a:bodyPr vert="horz" lIns="0" tIns="0" rIns="0" bIns="0" rtlCol="0"/>
          <a:lstStyle>
            <a:lvl1pPr algn="l" fontAlgn="auto">
              <a:spcBef>
                <a:spcPts val="0"/>
              </a:spcBef>
              <a:spcAft>
                <a:spcPts val="0"/>
              </a:spcAft>
              <a:defRPr sz="900">
                <a:latin typeface="Arial"/>
                <a:cs typeface="+mn-cs"/>
              </a:defRPr>
            </a:lvl1pPr>
          </a:lstStyle>
          <a:p>
            <a:pPr>
              <a:defRPr/>
            </a:pPr>
            <a:endParaRPr lang="de-DE"/>
          </a:p>
        </p:txBody>
      </p:sp>
      <p:grpSp>
        <p:nvGrpSpPr>
          <p:cNvPr id="6149" name="Gruppierung 1"/>
          <p:cNvGrpSpPr>
            <a:grpSpLocks/>
          </p:cNvGrpSpPr>
          <p:nvPr/>
        </p:nvGrpSpPr>
        <p:grpSpPr bwMode="auto">
          <a:xfrm>
            <a:off x="1706566" y="0"/>
            <a:ext cx="8528047" cy="55623"/>
            <a:chOff x="1143000" y="-2"/>
            <a:chExt cx="5714999" cy="108000"/>
          </a:xfrm>
        </p:grpSpPr>
        <p:sp>
          <p:nvSpPr>
            <p:cNvPr id="9" name="Rechteck 8"/>
            <p:cNvSpPr/>
            <p:nvPr/>
          </p:nvSpPr>
          <p:spPr bwMode="auto">
            <a:xfrm>
              <a:off x="1143000" y="-2"/>
              <a:ext cx="1800353" cy="108000"/>
            </a:xfrm>
            <a:prstGeom prst="rect">
              <a:avLst/>
            </a:prstGeom>
            <a:solidFill>
              <a:srgbClr val="AA0F1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a:p>
          </p:txBody>
        </p:sp>
        <p:sp>
          <p:nvSpPr>
            <p:cNvPr id="10" name="Rechteck 9"/>
            <p:cNvSpPr/>
            <p:nvPr/>
          </p:nvSpPr>
          <p:spPr bwMode="auto">
            <a:xfrm>
              <a:off x="2943353" y="-2"/>
              <a:ext cx="1801955" cy="108000"/>
            </a:xfrm>
            <a:prstGeom prst="rect">
              <a:avLst/>
            </a:prstGeom>
            <a:solidFill>
              <a:srgbClr val="D7471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a:p>
          </p:txBody>
        </p:sp>
        <p:sp>
          <p:nvSpPr>
            <p:cNvPr id="11" name="Rechteck 10"/>
            <p:cNvSpPr/>
            <p:nvPr/>
          </p:nvSpPr>
          <p:spPr bwMode="auto">
            <a:xfrm>
              <a:off x="4745308" y="-2"/>
              <a:ext cx="2112691" cy="108000"/>
            </a:xfrm>
            <a:prstGeom prst="rect">
              <a:avLst/>
            </a:prstGeom>
            <a:solidFill>
              <a:srgbClr val="901B6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a:p>
          </p:txBody>
        </p:sp>
      </p:grpSp>
      <p:sp>
        <p:nvSpPr>
          <p:cNvPr id="6150" name="Rectangle 4"/>
          <p:cNvSpPr>
            <a:spLocks noChangeArrowheads="1"/>
          </p:cNvSpPr>
          <p:nvPr/>
        </p:nvSpPr>
        <p:spPr bwMode="auto">
          <a:xfrm>
            <a:off x="7077229" y="294007"/>
            <a:ext cx="1438869" cy="280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ts val="1218"/>
              </a:lnSpc>
            </a:pPr>
            <a:r>
              <a:rPr lang="de-DE" sz="900"/>
              <a:t>Chart</a:t>
            </a:r>
            <a:r>
              <a:rPr lang="de-DE" sz="900">
                <a:solidFill>
                  <a:srgbClr val="000000"/>
                </a:solidFill>
              </a:rPr>
              <a:t>: </a:t>
            </a:r>
            <a:fld id="{13D78A42-A9E9-440C-BAF8-732E5B2E3178}" type="slidenum">
              <a:rPr lang="de-DE" sz="900">
                <a:solidFill>
                  <a:srgbClr val="000000"/>
                </a:solidFill>
              </a:rPr>
              <a:pPr>
                <a:lnSpc>
                  <a:spcPts val="1218"/>
                </a:lnSpc>
              </a:pPr>
              <a:t>‹Nr.›</a:t>
            </a:fld>
            <a:endParaRPr lang="de-DE" sz="900"/>
          </a:p>
        </p:txBody>
      </p:sp>
      <p:pic>
        <p:nvPicPr>
          <p:cNvPr id="6151" name="Bild 7" descr="Logo_17pt.wm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43235" y="6329661"/>
            <a:ext cx="1567937" cy="474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0"/>
          <p:cNvSpPr txBox="1">
            <a:spLocks noChangeArrowheads="1"/>
          </p:cNvSpPr>
          <p:nvPr/>
        </p:nvSpPr>
        <p:spPr bwMode="auto">
          <a:xfrm>
            <a:off x="7077229" y="115787"/>
            <a:ext cx="1570326" cy="178221"/>
          </a:xfrm>
          <a:prstGeom prst="rect">
            <a:avLst/>
          </a:prstGeom>
          <a:noFill/>
          <a:ln w="9525">
            <a:noFill/>
            <a:miter lim="800000"/>
            <a:headEnd/>
            <a:tailEnd/>
          </a:ln>
        </p:spPr>
        <p:txBody>
          <a:bodyPr wrap="none" lIns="0" tIns="0" rIns="0" bIns="0"/>
          <a:lstStyle>
            <a:defPPr>
              <a:defRPr lang="de-DE"/>
            </a:defPPr>
            <a:lvl1pPr algn="l" rtl="0" eaLnBrk="0" fontAlgn="base" hangingPunct="0">
              <a:lnSpc>
                <a:spcPts val="1500"/>
              </a:lnSpc>
              <a:spcBef>
                <a:spcPts val="0"/>
              </a:spcBef>
              <a:spcAft>
                <a:spcPct val="0"/>
              </a:spcAft>
              <a:defRPr kumimoji="0" sz="1200" kern="1200">
                <a:solidFill>
                  <a:schemeClr val="tx1"/>
                </a:solidFill>
                <a:latin typeface="Arial"/>
                <a:ea typeface="ＭＳ Ｐゴシック" charset="0"/>
                <a:cs typeface="+mn-cs"/>
              </a:defRPr>
            </a:lvl1pPr>
            <a:lvl2pPr marL="457200" algn="l" rtl="0" fontAlgn="base">
              <a:spcBef>
                <a:spcPct val="0"/>
              </a:spcBef>
              <a:spcAft>
                <a:spcPct val="0"/>
              </a:spcAft>
              <a:defRPr kumimoji="1" sz="1200" kern="1200">
                <a:solidFill>
                  <a:schemeClr val="bg2"/>
                </a:solidFill>
                <a:latin typeface="Myriad Pro" charset="0"/>
                <a:ea typeface="ＭＳ Ｐゴシック" charset="0"/>
                <a:cs typeface="+mn-cs"/>
              </a:defRPr>
            </a:lvl2pPr>
            <a:lvl3pPr marL="914400" algn="l" rtl="0" fontAlgn="base">
              <a:spcBef>
                <a:spcPct val="0"/>
              </a:spcBef>
              <a:spcAft>
                <a:spcPct val="0"/>
              </a:spcAft>
              <a:defRPr kumimoji="1" sz="1200" kern="1200">
                <a:solidFill>
                  <a:schemeClr val="bg2"/>
                </a:solidFill>
                <a:latin typeface="Myriad Pro" charset="0"/>
                <a:ea typeface="ＭＳ Ｐゴシック" charset="0"/>
                <a:cs typeface="+mn-cs"/>
              </a:defRPr>
            </a:lvl3pPr>
            <a:lvl4pPr marL="1371600" algn="l" rtl="0" fontAlgn="base">
              <a:spcBef>
                <a:spcPct val="0"/>
              </a:spcBef>
              <a:spcAft>
                <a:spcPct val="0"/>
              </a:spcAft>
              <a:defRPr kumimoji="1" sz="1200" kern="1200">
                <a:solidFill>
                  <a:schemeClr val="bg2"/>
                </a:solidFill>
                <a:latin typeface="Myriad Pro" charset="0"/>
                <a:ea typeface="ＭＳ Ｐゴシック" charset="0"/>
                <a:cs typeface="+mn-cs"/>
              </a:defRPr>
            </a:lvl4pPr>
            <a:lvl5pPr marL="1828800" algn="l" rtl="0" fontAlgn="base">
              <a:spcBef>
                <a:spcPct val="0"/>
              </a:spcBef>
              <a:spcAft>
                <a:spcPct val="0"/>
              </a:spcAft>
              <a:defRPr kumimoji="1" sz="1200" kern="1200">
                <a:solidFill>
                  <a:schemeClr val="bg2"/>
                </a:solidFill>
                <a:latin typeface="Myriad Pro" charset="0"/>
                <a:ea typeface="ＭＳ Ｐゴシック" charset="0"/>
                <a:cs typeface="+mn-cs"/>
              </a:defRPr>
            </a:lvl5pPr>
            <a:lvl6pPr marL="2286000" algn="l" defTabSz="457200" rtl="0" eaLnBrk="1" latinLnBrk="0" hangingPunct="1">
              <a:defRPr kumimoji="1" sz="1200" kern="1200">
                <a:solidFill>
                  <a:schemeClr val="bg2"/>
                </a:solidFill>
                <a:latin typeface="Myriad Pro" charset="0"/>
                <a:ea typeface="ＭＳ Ｐゴシック" charset="0"/>
                <a:cs typeface="+mn-cs"/>
              </a:defRPr>
            </a:lvl6pPr>
            <a:lvl7pPr marL="2743200" algn="l" defTabSz="457200" rtl="0" eaLnBrk="1" latinLnBrk="0" hangingPunct="1">
              <a:defRPr kumimoji="1" sz="1200" kern="1200">
                <a:solidFill>
                  <a:schemeClr val="bg2"/>
                </a:solidFill>
                <a:latin typeface="Myriad Pro" charset="0"/>
                <a:ea typeface="ＭＳ Ｐゴシック" charset="0"/>
                <a:cs typeface="+mn-cs"/>
              </a:defRPr>
            </a:lvl7pPr>
            <a:lvl8pPr marL="3200400" algn="l" defTabSz="457200" rtl="0" eaLnBrk="1" latinLnBrk="0" hangingPunct="1">
              <a:defRPr kumimoji="1" sz="1200" kern="1200">
                <a:solidFill>
                  <a:schemeClr val="bg2"/>
                </a:solidFill>
                <a:latin typeface="Myriad Pro" charset="0"/>
                <a:ea typeface="ＭＳ Ｐゴシック" charset="0"/>
                <a:cs typeface="+mn-cs"/>
              </a:defRPr>
            </a:lvl8pPr>
            <a:lvl9pPr marL="3657600" algn="l" defTabSz="457200" rtl="0" eaLnBrk="1" latinLnBrk="0" hangingPunct="1">
              <a:defRPr kumimoji="1" sz="1200" kern="1200">
                <a:solidFill>
                  <a:schemeClr val="bg2"/>
                </a:solidFill>
                <a:latin typeface="Myriad Pro" charset="0"/>
                <a:ea typeface="ＭＳ Ｐゴシック" charset="0"/>
                <a:cs typeface="+mn-cs"/>
              </a:defRPr>
            </a:lvl9pPr>
          </a:lstStyle>
          <a:p>
            <a:pPr>
              <a:lnSpc>
                <a:spcPts val="1223"/>
              </a:lnSpc>
              <a:defRPr/>
            </a:pPr>
            <a:fld id="{3A6DA0C8-B110-EF42-9B42-44D642A5B286}" type="datetime1">
              <a:rPr lang="de-DE" sz="900" smtClean="0"/>
              <a:pPr>
                <a:lnSpc>
                  <a:spcPts val="1223"/>
                </a:lnSpc>
                <a:defRPr/>
              </a:pPr>
              <a:t>07.11.2021</a:t>
            </a:fld>
            <a:endParaRPr lang="de-DE" sz="900" dirty="0"/>
          </a:p>
        </p:txBody>
      </p:sp>
      <p:sp>
        <p:nvSpPr>
          <p:cNvPr id="15" name="Fußzeilenplatzhalter 3"/>
          <p:cNvSpPr txBox="1">
            <a:spLocks/>
          </p:cNvSpPr>
          <p:nvPr/>
        </p:nvSpPr>
        <p:spPr>
          <a:xfrm>
            <a:off x="1706565" y="6336471"/>
            <a:ext cx="5908446" cy="640231"/>
          </a:xfrm>
          <a:prstGeom prst="rect">
            <a:avLst/>
          </a:prstGeom>
        </p:spPr>
        <p:txBody>
          <a:bodyPr lIns="0" tIns="0" rIns="0" bIns="0"/>
          <a:lstStyle>
            <a:defPPr>
              <a:defRPr lang="de-DE"/>
            </a:defPPr>
            <a:lvl1pPr algn="l" rtl="0" fontAlgn="base">
              <a:lnSpc>
                <a:spcPts val="1500"/>
              </a:lnSpc>
              <a:spcBef>
                <a:spcPct val="0"/>
              </a:spcBef>
              <a:spcAft>
                <a:spcPct val="0"/>
              </a:spcAft>
              <a:defRPr kumimoji="1" sz="1200" b="1" i="0" kern="1200">
                <a:solidFill>
                  <a:srgbClr val="141313"/>
                </a:solidFill>
                <a:latin typeface="Arial"/>
                <a:ea typeface="ＭＳ Ｐゴシック" charset="0"/>
                <a:cs typeface="+mn-cs"/>
              </a:defRPr>
            </a:lvl1pPr>
            <a:lvl2pPr marL="457200" algn="l" rtl="0" fontAlgn="base">
              <a:spcBef>
                <a:spcPct val="0"/>
              </a:spcBef>
              <a:spcAft>
                <a:spcPct val="0"/>
              </a:spcAft>
              <a:defRPr kumimoji="1" sz="1200" kern="1200">
                <a:solidFill>
                  <a:schemeClr val="bg2"/>
                </a:solidFill>
                <a:latin typeface="Myriad Pro" charset="0"/>
                <a:ea typeface="ＭＳ Ｐゴシック" charset="0"/>
                <a:cs typeface="+mn-cs"/>
              </a:defRPr>
            </a:lvl2pPr>
            <a:lvl3pPr marL="914400" algn="l" rtl="0" fontAlgn="base">
              <a:spcBef>
                <a:spcPct val="0"/>
              </a:spcBef>
              <a:spcAft>
                <a:spcPct val="0"/>
              </a:spcAft>
              <a:defRPr kumimoji="1" sz="1200" kern="1200">
                <a:solidFill>
                  <a:schemeClr val="bg2"/>
                </a:solidFill>
                <a:latin typeface="Myriad Pro" charset="0"/>
                <a:ea typeface="ＭＳ Ｐゴシック" charset="0"/>
                <a:cs typeface="+mn-cs"/>
              </a:defRPr>
            </a:lvl3pPr>
            <a:lvl4pPr marL="1371600" algn="l" rtl="0" fontAlgn="base">
              <a:spcBef>
                <a:spcPct val="0"/>
              </a:spcBef>
              <a:spcAft>
                <a:spcPct val="0"/>
              </a:spcAft>
              <a:defRPr kumimoji="1" sz="1200" kern="1200">
                <a:solidFill>
                  <a:schemeClr val="bg2"/>
                </a:solidFill>
                <a:latin typeface="Myriad Pro" charset="0"/>
                <a:ea typeface="ＭＳ Ｐゴシック" charset="0"/>
                <a:cs typeface="+mn-cs"/>
              </a:defRPr>
            </a:lvl4pPr>
            <a:lvl5pPr marL="1828800" algn="l" rtl="0" fontAlgn="base">
              <a:spcBef>
                <a:spcPct val="0"/>
              </a:spcBef>
              <a:spcAft>
                <a:spcPct val="0"/>
              </a:spcAft>
              <a:defRPr kumimoji="1" sz="1200" kern="1200">
                <a:solidFill>
                  <a:schemeClr val="bg2"/>
                </a:solidFill>
                <a:latin typeface="Myriad Pro" charset="0"/>
                <a:ea typeface="ＭＳ Ｐゴシック" charset="0"/>
                <a:cs typeface="+mn-cs"/>
              </a:defRPr>
            </a:lvl5pPr>
            <a:lvl6pPr marL="2286000" algn="l" defTabSz="457200" rtl="0" eaLnBrk="1" latinLnBrk="0" hangingPunct="1">
              <a:defRPr kumimoji="1" sz="1200" kern="1200">
                <a:solidFill>
                  <a:schemeClr val="bg2"/>
                </a:solidFill>
                <a:latin typeface="Myriad Pro" charset="0"/>
                <a:ea typeface="ＭＳ Ｐゴシック" charset="0"/>
                <a:cs typeface="+mn-cs"/>
              </a:defRPr>
            </a:lvl6pPr>
            <a:lvl7pPr marL="2743200" algn="l" defTabSz="457200" rtl="0" eaLnBrk="1" latinLnBrk="0" hangingPunct="1">
              <a:defRPr kumimoji="1" sz="1200" kern="1200">
                <a:solidFill>
                  <a:schemeClr val="bg2"/>
                </a:solidFill>
                <a:latin typeface="Myriad Pro" charset="0"/>
                <a:ea typeface="ＭＳ Ｐゴシック" charset="0"/>
                <a:cs typeface="+mn-cs"/>
              </a:defRPr>
            </a:lvl7pPr>
            <a:lvl8pPr marL="3200400" algn="l" defTabSz="457200" rtl="0" eaLnBrk="1" latinLnBrk="0" hangingPunct="1">
              <a:defRPr kumimoji="1" sz="1200" kern="1200">
                <a:solidFill>
                  <a:schemeClr val="bg2"/>
                </a:solidFill>
                <a:latin typeface="Myriad Pro" charset="0"/>
                <a:ea typeface="ＭＳ Ｐゴシック" charset="0"/>
                <a:cs typeface="+mn-cs"/>
              </a:defRPr>
            </a:lvl8pPr>
            <a:lvl9pPr marL="3657600" algn="l" defTabSz="457200" rtl="0" eaLnBrk="1" latinLnBrk="0" hangingPunct="1">
              <a:defRPr kumimoji="1" sz="1200" kern="1200">
                <a:solidFill>
                  <a:schemeClr val="bg2"/>
                </a:solidFill>
                <a:latin typeface="Myriad Pro" charset="0"/>
                <a:ea typeface="ＭＳ Ｐゴシック" charset="0"/>
                <a:cs typeface="+mn-cs"/>
              </a:defRPr>
            </a:lvl9pPr>
          </a:lstStyle>
          <a:p>
            <a:pPr>
              <a:lnSpc>
                <a:spcPts val="1223"/>
              </a:lnSpc>
              <a:defRPr/>
            </a:pPr>
            <a:r>
              <a:rPr lang="de-DE" sz="900" dirty="0"/>
              <a:t>Prof. Dr. Elisabeth Exempel</a:t>
            </a:r>
          </a:p>
          <a:p>
            <a:pPr>
              <a:lnSpc>
                <a:spcPts val="1223"/>
              </a:lnSpc>
              <a:defRPr/>
            </a:pPr>
            <a:r>
              <a:rPr lang="de-DE" sz="900" b="0" dirty="0">
                <a:solidFill>
                  <a:schemeClr val="tx1"/>
                </a:solidFill>
              </a:rPr>
              <a:t>Ggf. Funktionsbezeichnung</a:t>
            </a:r>
          </a:p>
          <a:p>
            <a:pPr>
              <a:lnSpc>
                <a:spcPts val="1223"/>
              </a:lnSpc>
              <a:defRPr/>
            </a:pPr>
            <a:r>
              <a:rPr lang="de-DE" sz="900" b="0" dirty="0">
                <a:solidFill>
                  <a:schemeClr val="tx1"/>
                </a:solidFill>
              </a:rPr>
              <a:t>Instituts- und/oder Fakultäts-, Referats-, Teambezeichnung</a:t>
            </a:r>
            <a:br>
              <a:rPr lang="de-DE" sz="900" b="0" dirty="0">
                <a:solidFill>
                  <a:schemeClr val="tx1"/>
                </a:solidFill>
              </a:rPr>
            </a:br>
            <a:r>
              <a:rPr lang="de-DE" sz="900" b="0" dirty="0">
                <a:solidFill>
                  <a:schemeClr val="tx1"/>
                </a:solidFill>
              </a:rPr>
              <a:t>maximal drei Zeilen möglich (editierbar im </a:t>
            </a:r>
            <a:r>
              <a:rPr lang="de-DE" sz="900" b="0" dirty="0" err="1">
                <a:solidFill>
                  <a:schemeClr val="tx1"/>
                </a:solidFill>
              </a:rPr>
              <a:t>Foliemaster</a:t>
            </a:r>
            <a:r>
              <a:rPr lang="de-DE" sz="900" b="0" dirty="0">
                <a:solidFill>
                  <a:schemeClr val="tx1"/>
                </a:solidFill>
              </a:rPr>
              <a:t>)</a:t>
            </a:r>
          </a:p>
          <a:p>
            <a:pPr>
              <a:lnSpc>
                <a:spcPts val="1223"/>
              </a:lnSpc>
              <a:defRPr/>
            </a:pPr>
            <a:endParaRPr lang="de-DE" sz="1000" dirty="0"/>
          </a:p>
        </p:txBody>
      </p:sp>
    </p:spTree>
    <p:extLst>
      <p:ext uri="{BB962C8B-B14F-4D97-AF65-F5344CB8AC3E}">
        <p14:creationId xmlns:p14="http://schemas.microsoft.com/office/powerpoint/2010/main" val="2628073629"/>
      </p:ext>
    </p:extLst>
  </p:cSld>
  <p:clrMap bg1="lt1" tx1="dk1" bg2="lt2" tx2="dk2" accent1="accent1" accent2="accent2" accent3="accent3" accent4="accent4" accent5="accent5" accent6="accent6" hlink="hlink" folHlink="folHlink"/>
  <p:hf sldNum="0" hdr="0" ftr="0" dt="0"/>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30004706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menschzentrierte Vorgehensmodell eignet sich für das Projekt am besten, denn die Personen mit mentaler Retardierung stehen im Mittelpunkt. </a:t>
            </a:r>
          </a:p>
          <a:p>
            <a:r>
              <a:rPr lang="de-DE" dirty="0"/>
              <a:t>Diese Personen sind die Einzigen, mit welchen wir das System auf die gewünschten Ergebnisse testen und evaluieren können, da nicht alle Probleme im Vorhinein festgestellt können. </a:t>
            </a:r>
          </a:p>
          <a:p>
            <a:r>
              <a:rPr lang="de-DE" dirty="0"/>
              <a:t>Somit ist die Iteration einer großer Bestandteil des Projekts</a:t>
            </a:r>
          </a:p>
        </p:txBody>
      </p:sp>
    </p:spTree>
    <p:extLst>
      <p:ext uri="{BB962C8B-B14F-4D97-AF65-F5344CB8AC3E}">
        <p14:creationId xmlns:p14="http://schemas.microsoft.com/office/powerpoint/2010/main" val="8176284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Erfordernisse, Anforderungen und Use Cases sind auf der Wiki-Seite hinterlegt.</a:t>
            </a:r>
          </a:p>
        </p:txBody>
      </p:sp>
    </p:spTree>
    <p:extLst>
      <p:ext uri="{BB962C8B-B14F-4D97-AF65-F5344CB8AC3E}">
        <p14:creationId xmlns:p14="http://schemas.microsoft.com/office/powerpoint/2010/main" val="24911256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Weitere nicht technische Risiken sind auf der Wiki Seite zu finden.</a:t>
            </a:r>
          </a:p>
          <a:p>
            <a:r>
              <a:rPr lang="de-DE" dirty="0"/>
              <a:t>Zum Einen könnte es sein, dass die Testergebnisse nicht rechtzeitig eingereicht werden und so die Iteration nur verzögert stattfinden kann.</a:t>
            </a:r>
          </a:p>
          <a:p>
            <a:r>
              <a:rPr lang="de-DE" dirty="0"/>
              <a:t>Zum andern könnte auch die Kommunikation fehlschlangen, die Analyse und Kommunikation über dritte (dem Betreuungspersonal) stattfindet. </a:t>
            </a:r>
          </a:p>
          <a:p>
            <a:r>
              <a:rPr lang="de-DE" dirty="0"/>
              <a:t>Auch dass das Betreuungspersonal zu ungeschult im Umgang mit der Technik ist könnte ein großes Problem da stellen. </a:t>
            </a:r>
          </a:p>
        </p:txBody>
      </p:sp>
    </p:spTree>
    <p:extLst>
      <p:ext uri="{BB962C8B-B14F-4D97-AF65-F5344CB8AC3E}">
        <p14:creationId xmlns:p14="http://schemas.microsoft.com/office/powerpoint/2010/main" val="1148514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Alle Quellen sind auf der Wiki-Seite verlinkt und genauer beschrieben. </a:t>
            </a:r>
          </a:p>
        </p:txBody>
      </p:sp>
    </p:spTree>
    <p:extLst>
      <p:ext uri="{BB962C8B-B14F-4D97-AF65-F5344CB8AC3E}">
        <p14:creationId xmlns:p14="http://schemas.microsoft.com/office/powerpoint/2010/main" val="3127824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Disclaimer: </a:t>
            </a:r>
            <a:br>
              <a:rPr lang="de-DE" dirty="0"/>
            </a:br>
            <a:r>
              <a:rPr lang="de-DE" dirty="0"/>
              <a:t>Im folgenden wird von Personen mit mentaler Retardierung gesprochen, jedoch wie später beim setzten der Zielgruppe deutlich wird, muss hier noch zwischen Altersgruppen und Krankheitsbildern unterschieden werden, der einfachhalt halber wird im folgenden das ganze erstmal nur als eine Gruppe betrachtet.</a:t>
            </a:r>
            <a:br>
              <a:rPr lang="de-DE" dirty="0"/>
            </a:br>
            <a:br>
              <a:rPr lang="de-DE" dirty="0"/>
            </a:br>
            <a:r>
              <a:rPr lang="de-DE" dirty="0"/>
              <a:t>Für Personen mit mentaler Retardierung treten folgende Probleme auf:</a:t>
            </a:r>
          </a:p>
          <a:p>
            <a:br>
              <a:rPr lang="de-DE" dirty="0"/>
            </a:br>
            <a:r>
              <a:rPr lang="de-DE" dirty="0"/>
              <a:t>Kulturtechniken: Lesen, rechnen und schreiben fällt schwer oder ist gar nicht möglich.</a:t>
            </a:r>
          </a:p>
          <a:p>
            <a:r>
              <a:rPr lang="de-DE" dirty="0"/>
              <a:t>Produktvielfalt: Große Menge an Informationen die ungefiltert dargestellt werden.</a:t>
            </a:r>
          </a:p>
          <a:p>
            <a:r>
              <a:rPr lang="de-DE" dirty="0"/>
              <a:t>Einkaufsplanung: Die große Produktvielfalt zu selektieren und daraus einen Einkaufszettel zu erstellen.</a:t>
            </a:r>
          </a:p>
          <a:p>
            <a:r>
              <a:rPr lang="de-DE" dirty="0"/>
              <a:t>Geldverwaltung: Das Verständnis zu Zahlen und Geld und dem dazugehörigen Wert eines Produktes ist nicht nachvollziehbar und erfassbar.</a:t>
            </a:r>
          </a:p>
          <a:p>
            <a:endParaRPr lang="de-DE" dirty="0"/>
          </a:p>
          <a:p>
            <a:r>
              <a:rPr lang="de-DE" dirty="0"/>
              <a:t>Wie man sieht ergibt sich aus dem großen Grundproblem, das Kulturtechniken nicht beherrscht werden eine Reihe weiterer Probleme. </a:t>
            </a:r>
            <a:br>
              <a:rPr lang="de-DE" dirty="0"/>
            </a:br>
            <a:br>
              <a:rPr lang="de-DE" dirty="0"/>
            </a:br>
            <a:r>
              <a:rPr lang="de-DE" dirty="0"/>
              <a:t>Diese Probleme werden im aktuellen IST-Zustand von den Betreuern teils oder komplett übernommen.</a:t>
            </a:r>
            <a:br>
              <a:rPr lang="de-DE" dirty="0"/>
            </a:br>
            <a:br>
              <a:rPr lang="de-DE" dirty="0"/>
            </a:br>
            <a:r>
              <a:rPr lang="de-DE" dirty="0"/>
              <a:t>Diese wiederum widerspricht dem Gedanken dem Wohn- und Betreuungsstätten folgen, nämlich die Autonomie und Inklusion von Personen mit mentaler Retardierung. </a:t>
            </a:r>
          </a:p>
        </p:txBody>
      </p:sp>
    </p:spTree>
    <p:extLst>
      <p:ext uri="{BB962C8B-B14F-4D97-AF65-F5344CB8AC3E}">
        <p14:creationId xmlns:p14="http://schemas.microsoft.com/office/powerpoint/2010/main" val="4209286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Bei der Marktrecherche ob es den solche Art von Einkaufshilfen bereits gibt sind wird auf zwei Dinge gestoßen, welche noch am nächsten an das kommen, was wir uns in unserm ersten Entwurf überlegt haben.</a:t>
            </a:r>
            <a:br>
              <a:rPr lang="de-DE" dirty="0"/>
            </a:br>
            <a:br>
              <a:rPr lang="de-DE" dirty="0"/>
            </a:br>
            <a:r>
              <a:rPr lang="de-DE" dirty="0"/>
              <a:t>Idee von Marc Steffen: </a:t>
            </a:r>
          </a:p>
          <a:p>
            <a:pPr marL="171450" marR="0" lvl="0" indent="-171450" algn="l" defTabSz="457200" rtl="0" eaLnBrk="0" fontAlgn="base" latinLnBrk="0" hangingPunct="0">
              <a:lnSpc>
                <a:spcPct val="100000"/>
              </a:lnSpc>
              <a:spcBef>
                <a:spcPct val="30000"/>
              </a:spcBef>
              <a:spcAft>
                <a:spcPct val="0"/>
              </a:spcAft>
              <a:buClrTx/>
              <a:buSzTx/>
              <a:buFontTx/>
              <a:buChar char="-"/>
              <a:tabLst/>
              <a:defRPr/>
            </a:pPr>
            <a:r>
              <a:rPr lang="de-DE" dirty="0"/>
              <a:t>Idee wurde nie als fertiges Produkt umgesetzt.</a:t>
            </a:r>
          </a:p>
          <a:p>
            <a:pPr marL="171450" indent="-171450">
              <a:buFontTx/>
              <a:buChar char="-"/>
            </a:pPr>
            <a:r>
              <a:rPr lang="de-DE" dirty="0"/>
              <a:t>Personen mit mentaler Retardierung beim Einkauf unterstützen.</a:t>
            </a:r>
          </a:p>
          <a:p>
            <a:pPr marL="171450" indent="-171450">
              <a:buFontTx/>
              <a:buChar char="-"/>
            </a:pPr>
            <a:r>
              <a:rPr lang="de-DE" dirty="0"/>
              <a:t>Jedoch wird hier Schrift und Zahlen verwendet.</a:t>
            </a:r>
          </a:p>
          <a:p>
            <a:pPr marL="171450" indent="-171450">
              <a:buFontTx/>
              <a:buChar char="-"/>
            </a:pPr>
            <a:r>
              <a:rPr lang="de-DE" dirty="0"/>
              <a:t>Keine Audi.</a:t>
            </a:r>
          </a:p>
          <a:p>
            <a:pPr marL="171450" indent="-171450">
              <a:buFontTx/>
              <a:buChar char="-"/>
            </a:pPr>
            <a:endParaRPr lang="de-DE" dirty="0"/>
          </a:p>
          <a:p>
            <a:pPr marL="0" indent="0">
              <a:buFontTx/>
              <a:buNone/>
            </a:pPr>
            <a:r>
              <a:rPr lang="de-DE" dirty="0"/>
              <a:t>Grace-App</a:t>
            </a:r>
          </a:p>
          <a:p>
            <a:pPr marL="171450" indent="-171450">
              <a:buFontTx/>
              <a:buChar char="-"/>
            </a:pPr>
            <a:r>
              <a:rPr lang="de-DE" dirty="0"/>
              <a:t>Ist für iOS verfügbar.</a:t>
            </a:r>
          </a:p>
          <a:p>
            <a:pPr marL="171450" indent="-171450">
              <a:buFontTx/>
              <a:buChar char="-"/>
            </a:pPr>
            <a:r>
              <a:rPr lang="de-DE" dirty="0"/>
              <a:t>Hilft Personen mit Autismus sich über Bilder auszudrücken</a:t>
            </a:r>
          </a:p>
          <a:p>
            <a:pPr marL="171450" indent="-171450">
              <a:buFontTx/>
              <a:buChar char="-"/>
            </a:pPr>
            <a:r>
              <a:rPr lang="de-DE" dirty="0"/>
              <a:t>Ist speziell für Personen mit einem gewissen Autismus-Spektrum zugeschnitten.</a:t>
            </a:r>
          </a:p>
          <a:p>
            <a:pPr marL="171450" indent="-171450">
              <a:buFontTx/>
              <a:buChar char="-"/>
            </a:pPr>
            <a:endParaRPr lang="de-DE" dirty="0"/>
          </a:p>
          <a:p>
            <a:pPr marL="0" indent="0">
              <a:buFontTx/>
              <a:buNone/>
            </a:pPr>
            <a:r>
              <a:rPr lang="de-DE" dirty="0"/>
              <a:t>Es gibt noch einige weitere Apps die zu Inklusion beitragen, jedoch nicht speziell zum Thema Einkauf, hierzu mehr auf der Wiki Seite.</a:t>
            </a:r>
          </a:p>
        </p:txBody>
      </p:sp>
    </p:spTree>
    <p:extLst>
      <p:ext uri="{BB962C8B-B14F-4D97-AF65-F5344CB8AC3E}">
        <p14:creationId xmlns:p14="http://schemas.microsoft.com/office/powerpoint/2010/main" val="3571577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buFont typeface="Arial" panose="020B0604020202020204" pitchFamily="34" charset="0"/>
              <a:buNone/>
            </a:pPr>
            <a:r>
              <a:rPr lang="de-DE" dirty="0"/>
              <a:t>Strategisches Ziel </a:t>
            </a:r>
          </a:p>
          <a:p>
            <a:pPr marL="171450" indent="-171450">
              <a:buFontTx/>
              <a:buChar char="-"/>
            </a:pPr>
            <a:r>
              <a:rPr lang="de-DE" dirty="0"/>
              <a:t>Inklusion und Autonomie von Personen mit mentaler Retardierung.</a:t>
            </a:r>
          </a:p>
          <a:p>
            <a:pPr marL="628650" lvl="1" indent="-171450">
              <a:buFontTx/>
              <a:buChar char="-"/>
            </a:pPr>
            <a:r>
              <a:rPr lang="de-DE" dirty="0"/>
              <a:t>Der Grundgedanke dessen was in Pflegeberufen sowie Wohn- und Betreuungsstätten gilt.</a:t>
            </a:r>
          </a:p>
          <a:p>
            <a:pPr marL="171450" indent="-171450">
              <a:buFontTx/>
              <a:buChar char="-"/>
            </a:pPr>
            <a:r>
              <a:rPr lang="de-DE" dirty="0"/>
              <a:t>Arbeitsalltagserleichterung des Betreuungspersonals.</a:t>
            </a:r>
          </a:p>
          <a:p>
            <a:pPr marL="628650" lvl="1" indent="-171450">
              <a:buFontTx/>
              <a:buChar char="-"/>
            </a:pPr>
            <a:r>
              <a:rPr lang="de-DE" dirty="0"/>
              <a:t>Aufgrund vom bekannten Fachkräftemangel ist jede Erleichterung im Berufsalltag ein gewünschter Nebeneffekt.</a:t>
            </a:r>
          </a:p>
          <a:p>
            <a:pPr marL="171450" indent="-171450">
              <a:buFontTx/>
              <a:buChar char="-"/>
            </a:pPr>
            <a:endParaRPr lang="de-DE" dirty="0"/>
          </a:p>
          <a:p>
            <a:pPr algn="l" defTabSz="457200" rtl="0" eaLnBrk="0" fontAlgn="base" hangingPunct="0">
              <a:spcBef>
                <a:spcPct val="30000"/>
              </a:spcBef>
              <a:spcAft>
                <a:spcPct val="0"/>
              </a:spcAft>
              <a:buFont typeface="Arial" panose="020B0604020202020204" pitchFamily="34" charset="0"/>
              <a:buNone/>
            </a:pPr>
            <a:r>
              <a:rPr lang="de-DE" sz="1200" kern="1200" dirty="0">
                <a:solidFill>
                  <a:schemeClr val="tx1"/>
                </a:solidFill>
                <a:latin typeface="+mn-lt"/>
                <a:ea typeface="+mn-ea"/>
                <a:cs typeface="+mn-cs"/>
              </a:rPr>
              <a:t>Taktisches Ziel</a:t>
            </a:r>
          </a:p>
          <a:p>
            <a:pPr marL="171450" indent="-171450" algn="l" defTabSz="457200" rtl="0" eaLnBrk="0" fontAlgn="base" hangingPunct="0">
              <a:spcBef>
                <a:spcPct val="30000"/>
              </a:spcBef>
              <a:spcAft>
                <a:spcPct val="0"/>
              </a:spcAft>
              <a:buFontTx/>
              <a:buChar char="-"/>
            </a:pPr>
            <a:r>
              <a:rPr lang="de-DE" sz="1200" kern="1200" dirty="0">
                <a:solidFill>
                  <a:schemeClr val="tx1"/>
                </a:solidFill>
                <a:latin typeface="+mn-lt"/>
                <a:ea typeface="+mn-ea"/>
                <a:cs typeface="+mn-cs"/>
              </a:rPr>
              <a:t>Einen digitalen Einkaufsplaner, der das aktuelle Supermarktangebot in vereinfachter audiovisueller Form darstellt.</a:t>
            </a:r>
          </a:p>
          <a:p>
            <a:pPr marL="628650" lvl="1" indent="-171450" algn="l" defTabSz="457200" rtl="0" eaLnBrk="0" fontAlgn="base" hangingPunct="0">
              <a:spcBef>
                <a:spcPct val="30000"/>
              </a:spcBef>
              <a:spcAft>
                <a:spcPct val="0"/>
              </a:spcAft>
              <a:buFontTx/>
              <a:buChar char="-"/>
            </a:pPr>
            <a:r>
              <a:rPr lang="de-DE" sz="1200" kern="1200" dirty="0">
                <a:solidFill>
                  <a:schemeClr val="tx1"/>
                </a:solidFill>
                <a:latin typeface="+mn-lt"/>
                <a:ea typeface="+mn-ea"/>
                <a:cs typeface="+mn-cs"/>
              </a:rPr>
              <a:t>Hierbei ist das Ziel eine Version für die Betreuten zu haben, welche aktuelle Supermarktangebote und finanzielle Mittel in einfach Form darstellt, sodass keine Kulturtechniken benötigt werden.</a:t>
            </a:r>
          </a:p>
          <a:p>
            <a:pPr marL="628650" lvl="1" indent="-171450" algn="l" defTabSz="457200" rtl="0" eaLnBrk="0" fontAlgn="base" hangingPunct="0">
              <a:spcBef>
                <a:spcPct val="30000"/>
              </a:spcBef>
              <a:spcAft>
                <a:spcPct val="0"/>
              </a:spcAft>
              <a:buFontTx/>
              <a:buChar char="-"/>
            </a:pPr>
            <a:r>
              <a:rPr lang="de-DE" sz="1200" kern="1200" dirty="0">
                <a:solidFill>
                  <a:schemeClr val="tx1"/>
                </a:solidFill>
                <a:latin typeface="+mn-lt"/>
                <a:ea typeface="+mn-ea"/>
                <a:cs typeface="+mn-cs"/>
              </a:rPr>
              <a:t>Die andere Version, ist für die Betreuer. In dieser Version wird das ausgewählte dann mit genauem Produktnamen und Preis als Einkaufsliste dargestellt.</a:t>
            </a:r>
          </a:p>
          <a:p>
            <a:pPr marL="457200" lvl="1" indent="0" algn="l" defTabSz="457200" rtl="0" eaLnBrk="0" fontAlgn="base" hangingPunct="0">
              <a:spcBef>
                <a:spcPct val="30000"/>
              </a:spcBef>
              <a:spcAft>
                <a:spcPct val="0"/>
              </a:spcAft>
              <a:buFontTx/>
              <a:buNone/>
            </a:pPr>
            <a:endParaRPr lang="de-DE" sz="1200" kern="1200" dirty="0">
              <a:solidFill>
                <a:schemeClr val="tx1"/>
              </a:solidFill>
              <a:latin typeface="+mn-lt"/>
              <a:ea typeface="+mn-ea"/>
              <a:cs typeface="+mn-cs"/>
            </a:endParaRPr>
          </a:p>
          <a:p>
            <a:pPr>
              <a:buFont typeface="Arial" panose="020B0604020202020204" pitchFamily="34" charset="0"/>
              <a:buNone/>
            </a:pPr>
            <a:r>
              <a:rPr lang="de-DE" dirty="0"/>
              <a:t>Operatives Ziel</a:t>
            </a:r>
          </a:p>
          <a:p>
            <a:pPr marL="171450" indent="-171450" algn="l" defTabSz="457200" rtl="0" eaLnBrk="0" fontAlgn="base" hangingPunct="0">
              <a:spcBef>
                <a:spcPct val="30000"/>
              </a:spcBef>
              <a:spcAft>
                <a:spcPct val="0"/>
              </a:spcAft>
              <a:buFontTx/>
              <a:buChar char="-"/>
            </a:pPr>
            <a:r>
              <a:rPr lang="de-DE" sz="1200" kern="1200" dirty="0">
                <a:solidFill>
                  <a:schemeClr val="tx1"/>
                </a:solidFill>
                <a:latin typeface="+mn-lt"/>
                <a:ea typeface="+mn-ea"/>
                <a:cs typeface="+mn-cs"/>
              </a:rPr>
              <a:t>Klar verständliche und einfach gehaltene Audiospuren</a:t>
            </a:r>
          </a:p>
          <a:p>
            <a:pPr marL="628650" lvl="1" indent="-171450" algn="l" defTabSz="457200" rtl="0" eaLnBrk="0" fontAlgn="base" hangingPunct="0">
              <a:spcBef>
                <a:spcPct val="30000"/>
              </a:spcBef>
              <a:spcAft>
                <a:spcPct val="0"/>
              </a:spcAft>
              <a:buFontTx/>
              <a:buChar char="-"/>
            </a:pPr>
            <a:r>
              <a:rPr lang="de-DE" sz="1200" kern="1200" dirty="0">
                <a:solidFill>
                  <a:schemeClr val="tx1"/>
                </a:solidFill>
                <a:latin typeface="+mn-lt"/>
                <a:ea typeface="+mn-ea"/>
                <a:cs typeface="+mn-cs"/>
              </a:rPr>
              <a:t>Wenn das lesen gar nicht oder nur schwer möglich ist.</a:t>
            </a:r>
          </a:p>
          <a:p>
            <a:pPr marL="171450" indent="-171450" algn="l" defTabSz="457200" rtl="0" eaLnBrk="0" fontAlgn="base" hangingPunct="0">
              <a:spcBef>
                <a:spcPct val="30000"/>
              </a:spcBef>
              <a:spcAft>
                <a:spcPct val="0"/>
              </a:spcAft>
              <a:buFontTx/>
              <a:buChar char="-"/>
            </a:pPr>
            <a:r>
              <a:rPr lang="de-DE" sz="1200" kern="1200" dirty="0">
                <a:solidFill>
                  <a:schemeClr val="tx1"/>
                </a:solidFill>
                <a:latin typeface="+mn-lt"/>
                <a:ea typeface="+mn-ea"/>
                <a:cs typeface="+mn-cs"/>
              </a:rPr>
              <a:t>Eindeutige und einfache gehaltene (Symbol-)Bilder und Farben</a:t>
            </a:r>
          </a:p>
          <a:p>
            <a:pPr marL="628650" lvl="1" indent="-171450" algn="l" defTabSz="457200" rtl="0" eaLnBrk="0" fontAlgn="base" hangingPunct="0">
              <a:spcBef>
                <a:spcPct val="30000"/>
              </a:spcBef>
              <a:spcAft>
                <a:spcPct val="0"/>
              </a:spcAft>
              <a:buFontTx/>
              <a:buChar char="-"/>
            </a:pPr>
            <a:r>
              <a:rPr lang="de-DE" sz="1200" kern="1200" dirty="0">
                <a:solidFill>
                  <a:schemeClr val="tx1"/>
                </a:solidFill>
                <a:latin typeface="+mn-lt"/>
                <a:ea typeface="+mn-ea"/>
                <a:cs typeface="+mn-cs"/>
              </a:rPr>
              <a:t>Bilder und Symbole müssen oft erst einstudiert werden, weshalb es wichtig ist diese einfach und verständlich zu halten.</a:t>
            </a:r>
          </a:p>
          <a:p>
            <a:pPr marL="171450" indent="-171450" algn="l" defTabSz="457200" rtl="0" eaLnBrk="0" fontAlgn="base" hangingPunct="0">
              <a:spcBef>
                <a:spcPct val="30000"/>
              </a:spcBef>
              <a:spcAft>
                <a:spcPct val="0"/>
              </a:spcAft>
              <a:buFontTx/>
              <a:buChar char="-"/>
            </a:pPr>
            <a:r>
              <a:rPr lang="de-DE" sz="1200" kern="1200" dirty="0">
                <a:solidFill>
                  <a:schemeClr val="tx1"/>
                </a:solidFill>
                <a:latin typeface="+mn-lt"/>
                <a:ea typeface="+mn-ea"/>
                <a:cs typeface="+mn-cs"/>
              </a:rPr>
              <a:t>Eindeutige Semantik</a:t>
            </a:r>
          </a:p>
          <a:p>
            <a:pPr marL="628650" lvl="1" indent="-171450" algn="l" defTabSz="457200" rtl="0" eaLnBrk="0" fontAlgn="base" hangingPunct="0">
              <a:spcBef>
                <a:spcPct val="30000"/>
              </a:spcBef>
              <a:spcAft>
                <a:spcPct val="0"/>
              </a:spcAft>
              <a:buFontTx/>
              <a:buChar char="-"/>
            </a:pPr>
            <a:r>
              <a:rPr lang="de-DE" sz="1200" kern="1200" dirty="0">
                <a:solidFill>
                  <a:schemeClr val="tx1"/>
                </a:solidFill>
                <a:latin typeface="+mn-lt"/>
                <a:ea typeface="+mn-ea"/>
                <a:cs typeface="+mn-cs"/>
              </a:rPr>
              <a:t>Keine Überlappungen oder große Ähnlichkeiten zwischen einzelnen Bildern/Symbolen</a:t>
            </a:r>
          </a:p>
          <a:p>
            <a:pPr marL="171450" indent="-171450" algn="l" defTabSz="457200" rtl="0" eaLnBrk="0" fontAlgn="base" hangingPunct="0">
              <a:spcBef>
                <a:spcPct val="30000"/>
              </a:spcBef>
              <a:spcAft>
                <a:spcPct val="0"/>
              </a:spcAft>
              <a:buFontTx/>
              <a:buChar char="-"/>
            </a:pPr>
            <a:r>
              <a:rPr lang="de-DE" sz="1200" kern="1200" dirty="0">
                <a:solidFill>
                  <a:schemeClr val="tx1"/>
                </a:solidFill>
                <a:latin typeface="+mn-lt"/>
                <a:ea typeface="+mn-ea"/>
                <a:cs typeface="+mn-cs"/>
              </a:rPr>
              <a:t>Einfache/Bekannte Bedien- und Anzeigeelemente</a:t>
            </a:r>
          </a:p>
          <a:p>
            <a:pPr marL="628650" lvl="1" indent="-171450" algn="l" defTabSz="457200" rtl="0" eaLnBrk="0" fontAlgn="base" hangingPunct="0">
              <a:spcBef>
                <a:spcPct val="30000"/>
              </a:spcBef>
              <a:spcAft>
                <a:spcPct val="0"/>
              </a:spcAft>
              <a:buFontTx/>
              <a:buChar char="-"/>
            </a:pPr>
            <a:r>
              <a:rPr lang="de-DE" sz="1200" kern="1200" dirty="0">
                <a:solidFill>
                  <a:schemeClr val="tx1"/>
                </a:solidFill>
                <a:latin typeface="+mn-lt"/>
                <a:ea typeface="+mn-ea"/>
                <a:cs typeface="+mn-cs"/>
              </a:rPr>
              <a:t>Da es bekannte und bereits erlernte Bedien- und Anzeigeelmente gibt (</a:t>
            </a:r>
            <a:r>
              <a:rPr lang="de-DE" sz="1200" kern="1200" dirty="0" err="1">
                <a:solidFill>
                  <a:schemeClr val="tx1"/>
                </a:solidFill>
                <a:latin typeface="+mn-lt"/>
                <a:ea typeface="+mn-ea"/>
                <a:cs typeface="+mn-cs"/>
              </a:rPr>
              <a:t>Doubletap</a:t>
            </a:r>
            <a:r>
              <a:rPr lang="de-DE" sz="1200" kern="1200" dirty="0">
                <a:solidFill>
                  <a:schemeClr val="tx1"/>
                </a:solidFill>
                <a:latin typeface="+mn-lt"/>
                <a:ea typeface="+mn-ea"/>
                <a:cs typeface="+mn-cs"/>
              </a:rPr>
              <a:t>, Zoom mit 2 Fingern, </a:t>
            </a:r>
            <a:r>
              <a:rPr lang="de-DE" sz="1200" kern="1200" dirty="0" err="1">
                <a:solidFill>
                  <a:schemeClr val="tx1"/>
                </a:solidFill>
                <a:latin typeface="+mn-lt"/>
                <a:ea typeface="+mn-ea"/>
                <a:cs typeface="+mn-cs"/>
              </a:rPr>
              <a:t>Swipen</a:t>
            </a:r>
            <a:r>
              <a:rPr lang="de-DE" sz="1200" kern="1200" dirty="0">
                <a:solidFill>
                  <a:schemeClr val="tx1"/>
                </a:solidFill>
                <a:latin typeface="+mn-lt"/>
                <a:ea typeface="+mn-ea"/>
                <a:cs typeface="+mn-cs"/>
              </a:rPr>
              <a:t>, etc.) sollten diese möglichst eingehalten und keine neuen eingeführt werden.</a:t>
            </a:r>
          </a:p>
          <a:p>
            <a:pPr marL="171450" indent="-171450">
              <a:buFontTx/>
              <a:buChar char="-"/>
            </a:pPr>
            <a:endParaRPr lang="de-DE" dirty="0"/>
          </a:p>
          <a:p>
            <a:endParaRPr lang="de-DE" dirty="0"/>
          </a:p>
        </p:txBody>
      </p:sp>
    </p:spTree>
    <p:extLst>
      <p:ext uri="{BB962C8B-B14F-4D97-AF65-F5344CB8AC3E}">
        <p14:creationId xmlns:p14="http://schemas.microsoft.com/office/powerpoint/2010/main" val="26846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Hauptaugenmerk liegt klar auf der Inklusion und Autonomie betroffener Personen, jedoch gibt es auch positive Nebeneffekte welche da wären:</a:t>
            </a:r>
          </a:p>
          <a:p>
            <a:pPr marL="171450" indent="-171450">
              <a:buFontTx/>
              <a:buChar char="-"/>
            </a:pPr>
            <a:r>
              <a:rPr lang="de-DE" dirty="0"/>
              <a:t>Alltagsherausforderungen werden eigenständiger gemeistert, wodurch das Selbstwertgefühl betroffener Personen ansteigen kann</a:t>
            </a:r>
          </a:p>
          <a:p>
            <a:pPr marL="171450" indent="-171450">
              <a:buFontTx/>
              <a:buChar char="-"/>
            </a:pPr>
            <a:r>
              <a:rPr lang="de-DE" dirty="0"/>
              <a:t>Betreuungspersonal wird entlasten </a:t>
            </a:r>
          </a:p>
          <a:p>
            <a:pPr marL="171450" indent="-171450">
              <a:buFontTx/>
              <a:buChar char="-"/>
            </a:pPr>
            <a:endParaRPr lang="de-DE" dirty="0"/>
          </a:p>
        </p:txBody>
      </p:sp>
    </p:spTree>
    <p:extLst>
      <p:ext uri="{BB962C8B-B14F-4D97-AF65-F5344CB8AC3E}">
        <p14:creationId xmlns:p14="http://schemas.microsoft.com/office/powerpoint/2010/main" val="23816961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Untersuchung des Problemraums mittels Fish-</a:t>
            </a:r>
            <a:r>
              <a:rPr lang="de-DE" dirty="0" err="1"/>
              <a:t>Bone</a:t>
            </a:r>
            <a:r>
              <a:rPr lang="de-DE" dirty="0"/>
              <a:t> Diagramm</a:t>
            </a:r>
          </a:p>
          <a:p>
            <a:pPr marL="171450" indent="-171450">
              <a:buFont typeface="Arial" panose="020B0604020202020204" pitchFamily="34" charset="0"/>
              <a:buChar char="•"/>
            </a:pPr>
            <a:r>
              <a:rPr lang="de-DE" dirty="0"/>
              <a:t>Personen mit mentaler Retardierung haben fällt es schwer alleine einzukaufen/ dein Einkauf zu planen</a:t>
            </a:r>
          </a:p>
          <a:p>
            <a:pPr marL="171450" indent="-171450">
              <a:buFont typeface="Arial" panose="020B0604020202020204" pitchFamily="34" charset="0"/>
              <a:buChar char="•"/>
            </a:pPr>
            <a:r>
              <a:rPr lang="de-DE" dirty="0"/>
              <a:t>Ursachen liegen herbei </a:t>
            </a:r>
          </a:p>
          <a:p>
            <a:pPr marL="628650" lvl="1" indent="-171450">
              <a:buFont typeface="Arial" panose="020B0604020202020204" pitchFamily="34" charset="0"/>
              <a:buChar char="•"/>
            </a:pPr>
            <a:r>
              <a:rPr lang="de-DE" dirty="0"/>
              <a:t>zu einem bei der Überforderung</a:t>
            </a:r>
          </a:p>
          <a:p>
            <a:pPr marL="1085850" lvl="2" indent="-171450">
              <a:buFont typeface="Arial" panose="020B0604020202020204" pitchFamily="34" charset="0"/>
              <a:buChar char="•"/>
            </a:pPr>
            <a:r>
              <a:rPr lang="de-DE" dirty="0"/>
              <a:t>Großes Angebot auf die Breite Masse ausgelegt </a:t>
            </a:r>
            <a:r>
              <a:rPr lang="de-DE" dirty="0">
                <a:sym typeface="Wingdings" panose="05000000000000000000" pitchFamily="2" charset="2"/>
              </a:rPr>
              <a:t> Reizüberflutung</a:t>
            </a:r>
          </a:p>
          <a:p>
            <a:pPr marL="1085850" lvl="2" indent="-171450">
              <a:buFont typeface="Arial" panose="020B0604020202020204" pitchFamily="34" charset="0"/>
              <a:buChar char="•"/>
            </a:pPr>
            <a:r>
              <a:rPr lang="de-DE" dirty="0">
                <a:sym typeface="Wingdings" panose="05000000000000000000" pitchFamily="2" charset="2"/>
              </a:rPr>
              <a:t>Diese Menge kann teilweise schwer verarbeitet werden</a:t>
            </a:r>
            <a:endParaRPr lang="de-DE" dirty="0"/>
          </a:p>
          <a:p>
            <a:pPr marL="628650" lvl="1" indent="-171450">
              <a:buFont typeface="Arial" panose="020B0604020202020204" pitchFamily="34" charset="0"/>
              <a:buChar char="•"/>
            </a:pPr>
            <a:r>
              <a:rPr lang="de-DE" dirty="0"/>
              <a:t>Zum anderen an fehlenden Kulturtechniken </a:t>
            </a:r>
          </a:p>
          <a:p>
            <a:pPr marL="1085850" marR="0" lvl="2" indent="-171450" algn="l" defTabSz="4572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de-DE" dirty="0"/>
              <a:t>Es fällt schwerer Lesen, Rechnen, schreiben zu erlernen oder das auf die schnelle Anzuwenden, auf Grund der Beeinträchtigung</a:t>
            </a:r>
          </a:p>
          <a:p>
            <a:pPr marL="628650" lvl="1" indent="-171450">
              <a:buFont typeface="Arial" panose="020B0604020202020204" pitchFamily="34" charset="0"/>
              <a:buChar char="•"/>
            </a:pPr>
            <a:r>
              <a:rPr lang="de-DE" dirty="0"/>
              <a:t>Des Weiteren fehlt teilweise Hilfestellungen</a:t>
            </a:r>
          </a:p>
          <a:p>
            <a:pPr marL="1085850" lvl="2" indent="-171450">
              <a:buFont typeface="Arial" panose="020B0604020202020204" pitchFamily="34" charset="0"/>
              <a:buChar char="•"/>
            </a:pPr>
            <a:r>
              <a:rPr lang="de-DE" dirty="0"/>
              <a:t>Zeitmangel der Betreuer und Personalmangel sorgen dafür, dass auf einzelne Personen einzugehen schwerfällt. </a:t>
            </a:r>
          </a:p>
          <a:p>
            <a:pPr marL="1543050" marR="0" lvl="3" indent="-171450" algn="l" defTabSz="4572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de-DE" dirty="0"/>
              <a:t>(zu ein Betreuer hat zu viele Personen gleichzeitig </a:t>
            </a:r>
            <a:r>
              <a:rPr lang="de-DE" dirty="0">
                <a:sym typeface="Wingdings" panose="05000000000000000000" pitchFamily="2" charset="2"/>
              </a:rPr>
              <a:t> Planungen mit ihnen zusammen können so zulange dauern da noch mehr gemacht werden muss z.B. Pflege, etc.)</a:t>
            </a:r>
            <a:endParaRPr lang="de-DE" dirty="0"/>
          </a:p>
          <a:p>
            <a:pPr marL="1085850" lvl="2" indent="-171450">
              <a:buFont typeface="Arial" panose="020B0604020202020204" pitchFamily="34" charset="0"/>
              <a:buChar char="•"/>
            </a:pPr>
            <a:r>
              <a:rPr lang="de-DE" dirty="0"/>
              <a:t>Hilfsmittel, welche den Alltag erleichtern, fehlen oder müssen mit mehr Zeitaufwand erstellt werden</a:t>
            </a:r>
          </a:p>
          <a:p>
            <a:pPr marL="1543050" lvl="3" indent="-171450">
              <a:buFont typeface="Arial" panose="020B0604020202020204" pitchFamily="34" charset="0"/>
              <a:buChar char="•"/>
            </a:pPr>
            <a:r>
              <a:rPr lang="de-DE" dirty="0"/>
              <a:t>Z.B. Ausdrucken von Bildern für den Einkauf</a:t>
            </a:r>
          </a:p>
          <a:p>
            <a:pPr marL="1543050" lvl="3" indent="-171450">
              <a:buFont typeface="Arial" panose="020B0604020202020204" pitchFamily="34" charset="0"/>
              <a:buChar char="•"/>
            </a:pPr>
            <a:endParaRPr lang="de-DE" dirty="0">
              <a:sym typeface="Wingdings" panose="05000000000000000000" pitchFamily="2" charset="2"/>
            </a:endParaRPr>
          </a:p>
          <a:p>
            <a:pPr marL="1371600" lvl="3" indent="0">
              <a:buFont typeface="Arial" panose="020B0604020202020204" pitchFamily="34" charset="0"/>
              <a:buNone/>
            </a:pPr>
            <a:endParaRPr lang="de-DE" dirty="0"/>
          </a:p>
          <a:p>
            <a:pPr marL="1085850" lvl="2" indent="-171450">
              <a:buFont typeface="Arial" panose="020B0604020202020204" pitchFamily="34" charset="0"/>
              <a:buChar char="•"/>
            </a:pPr>
            <a:endParaRPr lang="de-DE" dirty="0"/>
          </a:p>
          <a:p>
            <a:pPr marL="914400" lvl="2" indent="0">
              <a:buFont typeface="Arial" panose="020B0604020202020204" pitchFamily="34" charset="0"/>
              <a:buNone/>
            </a:pPr>
            <a:endParaRPr lang="de-DE" dirty="0"/>
          </a:p>
          <a:p>
            <a:pPr marL="628650" marR="0" lvl="1" indent="-171450" algn="l" defTabSz="4572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de-DE" dirty="0">
              <a:sym typeface="Wingdings" panose="05000000000000000000" pitchFamily="2" charset="2"/>
            </a:endParaRPr>
          </a:p>
          <a:p>
            <a:pPr marL="628650" lvl="1" indent="-171450">
              <a:buFont typeface="Arial" panose="020B0604020202020204" pitchFamily="34" charset="0"/>
              <a:buChar char="•"/>
            </a:pPr>
            <a:endParaRPr lang="de-DE" dirty="0">
              <a:sym typeface="Wingdings" panose="05000000000000000000" pitchFamily="2" charset="2"/>
            </a:endParaRPr>
          </a:p>
        </p:txBody>
      </p:sp>
    </p:spTree>
    <p:extLst>
      <p:ext uri="{BB962C8B-B14F-4D97-AF65-F5344CB8AC3E}">
        <p14:creationId xmlns:p14="http://schemas.microsoft.com/office/powerpoint/2010/main" val="38421296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Stakeholder ergeben sich aus der Domänenanalyse, welche im Domänenmodell auf der nächsten Folie genauer erklärt wird. </a:t>
            </a:r>
          </a:p>
          <a:p>
            <a:r>
              <a:rPr lang="de-DE" dirty="0"/>
              <a:t>Die Personen mit mentaler Retardierung zählen zu unseren primären und das Betreuungspersonal zu unseren sekundären Stakeholdern. </a:t>
            </a:r>
          </a:p>
          <a:p>
            <a:r>
              <a:rPr lang="de-DE" dirty="0"/>
              <a:t>Der Prototyp, welcher angestrebt wird, soll vor allem auf die primären Stakeholder ausgelegt sein </a:t>
            </a:r>
          </a:p>
        </p:txBody>
      </p:sp>
    </p:spTree>
    <p:extLst>
      <p:ext uri="{BB962C8B-B14F-4D97-AF65-F5344CB8AC3E}">
        <p14:creationId xmlns:p14="http://schemas.microsoft.com/office/powerpoint/2010/main" val="3517301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In dem Domänenmodell wird gezeigt, wie die einzelnen Stakeholder mit einander in Verbindung stehen und interagieren. </a:t>
            </a:r>
          </a:p>
          <a:p>
            <a:pPr marL="171450" indent="-171450">
              <a:buFont typeface="Arial" panose="020B0604020202020204" pitchFamily="34" charset="0"/>
              <a:buChar char="•"/>
            </a:pPr>
            <a:r>
              <a:rPr lang="de-DE" dirty="0"/>
              <a:t>So erhält die Wohneinrichtung von verschiedensten Finanzierungsquellen das Geld, welches sie an Betreuungspersonal weitergeben</a:t>
            </a:r>
          </a:p>
          <a:p>
            <a:pPr marL="171450" indent="-171450">
              <a:buFont typeface="Arial" panose="020B0604020202020204" pitchFamily="34" charset="0"/>
              <a:buChar char="•"/>
            </a:pPr>
            <a:r>
              <a:rPr lang="de-DE" dirty="0"/>
              <a:t>Die Wohneinrichtung muss an die Finanzierungsquellen weitergeben, welch Produkte mit dem Geld gekauft wurden</a:t>
            </a:r>
          </a:p>
          <a:p>
            <a:pPr marL="171450" indent="-171450">
              <a:buFont typeface="Arial" panose="020B0604020202020204" pitchFamily="34" charset="0"/>
              <a:buChar char="•"/>
            </a:pPr>
            <a:r>
              <a:rPr lang="de-DE" dirty="0"/>
              <a:t>Hier für müssen die Betreuer wissen was die zu betreuenden Personen möchten und wie viel Geld die einzelne Personen zur Verfügung stehen. </a:t>
            </a:r>
          </a:p>
          <a:p>
            <a:pPr marL="171450" indent="-171450">
              <a:buFont typeface="Arial" panose="020B0604020202020204" pitchFamily="34" charset="0"/>
              <a:buChar char="•"/>
            </a:pPr>
            <a:r>
              <a:rPr lang="de-DE" dirty="0"/>
              <a:t>Betreuer welche das Geld verwalten und die Einkaufsplanung mit den mental Retardieren Personen betreiben, arbeiten sowohl in Betreuungsstätten als auch in Wohneinrichtungen</a:t>
            </a:r>
          </a:p>
          <a:p>
            <a:pPr marL="171450" indent="-171450">
              <a:buFont typeface="Arial" panose="020B0604020202020204" pitchFamily="34" charset="0"/>
              <a:buChar char="•"/>
            </a:pPr>
            <a:r>
              <a:rPr lang="de-DE" dirty="0"/>
              <a:t>Eben so sind die Betreuer verpflichten die Einkaufsplanung und den Einkaufselbst zu unterstützen und sich ggf. für die Finalen Produkte entscheiden (Preislich, Gesundheitstechnisch etc.)</a:t>
            </a:r>
          </a:p>
          <a:p>
            <a:pPr marL="171450" indent="-171450">
              <a:buFont typeface="Arial" panose="020B0604020202020204" pitchFamily="34" charset="0"/>
              <a:buChar char="•"/>
            </a:pPr>
            <a:r>
              <a:rPr lang="de-DE" dirty="0"/>
              <a:t>In den Einkaufszentren werden Produkte entweder von den beeinträchtigten Personen selbst, mit Unterstützung von dem Betreuer oder nur vom Betreuer gekauft. Dies hängt von der Einschätzung des Betreuers und dem Grad der Beeinträchtigung ab.  </a:t>
            </a:r>
          </a:p>
        </p:txBody>
      </p:sp>
    </p:spTree>
    <p:extLst>
      <p:ext uri="{BB962C8B-B14F-4D97-AF65-F5344CB8AC3E}">
        <p14:creationId xmlns:p14="http://schemas.microsoft.com/office/powerpoint/2010/main" val="42378841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Zielgruppe schränkt die primären Stakeholder (Personen mit mentaler Retardierung) genauer ein.</a:t>
            </a:r>
          </a:p>
          <a:p>
            <a:r>
              <a:rPr lang="de-DE" dirty="0"/>
              <a:t>Laut den unseren Quellen benötigen Personen mit </a:t>
            </a:r>
          </a:p>
          <a:p>
            <a:pPr marL="171450" indent="-171450">
              <a:buFont typeface="Arial" panose="020B0604020202020204" pitchFamily="34" charset="0"/>
              <a:buChar char="•"/>
            </a:pPr>
            <a:r>
              <a:rPr lang="de-DE" dirty="0"/>
              <a:t>Motorischen Störungen</a:t>
            </a:r>
          </a:p>
          <a:p>
            <a:pPr marL="171450" indent="-171450">
              <a:buFont typeface="Arial" panose="020B0604020202020204" pitchFamily="34" charset="0"/>
              <a:buChar char="•"/>
            </a:pPr>
            <a:r>
              <a:rPr lang="de-DE" dirty="0"/>
              <a:t>Geistigen Behinderungen</a:t>
            </a:r>
          </a:p>
          <a:p>
            <a:pPr marL="171450" indent="-171450">
              <a:buFont typeface="Arial" panose="020B0604020202020204" pitchFamily="34" charset="0"/>
              <a:buChar char="•"/>
            </a:pPr>
            <a:r>
              <a:rPr lang="de-DE" dirty="0"/>
              <a:t>Autismus</a:t>
            </a:r>
          </a:p>
          <a:p>
            <a:pPr marL="171450" indent="-171450">
              <a:buFont typeface="Arial" panose="020B0604020202020204" pitchFamily="34" charset="0"/>
              <a:buChar char="•"/>
            </a:pPr>
            <a:r>
              <a:rPr lang="de-DE" dirty="0"/>
              <a:t>Verzögerter Sprachentwicklung</a:t>
            </a:r>
          </a:p>
          <a:p>
            <a:pPr marL="171450" indent="-171450">
              <a:buFont typeface="Arial" panose="020B0604020202020204" pitchFamily="34" charset="0"/>
              <a:buChar char="•"/>
            </a:pPr>
            <a:r>
              <a:rPr lang="de-DE" dirty="0"/>
              <a:t>Anderen entwicklungsbedingten oder erworbenen Sprach- und Sprechstörungen</a:t>
            </a:r>
          </a:p>
          <a:p>
            <a:r>
              <a:rPr lang="de-DE" dirty="0"/>
              <a:t>Kommunikationshilfen.</a:t>
            </a:r>
          </a:p>
          <a:p>
            <a:r>
              <a:rPr lang="de-DE" dirty="0"/>
              <a:t>Da unser System ebenfalls eine Art der Kommunikationshilfe für die Einkaufsplanung sein soll, sind Personen mit obengenannten Beeinträchtigungen Teil unserer Zielgruppe</a:t>
            </a:r>
          </a:p>
          <a:p>
            <a:r>
              <a:rPr lang="de-DE" dirty="0"/>
              <a:t>Jedoch kann man Krankheitsbilder allgemein nicht nennen, da diese immer sehr individuell sind und so die Breuer selbst einschätzen müssen, inwieweit Personen mit Beeinträchtigungen damit umgehen können.</a:t>
            </a:r>
          </a:p>
          <a:p>
            <a:r>
              <a:rPr lang="de-DE" dirty="0"/>
              <a:t>Die Empfehlung der Altersgruppe ergibt sich aus der Erfahrung von befragten Betreuern. Vor allem jüngere Personen sind bereits geübt mit dem Umgang von Handys und ähnlichem. Die Wahrscheinlichkeit, unser System nutzen zu können, ist in dieser Altersgruppe höher, da sie bereits den Umgang mit dem geplanten Medium erlernt haben</a:t>
            </a:r>
          </a:p>
        </p:txBody>
      </p:sp>
    </p:spTree>
    <p:extLst>
      <p:ext uri="{BB962C8B-B14F-4D97-AF65-F5344CB8AC3E}">
        <p14:creationId xmlns:p14="http://schemas.microsoft.com/office/powerpoint/2010/main" val="2786142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seite mit großem Bild">
    <p:spTree>
      <p:nvGrpSpPr>
        <p:cNvPr id="1" name=""/>
        <p:cNvGrpSpPr/>
        <p:nvPr/>
      </p:nvGrpSpPr>
      <p:grpSpPr>
        <a:xfrm>
          <a:off x="0" y="0"/>
          <a:ext cx="0" cy="0"/>
          <a:chOff x="0" y="0"/>
          <a:chExt cx="0" cy="0"/>
        </a:xfrm>
      </p:grpSpPr>
      <p:sp>
        <p:nvSpPr>
          <p:cNvPr id="3" name="Bildplatzhalter 2"/>
          <p:cNvSpPr>
            <a:spLocks noGrp="1"/>
          </p:cNvSpPr>
          <p:nvPr>
            <p:ph type="pic" idx="1"/>
          </p:nvPr>
        </p:nvSpPr>
        <p:spPr>
          <a:xfrm>
            <a:off x="904502" y="72001"/>
            <a:ext cx="8239500" cy="4493156"/>
          </a:xfrm>
          <a:solidFill>
            <a:schemeClr val="bg1">
              <a:lumMod val="95000"/>
            </a:schemeClr>
          </a:solidFill>
          <a:ln>
            <a:noFill/>
          </a:ln>
        </p:spPr>
        <p:txBody>
          <a:bodyPr rtlCol="0">
            <a:normAutofit/>
          </a:bodyPr>
          <a:lstStyle>
            <a:lvl1pPr marL="0" indent="0">
              <a:lnSpc>
                <a:spcPts val="2200"/>
              </a:lnSpc>
              <a:buNone/>
              <a:defRPr sz="20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endParaRPr lang="de-DE" noProof="0" dirty="0"/>
          </a:p>
        </p:txBody>
      </p:sp>
      <p:sp>
        <p:nvSpPr>
          <p:cNvPr id="6" name="Titelplatzhalter 1"/>
          <p:cNvSpPr>
            <a:spLocks noGrp="1"/>
          </p:cNvSpPr>
          <p:nvPr>
            <p:ph type="title"/>
          </p:nvPr>
        </p:nvSpPr>
        <p:spPr>
          <a:xfrm>
            <a:off x="903819" y="4629898"/>
            <a:ext cx="8100000" cy="708217"/>
          </a:xfrm>
          <a:prstGeom prst="rect">
            <a:avLst/>
          </a:prstGeom>
        </p:spPr>
        <p:txBody>
          <a:bodyPr rtlCol="0">
            <a:noAutofit/>
          </a:bodyPr>
          <a:lstStyle>
            <a:lvl1pPr>
              <a:lnSpc>
                <a:spcPts val="3000"/>
              </a:lnSpc>
              <a:defRPr sz="3000"/>
            </a:lvl1pPr>
          </a:lstStyle>
          <a:p>
            <a:r>
              <a:rPr lang="de-DE"/>
              <a:t>Titelmasterformat durch Klicken bearbeiten</a:t>
            </a:r>
            <a:endParaRPr lang="de-DE" dirty="0"/>
          </a:p>
        </p:txBody>
      </p:sp>
      <p:sp>
        <p:nvSpPr>
          <p:cNvPr id="7" name="Textplatzhalter 3"/>
          <p:cNvSpPr>
            <a:spLocks noGrp="1"/>
          </p:cNvSpPr>
          <p:nvPr>
            <p:ph type="body" sz="quarter" idx="15"/>
          </p:nvPr>
        </p:nvSpPr>
        <p:spPr>
          <a:xfrm>
            <a:off x="904875" y="5366723"/>
            <a:ext cx="8100000" cy="468000"/>
          </a:xfrm>
        </p:spPr>
        <p:txBody>
          <a:bodyPr/>
          <a:lstStyle>
            <a:lvl1pPr>
              <a:lnSpc>
                <a:spcPts val="2200"/>
              </a:lnSpc>
              <a:spcAft>
                <a:spcPts val="0"/>
              </a:spcAft>
              <a:defRPr sz="2000"/>
            </a:lvl1pPr>
          </a:lstStyle>
          <a:p>
            <a:pPr lvl="0"/>
            <a:r>
              <a:rPr lang="de-DE" dirty="0"/>
              <a:t>Textmasterformat bearbeiten</a:t>
            </a:r>
          </a:p>
        </p:txBody>
      </p:sp>
      <p:sp>
        <p:nvSpPr>
          <p:cNvPr id="5" name="Datumsplatzhalter 3"/>
          <p:cNvSpPr>
            <a:spLocks noGrp="1"/>
          </p:cNvSpPr>
          <p:nvPr>
            <p:ph type="dt" sz="half" idx="16"/>
          </p:nvPr>
        </p:nvSpPr>
        <p:spPr/>
        <p:txBody>
          <a:bodyPr/>
          <a:lstStyle>
            <a:lvl1pPr>
              <a:defRPr/>
            </a:lvl1pPr>
          </a:lstStyle>
          <a:p>
            <a:pPr>
              <a:defRPr/>
            </a:pPr>
            <a:fld id="{90503C0D-0707-4A07-942E-3F0C914DAF04}" type="datetime1">
              <a:rPr lang="de-DE"/>
              <a:pPr>
                <a:defRPr/>
              </a:pPr>
              <a:t>07.11.2021</a:t>
            </a:fld>
            <a:endParaRPr lang="de-DE" dirty="0"/>
          </a:p>
        </p:txBody>
      </p:sp>
      <p:sp>
        <p:nvSpPr>
          <p:cNvPr id="8" name="Foliennummernplatzhalter 4"/>
          <p:cNvSpPr>
            <a:spLocks noGrp="1"/>
          </p:cNvSpPr>
          <p:nvPr>
            <p:ph type="sldNum" sz="quarter" idx="17"/>
          </p:nvPr>
        </p:nvSpPr>
        <p:spPr/>
        <p:txBody>
          <a:bodyPr/>
          <a:lstStyle>
            <a:lvl1pPr>
              <a:defRPr/>
            </a:lvl1pPr>
          </a:lstStyle>
          <a:p>
            <a:r>
              <a:rPr lang="de-DE"/>
              <a:t>Seite </a:t>
            </a:r>
            <a:fld id="{35334651-DA3B-4EB7-B98A-13466C4842BA}" type="slidenum">
              <a:rPr lang="de-DE"/>
              <a:pPr/>
              <a:t>‹Nr.›</a:t>
            </a:fld>
            <a:endParaRPr lang="de-DE"/>
          </a:p>
        </p:txBody>
      </p:sp>
    </p:spTree>
    <p:extLst>
      <p:ext uri="{BB962C8B-B14F-4D97-AF65-F5344CB8AC3E}">
        <p14:creationId xmlns:p14="http://schemas.microsoft.com/office/powerpoint/2010/main" val="3570112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Inhalt">
    <p:spTree>
      <p:nvGrpSpPr>
        <p:cNvPr id="1" name=""/>
        <p:cNvGrpSpPr/>
        <p:nvPr/>
      </p:nvGrpSpPr>
      <p:grpSpPr>
        <a:xfrm>
          <a:off x="0" y="0"/>
          <a:ext cx="0" cy="0"/>
          <a:chOff x="0" y="0"/>
          <a:chExt cx="0" cy="0"/>
        </a:xfrm>
      </p:grpSpPr>
      <p:sp>
        <p:nvSpPr>
          <p:cNvPr id="2" name="Titel 1"/>
          <p:cNvSpPr>
            <a:spLocks noGrp="1"/>
          </p:cNvSpPr>
          <p:nvPr>
            <p:ph type="title"/>
          </p:nvPr>
        </p:nvSpPr>
        <p:spPr>
          <a:xfrm>
            <a:off x="903291" y="520701"/>
            <a:ext cx="8101012" cy="712482"/>
          </a:xfrm>
        </p:spPr>
        <p:txBody>
          <a:bodyPr/>
          <a:lstStyle>
            <a:lvl1pPr>
              <a:lnSpc>
                <a:spcPts val="3000"/>
              </a:lnSpc>
              <a:defRPr baseline="0"/>
            </a:lvl1pPr>
          </a:lstStyle>
          <a:p>
            <a:r>
              <a:rPr lang="de-DE"/>
              <a:t>Titelmasterformat durch Klicken bearbeiten</a:t>
            </a:r>
            <a:endParaRPr lang="de-DE" dirty="0"/>
          </a:p>
        </p:txBody>
      </p:sp>
      <p:sp>
        <p:nvSpPr>
          <p:cNvPr id="7" name="Inhaltsplatzhalter 6"/>
          <p:cNvSpPr>
            <a:spLocks noGrp="1"/>
          </p:cNvSpPr>
          <p:nvPr>
            <p:ph sz="quarter" idx="12"/>
          </p:nvPr>
        </p:nvSpPr>
        <p:spPr>
          <a:xfrm>
            <a:off x="904878" y="1357313"/>
            <a:ext cx="8099823" cy="4320000"/>
          </a:xfrm>
        </p:spPr>
        <p:txBody>
          <a:bodyPr/>
          <a:lstStyle>
            <a:lvl1pPr>
              <a:lnSpc>
                <a:spcPts val="2200"/>
              </a:lnSpc>
              <a:spcAft>
                <a:spcPts val="0"/>
              </a:spcAft>
              <a:defRPr/>
            </a:lvl1pPr>
            <a:lvl2pPr>
              <a:lnSpc>
                <a:spcPts val="2200"/>
              </a:lnSpc>
              <a:spcBef>
                <a:spcPts val="0"/>
              </a:spcBef>
              <a:defRPr/>
            </a:lvl2pPr>
            <a:lvl3pPr>
              <a:spcBef>
                <a:spcPts val="0"/>
              </a:spcBef>
              <a:defRPr/>
            </a:lvl3pPr>
            <a:lvl4pPr>
              <a:lnSpc>
                <a:spcPts val="2200"/>
              </a:lnSpc>
              <a:spcBef>
                <a:spcPts val="0"/>
              </a:spcBef>
              <a:defRPr/>
            </a:lvl4pPr>
          </a:lstStyle>
          <a:p>
            <a:pPr lvl="0"/>
            <a:r>
              <a:rPr lang="de-DE"/>
              <a:t>Textmasterformat bearbeiten</a:t>
            </a:r>
          </a:p>
          <a:p>
            <a:pPr lvl="1"/>
            <a:r>
              <a:rPr lang="de-DE"/>
              <a:t>Zweite Ebene</a:t>
            </a:r>
          </a:p>
          <a:p>
            <a:pPr lvl="2"/>
            <a:r>
              <a:rPr lang="de-DE"/>
              <a:t>Dritte Ebene</a:t>
            </a:r>
          </a:p>
          <a:p>
            <a:pPr lvl="3"/>
            <a:r>
              <a:rPr lang="de-DE"/>
              <a:t>Vierte Ebene</a:t>
            </a:r>
          </a:p>
        </p:txBody>
      </p:sp>
      <p:sp>
        <p:nvSpPr>
          <p:cNvPr id="8" name="Textplatzhalter 2"/>
          <p:cNvSpPr>
            <a:spLocks noGrp="1"/>
          </p:cNvSpPr>
          <p:nvPr>
            <p:ph type="body" idx="13"/>
          </p:nvPr>
        </p:nvSpPr>
        <p:spPr>
          <a:xfrm>
            <a:off x="904501" y="150130"/>
            <a:ext cx="8089107" cy="215165"/>
          </a:xfrm>
        </p:spPr>
        <p:txBody>
          <a:bodyPr>
            <a:noAutofit/>
          </a:bodyPr>
          <a:lstStyle>
            <a:lvl1pPr marL="0" indent="0">
              <a:lnSpc>
                <a:spcPts val="1000"/>
              </a:lnSpc>
              <a:buNone/>
              <a:defRPr sz="900" b="0">
                <a:solidFill>
                  <a:schemeClr val="bg1">
                    <a:lumMod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Textmasterformat bearbeiten</a:t>
            </a:r>
          </a:p>
        </p:txBody>
      </p:sp>
      <p:sp>
        <p:nvSpPr>
          <p:cNvPr id="5" name="Datumsplatzhalter 3"/>
          <p:cNvSpPr>
            <a:spLocks noGrp="1"/>
          </p:cNvSpPr>
          <p:nvPr>
            <p:ph type="dt" sz="half" idx="14"/>
          </p:nvPr>
        </p:nvSpPr>
        <p:spPr/>
        <p:txBody>
          <a:bodyPr/>
          <a:lstStyle>
            <a:lvl1pPr>
              <a:defRPr/>
            </a:lvl1pPr>
          </a:lstStyle>
          <a:p>
            <a:pPr>
              <a:defRPr/>
            </a:pPr>
            <a:fld id="{B64CBA54-30FD-4718-9862-FA8DE106E2AC}" type="datetime1">
              <a:rPr lang="de-DE"/>
              <a:pPr>
                <a:defRPr/>
              </a:pPr>
              <a:t>07.11.2021</a:t>
            </a:fld>
            <a:endParaRPr lang="de-DE" dirty="0"/>
          </a:p>
        </p:txBody>
      </p:sp>
      <p:sp>
        <p:nvSpPr>
          <p:cNvPr id="6" name="Foliennummernplatzhalter 4"/>
          <p:cNvSpPr>
            <a:spLocks noGrp="1"/>
          </p:cNvSpPr>
          <p:nvPr>
            <p:ph type="sldNum" sz="quarter" idx="15"/>
          </p:nvPr>
        </p:nvSpPr>
        <p:spPr/>
        <p:txBody>
          <a:bodyPr/>
          <a:lstStyle>
            <a:lvl1pPr>
              <a:defRPr/>
            </a:lvl1pPr>
          </a:lstStyle>
          <a:p>
            <a:r>
              <a:rPr lang="de-DE"/>
              <a:t>Seite </a:t>
            </a:r>
            <a:fld id="{8BA1C4DF-B313-402B-B18E-730A74683949}" type="slidenum">
              <a:rPr lang="de-DE"/>
              <a:pPr/>
              <a:t>‹Nr.›</a:t>
            </a:fld>
            <a:endParaRPr lang="de-DE"/>
          </a:p>
        </p:txBody>
      </p:sp>
    </p:spTree>
    <p:extLst>
      <p:ext uri="{BB962C8B-B14F-4D97-AF65-F5344CB8AC3E}">
        <p14:creationId xmlns:p14="http://schemas.microsoft.com/office/powerpoint/2010/main" val="4146242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903291" y="520701"/>
            <a:ext cx="8101012" cy="720871"/>
          </a:xfrm>
        </p:spPr>
        <p:txBody>
          <a:bodyPr/>
          <a:lstStyle>
            <a:lvl1pPr>
              <a:lnSpc>
                <a:spcPts val="3000"/>
              </a:lnSpc>
              <a:defRPr/>
            </a:lvl1pPr>
          </a:lstStyle>
          <a:p>
            <a:r>
              <a:rPr lang="de-DE"/>
              <a:t>Titelmasterformat durch Klicken bearbeiten</a:t>
            </a:r>
            <a:endParaRPr lang="de-DE" dirty="0"/>
          </a:p>
        </p:txBody>
      </p:sp>
      <p:sp>
        <p:nvSpPr>
          <p:cNvPr id="6" name="Inhaltsplatzhalter 5"/>
          <p:cNvSpPr>
            <a:spLocks noGrp="1"/>
          </p:cNvSpPr>
          <p:nvPr>
            <p:ph sz="quarter" idx="12"/>
          </p:nvPr>
        </p:nvSpPr>
        <p:spPr>
          <a:xfrm>
            <a:off x="904875" y="1357314"/>
            <a:ext cx="3915000" cy="4356100"/>
          </a:xfrm>
        </p:spPr>
        <p:txBody>
          <a:bodyPr/>
          <a:lstStyle>
            <a:lvl1pPr>
              <a:lnSpc>
                <a:spcPts val="2200"/>
              </a:lnSpc>
              <a:spcAft>
                <a:spcPts val="0"/>
              </a:spcAft>
              <a:defRPr sz="2000">
                <a:latin typeface="+mj-lt"/>
              </a:defRPr>
            </a:lvl1pPr>
            <a:lvl2pPr>
              <a:lnSpc>
                <a:spcPts val="2200"/>
              </a:lnSpc>
              <a:spcBef>
                <a:spcPts val="0"/>
              </a:spcBef>
              <a:defRPr sz="2000">
                <a:latin typeface="+mj-lt"/>
              </a:defRPr>
            </a:lvl2pPr>
            <a:lvl3pPr>
              <a:spcBef>
                <a:spcPts val="0"/>
              </a:spcBef>
              <a:defRPr sz="2000">
                <a:latin typeface="+mj-lt"/>
              </a:defRPr>
            </a:lvl3pPr>
          </a:lstStyle>
          <a:p>
            <a:pPr lvl="0"/>
            <a:r>
              <a:rPr lang="de-DE"/>
              <a:t>Textmasterformat bearbeiten</a:t>
            </a:r>
          </a:p>
          <a:p>
            <a:pPr lvl="1"/>
            <a:r>
              <a:rPr lang="de-DE"/>
              <a:t>Zweite Ebene</a:t>
            </a:r>
          </a:p>
          <a:p>
            <a:pPr lvl="2"/>
            <a:r>
              <a:rPr lang="de-DE"/>
              <a:t>Dritte Ebene</a:t>
            </a:r>
          </a:p>
        </p:txBody>
      </p:sp>
      <p:sp>
        <p:nvSpPr>
          <p:cNvPr id="7" name="Inhaltsplatzhalter 5"/>
          <p:cNvSpPr>
            <a:spLocks noGrp="1"/>
          </p:cNvSpPr>
          <p:nvPr>
            <p:ph sz="quarter" idx="13"/>
          </p:nvPr>
        </p:nvSpPr>
        <p:spPr>
          <a:xfrm>
            <a:off x="5112321" y="1361436"/>
            <a:ext cx="3891499" cy="4356100"/>
          </a:xfrm>
        </p:spPr>
        <p:txBody>
          <a:bodyPr/>
          <a:lstStyle>
            <a:lvl1pPr>
              <a:lnSpc>
                <a:spcPts val="2200"/>
              </a:lnSpc>
              <a:spcAft>
                <a:spcPts val="0"/>
              </a:spcAft>
              <a:defRPr sz="2000">
                <a:latin typeface="+mj-lt"/>
              </a:defRPr>
            </a:lvl1pPr>
            <a:lvl2pPr>
              <a:lnSpc>
                <a:spcPts val="2200"/>
              </a:lnSpc>
              <a:spcBef>
                <a:spcPts val="0"/>
              </a:spcBef>
              <a:defRPr sz="2000">
                <a:latin typeface="+mj-lt"/>
              </a:defRPr>
            </a:lvl2pPr>
            <a:lvl3pPr>
              <a:spcBef>
                <a:spcPts val="0"/>
              </a:spcBef>
              <a:defRPr sz="2000">
                <a:latin typeface="+mj-lt"/>
              </a:defRPr>
            </a:lvl3pPr>
          </a:lstStyle>
          <a:p>
            <a:pPr lvl="0"/>
            <a:r>
              <a:rPr lang="de-DE"/>
              <a:t>Textmasterformat bearbeiten</a:t>
            </a:r>
          </a:p>
          <a:p>
            <a:pPr lvl="1"/>
            <a:r>
              <a:rPr lang="de-DE"/>
              <a:t>Zweite Ebene</a:t>
            </a:r>
          </a:p>
          <a:p>
            <a:pPr lvl="2"/>
            <a:r>
              <a:rPr lang="de-DE"/>
              <a:t>Dritte Ebene</a:t>
            </a:r>
          </a:p>
        </p:txBody>
      </p:sp>
      <p:sp>
        <p:nvSpPr>
          <p:cNvPr id="9" name="Textplatzhalter 2"/>
          <p:cNvSpPr>
            <a:spLocks noGrp="1"/>
          </p:cNvSpPr>
          <p:nvPr>
            <p:ph type="body" idx="14"/>
          </p:nvPr>
        </p:nvSpPr>
        <p:spPr>
          <a:xfrm>
            <a:off x="904505" y="150130"/>
            <a:ext cx="8117263" cy="215165"/>
          </a:xfrm>
        </p:spPr>
        <p:txBody>
          <a:bodyPr>
            <a:noAutofit/>
          </a:bodyPr>
          <a:lstStyle>
            <a:lvl1pPr marL="0" indent="0">
              <a:lnSpc>
                <a:spcPct val="100000"/>
              </a:lnSpc>
              <a:buNone/>
              <a:defRPr sz="900" b="0">
                <a:solidFill>
                  <a:schemeClr val="bg1">
                    <a:lumMod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Textmasterformat bearbeiten</a:t>
            </a:r>
          </a:p>
        </p:txBody>
      </p:sp>
      <p:sp>
        <p:nvSpPr>
          <p:cNvPr id="8" name="Datumsplatzhalter 3"/>
          <p:cNvSpPr>
            <a:spLocks noGrp="1"/>
          </p:cNvSpPr>
          <p:nvPr>
            <p:ph type="dt" sz="half" idx="15"/>
          </p:nvPr>
        </p:nvSpPr>
        <p:spPr/>
        <p:txBody>
          <a:bodyPr/>
          <a:lstStyle>
            <a:lvl1pPr>
              <a:defRPr/>
            </a:lvl1pPr>
          </a:lstStyle>
          <a:p>
            <a:pPr>
              <a:defRPr/>
            </a:pPr>
            <a:fld id="{6AB8F7FE-B936-44CE-B01E-7D46A79E1B18}" type="datetime1">
              <a:rPr lang="de-DE"/>
              <a:pPr>
                <a:defRPr/>
              </a:pPr>
              <a:t>07.11.2021</a:t>
            </a:fld>
            <a:endParaRPr lang="de-DE" dirty="0"/>
          </a:p>
        </p:txBody>
      </p:sp>
      <p:sp>
        <p:nvSpPr>
          <p:cNvPr id="10" name="Foliennummernplatzhalter 4"/>
          <p:cNvSpPr>
            <a:spLocks noGrp="1"/>
          </p:cNvSpPr>
          <p:nvPr>
            <p:ph type="sldNum" sz="quarter" idx="16"/>
          </p:nvPr>
        </p:nvSpPr>
        <p:spPr/>
        <p:txBody>
          <a:bodyPr/>
          <a:lstStyle>
            <a:lvl1pPr>
              <a:defRPr/>
            </a:lvl1pPr>
          </a:lstStyle>
          <a:p>
            <a:r>
              <a:rPr lang="de-DE"/>
              <a:t>Seite </a:t>
            </a:r>
            <a:fld id="{489D14D2-7B3A-4B4E-9DF1-D06C823ED2EE}" type="slidenum">
              <a:rPr lang="de-DE"/>
              <a:pPr/>
              <a:t>‹Nr.›</a:t>
            </a:fld>
            <a:endParaRPr lang="de-DE"/>
          </a:p>
        </p:txBody>
      </p:sp>
    </p:spTree>
    <p:extLst>
      <p:ext uri="{BB962C8B-B14F-4D97-AF65-F5344CB8AC3E}">
        <p14:creationId xmlns:p14="http://schemas.microsoft.com/office/powerpoint/2010/main" val="691991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Vergleich">
    <p:spTree>
      <p:nvGrpSpPr>
        <p:cNvPr id="1" name=""/>
        <p:cNvGrpSpPr/>
        <p:nvPr/>
      </p:nvGrpSpPr>
      <p:grpSpPr>
        <a:xfrm>
          <a:off x="0" y="0"/>
          <a:ext cx="0" cy="0"/>
          <a:chOff x="0" y="0"/>
          <a:chExt cx="0" cy="0"/>
        </a:xfrm>
      </p:grpSpPr>
      <p:sp>
        <p:nvSpPr>
          <p:cNvPr id="2" name="Titel 1"/>
          <p:cNvSpPr>
            <a:spLocks noGrp="1"/>
          </p:cNvSpPr>
          <p:nvPr>
            <p:ph type="title"/>
          </p:nvPr>
        </p:nvSpPr>
        <p:spPr>
          <a:xfrm>
            <a:off x="903289" y="520701"/>
            <a:ext cx="8099235" cy="720871"/>
          </a:xfrm>
        </p:spPr>
        <p:txBody>
          <a:bodyPr/>
          <a:lstStyle>
            <a:lvl1pPr>
              <a:lnSpc>
                <a:spcPts val="3000"/>
              </a:lnSpc>
              <a:defRPr/>
            </a:lvl1pPr>
          </a:lstStyle>
          <a:p>
            <a:r>
              <a:rPr lang="de-DE"/>
              <a:t>Titelmasterformat durch Klicken bearbeiten</a:t>
            </a:r>
            <a:endParaRPr lang="de-DE" dirty="0"/>
          </a:p>
        </p:txBody>
      </p:sp>
      <p:sp>
        <p:nvSpPr>
          <p:cNvPr id="11" name="Textplatzhalter 2"/>
          <p:cNvSpPr>
            <a:spLocks noGrp="1"/>
          </p:cNvSpPr>
          <p:nvPr>
            <p:ph type="body" idx="14"/>
          </p:nvPr>
        </p:nvSpPr>
        <p:spPr>
          <a:xfrm>
            <a:off x="904501" y="150130"/>
            <a:ext cx="8089107" cy="215165"/>
          </a:xfrm>
        </p:spPr>
        <p:txBody>
          <a:bodyPr>
            <a:noAutofit/>
          </a:bodyPr>
          <a:lstStyle>
            <a:lvl1pPr marL="0" indent="0">
              <a:lnSpc>
                <a:spcPct val="100000"/>
              </a:lnSpc>
              <a:buNone/>
              <a:defRPr sz="900" b="0">
                <a:solidFill>
                  <a:schemeClr val="bg1">
                    <a:lumMod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Textmasterformat bearbeiten</a:t>
            </a:r>
          </a:p>
        </p:txBody>
      </p:sp>
      <p:sp>
        <p:nvSpPr>
          <p:cNvPr id="13" name="Inhaltsplatzhalter 5"/>
          <p:cNvSpPr>
            <a:spLocks noGrp="1"/>
          </p:cNvSpPr>
          <p:nvPr>
            <p:ph sz="quarter" idx="17"/>
          </p:nvPr>
        </p:nvSpPr>
        <p:spPr>
          <a:xfrm>
            <a:off x="896263" y="2029137"/>
            <a:ext cx="3915000" cy="3665740"/>
          </a:xfrm>
        </p:spPr>
        <p:txBody>
          <a:bodyPr/>
          <a:lstStyle>
            <a:lvl1pPr>
              <a:lnSpc>
                <a:spcPts val="2200"/>
              </a:lnSpc>
              <a:spcAft>
                <a:spcPts val="0"/>
              </a:spcAft>
              <a:defRPr/>
            </a:lvl1pPr>
            <a:lvl2pPr>
              <a:lnSpc>
                <a:spcPts val="2200"/>
              </a:lnSpc>
              <a:spcBef>
                <a:spcPts val="0"/>
              </a:spcBef>
              <a:defRPr/>
            </a:lvl2pPr>
            <a:lvl3pPr>
              <a:spcBef>
                <a:spcPts val="0"/>
              </a:spcBef>
              <a:defRPr/>
            </a:lvl3pPr>
          </a:lstStyle>
          <a:p>
            <a:pPr lvl="0"/>
            <a:r>
              <a:rPr lang="de-DE"/>
              <a:t>Textmasterformat bearbeiten</a:t>
            </a:r>
          </a:p>
          <a:p>
            <a:pPr lvl="1"/>
            <a:r>
              <a:rPr lang="de-DE"/>
              <a:t>Zweite Ebene</a:t>
            </a:r>
          </a:p>
          <a:p>
            <a:pPr lvl="2"/>
            <a:r>
              <a:rPr lang="de-DE"/>
              <a:t>Dritte Ebene</a:t>
            </a:r>
          </a:p>
        </p:txBody>
      </p:sp>
      <p:sp>
        <p:nvSpPr>
          <p:cNvPr id="14" name="Inhaltsplatzhalter 5"/>
          <p:cNvSpPr>
            <a:spLocks noGrp="1"/>
          </p:cNvSpPr>
          <p:nvPr>
            <p:ph sz="quarter" idx="18"/>
          </p:nvPr>
        </p:nvSpPr>
        <p:spPr>
          <a:xfrm>
            <a:off x="5087523" y="2029137"/>
            <a:ext cx="3915000" cy="3665740"/>
          </a:xfrm>
        </p:spPr>
        <p:txBody>
          <a:bodyPr/>
          <a:lstStyle>
            <a:lvl1pPr algn="l" defTabSz="455613" rtl="0" eaLnBrk="1" fontAlgn="base" hangingPunct="1">
              <a:lnSpc>
                <a:spcPts val="2200"/>
              </a:lnSpc>
              <a:spcAft>
                <a:spcPts val="0"/>
              </a:spcAft>
              <a:defRPr lang="de-DE" sz="2000" kern="1200" dirty="0" smtClean="0">
                <a:solidFill>
                  <a:schemeClr val="tx1"/>
                </a:solidFill>
                <a:latin typeface="Arial"/>
                <a:ea typeface="+mn-ea"/>
                <a:cs typeface="+mn-cs"/>
              </a:defRPr>
            </a:lvl1pPr>
            <a:lvl2pPr algn="l" defTabSz="455613" rtl="0" eaLnBrk="1" fontAlgn="base" hangingPunct="1">
              <a:lnSpc>
                <a:spcPts val="2200"/>
              </a:lnSpc>
              <a:spcBef>
                <a:spcPts val="0"/>
              </a:spcBef>
              <a:defRPr lang="de-DE" sz="2000" kern="1200" dirty="0" smtClean="0">
                <a:solidFill>
                  <a:schemeClr val="tx1"/>
                </a:solidFill>
                <a:latin typeface="Arial"/>
                <a:ea typeface="+mn-ea"/>
                <a:cs typeface="+mn-cs"/>
              </a:defRPr>
            </a:lvl2pPr>
            <a:lvl3pPr algn="l" defTabSz="455613" rtl="0" eaLnBrk="1" fontAlgn="base" hangingPunct="1">
              <a:lnSpc>
                <a:spcPts val="2200"/>
              </a:lnSpc>
              <a:spcBef>
                <a:spcPts val="0"/>
              </a:spcBef>
              <a:defRPr lang="de-DE" sz="2000" kern="1200" dirty="0" smtClean="0">
                <a:solidFill>
                  <a:schemeClr val="tx1"/>
                </a:solidFill>
                <a:latin typeface="Arial"/>
                <a:ea typeface="+mn-ea"/>
                <a:cs typeface="+mn-cs"/>
              </a:defRPr>
            </a:lvl3pPr>
          </a:lstStyle>
          <a:p>
            <a:pPr lvl="0"/>
            <a:r>
              <a:rPr lang="de-DE"/>
              <a:t>Textmasterformat bearbeiten</a:t>
            </a:r>
          </a:p>
          <a:p>
            <a:pPr lvl="1"/>
            <a:r>
              <a:rPr lang="de-DE"/>
              <a:t>Zweite Ebene</a:t>
            </a:r>
          </a:p>
          <a:p>
            <a:pPr lvl="2"/>
            <a:r>
              <a:rPr lang="de-DE"/>
              <a:t>Dritte Ebene</a:t>
            </a:r>
          </a:p>
        </p:txBody>
      </p:sp>
      <p:sp>
        <p:nvSpPr>
          <p:cNvPr id="15" name="Textplatzhalter 2"/>
          <p:cNvSpPr>
            <a:spLocks noGrp="1"/>
          </p:cNvSpPr>
          <p:nvPr>
            <p:ph type="body" idx="19"/>
          </p:nvPr>
        </p:nvSpPr>
        <p:spPr>
          <a:xfrm>
            <a:off x="899592" y="1340768"/>
            <a:ext cx="3915000" cy="688368"/>
          </a:xfrm>
        </p:spPr>
        <p:txBody>
          <a:bodyPr/>
          <a:lstStyle>
            <a:lvl1pPr marL="0" indent="0">
              <a:lnSpc>
                <a:spcPts val="2200"/>
              </a:lnSpc>
              <a:spcAft>
                <a:spcPts val="0"/>
              </a:spcAft>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de-DE"/>
              <a:t>Textmasterformat bearbeiten</a:t>
            </a:r>
          </a:p>
        </p:txBody>
      </p:sp>
      <p:sp>
        <p:nvSpPr>
          <p:cNvPr id="16" name="Textplatzhalter 4"/>
          <p:cNvSpPr>
            <a:spLocks noGrp="1"/>
          </p:cNvSpPr>
          <p:nvPr>
            <p:ph type="body" sz="quarter" idx="20"/>
          </p:nvPr>
        </p:nvSpPr>
        <p:spPr>
          <a:xfrm>
            <a:off x="5087523" y="1340768"/>
            <a:ext cx="3915000" cy="688368"/>
          </a:xfrm>
        </p:spPr>
        <p:txBody>
          <a:bodyPr/>
          <a:lstStyle>
            <a:lvl1pPr marL="0" indent="0">
              <a:lnSpc>
                <a:spcPts val="2200"/>
              </a:lnSpc>
              <a:spcAft>
                <a:spcPts val="0"/>
              </a:spcAft>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de-DE"/>
              <a:t>Textmasterformat bearbeiten</a:t>
            </a:r>
          </a:p>
        </p:txBody>
      </p:sp>
      <p:sp>
        <p:nvSpPr>
          <p:cNvPr id="8" name="Datumsplatzhalter 3"/>
          <p:cNvSpPr>
            <a:spLocks noGrp="1"/>
          </p:cNvSpPr>
          <p:nvPr>
            <p:ph type="dt" sz="half" idx="21"/>
          </p:nvPr>
        </p:nvSpPr>
        <p:spPr/>
        <p:txBody>
          <a:bodyPr/>
          <a:lstStyle>
            <a:lvl1pPr>
              <a:defRPr/>
            </a:lvl1pPr>
          </a:lstStyle>
          <a:p>
            <a:pPr>
              <a:defRPr/>
            </a:pPr>
            <a:fld id="{69A5D477-4E3C-41F1-B09E-3FA2207BEE79}" type="datetime1">
              <a:rPr lang="de-DE"/>
              <a:pPr>
                <a:defRPr/>
              </a:pPr>
              <a:t>07.11.2021</a:t>
            </a:fld>
            <a:endParaRPr lang="de-DE" dirty="0"/>
          </a:p>
        </p:txBody>
      </p:sp>
      <p:sp>
        <p:nvSpPr>
          <p:cNvPr id="9" name="Foliennummernplatzhalter 4"/>
          <p:cNvSpPr>
            <a:spLocks noGrp="1"/>
          </p:cNvSpPr>
          <p:nvPr>
            <p:ph type="sldNum" sz="quarter" idx="22"/>
          </p:nvPr>
        </p:nvSpPr>
        <p:spPr/>
        <p:txBody>
          <a:bodyPr/>
          <a:lstStyle>
            <a:lvl1pPr>
              <a:defRPr/>
            </a:lvl1pPr>
          </a:lstStyle>
          <a:p>
            <a:r>
              <a:rPr lang="de-DE"/>
              <a:t>Seite </a:t>
            </a:r>
            <a:fld id="{100E6985-0308-466B-B67E-5CFC3D56F4E2}" type="slidenum">
              <a:rPr lang="de-DE"/>
              <a:pPr/>
              <a:t>‹Nr.›</a:t>
            </a:fld>
            <a:endParaRPr lang="de-DE"/>
          </a:p>
        </p:txBody>
      </p:sp>
    </p:spTree>
    <p:extLst>
      <p:ext uri="{BB962C8B-B14F-4D97-AF65-F5344CB8AC3E}">
        <p14:creationId xmlns:p14="http://schemas.microsoft.com/office/powerpoint/2010/main" val="2012446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nur Überschrift">
    <p:spTree>
      <p:nvGrpSpPr>
        <p:cNvPr id="1" name=""/>
        <p:cNvGrpSpPr/>
        <p:nvPr/>
      </p:nvGrpSpPr>
      <p:grpSpPr>
        <a:xfrm>
          <a:off x="0" y="0"/>
          <a:ext cx="0" cy="0"/>
          <a:chOff x="0" y="0"/>
          <a:chExt cx="0" cy="0"/>
        </a:xfrm>
      </p:grpSpPr>
      <p:sp>
        <p:nvSpPr>
          <p:cNvPr id="3" name="Titel 1"/>
          <p:cNvSpPr txBox="1">
            <a:spLocks/>
          </p:cNvSpPr>
          <p:nvPr/>
        </p:nvSpPr>
        <p:spPr bwMode="auto">
          <a:xfrm>
            <a:off x="904875" y="520700"/>
            <a:ext cx="80994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l" defTabSz="455613" rtl="0" eaLnBrk="1" fontAlgn="base" hangingPunct="1">
              <a:lnSpc>
                <a:spcPts val="3200"/>
              </a:lnSpc>
              <a:spcBef>
                <a:spcPct val="0"/>
              </a:spcBef>
              <a:spcAft>
                <a:spcPct val="0"/>
              </a:spcAft>
              <a:defRPr sz="3000" b="1" kern="1200">
                <a:solidFill>
                  <a:schemeClr val="tx1"/>
                </a:solidFill>
                <a:latin typeface="Arial"/>
                <a:ea typeface="+mj-ea"/>
                <a:cs typeface="+mj-cs"/>
              </a:defRPr>
            </a:lvl1pPr>
            <a:lvl2pPr algn="l" defTabSz="455613" rtl="0" eaLnBrk="1" fontAlgn="base" hangingPunct="1">
              <a:lnSpc>
                <a:spcPts val="2800"/>
              </a:lnSpc>
              <a:spcBef>
                <a:spcPct val="0"/>
              </a:spcBef>
              <a:spcAft>
                <a:spcPct val="0"/>
              </a:spcAft>
              <a:defRPr sz="3200" b="1">
                <a:solidFill>
                  <a:schemeClr val="tx1"/>
                </a:solidFill>
                <a:latin typeface="Arial" pitchFamily="34" charset="0"/>
              </a:defRPr>
            </a:lvl2pPr>
            <a:lvl3pPr algn="l" defTabSz="455613" rtl="0" eaLnBrk="1" fontAlgn="base" hangingPunct="1">
              <a:lnSpc>
                <a:spcPts val="2800"/>
              </a:lnSpc>
              <a:spcBef>
                <a:spcPct val="0"/>
              </a:spcBef>
              <a:spcAft>
                <a:spcPct val="0"/>
              </a:spcAft>
              <a:defRPr sz="3200" b="1">
                <a:solidFill>
                  <a:schemeClr val="tx1"/>
                </a:solidFill>
                <a:latin typeface="Arial" pitchFamily="34" charset="0"/>
              </a:defRPr>
            </a:lvl3pPr>
            <a:lvl4pPr algn="l" defTabSz="455613" rtl="0" eaLnBrk="1" fontAlgn="base" hangingPunct="1">
              <a:lnSpc>
                <a:spcPts val="2800"/>
              </a:lnSpc>
              <a:spcBef>
                <a:spcPct val="0"/>
              </a:spcBef>
              <a:spcAft>
                <a:spcPct val="0"/>
              </a:spcAft>
              <a:defRPr sz="3200" b="1">
                <a:solidFill>
                  <a:schemeClr val="tx1"/>
                </a:solidFill>
                <a:latin typeface="Arial" pitchFamily="34" charset="0"/>
              </a:defRPr>
            </a:lvl4pPr>
            <a:lvl5pPr algn="l" defTabSz="455613" rtl="0" eaLnBrk="1" fontAlgn="base" hangingPunct="1">
              <a:lnSpc>
                <a:spcPts val="2800"/>
              </a:lnSpc>
              <a:spcBef>
                <a:spcPct val="0"/>
              </a:spcBef>
              <a:spcAft>
                <a:spcPct val="0"/>
              </a:spcAft>
              <a:defRPr sz="3200" b="1">
                <a:solidFill>
                  <a:schemeClr val="tx1"/>
                </a:solidFill>
                <a:latin typeface="Arial" pitchFamily="34" charset="0"/>
              </a:defRPr>
            </a:lvl5pPr>
            <a:lvl6pPr marL="457200" algn="l" defTabSz="455613" rtl="0" eaLnBrk="1" fontAlgn="base" hangingPunct="1">
              <a:lnSpc>
                <a:spcPts val="2800"/>
              </a:lnSpc>
              <a:spcBef>
                <a:spcPct val="0"/>
              </a:spcBef>
              <a:spcAft>
                <a:spcPct val="0"/>
              </a:spcAft>
              <a:defRPr sz="3200" b="1">
                <a:solidFill>
                  <a:schemeClr val="tx1"/>
                </a:solidFill>
                <a:latin typeface="Arial" pitchFamily="34" charset="0"/>
              </a:defRPr>
            </a:lvl6pPr>
            <a:lvl7pPr marL="914400" algn="l" defTabSz="455613" rtl="0" eaLnBrk="1" fontAlgn="base" hangingPunct="1">
              <a:lnSpc>
                <a:spcPts val="2800"/>
              </a:lnSpc>
              <a:spcBef>
                <a:spcPct val="0"/>
              </a:spcBef>
              <a:spcAft>
                <a:spcPct val="0"/>
              </a:spcAft>
              <a:defRPr sz="3200" b="1">
                <a:solidFill>
                  <a:schemeClr val="tx1"/>
                </a:solidFill>
                <a:latin typeface="Arial" pitchFamily="34" charset="0"/>
              </a:defRPr>
            </a:lvl7pPr>
            <a:lvl8pPr marL="1371600" algn="l" defTabSz="455613" rtl="0" eaLnBrk="1" fontAlgn="base" hangingPunct="1">
              <a:lnSpc>
                <a:spcPts val="2800"/>
              </a:lnSpc>
              <a:spcBef>
                <a:spcPct val="0"/>
              </a:spcBef>
              <a:spcAft>
                <a:spcPct val="0"/>
              </a:spcAft>
              <a:defRPr sz="3200" b="1">
                <a:solidFill>
                  <a:schemeClr val="tx1"/>
                </a:solidFill>
                <a:latin typeface="Arial" pitchFamily="34" charset="0"/>
              </a:defRPr>
            </a:lvl8pPr>
            <a:lvl9pPr marL="1828800" algn="l" defTabSz="455613" rtl="0" eaLnBrk="1" fontAlgn="base" hangingPunct="1">
              <a:lnSpc>
                <a:spcPts val="2800"/>
              </a:lnSpc>
              <a:spcBef>
                <a:spcPct val="0"/>
              </a:spcBef>
              <a:spcAft>
                <a:spcPct val="0"/>
              </a:spcAft>
              <a:defRPr sz="3200" b="1">
                <a:solidFill>
                  <a:schemeClr val="tx1"/>
                </a:solidFill>
                <a:latin typeface="Arial" pitchFamily="34" charset="0"/>
              </a:defRPr>
            </a:lvl9pPr>
          </a:lstStyle>
          <a:p>
            <a:pPr>
              <a:lnSpc>
                <a:spcPts val="3000"/>
              </a:lnSpc>
              <a:defRPr/>
            </a:pPr>
            <a:r>
              <a:rPr lang="de-DE" dirty="0"/>
              <a:t>Titelmasterformat durch Klicken bearbeiten</a:t>
            </a:r>
          </a:p>
        </p:txBody>
      </p:sp>
      <p:sp>
        <p:nvSpPr>
          <p:cNvPr id="8" name="Textplatzhalter 2"/>
          <p:cNvSpPr>
            <a:spLocks noGrp="1"/>
          </p:cNvSpPr>
          <p:nvPr>
            <p:ph type="body" idx="13"/>
          </p:nvPr>
        </p:nvSpPr>
        <p:spPr>
          <a:xfrm>
            <a:off x="914401" y="150130"/>
            <a:ext cx="8089107" cy="215165"/>
          </a:xfrm>
        </p:spPr>
        <p:txBody>
          <a:bodyPr>
            <a:noAutofit/>
          </a:bodyPr>
          <a:lstStyle>
            <a:lvl1pPr marL="0" indent="0">
              <a:lnSpc>
                <a:spcPct val="100000"/>
              </a:lnSpc>
              <a:buNone/>
              <a:defRPr sz="900" b="0">
                <a:solidFill>
                  <a:schemeClr val="bg1">
                    <a:lumMod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dirty="0"/>
              <a:t>Textmasterformat bearbeiten</a:t>
            </a:r>
          </a:p>
        </p:txBody>
      </p:sp>
      <p:sp>
        <p:nvSpPr>
          <p:cNvPr id="4" name="Datumsplatzhalter 3"/>
          <p:cNvSpPr>
            <a:spLocks noGrp="1"/>
          </p:cNvSpPr>
          <p:nvPr>
            <p:ph type="dt" sz="half" idx="14"/>
          </p:nvPr>
        </p:nvSpPr>
        <p:spPr/>
        <p:txBody>
          <a:bodyPr/>
          <a:lstStyle>
            <a:lvl1pPr>
              <a:defRPr/>
            </a:lvl1pPr>
          </a:lstStyle>
          <a:p>
            <a:pPr>
              <a:defRPr/>
            </a:pPr>
            <a:fld id="{2685C1D3-D35A-4DBE-85BB-0D62F8D70C02}" type="datetime1">
              <a:rPr lang="de-DE"/>
              <a:pPr>
                <a:defRPr/>
              </a:pPr>
              <a:t>07.11.2021</a:t>
            </a:fld>
            <a:endParaRPr lang="de-DE" dirty="0"/>
          </a:p>
        </p:txBody>
      </p:sp>
      <p:sp>
        <p:nvSpPr>
          <p:cNvPr id="5" name="Foliennummernplatzhalter 4"/>
          <p:cNvSpPr>
            <a:spLocks noGrp="1"/>
          </p:cNvSpPr>
          <p:nvPr>
            <p:ph type="sldNum" sz="quarter" idx="15"/>
          </p:nvPr>
        </p:nvSpPr>
        <p:spPr/>
        <p:txBody>
          <a:bodyPr/>
          <a:lstStyle>
            <a:lvl1pPr>
              <a:defRPr/>
            </a:lvl1pPr>
          </a:lstStyle>
          <a:p>
            <a:r>
              <a:rPr lang="de-DE"/>
              <a:t>Seite </a:t>
            </a:r>
            <a:fld id="{7BCB8251-582C-427C-83CC-21E6348B0373}" type="slidenum">
              <a:rPr lang="de-DE"/>
              <a:pPr/>
              <a:t>‹Nr.›</a:t>
            </a:fld>
            <a:endParaRPr lang="de-DE"/>
          </a:p>
        </p:txBody>
      </p:sp>
    </p:spTree>
    <p:extLst>
      <p:ext uri="{BB962C8B-B14F-4D97-AF65-F5344CB8AC3E}">
        <p14:creationId xmlns:p14="http://schemas.microsoft.com/office/powerpoint/2010/main" val="1789019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Leer mit Logo">
    <p:spTree>
      <p:nvGrpSpPr>
        <p:cNvPr id="1" name=""/>
        <p:cNvGrpSpPr/>
        <p:nvPr/>
      </p:nvGrpSpPr>
      <p:grpSpPr>
        <a:xfrm>
          <a:off x="0" y="0"/>
          <a:ext cx="0" cy="0"/>
          <a:chOff x="0" y="0"/>
          <a:chExt cx="0" cy="0"/>
        </a:xfrm>
      </p:grpSpPr>
      <p:sp>
        <p:nvSpPr>
          <p:cNvPr id="2" name="Datumsplatzhalter 3"/>
          <p:cNvSpPr>
            <a:spLocks noGrp="1"/>
          </p:cNvSpPr>
          <p:nvPr>
            <p:ph type="dt" sz="half" idx="10"/>
          </p:nvPr>
        </p:nvSpPr>
        <p:spPr/>
        <p:txBody>
          <a:bodyPr/>
          <a:lstStyle>
            <a:lvl1pPr>
              <a:defRPr/>
            </a:lvl1pPr>
          </a:lstStyle>
          <a:p>
            <a:pPr>
              <a:defRPr/>
            </a:pPr>
            <a:fld id="{6D30FA76-521D-410D-9484-84D53670E16D}" type="datetime1">
              <a:rPr lang="de-DE"/>
              <a:pPr>
                <a:defRPr/>
              </a:pPr>
              <a:t>07.11.2021</a:t>
            </a:fld>
            <a:endParaRPr lang="de-DE" dirty="0"/>
          </a:p>
        </p:txBody>
      </p:sp>
      <p:sp>
        <p:nvSpPr>
          <p:cNvPr id="3" name="Foliennummernplatzhalter 4"/>
          <p:cNvSpPr>
            <a:spLocks noGrp="1"/>
          </p:cNvSpPr>
          <p:nvPr>
            <p:ph type="sldNum" sz="quarter" idx="11"/>
          </p:nvPr>
        </p:nvSpPr>
        <p:spPr/>
        <p:txBody>
          <a:bodyPr/>
          <a:lstStyle>
            <a:lvl1pPr>
              <a:defRPr/>
            </a:lvl1pPr>
          </a:lstStyle>
          <a:p>
            <a:r>
              <a:rPr lang="de-DE"/>
              <a:t>Seite </a:t>
            </a:r>
            <a:fld id="{B7060F5A-8BD2-4B7E-B062-4E9387609486}" type="slidenum">
              <a:rPr lang="de-DE"/>
              <a:pPr/>
              <a:t>‹Nr.›</a:t>
            </a:fld>
            <a:endParaRPr lang="de-DE"/>
          </a:p>
        </p:txBody>
      </p:sp>
    </p:spTree>
    <p:extLst>
      <p:ext uri="{BB962C8B-B14F-4D97-AF65-F5344CB8AC3E}">
        <p14:creationId xmlns:p14="http://schemas.microsoft.com/office/powerpoint/2010/main" val="2727664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leer">
    <p:spTree>
      <p:nvGrpSpPr>
        <p:cNvPr id="1" name=""/>
        <p:cNvGrpSpPr/>
        <p:nvPr/>
      </p:nvGrpSpPr>
      <p:grpSpPr>
        <a:xfrm>
          <a:off x="0" y="0"/>
          <a:ext cx="0" cy="0"/>
          <a:chOff x="0" y="0"/>
          <a:chExt cx="0" cy="0"/>
        </a:xfrm>
      </p:grpSpPr>
      <p:sp>
        <p:nvSpPr>
          <p:cNvPr id="2" name="Rechteck 1"/>
          <p:cNvSpPr/>
          <p:nvPr/>
        </p:nvSpPr>
        <p:spPr>
          <a:xfrm>
            <a:off x="0" y="0"/>
            <a:ext cx="9144000" cy="68580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a:p>
        </p:txBody>
      </p:sp>
    </p:spTree>
    <p:extLst>
      <p:ext uri="{BB962C8B-B14F-4D97-AF65-F5344CB8AC3E}">
        <p14:creationId xmlns:p14="http://schemas.microsoft.com/office/powerpoint/2010/main" val="1568216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Drei Bilder mit Beschriftung">
    <p:spTree>
      <p:nvGrpSpPr>
        <p:cNvPr id="1" name=""/>
        <p:cNvGrpSpPr/>
        <p:nvPr/>
      </p:nvGrpSpPr>
      <p:grpSpPr>
        <a:xfrm>
          <a:off x="0" y="0"/>
          <a:ext cx="0" cy="0"/>
          <a:chOff x="0" y="0"/>
          <a:chExt cx="0" cy="0"/>
        </a:xfrm>
      </p:grpSpPr>
      <p:sp>
        <p:nvSpPr>
          <p:cNvPr id="10" name="Bildplatzhalter 2"/>
          <p:cNvSpPr>
            <a:spLocks noGrp="1"/>
          </p:cNvSpPr>
          <p:nvPr>
            <p:ph type="pic" idx="1"/>
          </p:nvPr>
        </p:nvSpPr>
        <p:spPr>
          <a:xfrm>
            <a:off x="904500" y="1520826"/>
            <a:ext cx="2592000" cy="2747380"/>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endParaRPr lang="de-DE" noProof="0" dirty="0"/>
          </a:p>
        </p:txBody>
      </p:sp>
      <p:sp>
        <p:nvSpPr>
          <p:cNvPr id="28" name="Textplatzhalter 2"/>
          <p:cNvSpPr>
            <a:spLocks noGrp="1"/>
          </p:cNvSpPr>
          <p:nvPr>
            <p:ph type="body" idx="13"/>
          </p:nvPr>
        </p:nvSpPr>
        <p:spPr>
          <a:xfrm>
            <a:off x="904500" y="4341767"/>
            <a:ext cx="2592000" cy="1224000"/>
          </a:xfrm>
        </p:spPr>
        <p:txBody>
          <a:bodyPr>
            <a:noAutofit/>
          </a:bodyPr>
          <a:lstStyle>
            <a:lvl1pPr marL="0" indent="0">
              <a:lnSpc>
                <a:spcPts val="1000"/>
              </a:lnSpc>
              <a:spcAft>
                <a:spcPts val="0"/>
              </a:spcAft>
              <a:buNone/>
              <a:defRPr sz="1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Textmasterformat bearbeiten</a:t>
            </a:r>
          </a:p>
        </p:txBody>
      </p:sp>
      <p:sp>
        <p:nvSpPr>
          <p:cNvPr id="34" name="Bildplatzhalter 2"/>
          <p:cNvSpPr>
            <a:spLocks noGrp="1"/>
          </p:cNvSpPr>
          <p:nvPr>
            <p:ph type="pic" idx="14"/>
          </p:nvPr>
        </p:nvSpPr>
        <p:spPr>
          <a:xfrm>
            <a:off x="3669909" y="1520826"/>
            <a:ext cx="2592000" cy="2747380"/>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endParaRPr lang="de-DE" noProof="0" dirty="0"/>
          </a:p>
        </p:txBody>
      </p:sp>
      <p:sp>
        <p:nvSpPr>
          <p:cNvPr id="35" name="Textplatzhalter 2"/>
          <p:cNvSpPr>
            <a:spLocks noGrp="1"/>
          </p:cNvSpPr>
          <p:nvPr>
            <p:ph type="body" idx="15"/>
          </p:nvPr>
        </p:nvSpPr>
        <p:spPr>
          <a:xfrm>
            <a:off x="3669909" y="4341767"/>
            <a:ext cx="2592000" cy="1224000"/>
          </a:xfrm>
        </p:spPr>
        <p:txBody>
          <a:bodyPr>
            <a:noAutofit/>
          </a:bodyPr>
          <a:lstStyle>
            <a:lvl1pPr marL="0" indent="0">
              <a:lnSpc>
                <a:spcPts val="1000"/>
              </a:lnSpc>
              <a:spcAft>
                <a:spcPts val="0"/>
              </a:spcAft>
              <a:buNone/>
              <a:defRPr sz="1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Textmasterformat bearbeiten</a:t>
            </a:r>
          </a:p>
        </p:txBody>
      </p:sp>
      <p:sp>
        <p:nvSpPr>
          <p:cNvPr id="8" name="Bildplatzhalter 2"/>
          <p:cNvSpPr>
            <a:spLocks noGrp="1"/>
          </p:cNvSpPr>
          <p:nvPr>
            <p:ph type="pic" idx="16"/>
          </p:nvPr>
        </p:nvSpPr>
        <p:spPr>
          <a:xfrm>
            <a:off x="6419135" y="1520826"/>
            <a:ext cx="2592000" cy="2747380"/>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endParaRPr lang="de-DE" noProof="0" dirty="0"/>
          </a:p>
        </p:txBody>
      </p:sp>
      <p:sp>
        <p:nvSpPr>
          <p:cNvPr id="9" name="Textplatzhalter 2"/>
          <p:cNvSpPr>
            <a:spLocks noGrp="1"/>
          </p:cNvSpPr>
          <p:nvPr>
            <p:ph type="body" idx="17"/>
          </p:nvPr>
        </p:nvSpPr>
        <p:spPr>
          <a:xfrm>
            <a:off x="6419135" y="4341767"/>
            <a:ext cx="2592000" cy="1224000"/>
          </a:xfrm>
        </p:spPr>
        <p:txBody>
          <a:bodyPr>
            <a:noAutofit/>
          </a:bodyPr>
          <a:lstStyle>
            <a:lvl1pPr marL="0" indent="0">
              <a:lnSpc>
                <a:spcPts val="1000"/>
              </a:lnSpc>
              <a:spcAft>
                <a:spcPts val="0"/>
              </a:spcAft>
              <a:buNone/>
              <a:defRPr sz="1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Textmasterformat bearbeiten</a:t>
            </a:r>
          </a:p>
        </p:txBody>
      </p:sp>
      <p:sp>
        <p:nvSpPr>
          <p:cNvPr id="13" name="Titel 1"/>
          <p:cNvSpPr>
            <a:spLocks noGrp="1"/>
          </p:cNvSpPr>
          <p:nvPr>
            <p:ph type="title"/>
          </p:nvPr>
        </p:nvSpPr>
        <p:spPr>
          <a:xfrm>
            <a:off x="903819" y="521252"/>
            <a:ext cx="8100000" cy="900000"/>
          </a:xfrm>
        </p:spPr>
        <p:txBody>
          <a:bodyPr/>
          <a:lstStyle>
            <a:lvl1pPr>
              <a:lnSpc>
                <a:spcPts val="3000"/>
              </a:lnSpc>
              <a:defRPr baseline="0"/>
            </a:lvl1pPr>
          </a:lstStyle>
          <a:p>
            <a:r>
              <a:rPr lang="de-DE"/>
              <a:t>Titelmasterformat durch Klicken bearbeiten</a:t>
            </a:r>
            <a:endParaRPr lang="de-DE" dirty="0"/>
          </a:p>
        </p:txBody>
      </p:sp>
      <p:sp>
        <p:nvSpPr>
          <p:cNvPr id="14" name="Textplatzhalter 2"/>
          <p:cNvSpPr>
            <a:spLocks noGrp="1"/>
          </p:cNvSpPr>
          <p:nvPr>
            <p:ph type="body" idx="20"/>
          </p:nvPr>
        </p:nvSpPr>
        <p:spPr>
          <a:xfrm>
            <a:off x="904501" y="150130"/>
            <a:ext cx="8089107" cy="215165"/>
          </a:xfrm>
        </p:spPr>
        <p:txBody>
          <a:bodyPr>
            <a:noAutofit/>
          </a:bodyPr>
          <a:lstStyle>
            <a:lvl1pPr marL="0" indent="0">
              <a:lnSpc>
                <a:spcPts val="1000"/>
              </a:lnSpc>
              <a:buNone/>
              <a:defRPr sz="900" b="0">
                <a:solidFill>
                  <a:schemeClr val="bg1">
                    <a:lumMod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Textmasterformat bearbeiten</a:t>
            </a:r>
          </a:p>
        </p:txBody>
      </p:sp>
      <p:sp>
        <p:nvSpPr>
          <p:cNvPr id="11" name="Datumsplatzhalter 3"/>
          <p:cNvSpPr>
            <a:spLocks noGrp="1"/>
          </p:cNvSpPr>
          <p:nvPr>
            <p:ph type="dt" sz="half" idx="21"/>
          </p:nvPr>
        </p:nvSpPr>
        <p:spPr/>
        <p:txBody>
          <a:bodyPr/>
          <a:lstStyle>
            <a:lvl1pPr>
              <a:defRPr/>
            </a:lvl1pPr>
          </a:lstStyle>
          <a:p>
            <a:pPr>
              <a:defRPr/>
            </a:pPr>
            <a:fld id="{F89E0988-F860-4782-AB30-BC8F0F300BD8}" type="datetime1">
              <a:rPr lang="de-DE"/>
              <a:pPr>
                <a:defRPr/>
              </a:pPr>
              <a:t>07.11.2021</a:t>
            </a:fld>
            <a:endParaRPr lang="de-DE" dirty="0"/>
          </a:p>
        </p:txBody>
      </p:sp>
      <p:sp>
        <p:nvSpPr>
          <p:cNvPr id="12" name="Foliennummernplatzhalter 4"/>
          <p:cNvSpPr>
            <a:spLocks noGrp="1"/>
          </p:cNvSpPr>
          <p:nvPr>
            <p:ph type="sldNum" sz="quarter" idx="22"/>
          </p:nvPr>
        </p:nvSpPr>
        <p:spPr/>
        <p:txBody>
          <a:bodyPr/>
          <a:lstStyle>
            <a:lvl1pPr>
              <a:defRPr/>
            </a:lvl1pPr>
          </a:lstStyle>
          <a:p>
            <a:r>
              <a:rPr lang="de-DE"/>
              <a:t>Seite </a:t>
            </a:r>
            <a:fld id="{18CDF0AF-4C37-4B6A-AE18-304ACB6A6A33}" type="slidenum">
              <a:rPr lang="de-DE"/>
              <a:pPr/>
              <a:t>‹Nr.›</a:t>
            </a:fld>
            <a:endParaRPr lang="de-DE"/>
          </a:p>
        </p:txBody>
      </p:sp>
    </p:spTree>
    <p:extLst>
      <p:ext uri="{BB962C8B-B14F-4D97-AF65-F5344CB8AC3E}">
        <p14:creationId xmlns:p14="http://schemas.microsoft.com/office/powerpoint/2010/main" val="1932593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Sechs Bilder mit Beschriftung">
    <p:spTree>
      <p:nvGrpSpPr>
        <p:cNvPr id="1" name=""/>
        <p:cNvGrpSpPr/>
        <p:nvPr/>
      </p:nvGrpSpPr>
      <p:grpSpPr>
        <a:xfrm>
          <a:off x="0" y="0"/>
          <a:ext cx="0" cy="0"/>
          <a:chOff x="0" y="0"/>
          <a:chExt cx="0" cy="0"/>
        </a:xfrm>
      </p:grpSpPr>
      <p:sp>
        <p:nvSpPr>
          <p:cNvPr id="20" name="Textplatzhalter 2"/>
          <p:cNvSpPr>
            <a:spLocks noGrp="1"/>
          </p:cNvSpPr>
          <p:nvPr>
            <p:ph type="body" idx="27"/>
          </p:nvPr>
        </p:nvSpPr>
        <p:spPr>
          <a:xfrm>
            <a:off x="904501" y="150130"/>
            <a:ext cx="8089107" cy="215165"/>
          </a:xfrm>
        </p:spPr>
        <p:txBody>
          <a:bodyPr>
            <a:noAutofit/>
          </a:bodyPr>
          <a:lstStyle>
            <a:lvl1pPr marL="0" indent="0">
              <a:lnSpc>
                <a:spcPts val="1080"/>
              </a:lnSpc>
              <a:buNone/>
              <a:defRPr sz="900" b="0">
                <a:solidFill>
                  <a:schemeClr val="bg1">
                    <a:lumMod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Textmasterformat bearbeiten</a:t>
            </a:r>
          </a:p>
        </p:txBody>
      </p:sp>
      <p:sp>
        <p:nvSpPr>
          <p:cNvPr id="21" name="Bildplatzhalter 2"/>
          <p:cNvSpPr>
            <a:spLocks noGrp="1"/>
          </p:cNvSpPr>
          <p:nvPr>
            <p:ph type="pic" idx="1"/>
          </p:nvPr>
        </p:nvSpPr>
        <p:spPr>
          <a:xfrm>
            <a:off x="904500" y="539920"/>
            <a:ext cx="2592000" cy="2196068"/>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endParaRPr lang="de-DE" noProof="0" dirty="0"/>
          </a:p>
        </p:txBody>
      </p:sp>
      <p:sp>
        <p:nvSpPr>
          <p:cNvPr id="22" name="Textplatzhalter 2"/>
          <p:cNvSpPr>
            <a:spLocks noGrp="1"/>
          </p:cNvSpPr>
          <p:nvPr>
            <p:ph type="body" idx="13"/>
          </p:nvPr>
        </p:nvSpPr>
        <p:spPr>
          <a:xfrm>
            <a:off x="904500" y="2812230"/>
            <a:ext cx="2592000" cy="324000"/>
          </a:xfrm>
        </p:spPr>
        <p:txBody>
          <a:bodyPr>
            <a:noAutofit/>
          </a:bodyPr>
          <a:lstStyle>
            <a:lvl1pPr marL="0" indent="0">
              <a:lnSpc>
                <a:spcPts val="1000"/>
              </a:lnSpc>
              <a:buNone/>
              <a:defRPr sz="1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Textmasterformat bearbeiten</a:t>
            </a:r>
          </a:p>
        </p:txBody>
      </p:sp>
      <p:sp>
        <p:nvSpPr>
          <p:cNvPr id="23" name="Bildplatzhalter 2"/>
          <p:cNvSpPr>
            <a:spLocks noGrp="1"/>
          </p:cNvSpPr>
          <p:nvPr>
            <p:ph type="pic" idx="14"/>
          </p:nvPr>
        </p:nvSpPr>
        <p:spPr>
          <a:xfrm>
            <a:off x="3661819" y="539920"/>
            <a:ext cx="2592000" cy="2196068"/>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endParaRPr lang="de-DE" noProof="0" dirty="0"/>
          </a:p>
        </p:txBody>
      </p:sp>
      <p:sp>
        <p:nvSpPr>
          <p:cNvPr id="24" name="Textplatzhalter 2"/>
          <p:cNvSpPr>
            <a:spLocks noGrp="1"/>
          </p:cNvSpPr>
          <p:nvPr>
            <p:ph type="body" idx="15"/>
          </p:nvPr>
        </p:nvSpPr>
        <p:spPr>
          <a:xfrm>
            <a:off x="3661819" y="2812230"/>
            <a:ext cx="2592000" cy="324000"/>
          </a:xfrm>
        </p:spPr>
        <p:txBody>
          <a:bodyPr>
            <a:noAutofit/>
          </a:bodyPr>
          <a:lstStyle>
            <a:lvl1pPr marL="0" indent="0">
              <a:lnSpc>
                <a:spcPts val="1000"/>
              </a:lnSpc>
              <a:buNone/>
              <a:defRPr sz="1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Textmasterformat bearbeiten</a:t>
            </a:r>
          </a:p>
        </p:txBody>
      </p:sp>
      <p:sp>
        <p:nvSpPr>
          <p:cNvPr id="25" name="Bildplatzhalter 2"/>
          <p:cNvSpPr>
            <a:spLocks noGrp="1"/>
          </p:cNvSpPr>
          <p:nvPr>
            <p:ph type="pic" idx="16"/>
          </p:nvPr>
        </p:nvSpPr>
        <p:spPr>
          <a:xfrm>
            <a:off x="6402951" y="539920"/>
            <a:ext cx="2592000" cy="2196068"/>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endParaRPr lang="de-DE" noProof="0" dirty="0"/>
          </a:p>
        </p:txBody>
      </p:sp>
      <p:sp>
        <p:nvSpPr>
          <p:cNvPr id="26" name="Textplatzhalter 2"/>
          <p:cNvSpPr>
            <a:spLocks noGrp="1"/>
          </p:cNvSpPr>
          <p:nvPr>
            <p:ph type="body" idx="17"/>
          </p:nvPr>
        </p:nvSpPr>
        <p:spPr>
          <a:xfrm>
            <a:off x="6402951" y="2812230"/>
            <a:ext cx="2592000" cy="324000"/>
          </a:xfrm>
        </p:spPr>
        <p:txBody>
          <a:bodyPr>
            <a:noAutofit/>
          </a:bodyPr>
          <a:lstStyle>
            <a:lvl1pPr marL="0" indent="0">
              <a:lnSpc>
                <a:spcPts val="1000"/>
              </a:lnSpc>
              <a:buNone/>
              <a:defRPr sz="1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Textmasterformat bearbeiten</a:t>
            </a:r>
          </a:p>
        </p:txBody>
      </p:sp>
      <p:sp>
        <p:nvSpPr>
          <p:cNvPr id="27" name="Bildplatzhalter 2"/>
          <p:cNvSpPr>
            <a:spLocks noGrp="1"/>
          </p:cNvSpPr>
          <p:nvPr>
            <p:ph type="pic" idx="28"/>
          </p:nvPr>
        </p:nvSpPr>
        <p:spPr>
          <a:xfrm>
            <a:off x="904500" y="3201820"/>
            <a:ext cx="2592000" cy="2196068"/>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endParaRPr lang="de-DE" noProof="0" dirty="0"/>
          </a:p>
        </p:txBody>
      </p:sp>
      <p:sp>
        <p:nvSpPr>
          <p:cNvPr id="28" name="Textplatzhalter 2"/>
          <p:cNvSpPr>
            <a:spLocks noGrp="1"/>
          </p:cNvSpPr>
          <p:nvPr>
            <p:ph type="body" idx="29"/>
          </p:nvPr>
        </p:nvSpPr>
        <p:spPr>
          <a:xfrm>
            <a:off x="904500" y="5474129"/>
            <a:ext cx="2592000" cy="324000"/>
          </a:xfrm>
        </p:spPr>
        <p:txBody>
          <a:bodyPr>
            <a:noAutofit/>
          </a:bodyPr>
          <a:lstStyle>
            <a:lvl1pPr marL="0" indent="0">
              <a:lnSpc>
                <a:spcPts val="1000"/>
              </a:lnSpc>
              <a:buNone/>
              <a:defRPr sz="1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Textmasterformat bearbeiten</a:t>
            </a:r>
          </a:p>
        </p:txBody>
      </p:sp>
      <p:sp>
        <p:nvSpPr>
          <p:cNvPr id="29" name="Bildplatzhalter 2"/>
          <p:cNvSpPr>
            <a:spLocks noGrp="1"/>
          </p:cNvSpPr>
          <p:nvPr>
            <p:ph type="pic" idx="30"/>
          </p:nvPr>
        </p:nvSpPr>
        <p:spPr>
          <a:xfrm>
            <a:off x="3667884" y="3201820"/>
            <a:ext cx="2592000" cy="2196068"/>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endParaRPr lang="de-DE" noProof="0" dirty="0"/>
          </a:p>
        </p:txBody>
      </p:sp>
      <p:sp>
        <p:nvSpPr>
          <p:cNvPr id="30" name="Textplatzhalter 2"/>
          <p:cNvSpPr>
            <a:spLocks noGrp="1"/>
          </p:cNvSpPr>
          <p:nvPr>
            <p:ph type="body" idx="31"/>
          </p:nvPr>
        </p:nvSpPr>
        <p:spPr>
          <a:xfrm>
            <a:off x="3667884" y="5474129"/>
            <a:ext cx="2592000" cy="324000"/>
          </a:xfrm>
        </p:spPr>
        <p:txBody>
          <a:bodyPr>
            <a:noAutofit/>
          </a:bodyPr>
          <a:lstStyle>
            <a:lvl1pPr marL="0" indent="0">
              <a:lnSpc>
                <a:spcPts val="1000"/>
              </a:lnSpc>
              <a:buNone/>
              <a:defRPr sz="1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Textmasterformat bearbeiten</a:t>
            </a:r>
          </a:p>
        </p:txBody>
      </p:sp>
      <p:sp>
        <p:nvSpPr>
          <p:cNvPr id="31" name="Bildplatzhalter 2"/>
          <p:cNvSpPr>
            <a:spLocks noGrp="1"/>
          </p:cNvSpPr>
          <p:nvPr>
            <p:ph type="pic" idx="32"/>
          </p:nvPr>
        </p:nvSpPr>
        <p:spPr>
          <a:xfrm>
            <a:off x="6404432" y="3201820"/>
            <a:ext cx="2592000" cy="2196068"/>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endParaRPr lang="de-DE" noProof="0" dirty="0"/>
          </a:p>
        </p:txBody>
      </p:sp>
      <p:sp>
        <p:nvSpPr>
          <p:cNvPr id="32" name="Textplatzhalter 2"/>
          <p:cNvSpPr>
            <a:spLocks noGrp="1"/>
          </p:cNvSpPr>
          <p:nvPr>
            <p:ph type="body" idx="33"/>
          </p:nvPr>
        </p:nvSpPr>
        <p:spPr>
          <a:xfrm>
            <a:off x="6404432" y="5474129"/>
            <a:ext cx="2592000" cy="324000"/>
          </a:xfrm>
        </p:spPr>
        <p:txBody>
          <a:bodyPr>
            <a:noAutofit/>
          </a:bodyPr>
          <a:lstStyle>
            <a:lvl1pPr marL="0" indent="0">
              <a:lnSpc>
                <a:spcPts val="1000"/>
              </a:lnSpc>
              <a:buNone/>
              <a:defRPr sz="1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Textmasterformat bearbeiten</a:t>
            </a:r>
          </a:p>
        </p:txBody>
      </p:sp>
      <p:sp>
        <p:nvSpPr>
          <p:cNvPr id="15" name="Datumsplatzhalter 3"/>
          <p:cNvSpPr>
            <a:spLocks noGrp="1"/>
          </p:cNvSpPr>
          <p:nvPr>
            <p:ph type="dt" sz="half" idx="34"/>
          </p:nvPr>
        </p:nvSpPr>
        <p:spPr/>
        <p:txBody>
          <a:bodyPr/>
          <a:lstStyle>
            <a:lvl1pPr>
              <a:defRPr/>
            </a:lvl1pPr>
          </a:lstStyle>
          <a:p>
            <a:pPr>
              <a:defRPr/>
            </a:pPr>
            <a:fld id="{4B2470BF-E6ED-422A-A807-06FF340C5F16}" type="datetime1">
              <a:rPr lang="de-DE"/>
              <a:pPr>
                <a:defRPr/>
              </a:pPr>
              <a:t>07.11.2021</a:t>
            </a:fld>
            <a:endParaRPr lang="de-DE" dirty="0"/>
          </a:p>
        </p:txBody>
      </p:sp>
      <p:sp>
        <p:nvSpPr>
          <p:cNvPr id="16" name="Foliennummernplatzhalter 4"/>
          <p:cNvSpPr>
            <a:spLocks noGrp="1"/>
          </p:cNvSpPr>
          <p:nvPr>
            <p:ph type="sldNum" sz="quarter" idx="35"/>
          </p:nvPr>
        </p:nvSpPr>
        <p:spPr/>
        <p:txBody>
          <a:bodyPr/>
          <a:lstStyle>
            <a:lvl1pPr>
              <a:defRPr/>
            </a:lvl1pPr>
          </a:lstStyle>
          <a:p>
            <a:r>
              <a:rPr lang="de-DE"/>
              <a:t>Seite </a:t>
            </a:r>
            <a:fld id="{354B29EA-598E-4BB9-979D-D7ADABC8E79E}" type="slidenum">
              <a:rPr lang="de-DE"/>
              <a:pPr/>
              <a:t>‹Nr.›</a:t>
            </a:fld>
            <a:endParaRPr lang="de-DE"/>
          </a:p>
        </p:txBody>
      </p:sp>
    </p:spTree>
    <p:extLst>
      <p:ext uri="{BB962C8B-B14F-4D97-AF65-F5344CB8AC3E}">
        <p14:creationId xmlns:p14="http://schemas.microsoft.com/office/powerpoint/2010/main" val="1330912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w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elplatzhalter 1"/>
          <p:cNvSpPr>
            <a:spLocks noGrp="1"/>
          </p:cNvSpPr>
          <p:nvPr>
            <p:ph type="title"/>
          </p:nvPr>
        </p:nvSpPr>
        <p:spPr bwMode="auto">
          <a:xfrm>
            <a:off x="903288" y="454025"/>
            <a:ext cx="8101012"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a:t>Überschrift</a:t>
            </a:r>
          </a:p>
        </p:txBody>
      </p:sp>
      <p:sp>
        <p:nvSpPr>
          <p:cNvPr id="1027" name="Textplatzhalter 2"/>
          <p:cNvSpPr>
            <a:spLocks noGrp="1"/>
          </p:cNvSpPr>
          <p:nvPr>
            <p:ph type="body" idx="1"/>
          </p:nvPr>
        </p:nvSpPr>
        <p:spPr bwMode="auto">
          <a:xfrm>
            <a:off x="904875" y="1547813"/>
            <a:ext cx="8099425" cy="431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a:t>Text</a:t>
            </a:r>
          </a:p>
          <a:p>
            <a:pPr lvl="1"/>
            <a:r>
              <a:rPr lang="de-DE"/>
              <a:t>Zweite Ebene</a:t>
            </a:r>
          </a:p>
          <a:p>
            <a:pPr lvl="2"/>
            <a:r>
              <a:rPr lang="de-DE"/>
              <a:t>Dritte Ebene</a:t>
            </a:r>
          </a:p>
          <a:p>
            <a:pPr lvl="3"/>
            <a:r>
              <a:rPr lang="de-DE"/>
              <a:t>Vierte Ebene</a:t>
            </a:r>
          </a:p>
        </p:txBody>
      </p:sp>
      <p:sp>
        <p:nvSpPr>
          <p:cNvPr id="11" name="Fußzeilenplatzhalter 3"/>
          <p:cNvSpPr txBox="1">
            <a:spLocks/>
          </p:cNvSpPr>
          <p:nvPr/>
        </p:nvSpPr>
        <p:spPr>
          <a:xfrm>
            <a:off x="1943100" y="6011863"/>
            <a:ext cx="3941763" cy="549275"/>
          </a:xfrm>
          <a:prstGeom prst="rect">
            <a:avLst/>
          </a:prstGeom>
        </p:spPr>
        <p:txBody>
          <a:bodyPr wrap="none" lIns="0" tIns="0" rIns="0" bIns="0"/>
          <a:lstStyle>
            <a:defPPr>
              <a:defRPr lang="de-DE"/>
            </a:defPPr>
            <a:lvl1pPr algn="l" rtl="0" fontAlgn="base">
              <a:lnSpc>
                <a:spcPts val="1500"/>
              </a:lnSpc>
              <a:spcBef>
                <a:spcPct val="0"/>
              </a:spcBef>
              <a:spcAft>
                <a:spcPct val="0"/>
              </a:spcAft>
              <a:defRPr kumimoji="1" sz="1200" b="1" i="0" kern="1200">
                <a:solidFill>
                  <a:srgbClr val="141313"/>
                </a:solidFill>
                <a:latin typeface="Arial"/>
                <a:ea typeface="ＭＳ Ｐゴシック" charset="0"/>
                <a:cs typeface="+mn-cs"/>
              </a:defRPr>
            </a:lvl1pPr>
            <a:lvl2pPr marL="457200" algn="l" rtl="0" fontAlgn="base">
              <a:spcBef>
                <a:spcPct val="0"/>
              </a:spcBef>
              <a:spcAft>
                <a:spcPct val="0"/>
              </a:spcAft>
              <a:defRPr kumimoji="1" sz="1200" kern="1200">
                <a:solidFill>
                  <a:schemeClr val="bg2"/>
                </a:solidFill>
                <a:latin typeface="Myriad Pro" charset="0"/>
                <a:ea typeface="ＭＳ Ｐゴシック" charset="0"/>
                <a:cs typeface="+mn-cs"/>
              </a:defRPr>
            </a:lvl2pPr>
            <a:lvl3pPr marL="914400" algn="l" rtl="0" fontAlgn="base">
              <a:spcBef>
                <a:spcPct val="0"/>
              </a:spcBef>
              <a:spcAft>
                <a:spcPct val="0"/>
              </a:spcAft>
              <a:defRPr kumimoji="1" sz="1200" kern="1200">
                <a:solidFill>
                  <a:schemeClr val="bg2"/>
                </a:solidFill>
                <a:latin typeface="Myriad Pro" charset="0"/>
                <a:ea typeface="ＭＳ Ｐゴシック" charset="0"/>
                <a:cs typeface="+mn-cs"/>
              </a:defRPr>
            </a:lvl3pPr>
            <a:lvl4pPr marL="1371600" algn="l" rtl="0" fontAlgn="base">
              <a:spcBef>
                <a:spcPct val="0"/>
              </a:spcBef>
              <a:spcAft>
                <a:spcPct val="0"/>
              </a:spcAft>
              <a:defRPr kumimoji="1" sz="1200" kern="1200">
                <a:solidFill>
                  <a:schemeClr val="bg2"/>
                </a:solidFill>
                <a:latin typeface="Myriad Pro" charset="0"/>
                <a:ea typeface="ＭＳ Ｐゴシック" charset="0"/>
                <a:cs typeface="+mn-cs"/>
              </a:defRPr>
            </a:lvl4pPr>
            <a:lvl5pPr marL="1828800" algn="l" rtl="0" fontAlgn="base">
              <a:spcBef>
                <a:spcPct val="0"/>
              </a:spcBef>
              <a:spcAft>
                <a:spcPct val="0"/>
              </a:spcAft>
              <a:defRPr kumimoji="1" sz="1200" kern="1200">
                <a:solidFill>
                  <a:schemeClr val="bg2"/>
                </a:solidFill>
                <a:latin typeface="Myriad Pro" charset="0"/>
                <a:ea typeface="ＭＳ Ｐゴシック" charset="0"/>
                <a:cs typeface="+mn-cs"/>
              </a:defRPr>
            </a:lvl5pPr>
            <a:lvl6pPr marL="2286000" algn="l" defTabSz="457200" rtl="0" eaLnBrk="1" latinLnBrk="0" hangingPunct="1">
              <a:defRPr kumimoji="1" sz="1200" kern="1200">
                <a:solidFill>
                  <a:schemeClr val="bg2"/>
                </a:solidFill>
                <a:latin typeface="Myriad Pro" charset="0"/>
                <a:ea typeface="ＭＳ Ｐゴシック" charset="0"/>
                <a:cs typeface="+mn-cs"/>
              </a:defRPr>
            </a:lvl6pPr>
            <a:lvl7pPr marL="2743200" algn="l" defTabSz="457200" rtl="0" eaLnBrk="1" latinLnBrk="0" hangingPunct="1">
              <a:defRPr kumimoji="1" sz="1200" kern="1200">
                <a:solidFill>
                  <a:schemeClr val="bg2"/>
                </a:solidFill>
                <a:latin typeface="Myriad Pro" charset="0"/>
                <a:ea typeface="ＭＳ Ｐゴシック" charset="0"/>
                <a:cs typeface="+mn-cs"/>
              </a:defRPr>
            </a:lvl7pPr>
            <a:lvl8pPr marL="3200400" algn="l" defTabSz="457200" rtl="0" eaLnBrk="1" latinLnBrk="0" hangingPunct="1">
              <a:defRPr kumimoji="1" sz="1200" kern="1200">
                <a:solidFill>
                  <a:schemeClr val="bg2"/>
                </a:solidFill>
                <a:latin typeface="Myriad Pro" charset="0"/>
                <a:ea typeface="ＭＳ Ｐゴシック" charset="0"/>
                <a:cs typeface="+mn-cs"/>
              </a:defRPr>
            </a:lvl8pPr>
            <a:lvl9pPr marL="3657600" algn="l" defTabSz="457200" rtl="0" eaLnBrk="1" latinLnBrk="0" hangingPunct="1">
              <a:defRPr kumimoji="1" sz="1200" kern="1200">
                <a:solidFill>
                  <a:schemeClr val="bg2"/>
                </a:solidFill>
                <a:latin typeface="Myriad Pro" charset="0"/>
                <a:ea typeface="ＭＳ Ｐゴシック" charset="0"/>
                <a:cs typeface="+mn-cs"/>
              </a:defRPr>
            </a:lvl9pPr>
          </a:lstStyle>
          <a:p>
            <a:pPr marL="0" marR="0" lvl="0" indent="0" algn="l" defTabSz="457200" rtl="0" eaLnBrk="1" fontAlgn="base" latinLnBrk="0" hangingPunct="1">
              <a:lnSpc>
                <a:spcPct val="100000"/>
              </a:lnSpc>
              <a:spcBef>
                <a:spcPct val="0"/>
              </a:spcBef>
              <a:spcAft>
                <a:spcPts val="600"/>
              </a:spcAft>
              <a:buClrTx/>
              <a:buSzTx/>
              <a:buFontTx/>
              <a:buNone/>
              <a:tabLst/>
              <a:defRPr/>
            </a:pPr>
            <a:r>
              <a:rPr lang="de-DE" sz="900" b="0" dirty="0"/>
              <a:t>Sarah Elisabeth Jetz, Patrick Alexander </a:t>
            </a:r>
            <a:r>
              <a:rPr lang="de-DE" sz="900" b="0" dirty="0" err="1"/>
              <a:t>Pettinger</a:t>
            </a:r>
            <a:br>
              <a:rPr lang="de-DE" sz="900" b="0" dirty="0"/>
            </a:br>
            <a:r>
              <a:rPr lang="de-DE" sz="900" b="0" i="0" u="none" strike="noStrike" dirty="0">
                <a:solidFill>
                  <a:srgbClr val="000000"/>
                </a:solidFill>
                <a:effectLst/>
                <a:latin typeface="+mn-lt"/>
              </a:rPr>
              <a:t>Entwicklungsprojekt 2021/22</a:t>
            </a:r>
            <a:br>
              <a:rPr lang="de-DE" sz="900" b="0" i="0" u="none" strike="noStrike" dirty="0">
                <a:solidFill>
                  <a:srgbClr val="000000"/>
                </a:solidFill>
                <a:effectLst/>
                <a:latin typeface="+mn-lt"/>
              </a:rPr>
            </a:br>
            <a:endParaRPr lang="de-DE" sz="900" b="0" dirty="0"/>
          </a:p>
        </p:txBody>
      </p:sp>
      <p:grpSp>
        <p:nvGrpSpPr>
          <p:cNvPr id="1029" name="Gruppierung 11"/>
          <p:cNvGrpSpPr>
            <a:grpSpLocks/>
          </p:cNvGrpSpPr>
          <p:nvPr/>
        </p:nvGrpSpPr>
        <p:grpSpPr bwMode="auto">
          <a:xfrm>
            <a:off x="903288" y="0"/>
            <a:ext cx="8243887" cy="71438"/>
            <a:chOff x="903819" y="0"/>
            <a:chExt cx="8244000" cy="108000"/>
          </a:xfrm>
        </p:grpSpPr>
        <p:sp>
          <p:nvSpPr>
            <p:cNvPr id="13" name="Rechteck 12"/>
            <p:cNvSpPr/>
            <p:nvPr/>
          </p:nvSpPr>
          <p:spPr bwMode="auto">
            <a:xfrm>
              <a:off x="903819" y="0"/>
              <a:ext cx="2735299" cy="108000"/>
            </a:xfrm>
            <a:prstGeom prst="rect">
              <a:avLst/>
            </a:prstGeom>
            <a:solidFill>
              <a:srgbClr val="AA0F1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a:p>
          </p:txBody>
        </p:sp>
        <p:sp>
          <p:nvSpPr>
            <p:cNvPr id="14" name="Rechteck 13"/>
            <p:cNvSpPr/>
            <p:nvPr/>
          </p:nvSpPr>
          <p:spPr bwMode="auto">
            <a:xfrm>
              <a:off x="3639118" y="0"/>
              <a:ext cx="2736888" cy="108000"/>
            </a:xfrm>
            <a:prstGeom prst="rect">
              <a:avLst/>
            </a:prstGeom>
            <a:solidFill>
              <a:srgbClr val="D7471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a:p>
          </p:txBody>
        </p:sp>
        <p:sp>
          <p:nvSpPr>
            <p:cNvPr id="15" name="Rechteck 14"/>
            <p:cNvSpPr/>
            <p:nvPr/>
          </p:nvSpPr>
          <p:spPr bwMode="auto">
            <a:xfrm>
              <a:off x="6376006" y="0"/>
              <a:ext cx="2771813" cy="108000"/>
            </a:xfrm>
            <a:prstGeom prst="rect">
              <a:avLst/>
            </a:prstGeom>
            <a:solidFill>
              <a:srgbClr val="901B6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a:p>
          </p:txBody>
        </p:sp>
      </p:grpSp>
      <p:cxnSp>
        <p:nvCxnSpPr>
          <p:cNvPr id="16" name="Gerade Verbindung 15"/>
          <p:cNvCxnSpPr/>
          <p:nvPr/>
        </p:nvCxnSpPr>
        <p:spPr>
          <a:xfrm>
            <a:off x="904875" y="5951538"/>
            <a:ext cx="8240713" cy="0"/>
          </a:xfrm>
          <a:prstGeom prst="line">
            <a:avLst/>
          </a:prstGeom>
          <a:ln w="635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7" name="Datumsplatzhalter 3"/>
          <p:cNvSpPr>
            <a:spLocks noGrp="1"/>
          </p:cNvSpPr>
          <p:nvPr>
            <p:ph type="dt" sz="half" idx="2"/>
          </p:nvPr>
        </p:nvSpPr>
        <p:spPr>
          <a:xfrm>
            <a:off x="904875" y="6011863"/>
            <a:ext cx="971550" cy="179387"/>
          </a:xfrm>
          <a:prstGeom prst="rect">
            <a:avLst/>
          </a:prstGeom>
        </p:spPr>
        <p:txBody>
          <a:bodyPr vert="horz" wrap="none" lIns="0" tIns="0" rIns="0" bIns="0" rtlCol="0" anchor="t"/>
          <a:lstStyle>
            <a:lvl1pPr algn="l" fontAlgn="auto">
              <a:spcBef>
                <a:spcPts val="0"/>
              </a:spcBef>
              <a:spcAft>
                <a:spcPts val="0"/>
              </a:spcAft>
              <a:defRPr sz="900">
                <a:solidFill>
                  <a:schemeClr val="tx1"/>
                </a:solidFill>
                <a:latin typeface="Arial" panose="020B0604020202020204" pitchFamily="34" charset="0"/>
                <a:cs typeface="Arial" panose="020B0604020202020204" pitchFamily="34" charset="0"/>
              </a:defRPr>
            </a:lvl1pPr>
          </a:lstStyle>
          <a:p>
            <a:pPr>
              <a:defRPr/>
            </a:pPr>
            <a:r>
              <a:rPr lang="de-DE" dirty="0" err="1"/>
              <a:t>WiSe</a:t>
            </a:r>
            <a:r>
              <a:rPr lang="de-DE" dirty="0"/>
              <a:t> 2021/22</a:t>
            </a:r>
          </a:p>
        </p:txBody>
      </p:sp>
      <p:sp>
        <p:nvSpPr>
          <p:cNvPr id="18" name="Foliennummernplatzhalter 4"/>
          <p:cNvSpPr>
            <a:spLocks noGrp="1"/>
          </p:cNvSpPr>
          <p:nvPr>
            <p:ph type="sldNum" sz="quarter" idx="4"/>
          </p:nvPr>
        </p:nvSpPr>
        <p:spPr>
          <a:xfrm>
            <a:off x="904875" y="6361113"/>
            <a:ext cx="971550" cy="214312"/>
          </a:xfrm>
          <a:prstGeom prst="rect">
            <a:avLst/>
          </a:prstGeom>
        </p:spPr>
        <p:txBody>
          <a:bodyPr vert="horz" wrap="square" lIns="0" tIns="0" rIns="0" bIns="0" numCol="1" anchor="b" anchorCtr="0" compatLnSpc="1">
            <a:prstTxWarp prst="textNoShape">
              <a:avLst/>
            </a:prstTxWarp>
          </a:bodyPr>
          <a:lstStyle>
            <a:lvl1pPr>
              <a:defRPr sz="900"/>
            </a:lvl1pPr>
          </a:lstStyle>
          <a:p>
            <a:r>
              <a:rPr lang="de-DE"/>
              <a:t>Seite </a:t>
            </a:r>
            <a:fld id="{3DB3A08D-AC0F-4909-816B-0F9F93039D09}" type="slidenum">
              <a:rPr lang="de-DE"/>
              <a:pPr/>
              <a:t>‹Nr.›</a:t>
            </a:fld>
            <a:endParaRPr lang="de-DE"/>
          </a:p>
        </p:txBody>
      </p:sp>
      <p:pic>
        <p:nvPicPr>
          <p:cNvPr id="1033" name="Bild 7" descr="Logo_17pt.wmf"/>
          <p:cNvPicPr>
            <a:picLocks/>
          </p:cNvPicPr>
          <p:nvPr/>
        </p:nvPicPr>
        <p:blipFill>
          <a:blip r:embed="rId11">
            <a:extLst>
              <a:ext uri="{28A0092B-C50C-407E-A947-70E740481C1C}">
                <a14:useLocalDpi xmlns:a14="http://schemas.microsoft.com/office/drawing/2010/main" val="0"/>
              </a:ext>
            </a:extLst>
          </a:blip>
          <a:srcRect/>
          <a:stretch>
            <a:fillRect/>
          </a:stretch>
        </p:blipFill>
        <p:spPr bwMode="auto">
          <a:xfrm>
            <a:off x="7664450" y="6000750"/>
            <a:ext cx="1052513"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9" r:id="rId5"/>
    <p:sldLayoutId id="2147483756" r:id="rId6"/>
    <p:sldLayoutId id="2147483760" r:id="rId7"/>
    <p:sldLayoutId id="2147483757" r:id="rId8"/>
    <p:sldLayoutId id="2147483758" r:id="rId9"/>
  </p:sldLayoutIdLst>
  <p:hf hdr="0" ftr="0"/>
  <p:txStyles>
    <p:titleStyle>
      <a:lvl1pPr algn="l" defTabSz="455613" rtl="0" eaLnBrk="1" fontAlgn="base" hangingPunct="1">
        <a:lnSpc>
          <a:spcPts val="3000"/>
        </a:lnSpc>
        <a:spcBef>
          <a:spcPct val="0"/>
        </a:spcBef>
        <a:spcAft>
          <a:spcPct val="0"/>
        </a:spcAft>
        <a:defRPr sz="3000" b="1" kern="1200">
          <a:solidFill>
            <a:schemeClr val="tx1"/>
          </a:solidFill>
          <a:latin typeface="Arial"/>
          <a:ea typeface="+mj-ea"/>
          <a:cs typeface="+mj-cs"/>
        </a:defRPr>
      </a:lvl1pPr>
      <a:lvl2pPr algn="l" defTabSz="455613" rtl="0" eaLnBrk="1" fontAlgn="base" hangingPunct="1">
        <a:lnSpc>
          <a:spcPts val="3000"/>
        </a:lnSpc>
        <a:spcBef>
          <a:spcPct val="0"/>
        </a:spcBef>
        <a:spcAft>
          <a:spcPct val="0"/>
        </a:spcAft>
        <a:defRPr sz="3000" b="1">
          <a:solidFill>
            <a:schemeClr val="tx1"/>
          </a:solidFill>
          <a:latin typeface="Arial" pitchFamily="34" charset="0"/>
        </a:defRPr>
      </a:lvl2pPr>
      <a:lvl3pPr algn="l" defTabSz="455613" rtl="0" eaLnBrk="1" fontAlgn="base" hangingPunct="1">
        <a:lnSpc>
          <a:spcPts val="3000"/>
        </a:lnSpc>
        <a:spcBef>
          <a:spcPct val="0"/>
        </a:spcBef>
        <a:spcAft>
          <a:spcPct val="0"/>
        </a:spcAft>
        <a:defRPr sz="3000" b="1">
          <a:solidFill>
            <a:schemeClr val="tx1"/>
          </a:solidFill>
          <a:latin typeface="Arial" pitchFamily="34" charset="0"/>
        </a:defRPr>
      </a:lvl3pPr>
      <a:lvl4pPr algn="l" defTabSz="455613" rtl="0" eaLnBrk="1" fontAlgn="base" hangingPunct="1">
        <a:lnSpc>
          <a:spcPts val="3000"/>
        </a:lnSpc>
        <a:spcBef>
          <a:spcPct val="0"/>
        </a:spcBef>
        <a:spcAft>
          <a:spcPct val="0"/>
        </a:spcAft>
        <a:defRPr sz="3000" b="1">
          <a:solidFill>
            <a:schemeClr val="tx1"/>
          </a:solidFill>
          <a:latin typeface="Arial" pitchFamily="34" charset="0"/>
        </a:defRPr>
      </a:lvl4pPr>
      <a:lvl5pPr algn="l" defTabSz="455613" rtl="0" eaLnBrk="1" fontAlgn="base" hangingPunct="1">
        <a:lnSpc>
          <a:spcPts val="3000"/>
        </a:lnSpc>
        <a:spcBef>
          <a:spcPct val="0"/>
        </a:spcBef>
        <a:spcAft>
          <a:spcPct val="0"/>
        </a:spcAft>
        <a:defRPr sz="3000" b="1">
          <a:solidFill>
            <a:schemeClr val="tx1"/>
          </a:solidFill>
          <a:latin typeface="Arial" pitchFamily="34" charset="0"/>
        </a:defRPr>
      </a:lvl5pPr>
      <a:lvl6pPr marL="457200" algn="l" defTabSz="455613" rtl="0" eaLnBrk="1" fontAlgn="base" hangingPunct="1">
        <a:lnSpc>
          <a:spcPts val="2800"/>
        </a:lnSpc>
        <a:spcBef>
          <a:spcPct val="0"/>
        </a:spcBef>
        <a:spcAft>
          <a:spcPct val="0"/>
        </a:spcAft>
        <a:defRPr sz="3200" b="1">
          <a:solidFill>
            <a:schemeClr val="tx1"/>
          </a:solidFill>
          <a:latin typeface="Arial" pitchFamily="34" charset="0"/>
        </a:defRPr>
      </a:lvl6pPr>
      <a:lvl7pPr marL="914400" algn="l" defTabSz="455613" rtl="0" eaLnBrk="1" fontAlgn="base" hangingPunct="1">
        <a:lnSpc>
          <a:spcPts val="2800"/>
        </a:lnSpc>
        <a:spcBef>
          <a:spcPct val="0"/>
        </a:spcBef>
        <a:spcAft>
          <a:spcPct val="0"/>
        </a:spcAft>
        <a:defRPr sz="3200" b="1">
          <a:solidFill>
            <a:schemeClr val="tx1"/>
          </a:solidFill>
          <a:latin typeface="Arial" pitchFamily="34" charset="0"/>
        </a:defRPr>
      </a:lvl7pPr>
      <a:lvl8pPr marL="1371600" algn="l" defTabSz="455613" rtl="0" eaLnBrk="1" fontAlgn="base" hangingPunct="1">
        <a:lnSpc>
          <a:spcPts val="2800"/>
        </a:lnSpc>
        <a:spcBef>
          <a:spcPct val="0"/>
        </a:spcBef>
        <a:spcAft>
          <a:spcPct val="0"/>
        </a:spcAft>
        <a:defRPr sz="3200" b="1">
          <a:solidFill>
            <a:schemeClr val="tx1"/>
          </a:solidFill>
          <a:latin typeface="Arial" pitchFamily="34" charset="0"/>
        </a:defRPr>
      </a:lvl8pPr>
      <a:lvl9pPr marL="1828800" algn="l" defTabSz="455613" rtl="0" eaLnBrk="1" fontAlgn="base" hangingPunct="1">
        <a:lnSpc>
          <a:spcPts val="2800"/>
        </a:lnSpc>
        <a:spcBef>
          <a:spcPct val="0"/>
        </a:spcBef>
        <a:spcAft>
          <a:spcPct val="0"/>
        </a:spcAft>
        <a:defRPr sz="3200" b="1">
          <a:solidFill>
            <a:schemeClr val="tx1"/>
          </a:solidFill>
          <a:latin typeface="Arial" pitchFamily="34" charset="0"/>
        </a:defRPr>
      </a:lvl9pPr>
    </p:titleStyle>
    <p:bodyStyle>
      <a:lvl1pPr marL="342900" indent="-342900" algn="l" defTabSz="455613" rtl="0" eaLnBrk="1" fontAlgn="base" hangingPunct="1">
        <a:lnSpc>
          <a:spcPts val="2200"/>
        </a:lnSpc>
        <a:spcBef>
          <a:spcPct val="0"/>
        </a:spcBef>
        <a:spcAft>
          <a:spcPct val="0"/>
        </a:spcAft>
        <a:defRPr sz="2000" kern="1200">
          <a:solidFill>
            <a:schemeClr val="tx1"/>
          </a:solidFill>
          <a:latin typeface="Arial"/>
          <a:ea typeface="+mn-ea"/>
          <a:cs typeface="+mn-cs"/>
        </a:defRPr>
      </a:lvl1pPr>
      <a:lvl2pPr marL="355600" indent="-169863" algn="l" defTabSz="455613" rtl="0" eaLnBrk="1" fontAlgn="base" hangingPunct="1">
        <a:lnSpc>
          <a:spcPts val="2200"/>
        </a:lnSpc>
        <a:spcBef>
          <a:spcPct val="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2pPr>
      <a:lvl3pPr marL="539750" indent="-184150" algn="l" defTabSz="455613" rtl="0" eaLnBrk="1" fontAlgn="base" hangingPunct="1">
        <a:lnSpc>
          <a:spcPts val="2200"/>
        </a:lnSpc>
        <a:spcBef>
          <a:spcPct val="0"/>
        </a:spcBef>
        <a:spcAft>
          <a:spcPct val="0"/>
        </a:spcAft>
        <a:buClr>
          <a:schemeClr val="accent2"/>
        </a:buClr>
        <a:buFont typeface="Wingdings" panose="05000000000000000000" pitchFamily="2" charset="2"/>
        <a:buChar char="§"/>
        <a:defRPr sz="2000" kern="1200">
          <a:solidFill>
            <a:schemeClr val="tx1"/>
          </a:solidFill>
          <a:latin typeface="Arial"/>
          <a:ea typeface="+mn-ea"/>
          <a:cs typeface="+mn-cs"/>
        </a:defRPr>
      </a:lvl3pPr>
      <a:lvl4pPr marL="712788" indent="-169863" algn="l" defTabSz="455613" rtl="0" eaLnBrk="1" fontAlgn="base" hangingPunct="1">
        <a:lnSpc>
          <a:spcPts val="2200"/>
        </a:lnSpc>
        <a:spcBef>
          <a:spcPct val="0"/>
        </a:spcBef>
        <a:spcAft>
          <a:spcPct val="0"/>
        </a:spcAft>
        <a:buClr>
          <a:srgbClr val="9D167A"/>
        </a:buClr>
        <a:buFont typeface="Wingdings" panose="05000000000000000000" pitchFamily="2" charset="2"/>
        <a:buChar char="§"/>
        <a:defRPr sz="2000" kern="1200">
          <a:solidFill>
            <a:schemeClr val="tx1"/>
          </a:solidFill>
          <a:latin typeface="Arial"/>
          <a:ea typeface="+mn-ea"/>
          <a:cs typeface="+mn-cs"/>
        </a:defRPr>
      </a:lvl4pPr>
      <a:lvl5pPr marL="1073150" indent="-176213" algn="l" defTabSz="455613" rtl="0" eaLnBrk="1" fontAlgn="base" hangingPunct="1">
        <a:lnSpc>
          <a:spcPts val="1600"/>
        </a:lnSpc>
        <a:spcBef>
          <a:spcPts val="500"/>
        </a:spcBef>
        <a:spcAft>
          <a:spcPct val="0"/>
        </a:spcAft>
        <a:buFont typeface="Symbol" panose="05050102010706020507" pitchFamily="18" charset="2"/>
        <a:buChar char="-"/>
        <a:defRPr sz="2000" kern="1200">
          <a:solidFill>
            <a:schemeClr val="tx1"/>
          </a:solidFill>
          <a:latin typeface="Arial"/>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github.com/SJetz/EPWS2122JetzPettinger/wiki/Zielgruppe" TargetMode="External"/><Relationship Id="rId3" Type="http://schemas.openxmlformats.org/officeDocument/2006/relationships/hyperlink" Target="https://github.com/SJetz/EPWS2122JetzPettinger/wiki/Expos%C3%A9" TargetMode="External"/><Relationship Id="rId7" Type="http://schemas.openxmlformats.org/officeDocument/2006/relationships/hyperlink" Target="https://github.com/SJetz/EPWS2122JetzPettinger/wiki/Dom%C3%A4nenmodell" TargetMode="External"/><Relationship Id="rId12" Type="http://schemas.openxmlformats.org/officeDocument/2006/relationships/hyperlink" Target="https://github.com/SJetz/EPWS2122JetzPettinger/wiki/Quellen"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github.com/SJetz/EPWS2122JetzPettinger/wiki/Stakeholder" TargetMode="External"/><Relationship Id="rId11" Type="http://schemas.openxmlformats.org/officeDocument/2006/relationships/hyperlink" Target="https://github.com/SJetz/EPWS2122JetzPettinger/wiki/Risiken" TargetMode="External"/><Relationship Id="rId5" Type="http://schemas.openxmlformats.org/officeDocument/2006/relationships/hyperlink" Target="https://github.com/SJetz/EPWS2122JetzPettinger/wiki/Fishbone-Diagram" TargetMode="External"/><Relationship Id="rId10" Type="http://schemas.openxmlformats.org/officeDocument/2006/relationships/hyperlink" Target="https://github.com/SJetz/EPWS2122JetzPettinger/wiki/Erfordernisse-und-Anforderungen" TargetMode="External"/><Relationship Id="rId4" Type="http://schemas.openxmlformats.org/officeDocument/2006/relationships/hyperlink" Target="https://github.com/SJetz/EPWS2122JetzPettinger/wiki/Marktrecherche" TargetMode="External"/><Relationship Id="rId9" Type="http://schemas.openxmlformats.org/officeDocument/2006/relationships/hyperlink" Target="https://github.com/SJetz/EPWS2122JetzPettinger/wiki/Vorgehensmodell"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SJetz/EPWS2122JetzPettinger/wiki/Vorgehensmodel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SJetz/EPWS2122JetzPettinger/wiki/Erfordernisse-und-Anforderungen"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github.com/SJetz/EPWS2122JetzPettinger/wiki/Use-Cases"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SJetz/EPWS2122JetzPettinger/wiki/Risiken"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SJetz/EPWS2122JetzPettinger/wiki/Quellen"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SJetz/EPWS2122JetzPettinger/wiki/Expos%C3%A9"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medium.com/@marcsteffen/die-einkaufshilfe-ef0ced4d02e5"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github.com/SJetz/EPWS2122JetzPettinger/wiki/Marktrecherche" TargetMode="External"/><Relationship Id="rId4" Type="http://schemas.openxmlformats.org/officeDocument/2006/relationships/hyperlink" Target="https://www.einfach-fuer-alle.de/artikel/best-practice-beispiele/"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SJetz/EPWS2122JetzPettinger/wiki/Expos%C3%A9"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SJetz/EPWS2122JetzPettinger/wiki/Expos%C3%A9"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SJetz/EPWS2122JetzPettinger/wiki/Fishbone-Diagra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SJetz/EPWS2122JetzPettinger/wiki/Stakeholder"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SJetz/EPWS2122JetzPettinger/wiki/Dom%C3%A4nenmodel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SJetz/EPWS2122JetzPettinger/wiki/Zielgruppe"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el 16">
            <a:extLst>
              <a:ext uri="{FF2B5EF4-FFF2-40B4-BE49-F238E27FC236}">
                <a16:creationId xmlns:a16="http://schemas.microsoft.com/office/drawing/2014/main" id="{5310A8A3-5C3B-427A-83BE-2B45CDCBD872}"/>
              </a:ext>
            </a:extLst>
          </p:cNvPr>
          <p:cNvSpPr>
            <a:spLocks noGrp="1"/>
          </p:cNvSpPr>
          <p:nvPr>
            <p:ph type="title"/>
          </p:nvPr>
        </p:nvSpPr>
        <p:spPr/>
        <p:txBody>
          <a:bodyPr/>
          <a:lstStyle/>
          <a:p>
            <a:r>
              <a:rPr lang="de-DE" dirty="0">
                <a:latin typeface="Corbel" panose="020B0503020204020204" pitchFamily="34" charset="0"/>
              </a:rPr>
              <a:t>Agenda</a:t>
            </a:r>
          </a:p>
        </p:txBody>
      </p:sp>
      <p:sp>
        <p:nvSpPr>
          <p:cNvPr id="18" name="Inhaltsplatzhalter 17">
            <a:extLst>
              <a:ext uri="{FF2B5EF4-FFF2-40B4-BE49-F238E27FC236}">
                <a16:creationId xmlns:a16="http://schemas.microsoft.com/office/drawing/2014/main" id="{29C102FF-5B5C-4AE3-A34C-6C250D62A372}"/>
              </a:ext>
            </a:extLst>
          </p:cNvPr>
          <p:cNvSpPr>
            <a:spLocks noGrp="1"/>
          </p:cNvSpPr>
          <p:nvPr>
            <p:ph sz="quarter" idx="12"/>
          </p:nvPr>
        </p:nvSpPr>
        <p:spPr>
          <a:xfrm>
            <a:off x="903291" y="1357313"/>
            <a:ext cx="8099823" cy="4320000"/>
          </a:xfrm>
        </p:spPr>
        <p:txBody>
          <a:bodyPr/>
          <a:lstStyle/>
          <a:p>
            <a:pPr lvl="3" indent="-342900">
              <a:buFont typeface="Arial" panose="020B0604020202020204" pitchFamily="34" charset="0"/>
              <a:buChar char="•"/>
            </a:pPr>
            <a:r>
              <a:rPr lang="de-DE" dirty="0">
                <a:latin typeface="Corbel" panose="020B0503020204020204" pitchFamily="34" charset="0"/>
                <a:hlinkClick r:id="rId3"/>
              </a:rPr>
              <a:t>Exposé</a:t>
            </a:r>
            <a:endParaRPr lang="de-DE" dirty="0">
              <a:latin typeface="Corbel" panose="020B0503020204020204" pitchFamily="34" charset="0"/>
            </a:endParaRPr>
          </a:p>
          <a:p>
            <a:pPr lvl="4" indent="-342900">
              <a:buFont typeface="Arial" panose="020B0604020202020204" pitchFamily="34" charset="0"/>
              <a:buChar char="•"/>
            </a:pPr>
            <a:r>
              <a:rPr lang="de-DE" dirty="0">
                <a:latin typeface="Corbel" panose="020B0503020204020204" pitchFamily="34" charset="0"/>
                <a:hlinkClick r:id="rId3"/>
              </a:rPr>
              <a:t>Problemraum</a:t>
            </a:r>
            <a:endParaRPr lang="de-DE" dirty="0">
              <a:latin typeface="Corbel" panose="020B0503020204020204" pitchFamily="34" charset="0"/>
            </a:endParaRPr>
          </a:p>
          <a:p>
            <a:pPr lvl="4" indent="-342900">
              <a:buFont typeface="Arial" panose="020B0604020202020204" pitchFamily="34" charset="0"/>
              <a:buChar char="•"/>
            </a:pPr>
            <a:r>
              <a:rPr lang="de-DE" dirty="0">
                <a:latin typeface="Corbel" panose="020B0503020204020204" pitchFamily="34" charset="0"/>
                <a:hlinkClick r:id="rId4"/>
              </a:rPr>
              <a:t>Markrecherche</a:t>
            </a:r>
            <a:endParaRPr lang="de-DE" dirty="0">
              <a:latin typeface="Corbel" panose="020B0503020204020204" pitchFamily="34" charset="0"/>
            </a:endParaRPr>
          </a:p>
          <a:p>
            <a:pPr lvl="4" indent="-342900">
              <a:buFont typeface="Arial" panose="020B0604020202020204" pitchFamily="34" charset="0"/>
              <a:buChar char="•"/>
            </a:pPr>
            <a:r>
              <a:rPr lang="de-DE" dirty="0">
                <a:latin typeface="Corbel" panose="020B0503020204020204" pitchFamily="34" charset="0"/>
                <a:hlinkClick r:id="rId3"/>
              </a:rPr>
              <a:t>Zielhierarchie</a:t>
            </a:r>
            <a:endParaRPr lang="de-DE" dirty="0">
              <a:latin typeface="Corbel" panose="020B0503020204020204" pitchFamily="34" charset="0"/>
            </a:endParaRPr>
          </a:p>
          <a:p>
            <a:pPr lvl="4" indent="-342900">
              <a:buFont typeface="Arial" panose="020B0604020202020204" pitchFamily="34" charset="0"/>
              <a:buChar char="•"/>
            </a:pPr>
            <a:r>
              <a:rPr lang="de-DE" dirty="0">
                <a:latin typeface="Corbel" panose="020B0503020204020204" pitchFamily="34" charset="0"/>
                <a:hlinkClick r:id="rId3"/>
              </a:rPr>
              <a:t>Relevanz</a:t>
            </a:r>
            <a:endParaRPr lang="de-DE" dirty="0">
              <a:latin typeface="Corbel" panose="020B0503020204020204" pitchFamily="34" charset="0"/>
            </a:endParaRPr>
          </a:p>
          <a:p>
            <a:pPr lvl="3" indent="-342900">
              <a:buFont typeface="Arial" panose="020B0604020202020204" pitchFamily="34" charset="0"/>
              <a:buChar char="•"/>
            </a:pPr>
            <a:r>
              <a:rPr lang="de-DE" dirty="0">
                <a:latin typeface="Corbel" panose="020B0503020204020204" pitchFamily="34" charset="0"/>
              </a:rPr>
              <a:t>Domäne</a:t>
            </a:r>
          </a:p>
          <a:p>
            <a:pPr lvl="4" indent="-342900">
              <a:buFont typeface="Arial" panose="020B0604020202020204" pitchFamily="34" charset="0"/>
              <a:buChar char="•"/>
            </a:pPr>
            <a:r>
              <a:rPr lang="de-DE" dirty="0" err="1">
                <a:latin typeface="Corbel" panose="020B0503020204020204" pitchFamily="34" charset="0"/>
                <a:hlinkClick r:id="rId5"/>
              </a:rPr>
              <a:t>Fishbone</a:t>
            </a:r>
            <a:r>
              <a:rPr lang="de-DE" dirty="0">
                <a:latin typeface="Corbel" panose="020B0503020204020204" pitchFamily="34" charset="0"/>
                <a:hlinkClick r:id="rId5"/>
              </a:rPr>
              <a:t>-Diagramm</a:t>
            </a:r>
            <a:endParaRPr lang="de-DE" dirty="0">
              <a:latin typeface="Corbel" panose="020B0503020204020204" pitchFamily="34" charset="0"/>
            </a:endParaRPr>
          </a:p>
          <a:p>
            <a:pPr lvl="4" indent="-342900">
              <a:buFont typeface="Arial" panose="020B0604020202020204" pitchFamily="34" charset="0"/>
              <a:buChar char="•"/>
            </a:pPr>
            <a:r>
              <a:rPr lang="de-DE" dirty="0">
                <a:latin typeface="Corbel" panose="020B0503020204020204" pitchFamily="34" charset="0"/>
                <a:hlinkClick r:id="rId6"/>
              </a:rPr>
              <a:t>Stakeholder</a:t>
            </a:r>
            <a:endParaRPr lang="de-DE" dirty="0">
              <a:latin typeface="Corbel" panose="020B0503020204020204" pitchFamily="34" charset="0"/>
            </a:endParaRPr>
          </a:p>
          <a:p>
            <a:pPr lvl="4" indent="-342900">
              <a:buFont typeface="Arial" panose="020B0604020202020204" pitchFamily="34" charset="0"/>
              <a:buChar char="•"/>
            </a:pPr>
            <a:r>
              <a:rPr lang="de-DE" dirty="0">
                <a:latin typeface="Corbel" panose="020B0503020204020204" pitchFamily="34" charset="0"/>
                <a:hlinkClick r:id="rId7"/>
              </a:rPr>
              <a:t>Domänenmodell</a:t>
            </a:r>
            <a:endParaRPr lang="de-DE" dirty="0">
              <a:latin typeface="Corbel" panose="020B0503020204020204" pitchFamily="34" charset="0"/>
            </a:endParaRPr>
          </a:p>
          <a:p>
            <a:pPr lvl="4" indent="-342900">
              <a:buFont typeface="Arial" panose="020B0604020202020204" pitchFamily="34" charset="0"/>
              <a:buChar char="•"/>
            </a:pPr>
            <a:r>
              <a:rPr lang="de-DE" dirty="0">
                <a:latin typeface="Corbel" panose="020B0503020204020204" pitchFamily="34" charset="0"/>
                <a:hlinkClick r:id="rId8"/>
              </a:rPr>
              <a:t>Zielgruppe</a:t>
            </a:r>
            <a:endParaRPr lang="de-DE" dirty="0">
              <a:latin typeface="Corbel" panose="020B0503020204020204" pitchFamily="34" charset="0"/>
            </a:endParaRPr>
          </a:p>
          <a:p>
            <a:pPr lvl="3" indent="-342900">
              <a:buFont typeface="Arial" panose="020B0604020202020204" pitchFamily="34" charset="0"/>
              <a:buChar char="•"/>
            </a:pPr>
            <a:r>
              <a:rPr lang="de-DE" dirty="0">
                <a:latin typeface="Corbel" panose="020B0503020204020204" pitchFamily="34" charset="0"/>
                <a:hlinkClick r:id="rId9"/>
              </a:rPr>
              <a:t>Vorgehensmodell</a:t>
            </a:r>
            <a:endParaRPr lang="de-DE" dirty="0">
              <a:latin typeface="Corbel" panose="020B0503020204020204" pitchFamily="34" charset="0"/>
            </a:endParaRPr>
          </a:p>
          <a:p>
            <a:pPr lvl="4" indent="-342900">
              <a:buFont typeface="Arial" panose="020B0604020202020204" pitchFamily="34" charset="0"/>
              <a:buChar char="•"/>
            </a:pPr>
            <a:r>
              <a:rPr lang="de-DE" dirty="0">
                <a:latin typeface="Corbel" panose="020B0503020204020204" pitchFamily="34" charset="0"/>
                <a:hlinkClick r:id="rId10"/>
              </a:rPr>
              <a:t>Erfordernisse &amp; Anforderungen</a:t>
            </a:r>
            <a:endParaRPr lang="de-DE" dirty="0">
              <a:latin typeface="Corbel" panose="020B0503020204020204" pitchFamily="34" charset="0"/>
            </a:endParaRPr>
          </a:p>
          <a:p>
            <a:pPr lvl="3" indent="-342900">
              <a:buFont typeface="Arial" panose="020B0604020202020204" pitchFamily="34" charset="0"/>
              <a:buChar char="•"/>
            </a:pPr>
            <a:r>
              <a:rPr lang="de-DE" dirty="0">
                <a:latin typeface="Corbel" panose="020B0503020204020204" pitchFamily="34" charset="0"/>
                <a:hlinkClick r:id="rId11"/>
              </a:rPr>
              <a:t>Risikoanalyse</a:t>
            </a:r>
            <a:endParaRPr lang="de-DE" dirty="0">
              <a:latin typeface="Corbel" panose="020B0503020204020204" pitchFamily="34" charset="0"/>
            </a:endParaRPr>
          </a:p>
          <a:p>
            <a:pPr lvl="3" indent="-342900">
              <a:buFont typeface="Arial" panose="020B0604020202020204" pitchFamily="34" charset="0"/>
              <a:buChar char="•"/>
            </a:pPr>
            <a:r>
              <a:rPr lang="de-DE" dirty="0">
                <a:latin typeface="Corbel" panose="020B0503020204020204" pitchFamily="34" charset="0"/>
                <a:hlinkClick r:id="rId12"/>
              </a:rPr>
              <a:t>Quellen</a:t>
            </a:r>
            <a:endParaRPr lang="de-DE" dirty="0">
              <a:latin typeface="Corbel" panose="020B0503020204020204" pitchFamily="34" charset="0"/>
            </a:endParaRPr>
          </a:p>
        </p:txBody>
      </p:sp>
      <p:sp>
        <p:nvSpPr>
          <p:cNvPr id="5" name="Datumsplatzhalter 4">
            <a:extLst>
              <a:ext uri="{FF2B5EF4-FFF2-40B4-BE49-F238E27FC236}">
                <a16:creationId xmlns:a16="http://schemas.microsoft.com/office/drawing/2014/main" id="{C319720F-1CD0-4FF4-9890-2105ED7BAD7B}"/>
              </a:ext>
            </a:extLst>
          </p:cNvPr>
          <p:cNvSpPr>
            <a:spLocks noGrp="1"/>
          </p:cNvSpPr>
          <p:nvPr>
            <p:ph type="dt" sz="half" idx="14"/>
          </p:nvPr>
        </p:nvSpPr>
        <p:spPr/>
        <p:txBody>
          <a:bodyPr/>
          <a:lstStyle/>
          <a:p>
            <a:pPr>
              <a:defRPr/>
            </a:pPr>
            <a:fld id="{90503C0D-0707-4A07-942E-3F0C914DAF04}" type="datetime1">
              <a:rPr lang="de-DE" smtClean="0"/>
              <a:pPr>
                <a:defRPr/>
              </a:pPr>
              <a:t>07.11.2021</a:t>
            </a:fld>
            <a:endParaRPr lang="de-DE" dirty="0"/>
          </a:p>
        </p:txBody>
      </p:sp>
      <p:sp>
        <p:nvSpPr>
          <p:cNvPr id="6" name="Foliennummernplatzhalter 5">
            <a:extLst>
              <a:ext uri="{FF2B5EF4-FFF2-40B4-BE49-F238E27FC236}">
                <a16:creationId xmlns:a16="http://schemas.microsoft.com/office/drawing/2014/main" id="{6A0B34F3-0515-4B69-BAFC-42E1429BE82A}"/>
              </a:ext>
            </a:extLst>
          </p:cNvPr>
          <p:cNvSpPr>
            <a:spLocks noGrp="1"/>
          </p:cNvSpPr>
          <p:nvPr>
            <p:ph type="sldNum" sz="quarter" idx="15"/>
          </p:nvPr>
        </p:nvSpPr>
        <p:spPr/>
        <p:txBody>
          <a:bodyPr/>
          <a:lstStyle/>
          <a:p>
            <a:r>
              <a:rPr lang="de-DE"/>
              <a:t>Seite </a:t>
            </a:r>
            <a:fld id="{35334651-DA3B-4EB7-B98A-13466C4842BA}" type="slidenum">
              <a:rPr lang="de-DE" smtClean="0"/>
              <a:pPr/>
              <a:t>1</a:t>
            </a:fld>
            <a:endParaRPr lang="de-DE"/>
          </a:p>
        </p:txBody>
      </p:sp>
    </p:spTree>
    <p:extLst>
      <p:ext uri="{BB962C8B-B14F-4D97-AF65-F5344CB8AC3E}">
        <p14:creationId xmlns:p14="http://schemas.microsoft.com/office/powerpoint/2010/main" val="2292648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9FEF76-EE6D-4706-8B1F-1DB90576041A}"/>
              </a:ext>
            </a:extLst>
          </p:cNvPr>
          <p:cNvSpPr>
            <a:spLocks noGrp="1"/>
          </p:cNvSpPr>
          <p:nvPr>
            <p:ph type="title"/>
          </p:nvPr>
        </p:nvSpPr>
        <p:spPr/>
        <p:txBody>
          <a:bodyPr/>
          <a:lstStyle/>
          <a:p>
            <a:r>
              <a:rPr lang="de-DE" dirty="0">
                <a:latin typeface="Corbel" panose="020B0503020204020204" pitchFamily="34" charset="0"/>
              </a:rPr>
              <a:t>Vorgehensmodell</a:t>
            </a:r>
          </a:p>
        </p:txBody>
      </p:sp>
      <p:sp>
        <p:nvSpPr>
          <p:cNvPr id="3" name="Inhaltsplatzhalter 2">
            <a:extLst>
              <a:ext uri="{FF2B5EF4-FFF2-40B4-BE49-F238E27FC236}">
                <a16:creationId xmlns:a16="http://schemas.microsoft.com/office/drawing/2014/main" id="{90CF0E86-1E1A-4AAB-A2BC-C13DCE791112}"/>
              </a:ext>
            </a:extLst>
          </p:cNvPr>
          <p:cNvSpPr>
            <a:spLocks noGrp="1"/>
          </p:cNvSpPr>
          <p:nvPr>
            <p:ph sz="quarter" idx="12"/>
          </p:nvPr>
        </p:nvSpPr>
        <p:spPr/>
        <p:txBody>
          <a:bodyPr/>
          <a:lstStyle/>
          <a:p>
            <a:pPr>
              <a:buFont typeface="Arial" panose="020B0604020202020204" pitchFamily="34" charset="0"/>
              <a:buChar char="•"/>
            </a:pPr>
            <a:endParaRPr lang="de-DE" dirty="0"/>
          </a:p>
          <a:p>
            <a:pPr lvl="5">
              <a:buFontTx/>
              <a:buChar char="-"/>
            </a:pPr>
            <a:endParaRPr lang="de-DE" dirty="0"/>
          </a:p>
        </p:txBody>
      </p:sp>
      <p:sp>
        <p:nvSpPr>
          <p:cNvPr id="4" name="Textplatzhalter 3">
            <a:extLst>
              <a:ext uri="{FF2B5EF4-FFF2-40B4-BE49-F238E27FC236}">
                <a16:creationId xmlns:a16="http://schemas.microsoft.com/office/drawing/2014/main" id="{547A9675-CD91-4EBA-81F7-CA4C13AFBB62}"/>
              </a:ext>
            </a:extLst>
          </p:cNvPr>
          <p:cNvSpPr>
            <a:spLocks noGrp="1"/>
          </p:cNvSpPr>
          <p:nvPr>
            <p:ph type="body" idx="13"/>
          </p:nvPr>
        </p:nvSpPr>
        <p:spPr/>
        <p:txBody>
          <a:bodyPr/>
          <a:lstStyle/>
          <a:p>
            <a:r>
              <a:rPr lang="de-DE" dirty="0"/>
              <a:t>Vorgehensmodell</a:t>
            </a:r>
          </a:p>
        </p:txBody>
      </p:sp>
      <p:sp>
        <p:nvSpPr>
          <p:cNvPr id="5" name="Datumsplatzhalter 4">
            <a:extLst>
              <a:ext uri="{FF2B5EF4-FFF2-40B4-BE49-F238E27FC236}">
                <a16:creationId xmlns:a16="http://schemas.microsoft.com/office/drawing/2014/main" id="{93DE607D-99B8-4F66-9BE6-7BCA29CE5CCD}"/>
              </a:ext>
            </a:extLst>
          </p:cNvPr>
          <p:cNvSpPr>
            <a:spLocks noGrp="1"/>
          </p:cNvSpPr>
          <p:nvPr>
            <p:ph type="dt" sz="half" idx="14"/>
          </p:nvPr>
        </p:nvSpPr>
        <p:spPr/>
        <p:txBody>
          <a:bodyPr/>
          <a:lstStyle/>
          <a:p>
            <a:pPr>
              <a:defRPr/>
            </a:pPr>
            <a:fld id="{B64CBA54-30FD-4718-9862-FA8DE106E2AC}" type="datetime1">
              <a:rPr lang="de-DE" smtClean="0"/>
              <a:pPr>
                <a:defRPr/>
              </a:pPr>
              <a:t>07.11.2021</a:t>
            </a:fld>
            <a:endParaRPr lang="de-DE" dirty="0"/>
          </a:p>
        </p:txBody>
      </p:sp>
      <p:sp>
        <p:nvSpPr>
          <p:cNvPr id="6" name="Foliennummernplatzhalter 5">
            <a:extLst>
              <a:ext uri="{FF2B5EF4-FFF2-40B4-BE49-F238E27FC236}">
                <a16:creationId xmlns:a16="http://schemas.microsoft.com/office/drawing/2014/main" id="{23BF8046-2539-4FAA-9DE3-99F749A60FDB}"/>
              </a:ext>
            </a:extLst>
          </p:cNvPr>
          <p:cNvSpPr>
            <a:spLocks noGrp="1"/>
          </p:cNvSpPr>
          <p:nvPr>
            <p:ph type="sldNum" sz="quarter" idx="15"/>
          </p:nvPr>
        </p:nvSpPr>
        <p:spPr/>
        <p:txBody>
          <a:bodyPr/>
          <a:lstStyle/>
          <a:p>
            <a:r>
              <a:rPr lang="de-DE"/>
              <a:t>Seite </a:t>
            </a:r>
            <a:fld id="{8BA1C4DF-B313-402B-B18E-730A74683949}" type="slidenum">
              <a:rPr lang="de-DE" smtClean="0"/>
              <a:pPr/>
              <a:t>10</a:t>
            </a:fld>
            <a:endParaRPr lang="de-DE"/>
          </a:p>
        </p:txBody>
      </p:sp>
      <p:sp>
        <p:nvSpPr>
          <p:cNvPr id="7" name="Textfeld 6">
            <a:extLst>
              <a:ext uri="{FF2B5EF4-FFF2-40B4-BE49-F238E27FC236}">
                <a16:creationId xmlns:a16="http://schemas.microsoft.com/office/drawing/2014/main" id="{62D9E4A4-DF4D-4EBD-869F-547694098A62}"/>
              </a:ext>
            </a:extLst>
          </p:cNvPr>
          <p:cNvSpPr txBox="1"/>
          <p:nvPr/>
        </p:nvSpPr>
        <p:spPr>
          <a:xfrm>
            <a:off x="1880315" y="6361113"/>
            <a:ext cx="5628067" cy="338554"/>
          </a:xfrm>
          <a:prstGeom prst="rect">
            <a:avLst/>
          </a:prstGeom>
          <a:noFill/>
        </p:spPr>
        <p:txBody>
          <a:bodyPr wrap="square" rtlCol="0">
            <a:spAutoFit/>
          </a:bodyPr>
          <a:lstStyle/>
          <a:p>
            <a:r>
              <a:rPr lang="de-DE" sz="800" dirty="0">
                <a:latin typeface="Arial" panose="020B0604020202020204" pitchFamily="34" charset="0"/>
                <a:cs typeface="Arial" panose="020B0604020202020204" pitchFamily="34" charset="0"/>
                <a:hlinkClick r:id="rId3"/>
              </a:rPr>
              <a:t>https://github.com/SJetz/EPWS2122JetzPettinger/wiki/Vorgehensmodell</a:t>
            </a:r>
            <a:endParaRPr lang="de-DE" sz="800" dirty="0">
              <a:latin typeface="Arial" panose="020B0604020202020204" pitchFamily="34" charset="0"/>
              <a:cs typeface="Arial" panose="020B0604020202020204" pitchFamily="34" charset="0"/>
            </a:endParaRPr>
          </a:p>
          <a:p>
            <a:endParaRPr lang="de-DE" sz="800" dirty="0">
              <a:latin typeface="Arial" panose="020B0604020202020204" pitchFamily="34" charset="0"/>
              <a:cs typeface="Arial" panose="020B0604020202020204" pitchFamily="34" charset="0"/>
            </a:endParaRPr>
          </a:p>
        </p:txBody>
      </p:sp>
      <p:pic>
        <p:nvPicPr>
          <p:cNvPr id="9" name="Grafik 8">
            <a:extLst>
              <a:ext uri="{FF2B5EF4-FFF2-40B4-BE49-F238E27FC236}">
                <a16:creationId xmlns:a16="http://schemas.microsoft.com/office/drawing/2014/main" id="{5EB18EF7-6C31-4E4E-BD5D-86245049F4B9}"/>
              </a:ext>
            </a:extLst>
          </p:cNvPr>
          <p:cNvPicPr>
            <a:picLocks noChangeAspect="1"/>
          </p:cNvPicPr>
          <p:nvPr/>
        </p:nvPicPr>
        <p:blipFill>
          <a:blip r:embed="rId4"/>
          <a:stretch>
            <a:fillRect/>
          </a:stretch>
        </p:blipFill>
        <p:spPr>
          <a:xfrm>
            <a:off x="218941" y="967630"/>
            <a:ext cx="8706118" cy="4922740"/>
          </a:xfrm>
          <a:prstGeom prst="rect">
            <a:avLst/>
          </a:prstGeom>
        </p:spPr>
      </p:pic>
    </p:spTree>
    <p:extLst>
      <p:ext uri="{BB962C8B-B14F-4D97-AF65-F5344CB8AC3E}">
        <p14:creationId xmlns:p14="http://schemas.microsoft.com/office/powerpoint/2010/main" val="496307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9FEF76-EE6D-4706-8B1F-1DB90576041A}"/>
              </a:ext>
            </a:extLst>
          </p:cNvPr>
          <p:cNvSpPr>
            <a:spLocks noGrp="1"/>
          </p:cNvSpPr>
          <p:nvPr>
            <p:ph type="title"/>
          </p:nvPr>
        </p:nvSpPr>
        <p:spPr/>
        <p:txBody>
          <a:bodyPr/>
          <a:lstStyle/>
          <a:p>
            <a:r>
              <a:rPr lang="de-DE" dirty="0">
                <a:latin typeface="Corbel" panose="020B0503020204020204" pitchFamily="34" charset="0"/>
              </a:rPr>
              <a:t>Erfordernisse &amp; Anforderungen </a:t>
            </a:r>
          </a:p>
        </p:txBody>
      </p:sp>
      <p:sp>
        <p:nvSpPr>
          <p:cNvPr id="3" name="Inhaltsplatzhalter 2">
            <a:extLst>
              <a:ext uri="{FF2B5EF4-FFF2-40B4-BE49-F238E27FC236}">
                <a16:creationId xmlns:a16="http://schemas.microsoft.com/office/drawing/2014/main" id="{90CF0E86-1E1A-4AAB-A2BC-C13DCE791112}"/>
              </a:ext>
            </a:extLst>
          </p:cNvPr>
          <p:cNvSpPr>
            <a:spLocks noGrp="1"/>
          </p:cNvSpPr>
          <p:nvPr>
            <p:ph sz="quarter" idx="12"/>
          </p:nvPr>
        </p:nvSpPr>
        <p:spPr/>
        <p:txBody>
          <a:bodyPr/>
          <a:lstStyle/>
          <a:p>
            <a:pPr>
              <a:buFont typeface="Arial" panose="020B0604020202020204" pitchFamily="34" charset="0"/>
              <a:buChar char="•"/>
            </a:pPr>
            <a:r>
              <a:rPr lang="de-DE" dirty="0">
                <a:latin typeface="Corbel" panose="020B0503020204020204" pitchFamily="34" charset="0"/>
              </a:rPr>
              <a:t>Priorität der </a:t>
            </a:r>
            <a:r>
              <a:rPr lang="de-DE" dirty="0">
                <a:latin typeface="Corbel" panose="020B0503020204020204" pitchFamily="34" charset="0"/>
                <a:hlinkClick r:id="rId3"/>
              </a:rPr>
              <a:t>Erfordernisse &amp; Anforderungen </a:t>
            </a:r>
            <a:r>
              <a:rPr lang="de-DE" dirty="0">
                <a:latin typeface="Corbel" panose="020B0503020204020204" pitchFamily="34" charset="0"/>
              </a:rPr>
              <a:t>liegt primär bei den zu betreuenden Personen und sekundär bei den Betreuern</a:t>
            </a:r>
          </a:p>
          <a:p>
            <a:pPr>
              <a:buFont typeface="Arial" panose="020B0604020202020204" pitchFamily="34" charset="0"/>
              <a:buChar char="•"/>
            </a:pPr>
            <a:r>
              <a:rPr lang="de-DE" dirty="0">
                <a:latin typeface="Corbel" panose="020B0503020204020204" pitchFamily="34" charset="0"/>
              </a:rPr>
              <a:t>Weiter Stakeholder wurden betrachtet, ihrer Priorität wurde jedoch als gering Eingestuft</a:t>
            </a:r>
          </a:p>
          <a:p>
            <a:pPr>
              <a:buFont typeface="Arial" panose="020B0604020202020204" pitchFamily="34" charset="0"/>
              <a:buChar char="•"/>
            </a:pPr>
            <a:r>
              <a:rPr lang="de-DE" dirty="0">
                <a:latin typeface="Corbel" panose="020B0503020204020204" pitchFamily="34" charset="0"/>
              </a:rPr>
              <a:t>Aus den Anforderungen ergeben sich dann die </a:t>
            </a:r>
            <a:r>
              <a:rPr lang="de-DE" dirty="0">
                <a:latin typeface="Corbel" panose="020B0503020204020204" pitchFamily="34" charset="0"/>
                <a:hlinkClick r:id="rId4"/>
              </a:rPr>
              <a:t>Use </a:t>
            </a:r>
            <a:r>
              <a:rPr lang="de-DE" dirty="0" err="1">
                <a:latin typeface="Corbel" panose="020B0503020204020204" pitchFamily="34" charset="0"/>
                <a:hlinkClick r:id="rId4"/>
              </a:rPr>
              <a:t>cases</a:t>
            </a:r>
            <a:endParaRPr lang="de-DE" dirty="0">
              <a:latin typeface="Corbel" panose="020B0503020204020204" pitchFamily="34" charset="0"/>
            </a:endParaRPr>
          </a:p>
          <a:p>
            <a:pPr marL="0" indent="0"/>
            <a:endParaRPr lang="de-DE" dirty="0">
              <a:latin typeface="Corbel" panose="020B0503020204020204" pitchFamily="34" charset="0"/>
            </a:endParaRPr>
          </a:p>
        </p:txBody>
      </p:sp>
      <p:sp>
        <p:nvSpPr>
          <p:cNvPr id="4" name="Textplatzhalter 3">
            <a:extLst>
              <a:ext uri="{FF2B5EF4-FFF2-40B4-BE49-F238E27FC236}">
                <a16:creationId xmlns:a16="http://schemas.microsoft.com/office/drawing/2014/main" id="{547A9675-CD91-4EBA-81F7-CA4C13AFBB62}"/>
              </a:ext>
            </a:extLst>
          </p:cNvPr>
          <p:cNvSpPr>
            <a:spLocks noGrp="1"/>
          </p:cNvSpPr>
          <p:nvPr>
            <p:ph type="body" idx="13"/>
          </p:nvPr>
        </p:nvSpPr>
        <p:spPr/>
        <p:txBody>
          <a:bodyPr/>
          <a:lstStyle/>
          <a:p>
            <a:r>
              <a:rPr lang="de-DE" dirty="0"/>
              <a:t>Vorgehensmodell</a:t>
            </a:r>
          </a:p>
        </p:txBody>
      </p:sp>
      <p:sp>
        <p:nvSpPr>
          <p:cNvPr id="5" name="Datumsplatzhalter 4">
            <a:extLst>
              <a:ext uri="{FF2B5EF4-FFF2-40B4-BE49-F238E27FC236}">
                <a16:creationId xmlns:a16="http://schemas.microsoft.com/office/drawing/2014/main" id="{93DE607D-99B8-4F66-9BE6-7BCA29CE5CCD}"/>
              </a:ext>
            </a:extLst>
          </p:cNvPr>
          <p:cNvSpPr>
            <a:spLocks noGrp="1"/>
          </p:cNvSpPr>
          <p:nvPr>
            <p:ph type="dt" sz="half" idx="14"/>
          </p:nvPr>
        </p:nvSpPr>
        <p:spPr/>
        <p:txBody>
          <a:bodyPr/>
          <a:lstStyle/>
          <a:p>
            <a:pPr>
              <a:defRPr/>
            </a:pPr>
            <a:fld id="{B64CBA54-30FD-4718-9862-FA8DE106E2AC}" type="datetime1">
              <a:rPr lang="de-DE" smtClean="0"/>
              <a:pPr>
                <a:defRPr/>
              </a:pPr>
              <a:t>07.11.2021</a:t>
            </a:fld>
            <a:endParaRPr lang="de-DE" dirty="0"/>
          </a:p>
        </p:txBody>
      </p:sp>
      <p:sp>
        <p:nvSpPr>
          <p:cNvPr id="6" name="Foliennummernplatzhalter 5">
            <a:extLst>
              <a:ext uri="{FF2B5EF4-FFF2-40B4-BE49-F238E27FC236}">
                <a16:creationId xmlns:a16="http://schemas.microsoft.com/office/drawing/2014/main" id="{23BF8046-2539-4FAA-9DE3-99F749A60FDB}"/>
              </a:ext>
            </a:extLst>
          </p:cNvPr>
          <p:cNvSpPr>
            <a:spLocks noGrp="1"/>
          </p:cNvSpPr>
          <p:nvPr>
            <p:ph type="sldNum" sz="quarter" idx="15"/>
          </p:nvPr>
        </p:nvSpPr>
        <p:spPr/>
        <p:txBody>
          <a:bodyPr/>
          <a:lstStyle/>
          <a:p>
            <a:r>
              <a:rPr lang="de-DE"/>
              <a:t>Seite </a:t>
            </a:r>
            <a:fld id="{8BA1C4DF-B313-402B-B18E-730A74683949}" type="slidenum">
              <a:rPr lang="de-DE" smtClean="0"/>
              <a:pPr/>
              <a:t>11</a:t>
            </a:fld>
            <a:endParaRPr lang="de-DE"/>
          </a:p>
        </p:txBody>
      </p:sp>
      <p:sp>
        <p:nvSpPr>
          <p:cNvPr id="7" name="Textfeld 6">
            <a:extLst>
              <a:ext uri="{FF2B5EF4-FFF2-40B4-BE49-F238E27FC236}">
                <a16:creationId xmlns:a16="http://schemas.microsoft.com/office/drawing/2014/main" id="{62D9E4A4-DF4D-4EBD-869F-547694098A62}"/>
              </a:ext>
            </a:extLst>
          </p:cNvPr>
          <p:cNvSpPr txBox="1"/>
          <p:nvPr/>
        </p:nvSpPr>
        <p:spPr>
          <a:xfrm>
            <a:off x="1880315" y="6361113"/>
            <a:ext cx="5628067" cy="338554"/>
          </a:xfrm>
          <a:prstGeom prst="rect">
            <a:avLst/>
          </a:prstGeom>
          <a:noFill/>
        </p:spPr>
        <p:txBody>
          <a:bodyPr wrap="square" rtlCol="0">
            <a:spAutoFit/>
          </a:bodyPr>
          <a:lstStyle/>
          <a:p>
            <a:r>
              <a:rPr lang="de-DE" sz="800" dirty="0">
                <a:latin typeface="Arial" panose="020B0604020202020204" pitchFamily="34" charset="0"/>
                <a:cs typeface="Arial" panose="020B0604020202020204" pitchFamily="34" charset="0"/>
                <a:hlinkClick r:id="rId3"/>
              </a:rPr>
              <a:t>https://github.com/SJetz/EPWS2122JetzPettinger/wiki/Erfordernisse-und-Anforderungen</a:t>
            </a:r>
            <a:endParaRPr lang="de-DE" sz="800" dirty="0">
              <a:latin typeface="Arial" panose="020B0604020202020204" pitchFamily="34" charset="0"/>
              <a:cs typeface="Arial" panose="020B0604020202020204" pitchFamily="34" charset="0"/>
            </a:endParaRPr>
          </a:p>
          <a:p>
            <a:endParaRPr lang="de-DE"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24286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9FEF76-EE6D-4706-8B1F-1DB90576041A}"/>
              </a:ext>
            </a:extLst>
          </p:cNvPr>
          <p:cNvSpPr>
            <a:spLocks noGrp="1"/>
          </p:cNvSpPr>
          <p:nvPr>
            <p:ph type="title"/>
          </p:nvPr>
        </p:nvSpPr>
        <p:spPr/>
        <p:txBody>
          <a:bodyPr/>
          <a:lstStyle/>
          <a:p>
            <a:r>
              <a:rPr lang="de-DE" dirty="0">
                <a:latin typeface="Corbel" panose="020B0503020204020204" pitchFamily="34" charset="0"/>
              </a:rPr>
              <a:t>Risikoanalyse</a:t>
            </a:r>
          </a:p>
        </p:txBody>
      </p:sp>
      <p:sp>
        <p:nvSpPr>
          <p:cNvPr id="3" name="Inhaltsplatzhalter 2">
            <a:extLst>
              <a:ext uri="{FF2B5EF4-FFF2-40B4-BE49-F238E27FC236}">
                <a16:creationId xmlns:a16="http://schemas.microsoft.com/office/drawing/2014/main" id="{90CF0E86-1E1A-4AAB-A2BC-C13DCE791112}"/>
              </a:ext>
            </a:extLst>
          </p:cNvPr>
          <p:cNvSpPr>
            <a:spLocks noGrp="1"/>
          </p:cNvSpPr>
          <p:nvPr>
            <p:ph sz="quarter" idx="12"/>
          </p:nvPr>
        </p:nvSpPr>
        <p:spPr/>
        <p:txBody>
          <a:bodyPr/>
          <a:lstStyle/>
          <a:p>
            <a:r>
              <a:rPr lang="de-DE" b="1" dirty="0">
                <a:latin typeface="Corbel" panose="020B0503020204020204" pitchFamily="34" charset="0"/>
              </a:rPr>
              <a:t>Technische Risiken</a:t>
            </a:r>
          </a:p>
          <a:p>
            <a:pPr>
              <a:buFont typeface="Arial" panose="020B0604020202020204" pitchFamily="34" charset="0"/>
              <a:buChar char="•"/>
            </a:pPr>
            <a:r>
              <a:rPr lang="de-DE" dirty="0">
                <a:latin typeface="Corbel" panose="020B0503020204020204" pitchFamily="34" charset="0"/>
              </a:rPr>
              <a:t>Die Symbole werden nicht erkannt </a:t>
            </a:r>
            <a:br>
              <a:rPr lang="de-DE" dirty="0">
                <a:latin typeface="Corbel" panose="020B0503020204020204" pitchFamily="34" charset="0"/>
              </a:rPr>
            </a:br>
            <a:r>
              <a:rPr lang="de-DE" dirty="0">
                <a:latin typeface="Corbel" panose="020B0503020204020204" pitchFamily="34" charset="0"/>
              </a:rPr>
              <a:t>Lösungsansatz: </a:t>
            </a:r>
            <a:br>
              <a:rPr lang="de-DE" dirty="0">
                <a:latin typeface="Corbel" panose="020B0503020204020204" pitchFamily="34" charset="0"/>
              </a:rPr>
            </a:br>
            <a:r>
              <a:rPr lang="de-DE" dirty="0">
                <a:latin typeface="Corbel" panose="020B0503020204020204" pitchFamily="34" charset="0"/>
              </a:rPr>
              <a:t>Piktogramm durch Realbilder ersetzen</a:t>
            </a:r>
          </a:p>
          <a:p>
            <a:pPr>
              <a:buFont typeface="Arial" panose="020B0604020202020204" pitchFamily="34" charset="0"/>
              <a:buChar char="•"/>
            </a:pPr>
            <a:r>
              <a:rPr lang="de-DE" dirty="0">
                <a:latin typeface="Corbel" panose="020B0503020204020204" pitchFamily="34" charset="0"/>
              </a:rPr>
              <a:t>Gruppierungen werden nicht erkannt (z.B. Obst) </a:t>
            </a:r>
            <a:br>
              <a:rPr lang="de-DE" dirty="0">
                <a:latin typeface="Corbel" panose="020B0503020204020204" pitchFamily="34" charset="0"/>
              </a:rPr>
            </a:br>
            <a:r>
              <a:rPr lang="de-DE" dirty="0">
                <a:latin typeface="Corbel" panose="020B0503020204020204" pitchFamily="34" charset="0"/>
              </a:rPr>
              <a:t>Lösungsansatz: </a:t>
            </a:r>
            <a:br>
              <a:rPr lang="de-DE" dirty="0">
                <a:latin typeface="Corbel" panose="020B0503020204020204" pitchFamily="34" charset="0"/>
              </a:rPr>
            </a:br>
            <a:r>
              <a:rPr lang="de-DE" dirty="0">
                <a:latin typeface="Corbel" panose="020B0503020204020204" pitchFamily="34" charset="0"/>
              </a:rPr>
              <a:t>Alle Produkte einzeln auflisten --&gt; Problem der Überforderung</a:t>
            </a:r>
          </a:p>
          <a:p>
            <a:pPr>
              <a:buFont typeface="Arial" panose="020B0604020202020204" pitchFamily="34" charset="0"/>
              <a:buChar char="•"/>
            </a:pPr>
            <a:r>
              <a:rPr lang="de-DE" dirty="0">
                <a:latin typeface="Corbel" panose="020B0503020204020204" pitchFamily="34" charset="0"/>
              </a:rPr>
              <a:t>neue Konzepte </a:t>
            </a:r>
            <a:br>
              <a:rPr lang="de-DE" dirty="0">
                <a:latin typeface="Corbel" panose="020B0503020204020204" pitchFamily="34" charset="0"/>
              </a:rPr>
            </a:br>
            <a:r>
              <a:rPr lang="de-DE" dirty="0">
                <a:latin typeface="Corbel" panose="020B0503020204020204" pitchFamily="34" charset="0"/>
              </a:rPr>
              <a:t>Aktuelle Konventionen sollen beibehalten werden, da das Erlernen neuer Bedienmuster schwieriger ist als bereits Erlernte anzuwenden.</a:t>
            </a:r>
          </a:p>
          <a:p>
            <a:pPr>
              <a:buFont typeface="Arial" panose="020B0604020202020204" pitchFamily="34" charset="0"/>
              <a:buChar char="•"/>
            </a:pPr>
            <a:endParaRPr lang="de-DE" dirty="0">
              <a:latin typeface="Corbel" panose="020B0503020204020204" pitchFamily="34" charset="0"/>
            </a:endParaRPr>
          </a:p>
          <a:p>
            <a:pPr lvl="5">
              <a:buFontTx/>
              <a:buChar char="-"/>
            </a:pPr>
            <a:endParaRPr lang="de-DE" dirty="0">
              <a:latin typeface="Corbel" panose="020B0503020204020204" pitchFamily="34" charset="0"/>
            </a:endParaRPr>
          </a:p>
        </p:txBody>
      </p:sp>
      <p:sp>
        <p:nvSpPr>
          <p:cNvPr id="4" name="Textplatzhalter 3">
            <a:extLst>
              <a:ext uri="{FF2B5EF4-FFF2-40B4-BE49-F238E27FC236}">
                <a16:creationId xmlns:a16="http://schemas.microsoft.com/office/drawing/2014/main" id="{547A9675-CD91-4EBA-81F7-CA4C13AFBB62}"/>
              </a:ext>
            </a:extLst>
          </p:cNvPr>
          <p:cNvSpPr>
            <a:spLocks noGrp="1"/>
          </p:cNvSpPr>
          <p:nvPr>
            <p:ph type="body" idx="13"/>
          </p:nvPr>
        </p:nvSpPr>
        <p:spPr/>
        <p:txBody>
          <a:bodyPr/>
          <a:lstStyle/>
          <a:p>
            <a:r>
              <a:rPr lang="de-DE" dirty="0"/>
              <a:t>Risikoanalyse</a:t>
            </a:r>
          </a:p>
        </p:txBody>
      </p:sp>
      <p:sp>
        <p:nvSpPr>
          <p:cNvPr id="5" name="Datumsplatzhalter 4">
            <a:extLst>
              <a:ext uri="{FF2B5EF4-FFF2-40B4-BE49-F238E27FC236}">
                <a16:creationId xmlns:a16="http://schemas.microsoft.com/office/drawing/2014/main" id="{93DE607D-99B8-4F66-9BE6-7BCA29CE5CCD}"/>
              </a:ext>
            </a:extLst>
          </p:cNvPr>
          <p:cNvSpPr>
            <a:spLocks noGrp="1"/>
          </p:cNvSpPr>
          <p:nvPr>
            <p:ph type="dt" sz="half" idx="14"/>
          </p:nvPr>
        </p:nvSpPr>
        <p:spPr/>
        <p:txBody>
          <a:bodyPr/>
          <a:lstStyle/>
          <a:p>
            <a:pPr>
              <a:defRPr/>
            </a:pPr>
            <a:fld id="{B64CBA54-30FD-4718-9862-FA8DE106E2AC}" type="datetime1">
              <a:rPr lang="de-DE" smtClean="0"/>
              <a:pPr>
                <a:defRPr/>
              </a:pPr>
              <a:t>07.11.2021</a:t>
            </a:fld>
            <a:endParaRPr lang="de-DE" dirty="0"/>
          </a:p>
        </p:txBody>
      </p:sp>
      <p:sp>
        <p:nvSpPr>
          <p:cNvPr id="6" name="Foliennummernplatzhalter 5">
            <a:extLst>
              <a:ext uri="{FF2B5EF4-FFF2-40B4-BE49-F238E27FC236}">
                <a16:creationId xmlns:a16="http://schemas.microsoft.com/office/drawing/2014/main" id="{23BF8046-2539-4FAA-9DE3-99F749A60FDB}"/>
              </a:ext>
            </a:extLst>
          </p:cNvPr>
          <p:cNvSpPr>
            <a:spLocks noGrp="1"/>
          </p:cNvSpPr>
          <p:nvPr>
            <p:ph type="sldNum" sz="quarter" idx="15"/>
          </p:nvPr>
        </p:nvSpPr>
        <p:spPr/>
        <p:txBody>
          <a:bodyPr/>
          <a:lstStyle/>
          <a:p>
            <a:r>
              <a:rPr lang="de-DE"/>
              <a:t>Seite </a:t>
            </a:r>
            <a:fld id="{8BA1C4DF-B313-402B-B18E-730A74683949}" type="slidenum">
              <a:rPr lang="de-DE" smtClean="0"/>
              <a:pPr/>
              <a:t>12</a:t>
            </a:fld>
            <a:endParaRPr lang="de-DE"/>
          </a:p>
        </p:txBody>
      </p:sp>
      <p:sp>
        <p:nvSpPr>
          <p:cNvPr id="7" name="Textfeld 6">
            <a:extLst>
              <a:ext uri="{FF2B5EF4-FFF2-40B4-BE49-F238E27FC236}">
                <a16:creationId xmlns:a16="http://schemas.microsoft.com/office/drawing/2014/main" id="{62D9E4A4-DF4D-4EBD-869F-547694098A62}"/>
              </a:ext>
            </a:extLst>
          </p:cNvPr>
          <p:cNvSpPr txBox="1"/>
          <p:nvPr/>
        </p:nvSpPr>
        <p:spPr>
          <a:xfrm>
            <a:off x="1880315" y="6361113"/>
            <a:ext cx="5628067" cy="338554"/>
          </a:xfrm>
          <a:prstGeom prst="rect">
            <a:avLst/>
          </a:prstGeom>
          <a:noFill/>
        </p:spPr>
        <p:txBody>
          <a:bodyPr wrap="square" rtlCol="0">
            <a:spAutoFit/>
          </a:bodyPr>
          <a:lstStyle/>
          <a:p>
            <a:r>
              <a:rPr lang="de-DE" sz="800" dirty="0">
                <a:latin typeface="Arial" panose="020B0604020202020204" pitchFamily="34" charset="0"/>
                <a:cs typeface="Arial" panose="020B0604020202020204" pitchFamily="34" charset="0"/>
                <a:hlinkClick r:id="rId3"/>
              </a:rPr>
              <a:t>https://github.com/SJetz/EPWS2122JetzPettinger/wiki/Risiken</a:t>
            </a:r>
            <a:endParaRPr lang="de-DE" sz="800" dirty="0">
              <a:latin typeface="Arial" panose="020B0604020202020204" pitchFamily="34" charset="0"/>
              <a:cs typeface="Arial" panose="020B0604020202020204" pitchFamily="34" charset="0"/>
            </a:endParaRPr>
          </a:p>
          <a:p>
            <a:endParaRPr lang="de-DE"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25128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9FEF76-EE6D-4706-8B1F-1DB90576041A}"/>
              </a:ext>
            </a:extLst>
          </p:cNvPr>
          <p:cNvSpPr>
            <a:spLocks noGrp="1"/>
          </p:cNvSpPr>
          <p:nvPr>
            <p:ph type="title"/>
          </p:nvPr>
        </p:nvSpPr>
        <p:spPr/>
        <p:txBody>
          <a:bodyPr/>
          <a:lstStyle/>
          <a:p>
            <a:r>
              <a:rPr lang="de-DE" dirty="0">
                <a:latin typeface="Corbel" panose="020B0503020204020204" pitchFamily="34" charset="0"/>
              </a:rPr>
              <a:t>Quellen</a:t>
            </a:r>
          </a:p>
        </p:txBody>
      </p:sp>
      <p:sp>
        <p:nvSpPr>
          <p:cNvPr id="3" name="Inhaltsplatzhalter 2">
            <a:extLst>
              <a:ext uri="{FF2B5EF4-FFF2-40B4-BE49-F238E27FC236}">
                <a16:creationId xmlns:a16="http://schemas.microsoft.com/office/drawing/2014/main" id="{90CF0E86-1E1A-4AAB-A2BC-C13DCE791112}"/>
              </a:ext>
            </a:extLst>
          </p:cNvPr>
          <p:cNvSpPr>
            <a:spLocks noGrp="1"/>
          </p:cNvSpPr>
          <p:nvPr>
            <p:ph sz="quarter" idx="12"/>
          </p:nvPr>
        </p:nvSpPr>
        <p:spPr/>
        <p:txBody>
          <a:bodyPr/>
          <a:lstStyle/>
          <a:p>
            <a:pPr>
              <a:buFont typeface="Arial" panose="020B0604020202020204" pitchFamily="34" charset="0"/>
              <a:buChar char="•"/>
            </a:pPr>
            <a:endParaRPr lang="de-DE" dirty="0"/>
          </a:p>
          <a:p>
            <a:pPr lvl="5">
              <a:buFontTx/>
              <a:buChar char="-"/>
            </a:pPr>
            <a:endParaRPr lang="de-DE" dirty="0"/>
          </a:p>
        </p:txBody>
      </p:sp>
      <p:sp>
        <p:nvSpPr>
          <p:cNvPr id="4" name="Textplatzhalter 3">
            <a:extLst>
              <a:ext uri="{FF2B5EF4-FFF2-40B4-BE49-F238E27FC236}">
                <a16:creationId xmlns:a16="http://schemas.microsoft.com/office/drawing/2014/main" id="{547A9675-CD91-4EBA-81F7-CA4C13AFBB62}"/>
              </a:ext>
            </a:extLst>
          </p:cNvPr>
          <p:cNvSpPr>
            <a:spLocks noGrp="1"/>
          </p:cNvSpPr>
          <p:nvPr>
            <p:ph type="body" idx="13"/>
          </p:nvPr>
        </p:nvSpPr>
        <p:spPr/>
        <p:txBody>
          <a:bodyPr/>
          <a:lstStyle/>
          <a:p>
            <a:r>
              <a:rPr lang="de-DE" dirty="0"/>
              <a:t>Quellen</a:t>
            </a:r>
          </a:p>
        </p:txBody>
      </p:sp>
      <p:sp>
        <p:nvSpPr>
          <p:cNvPr id="5" name="Datumsplatzhalter 4">
            <a:extLst>
              <a:ext uri="{FF2B5EF4-FFF2-40B4-BE49-F238E27FC236}">
                <a16:creationId xmlns:a16="http://schemas.microsoft.com/office/drawing/2014/main" id="{93DE607D-99B8-4F66-9BE6-7BCA29CE5CCD}"/>
              </a:ext>
            </a:extLst>
          </p:cNvPr>
          <p:cNvSpPr>
            <a:spLocks noGrp="1"/>
          </p:cNvSpPr>
          <p:nvPr>
            <p:ph type="dt" sz="half" idx="14"/>
          </p:nvPr>
        </p:nvSpPr>
        <p:spPr/>
        <p:txBody>
          <a:bodyPr/>
          <a:lstStyle/>
          <a:p>
            <a:pPr>
              <a:defRPr/>
            </a:pPr>
            <a:fld id="{B64CBA54-30FD-4718-9862-FA8DE106E2AC}" type="datetime1">
              <a:rPr lang="de-DE" smtClean="0"/>
              <a:pPr>
                <a:defRPr/>
              </a:pPr>
              <a:t>07.11.2021</a:t>
            </a:fld>
            <a:endParaRPr lang="de-DE" dirty="0"/>
          </a:p>
        </p:txBody>
      </p:sp>
      <p:sp>
        <p:nvSpPr>
          <p:cNvPr id="6" name="Foliennummernplatzhalter 5">
            <a:extLst>
              <a:ext uri="{FF2B5EF4-FFF2-40B4-BE49-F238E27FC236}">
                <a16:creationId xmlns:a16="http://schemas.microsoft.com/office/drawing/2014/main" id="{23BF8046-2539-4FAA-9DE3-99F749A60FDB}"/>
              </a:ext>
            </a:extLst>
          </p:cNvPr>
          <p:cNvSpPr>
            <a:spLocks noGrp="1"/>
          </p:cNvSpPr>
          <p:nvPr>
            <p:ph type="sldNum" sz="quarter" idx="15"/>
          </p:nvPr>
        </p:nvSpPr>
        <p:spPr/>
        <p:txBody>
          <a:bodyPr/>
          <a:lstStyle/>
          <a:p>
            <a:r>
              <a:rPr lang="de-DE"/>
              <a:t>Seite </a:t>
            </a:r>
            <a:fld id="{8BA1C4DF-B313-402B-B18E-730A74683949}" type="slidenum">
              <a:rPr lang="de-DE" smtClean="0"/>
              <a:pPr/>
              <a:t>13</a:t>
            </a:fld>
            <a:endParaRPr lang="de-DE"/>
          </a:p>
        </p:txBody>
      </p:sp>
      <p:sp>
        <p:nvSpPr>
          <p:cNvPr id="7" name="Textfeld 6">
            <a:extLst>
              <a:ext uri="{FF2B5EF4-FFF2-40B4-BE49-F238E27FC236}">
                <a16:creationId xmlns:a16="http://schemas.microsoft.com/office/drawing/2014/main" id="{62D9E4A4-DF4D-4EBD-869F-547694098A62}"/>
              </a:ext>
            </a:extLst>
          </p:cNvPr>
          <p:cNvSpPr txBox="1"/>
          <p:nvPr/>
        </p:nvSpPr>
        <p:spPr>
          <a:xfrm>
            <a:off x="1880315" y="6361113"/>
            <a:ext cx="5628067" cy="338554"/>
          </a:xfrm>
          <a:prstGeom prst="rect">
            <a:avLst/>
          </a:prstGeom>
          <a:noFill/>
        </p:spPr>
        <p:txBody>
          <a:bodyPr wrap="square" rtlCol="0">
            <a:spAutoFit/>
          </a:bodyPr>
          <a:lstStyle/>
          <a:p>
            <a:r>
              <a:rPr lang="de-DE" sz="800" dirty="0">
                <a:latin typeface="Arial" panose="020B0604020202020204" pitchFamily="34" charset="0"/>
                <a:cs typeface="Arial" panose="020B0604020202020204" pitchFamily="34" charset="0"/>
                <a:hlinkClick r:id="rId3"/>
              </a:rPr>
              <a:t>https://github.com/SJetz/EPWS2122JetzPettinger/wiki/Quellen</a:t>
            </a:r>
            <a:endParaRPr lang="de-DE" sz="800" dirty="0">
              <a:latin typeface="Arial" panose="020B0604020202020204" pitchFamily="34" charset="0"/>
              <a:cs typeface="Arial" panose="020B0604020202020204" pitchFamily="34" charset="0"/>
            </a:endParaRPr>
          </a:p>
          <a:p>
            <a:endParaRPr lang="de-DE" sz="800" dirty="0">
              <a:latin typeface="Arial" panose="020B0604020202020204" pitchFamily="34" charset="0"/>
              <a:cs typeface="Arial" panose="020B0604020202020204" pitchFamily="34" charset="0"/>
            </a:endParaRPr>
          </a:p>
        </p:txBody>
      </p:sp>
      <p:sp>
        <p:nvSpPr>
          <p:cNvPr id="8" name="Inhaltsplatzhalter 2">
            <a:extLst>
              <a:ext uri="{FF2B5EF4-FFF2-40B4-BE49-F238E27FC236}">
                <a16:creationId xmlns:a16="http://schemas.microsoft.com/office/drawing/2014/main" id="{DF9F53B8-B43C-4002-A942-B612FB68AF42}"/>
              </a:ext>
            </a:extLst>
          </p:cNvPr>
          <p:cNvSpPr txBox="1">
            <a:spLocks/>
          </p:cNvSpPr>
          <p:nvPr/>
        </p:nvSpPr>
        <p:spPr bwMode="auto">
          <a:xfrm>
            <a:off x="906664" y="1351979"/>
            <a:ext cx="8099823" cy="43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defTabSz="455613" rtl="0" eaLnBrk="1" fontAlgn="base" hangingPunct="1">
              <a:lnSpc>
                <a:spcPts val="2200"/>
              </a:lnSpc>
              <a:spcBef>
                <a:spcPct val="0"/>
              </a:spcBef>
              <a:spcAft>
                <a:spcPts val="0"/>
              </a:spcAft>
              <a:defRPr sz="2000" kern="1200">
                <a:solidFill>
                  <a:schemeClr val="tx1"/>
                </a:solidFill>
                <a:latin typeface="Arial"/>
                <a:ea typeface="+mn-ea"/>
                <a:cs typeface="+mn-cs"/>
              </a:defRPr>
            </a:lvl1pPr>
            <a:lvl2pPr marL="355600" indent="-169863" algn="l" defTabSz="455613" rtl="0" eaLnBrk="1" fontAlgn="base" hangingPunct="1">
              <a:lnSpc>
                <a:spcPts val="2200"/>
              </a:lnSpc>
              <a:spcBef>
                <a:spcPts val="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2pPr>
            <a:lvl3pPr marL="539750" indent="-184150" algn="l" defTabSz="455613" rtl="0" eaLnBrk="1" fontAlgn="base" hangingPunct="1">
              <a:lnSpc>
                <a:spcPts val="2200"/>
              </a:lnSpc>
              <a:spcBef>
                <a:spcPts val="0"/>
              </a:spcBef>
              <a:spcAft>
                <a:spcPct val="0"/>
              </a:spcAft>
              <a:buClr>
                <a:schemeClr val="accent2"/>
              </a:buClr>
              <a:buFont typeface="Wingdings" panose="05000000000000000000" pitchFamily="2" charset="2"/>
              <a:buChar char="§"/>
              <a:defRPr sz="2000" kern="1200">
                <a:solidFill>
                  <a:schemeClr val="tx1"/>
                </a:solidFill>
                <a:latin typeface="Arial"/>
                <a:ea typeface="+mn-ea"/>
                <a:cs typeface="+mn-cs"/>
              </a:defRPr>
            </a:lvl3pPr>
            <a:lvl4pPr marL="712788" indent="-169863" algn="l" defTabSz="455613" rtl="0" eaLnBrk="1" fontAlgn="base" hangingPunct="1">
              <a:lnSpc>
                <a:spcPts val="2200"/>
              </a:lnSpc>
              <a:spcBef>
                <a:spcPts val="0"/>
              </a:spcBef>
              <a:spcAft>
                <a:spcPct val="0"/>
              </a:spcAft>
              <a:buClr>
                <a:srgbClr val="9D167A"/>
              </a:buClr>
              <a:buFont typeface="Wingdings" panose="05000000000000000000" pitchFamily="2" charset="2"/>
              <a:buChar char="§"/>
              <a:defRPr sz="2000" kern="1200">
                <a:solidFill>
                  <a:schemeClr val="tx1"/>
                </a:solidFill>
                <a:latin typeface="Arial"/>
                <a:ea typeface="+mn-ea"/>
                <a:cs typeface="+mn-cs"/>
              </a:defRPr>
            </a:lvl4pPr>
            <a:lvl5pPr marL="1073150" indent="-176213" algn="l" defTabSz="455613" rtl="0" eaLnBrk="1" fontAlgn="base" hangingPunct="1">
              <a:lnSpc>
                <a:spcPts val="1600"/>
              </a:lnSpc>
              <a:spcBef>
                <a:spcPts val="500"/>
              </a:spcBef>
              <a:spcAft>
                <a:spcPct val="0"/>
              </a:spcAft>
              <a:buFont typeface="Symbol" panose="05050102010706020507" pitchFamily="18" charset="2"/>
              <a:buChar char="-"/>
              <a:defRPr sz="2000" kern="1200">
                <a:solidFill>
                  <a:schemeClr val="tx1"/>
                </a:solidFill>
                <a:latin typeface="Arial"/>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a:lstStyle>
          <a:p>
            <a:pPr>
              <a:buFont typeface="Arial" panose="020B0604020202020204" pitchFamily="34" charset="0"/>
              <a:buChar char="•"/>
            </a:pPr>
            <a:r>
              <a:rPr lang="de-DE" dirty="0">
                <a:latin typeface="Corbel" panose="020B0503020204020204" pitchFamily="34" charset="0"/>
              </a:rPr>
              <a:t>Betrachtung des Konzepts „Betreutes Wohnen“, „Wohnstätten“ und „Wohngemeinschaften“ für Personen mit Beeinträchtigung</a:t>
            </a:r>
          </a:p>
          <a:p>
            <a:pPr>
              <a:buFont typeface="Arial" panose="020B0604020202020204" pitchFamily="34" charset="0"/>
              <a:buChar char="•"/>
            </a:pPr>
            <a:r>
              <a:rPr lang="de-DE" dirty="0">
                <a:latin typeface="Corbel" panose="020B0503020204020204" pitchFamily="34" charset="0"/>
              </a:rPr>
              <a:t>Einarbeitung in das Thema aktuelle „Kommunikationshilfen“</a:t>
            </a:r>
          </a:p>
          <a:p>
            <a:pPr>
              <a:buFont typeface="Arial" panose="020B0604020202020204" pitchFamily="34" charset="0"/>
              <a:buChar char="•"/>
            </a:pPr>
            <a:r>
              <a:rPr lang="de-DE" dirty="0">
                <a:latin typeface="Corbel" panose="020B0503020204020204" pitchFamily="34" charset="0"/>
              </a:rPr>
              <a:t>Einholen von Erfahrungsberichten von verschiedenen Betreuungspersonen aus unterschiedlichen Betreuungs- und Wohnstätten</a:t>
            </a:r>
          </a:p>
        </p:txBody>
      </p:sp>
    </p:spTree>
    <p:extLst>
      <p:ext uri="{BB962C8B-B14F-4D97-AF65-F5344CB8AC3E}">
        <p14:creationId xmlns:p14="http://schemas.microsoft.com/office/powerpoint/2010/main" val="2115039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9FEF76-EE6D-4706-8B1F-1DB90576041A}"/>
              </a:ext>
            </a:extLst>
          </p:cNvPr>
          <p:cNvSpPr>
            <a:spLocks noGrp="1"/>
          </p:cNvSpPr>
          <p:nvPr>
            <p:ph type="title"/>
          </p:nvPr>
        </p:nvSpPr>
        <p:spPr/>
        <p:txBody>
          <a:bodyPr/>
          <a:lstStyle/>
          <a:p>
            <a:r>
              <a:rPr lang="de-DE" dirty="0">
                <a:latin typeface="Corbel" panose="020B0503020204020204" pitchFamily="34" charset="0"/>
              </a:rPr>
              <a:t>Problemraum</a:t>
            </a:r>
          </a:p>
        </p:txBody>
      </p:sp>
      <p:sp>
        <p:nvSpPr>
          <p:cNvPr id="3" name="Inhaltsplatzhalter 2">
            <a:extLst>
              <a:ext uri="{FF2B5EF4-FFF2-40B4-BE49-F238E27FC236}">
                <a16:creationId xmlns:a16="http://schemas.microsoft.com/office/drawing/2014/main" id="{90CF0E86-1E1A-4AAB-A2BC-C13DCE791112}"/>
              </a:ext>
            </a:extLst>
          </p:cNvPr>
          <p:cNvSpPr>
            <a:spLocks noGrp="1"/>
          </p:cNvSpPr>
          <p:nvPr>
            <p:ph sz="quarter" idx="12"/>
          </p:nvPr>
        </p:nvSpPr>
        <p:spPr/>
        <p:txBody>
          <a:bodyPr/>
          <a:lstStyle/>
          <a:p>
            <a:pPr>
              <a:buFont typeface="Arial" panose="020B0604020202020204" pitchFamily="34" charset="0"/>
              <a:buChar char="•"/>
            </a:pPr>
            <a:r>
              <a:rPr lang="de-DE" dirty="0">
                <a:latin typeface="Corbel" panose="020B0503020204020204" pitchFamily="34" charset="0"/>
              </a:rPr>
              <a:t>Einkaufsproblematik einer Person mit mentaler Retardierung</a:t>
            </a:r>
          </a:p>
          <a:p>
            <a:pPr lvl="1">
              <a:buFont typeface="Arial" panose="020B0604020202020204" pitchFamily="34" charset="0"/>
              <a:buChar char="•"/>
            </a:pPr>
            <a:r>
              <a:rPr lang="de-DE" dirty="0">
                <a:latin typeface="Corbel" panose="020B0503020204020204" pitchFamily="34" charset="0"/>
              </a:rPr>
              <a:t>Probleme:</a:t>
            </a:r>
          </a:p>
          <a:p>
            <a:pPr lvl="3">
              <a:buFont typeface="Arial" panose="020B0604020202020204" pitchFamily="34" charset="0"/>
              <a:buChar char="•"/>
            </a:pPr>
            <a:r>
              <a:rPr lang="de-DE" dirty="0">
                <a:latin typeface="Corbel" panose="020B0503020204020204" pitchFamily="34" charset="0"/>
              </a:rPr>
              <a:t>Kulturtechniken</a:t>
            </a:r>
          </a:p>
          <a:p>
            <a:pPr lvl="3">
              <a:buFont typeface="Arial" panose="020B0604020202020204" pitchFamily="34" charset="0"/>
              <a:buChar char="•"/>
            </a:pPr>
            <a:r>
              <a:rPr lang="de-DE" dirty="0">
                <a:latin typeface="Corbel" panose="020B0503020204020204" pitchFamily="34" charset="0"/>
              </a:rPr>
              <a:t>Produktvielfalt</a:t>
            </a:r>
          </a:p>
          <a:p>
            <a:pPr lvl="3">
              <a:buFont typeface="Arial" panose="020B0604020202020204" pitchFamily="34" charset="0"/>
              <a:buChar char="•"/>
            </a:pPr>
            <a:r>
              <a:rPr lang="de-DE" dirty="0">
                <a:latin typeface="Corbel" panose="020B0503020204020204" pitchFamily="34" charset="0"/>
              </a:rPr>
              <a:t>Einkaufplanung</a:t>
            </a:r>
          </a:p>
          <a:p>
            <a:pPr lvl="3">
              <a:buFont typeface="Arial" panose="020B0604020202020204" pitchFamily="34" charset="0"/>
              <a:buChar char="•"/>
            </a:pPr>
            <a:r>
              <a:rPr lang="de-DE" dirty="0">
                <a:latin typeface="Corbel" panose="020B0503020204020204" pitchFamily="34" charset="0"/>
              </a:rPr>
              <a:t>Geldverwaltung</a:t>
            </a:r>
          </a:p>
          <a:p>
            <a:pPr lvl="1">
              <a:buFont typeface="Arial" panose="020B0604020202020204" pitchFamily="34" charset="0"/>
              <a:buChar char="•"/>
            </a:pPr>
            <a:r>
              <a:rPr lang="de-DE" dirty="0">
                <a:latin typeface="Corbel" panose="020B0503020204020204" pitchFamily="34" charset="0"/>
              </a:rPr>
              <a:t>Aktueller Umgang mit der Situation:</a:t>
            </a:r>
          </a:p>
          <a:p>
            <a:pPr lvl="3">
              <a:buFont typeface="Arial" panose="020B0604020202020204" pitchFamily="34" charset="0"/>
              <a:buChar char="•"/>
            </a:pPr>
            <a:r>
              <a:rPr lang="de-DE" dirty="0">
                <a:latin typeface="Corbel" panose="020B0503020204020204" pitchFamily="34" charset="0"/>
              </a:rPr>
              <a:t>Das betreuende Personal unterstützt/übernimmt die Aufgaben, bei denen es Probleme gibt. </a:t>
            </a:r>
          </a:p>
          <a:p>
            <a:pPr lvl="5">
              <a:buFontTx/>
              <a:buChar char="-"/>
            </a:pPr>
            <a:endParaRPr lang="de-DE" dirty="0"/>
          </a:p>
        </p:txBody>
      </p:sp>
      <p:sp>
        <p:nvSpPr>
          <p:cNvPr id="4" name="Textplatzhalter 3">
            <a:extLst>
              <a:ext uri="{FF2B5EF4-FFF2-40B4-BE49-F238E27FC236}">
                <a16:creationId xmlns:a16="http://schemas.microsoft.com/office/drawing/2014/main" id="{547A9675-CD91-4EBA-81F7-CA4C13AFBB62}"/>
              </a:ext>
            </a:extLst>
          </p:cNvPr>
          <p:cNvSpPr>
            <a:spLocks noGrp="1"/>
          </p:cNvSpPr>
          <p:nvPr>
            <p:ph type="body" idx="13"/>
          </p:nvPr>
        </p:nvSpPr>
        <p:spPr/>
        <p:txBody>
          <a:bodyPr/>
          <a:lstStyle/>
          <a:p>
            <a:r>
              <a:rPr lang="de-DE" dirty="0"/>
              <a:t>Exposé</a:t>
            </a:r>
          </a:p>
        </p:txBody>
      </p:sp>
      <p:sp>
        <p:nvSpPr>
          <p:cNvPr id="5" name="Datumsplatzhalter 4">
            <a:extLst>
              <a:ext uri="{FF2B5EF4-FFF2-40B4-BE49-F238E27FC236}">
                <a16:creationId xmlns:a16="http://schemas.microsoft.com/office/drawing/2014/main" id="{93DE607D-99B8-4F66-9BE6-7BCA29CE5CCD}"/>
              </a:ext>
            </a:extLst>
          </p:cNvPr>
          <p:cNvSpPr>
            <a:spLocks noGrp="1"/>
          </p:cNvSpPr>
          <p:nvPr>
            <p:ph type="dt" sz="half" idx="14"/>
          </p:nvPr>
        </p:nvSpPr>
        <p:spPr/>
        <p:txBody>
          <a:bodyPr/>
          <a:lstStyle/>
          <a:p>
            <a:pPr>
              <a:defRPr/>
            </a:pPr>
            <a:fld id="{B64CBA54-30FD-4718-9862-FA8DE106E2AC}" type="datetime1">
              <a:rPr lang="de-DE" smtClean="0"/>
              <a:pPr>
                <a:defRPr/>
              </a:pPr>
              <a:t>07.11.2021</a:t>
            </a:fld>
            <a:endParaRPr lang="de-DE" dirty="0"/>
          </a:p>
        </p:txBody>
      </p:sp>
      <p:sp>
        <p:nvSpPr>
          <p:cNvPr id="6" name="Foliennummernplatzhalter 5">
            <a:extLst>
              <a:ext uri="{FF2B5EF4-FFF2-40B4-BE49-F238E27FC236}">
                <a16:creationId xmlns:a16="http://schemas.microsoft.com/office/drawing/2014/main" id="{23BF8046-2539-4FAA-9DE3-99F749A60FDB}"/>
              </a:ext>
            </a:extLst>
          </p:cNvPr>
          <p:cNvSpPr>
            <a:spLocks noGrp="1"/>
          </p:cNvSpPr>
          <p:nvPr>
            <p:ph type="sldNum" sz="quarter" idx="15"/>
          </p:nvPr>
        </p:nvSpPr>
        <p:spPr/>
        <p:txBody>
          <a:bodyPr/>
          <a:lstStyle/>
          <a:p>
            <a:r>
              <a:rPr lang="de-DE" dirty="0"/>
              <a:t>Seite </a:t>
            </a:r>
            <a:fld id="{8BA1C4DF-B313-402B-B18E-730A74683949}" type="slidenum">
              <a:rPr lang="de-DE" smtClean="0"/>
              <a:pPr/>
              <a:t>2</a:t>
            </a:fld>
            <a:endParaRPr lang="de-DE" dirty="0"/>
          </a:p>
        </p:txBody>
      </p:sp>
      <p:sp>
        <p:nvSpPr>
          <p:cNvPr id="7" name="Textfeld 6">
            <a:extLst>
              <a:ext uri="{FF2B5EF4-FFF2-40B4-BE49-F238E27FC236}">
                <a16:creationId xmlns:a16="http://schemas.microsoft.com/office/drawing/2014/main" id="{94319669-F7E2-457A-A3FA-44EE51F5FEEB}"/>
              </a:ext>
            </a:extLst>
          </p:cNvPr>
          <p:cNvSpPr txBox="1"/>
          <p:nvPr/>
        </p:nvSpPr>
        <p:spPr>
          <a:xfrm>
            <a:off x="1880315" y="6361113"/>
            <a:ext cx="5628067" cy="338554"/>
          </a:xfrm>
          <a:prstGeom prst="rect">
            <a:avLst/>
          </a:prstGeom>
          <a:noFill/>
        </p:spPr>
        <p:txBody>
          <a:bodyPr wrap="square" rtlCol="0">
            <a:spAutoFit/>
          </a:bodyPr>
          <a:lstStyle/>
          <a:p>
            <a:r>
              <a:rPr lang="de-DE" sz="800" dirty="0">
                <a:latin typeface="Arial" panose="020B0604020202020204" pitchFamily="34" charset="0"/>
                <a:cs typeface="Arial" panose="020B0604020202020204" pitchFamily="34" charset="0"/>
                <a:hlinkClick r:id="rId3"/>
              </a:rPr>
              <a:t>https://github.com/SJetz/EPWS2122JetzPettinger/wiki/Expos%C3%A9</a:t>
            </a:r>
            <a:endParaRPr lang="de-DE" sz="800" dirty="0">
              <a:latin typeface="Arial" panose="020B0604020202020204" pitchFamily="34" charset="0"/>
              <a:cs typeface="Arial" panose="020B0604020202020204" pitchFamily="34" charset="0"/>
            </a:endParaRPr>
          </a:p>
          <a:p>
            <a:endParaRPr lang="de-DE"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75257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9FEF76-EE6D-4706-8B1F-1DB90576041A}"/>
              </a:ext>
            </a:extLst>
          </p:cNvPr>
          <p:cNvSpPr>
            <a:spLocks noGrp="1"/>
          </p:cNvSpPr>
          <p:nvPr>
            <p:ph type="title"/>
          </p:nvPr>
        </p:nvSpPr>
        <p:spPr/>
        <p:txBody>
          <a:bodyPr/>
          <a:lstStyle/>
          <a:p>
            <a:r>
              <a:rPr lang="de-DE" dirty="0">
                <a:latin typeface="Corbel" panose="020B0503020204020204" pitchFamily="34" charset="0"/>
              </a:rPr>
              <a:t>Marktrecherche</a:t>
            </a:r>
          </a:p>
        </p:txBody>
      </p:sp>
      <p:sp>
        <p:nvSpPr>
          <p:cNvPr id="3" name="Inhaltsplatzhalter 2">
            <a:extLst>
              <a:ext uri="{FF2B5EF4-FFF2-40B4-BE49-F238E27FC236}">
                <a16:creationId xmlns:a16="http://schemas.microsoft.com/office/drawing/2014/main" id="{90CF0E86-1E1A-4AAB-A2BC-C13DCE791112}"/>
              </a:ext>
            </a:extLst>
          </p:cNvPr>
          <p:cNvSpPr>
            <a:spLocks noGrp="1"/>
          </p:cNvSpPr>
          <p:nvPr>
            <p:ph sz="quarter" idx="12"/>
          </p:nvPr>
        </p:nvSpPr>
        <p:spPr/>
        <p:txBody>
          <a:bodyPr/>
          <a:lstStyle/>
          <a:p>
            <a:pPr>
              <a:buFont typeface="Arial" panose="020B0604020202020204" pitchFamily="34" charset="0"/>
              <a:buChar char="•"/>
            </a:pPr>
            <a:r>
              <a:rPr lang="de-DE" b="1" dirty="0">
                <a:latin typeface="Corbel" panose="020B0503020204020204" pitchFamily="34" charset="0"/>
                <a:hlinkClick r:id="rId3"/>
              </a:rPr>
              <a:t>Idee von Marc Steffen</a:t>
            </a:r>
            <a:endParaRPr lang="de-DE" b="1" dirty="0">
              <a:latin typeface="Corbel" panose="020B0503020204020204" pitchFamily="34" charset="0"/>
            </a:endParaRPr>
          </a:p>
          <a:p>
            <a:pPr>
              <a:buFont typeface="Arial" panose="020B0604020202020204" pitchFamily="34" charset="0"/>
              <a:buChar char="•"/>
            </a:pPr>
            <a:r>
              <a:rPr lang="de-DE" b="1" dirty="0">
                <a:latin typeface="Corbel" panose="020B0503020204020204" pitchFamily="34" charset="0"/>
                <a:hlinkClick r:id="rId4"/>
              </a:rPr>
              <a:t>Grace-App</a:t>
            </a:r>
            <a:r>
              <a:rPr lang="de-DE" b="1" dirty="0">
                <a:latin typeface="Corbel" panose="020B0503020204020204" pitchFamily="34" charset="0"/>
              </a:rPr>
              <a:t> </a:t>
            </a:r>
          </a:p>
        </p:txBody>
      </p:sp>
      <p:sp>
        <p:nvSpPr>
          <p:cNvPr id="4" name="Textplatzhalter 3">
            <a:extLst>
              <a:ext uri="{FF2B5EF4-FFF2-40B4-BE49-F238E27FC236}">
                <a16:creationId xmlns:a16="http://schemas.microsoft.com/office/drawing/2014/main" id="{547A9675-CD91-4EBA-81F7-CA4C13AFBB62}"/>
              </a:ext>
            </a:extLst>
          </p:cNvPr>
          <p:cNvSpPr>
            <a:spLocks noGrp="1"/>
          </p:cNvSpPr>
          <p:nvPr>
            <p:ph type="body" idx="13"/>
          </p:nvPr>
        </p:nvSpPr>
        <p:spPr/>
        <p:txBody>
          <a:bodyPr/>
          <a:lstStyle/>
          <a:p>
            <a:r>
              <a:rPr lang="de-DE" dirty="0"/>
              <a:t>Marktrecherche</a:t>
            </a:r>
          </a:p>
        </p:txBody>
      </p:sp>
      <p:sp>
        <p:nvSpPr>
          <p:cNvPr id="5" name="Datumsplatzhalter 4">
            <a:extLst>
              <a:ext uri="{FF2B5EF4-FFF2-40B4-BE49-F238E27FC236}">
                <a16:creationId xmlns:a16="http://schemas.microsoft.com/office/drawing/2014/main" id="{93DE607D-99B8-4F66-9BE6-7BCA29CE5CCD}"/>
              </a:ext>
            </a:extLst>
          </p:cNvPr>
          <p:cNvSpPr>
            <a:spLocks noGrp="1"/>
          </p:cNvSpPr>
          <p:nvPr>
            <p:ph type="dt" sz="half" idx="14"/>
          </p:nvPr>
        </p:nvSpPr>
        <p:spPr/>
        <p:txBody>
          <a:bodyPr/>
          <a:lstStyle/>
          <a:p>
            <a:pPr>
              <a:defRPr/>
            </a:pPr>
            <a:fld id="{B64CBA54-30FD-4718-9862-FA8DE106E2AC}" type="datetime1">
              <a:rPr lang="de-DE" smtClean="0"/>
              <a:pPr>
                <a:defRPr/>
              </a:pPr>
              <a:t>07.11.2021</a:t>
            </a:fld>
            <a:endParaRPr lang="de-DE" dirty="0"/>
          </a:p>
        </p:txBody>
      </p:sp>
      <p:sp>
        <p:nvSpPr>
          <p:cNvPr id="6" name="Foliennummernplatzhalter 5">
            <a:extLst>
              <a:ext uri="{FF2B5EF4-FFF2-40B4-BE49-F238E27FC236}">
                <a16:creationId xmlns:a16="http://schemas.microsoft.com/office/drawing/2014/main" id="{23BF8046-2539-4FAA-9DE3-99F749A60FDB}"/>
              </a:ext>
            </a:extLst>
          </p:cNvPr>
          <p:cNvSpPr>
            <a:spLocks noGrp="1"/>
          </p:cNvSpPr>
          <p:nvPr>
            <p:ph type="sldNum" sz="quarter" idx="15"/>
          </p:nvPr>
        </p:nvSpPr>
        <p:spPr/>
        <p:txBody>
          <a:bodyPr/>
          <a:lstStyle/>
          <a:p>
            <a:r>
              <a:rPr lang="de-DE"/>
              <a:t>Seite </a:t>
            </a:r>
            <a:fld id="{8BA1C4DF-B313-402B-B18E-730A74683949}" type="slidenum">
              <a:rPr lang="de-DE" smtClean="0"/>
              <a:pPr/>
              <a:t>3</a:t>
            </a:fld>
            <a:endParaRPr lang="de-DE"/>
          </a:p>
        </p:txBody>
      </p:sp>
      <p:sp>
        <p:nvSpPr>
          <p:cNvPr id="7" name="Textfeld 6">
            <a:extLst>
              <a:ext uri="{FF2B5EF4-FFF2-40B4-BE49-F238E27FC236}">
                <a16:creationId xmlns:a16="http://schemas.microsoft.com/office/drawing/2014/main" id="{62D9E4A4-DF4D-4EBD-869F-547694098A62}"/>
              </a:ext>
            </a:extLst>
          </p:cNvPr>
          <p:cNvSpPr txBox="1"/>
          <p:nvPr/>
        </p:nvSpPr>
        <p:spPr>
          <a:xfrm>
            <a:off x="1880315" y="6361113"/>
            <a:ext cx="5628067" cy="338554"/>
          </a:xfrm>
          <a:prstGeom prst="rect">
            <a:avLst/>
          </a:prstGeom>
          <a:noFill/>
        </p:spPr>
        <p:txBody>
          <a:bodyPr wrap="square" rtlCol="0">
            <a:spAutoFit/>
          </a:bodyPr>
          <a:lstStyle/>
          <a:p>
            <a:r>
              <a:rPr lang="de-DE" sz="800" dirty="0">
                <a:latin typeface="Arial" panose="020B0604020202020204" pitchFamily="34" charset="0"/>
                <a:cs typeface="Arial" panose="020B0604020202020204" pitchFamily="34" charset="0"/>
                <a:hlinkClick r:id="rId5"/>
              </a:rPr>
              <a:t>https://github.com/SJetz/EPWS2122JetzPettinger/wiki/Marktrecherche</a:t>
            </a:r>
            <a:endParaRPr lang="de-DE" sz="800" dirty="0">
              <a:latin typeface="Arial" panose="020B0604020202020204" pitchFamily="34" charset="0"/>
              <a:cs typeface="Arial" panose="020B0604020202020204" pitchFamily="34" charset="0"/>
            </a:endParaRPr>
          </a:p>
          <a:p>
            <a:endParaRPr lang="de-DE"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6970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9FEF76-EE6D-4706-8B1F-1DB90576041A}"/>
              </a:ext>
            </a:extLst>
          </p:cNvPr>
          <p:cNvSpPr>
            <a:spLocks noGrp="1"/>
          </p:cNvSpPr>
          <p:nvPr>
            <p:ph type="title"/>
          </p:nvPr>
        </p:nvSpPr>
        <p:spPr/>
        <p:txBody>
          <a:bodyPr/>
          <a:lstStyle/>
          <a:p>
            <a:r>
              <a:rPr lang="de-DE" dirty="0">
                <a:latin typeface="Corbel" panose="020B0503020204020204" pitchFamily="34" charset="0"/>
              </a:rPr>
              <a:t>Zielhierarchie</a:t>
            </a:r>
          </a:p>
        </p:txBody>
      </p:sp>
      <p:sp>
        <p:nvSpPr>
          <p:cNvPr id="3" name="Inhaltsplatzhalter 2">
            <a:extLst>
              <a:ext uri="{FF2B5EF4-FFF2-40B4-BE49-F238E27FC236}">
                <a16:creationId xmlns:a16="http://schemas.microsoft.com/office/drawing/2014/main" id="{90CF0E86-1E1A-4AAB-A2BC-C13DCE791112}"/>
              </a:ext>
            </a:extLst>
          </p:cNvPr>
          <p:cNvSpPr>
            <a:spLocks noGrp="1"/>
          </p:cNvSpPr>
          <p:nvPr>
            <p:ph sz="quarter" idx="12"/>
          </p:nvPr>
        </p:nvSpPr>
        <p:spPr/>
        <p:txBody>
          <a:bodyPr/>
          <a:lstStyle/>
          <a:p>
            <a:pPr>
              <a:buFont typeface="Arial" panose="020B0604020202020204" pitchFamily="34" charset="0"/>
              <a:buChar char="•"/>
            </a:pPr>
            <a:r>
              <a:rPr lang="de-DE" dirty="0">
                <a:latin typeface="Corbel" panose="020B0503020204020204" pitchFamily="34" charset="0"/>
              </a:rPr>
              <a:t>Strategisches Ziel</a:t>
            </a:r>
          </a:p>
          <a:p>
            <a:pPr lvl="3">
              <a:buFont typeface="Arial" panose="020B0604020202020204" pitchFamily="34" charset="0"/>
              <a:buChar char="•"/>
            </a:pPr>
            <a:r>
              <a:rPr lang="de-DE" dirty="0">
                <a:latin typeface="Corbel" panose="020B0503020204020204" pitchFamily="34" charset="0"/>
              </a:rPr>
              <a:t>Inklusion und Autonomie von Personen mit mentaler Retardierung</a:t>
            </a:r>
          </a:p>
          <a:p>
            <a:pPr lvl="3">
              <a:buFont typeface="Arial" panose="020B0604020202020204" pitchFamily="34" charset="0"/>
              <a:buChar char="•"/>
            </a:pPr>
            <a:r>
              <a:rPr lang="de-DE" dirty="0">
                <a:latin typeface="Corbel" panose="020B0503020204020204" pitchFamily="34" charset="0"/>
              </a:rPr>
              <a:t>Arbeitsalltagserleichterung des Betreuungspersonals</a:t>
            </a:r>
          </a:p>
          <a:p>
            <a:pPr>
              <a:buFont typeface="Arial" panose="020B0604020202020204" pitchFamily="34" charset="0"/>
              <a:buChar char="•"/>
            </a:pPr>
            <a:r>
              <a:rPr lang="de-DE" dirty="0">
                <a:latin typeface="Corbel" panose="020B0503020204020204" pitchFamily="34" charset="0"/>
              </a:rPr>
              <a:t>Taktisches Ziel</a:t>
            </a:r>
          </a:p>
          <a:p>
            <a:pPr lvl="3">
              <a:buFont typeface="Arial" panose="020B0604020202020204" pitchFamily="34" charset="0"/>
              <a:buChar char="•"/>
            </a:pPr>
            <a:r>
              <a:rPr lang="de-DE" dirty="0">
                <a:latin typeface="Corbel" panose="020B0503020204020204" pitchFamily="34" charset="0"/>
              </a:rPr>
              <a:t>Einen digitalen Einkaufsplaner, der das aktuelle Supermarktangebot in vereinfachter audiovisueller Form darstellt</a:t>
            </a:r>
          </a:p>
          <a:p>
            <a:pPr>
              <a:buFont typeface="Arial" panose="020B0604020202020204" pitchFamily="34" charset="0"/>
              <a:buChar char="•"/>
            </a:pPr>
            <a:r>
              <a:rPr lang="de-DE" dirty="0">
                <a:latin typeface="Corbel" panose="020B0503020204020204" pitchFamily="34" charset="0"/>
              </a:rPr>
              <a:t>Operatives Ziel</a:t>
            </a:r>
          </a:p>
          <a:p>
            <a:pPr lvl="3">
              <a:buFont typeface="Arial" panose="020B0604020202020204" pitchFamily="34" charset="0"/>
              <a:buChar char="•"/>
            </a:pPr>
            <a:r>
              <a:rPr lang="de-DE" dirty="0">
                <a:latin typeface="Corbel" panose="020B0503020204020204" pitchFamily="34" charset="0"/>
              </a:rPr>
              <a:t>Klar verständliche und einfach gehaltene Audiospuren</a:t>
            </a:r>
          </a:p>
          <a:p>
            <a:pPr lvl="3">
              <a:buFont typeface="Arial" panose="020B0604020202020204" pitchFamily="34" charset="0"/>
              <a:buChar char="•"/>
            </a:pPr>
            <a:r>
              <a:rPr lang="de-DE" dirty="0">
                <a:latin typeface="Corbel" panose="020B0503020204020204" pitchFamily="34" charset="0"/>
              </a:rPr>
              <a:t>Eindeutige und einfache gehaltene (Symbol-)Bilder und Farben</a:t>
            </a:r>
          </a:p>
          <a:p>
            <a:pPr lvl="3">
              <a:buFont typeface="Arial" panose="020B0604020202020204" pitchFamily="34" charset="0"/>
              <a:buChar char="•"/>
            </a:pPr>
            <a:r>
              <a:rPr lang="de-DE" dirty="0">
                <a:latin typeface="Corbel" panose="020B0503020204020204" pitchFamily="34" charset="0"/>
              </a:rPr>
              <a:t>Eindeutige Semantik</a:t>
            </a:r>
          </a:p>
          <a:p>
            <a:pPr lvl="3">
              <a:buFont typeface="Arial" panose="020B0604020202020204" pitchFamily="34" charset="0"/>
              <a:buChar char="•"/>
            </a:pPr>
            <a:r>
              <a:rPr lang="de-DE" dirty="0">
                <a:latin typeface="Corbel" panose="020B0503020204020204" pitchFamily="34" charset="0"/>
              </a:rPr>
              <a:t>Einfache/Bekannte Bedien- und Anzeigeelemente</a:t>
            </a:r>
          </a:p>
          <a:p>
            <a:pPr marL="542925" lvl="3" indent="0">
              <a:buNone/>
            </a:pPr>
            <a:endParaRPr lang="de-DE" dirty="0">
              <a:latin typeface="Corbel" panose="020B0503020204020204" pitchFamily="34" charset="0"/>
            </a:endParaRPr>
          </a:p>
          <a:p>
            <a:pPr lvl="5">
              <a:buFontTx/>
              <a:buChar char="-"/>
            </a:pPr>
            <a:endParaRPr lang="de-DE" dirty="0">
              <a:latin typeface="Corbel" panose="020B0503020204020204" pitchFamily="34" charset="0"/>
            </a:endParaRPr>
          </a:p>
          <a:p>
            <a:pPr lvl="5">
              <a:buFontTx/>
              <a:buChar char="-"/>
            </a:pPr>
            <a:endParaRPr lang="de-DE" dirty="0">
              <a:latin typeface="Corbel" panose="020B0503020204020204" pitchFamily="34" charset="0"/>
            </a:endParaRPr>
          </a:p>
        </p:txBody>
      </p:sp>
      <p:sp>
        <p:nvSpPr>
          <p:cNvPr id="4" name="Textplatzhalter 3">
            <a:extLst>
              <a:ext uri="{FF2B5EF4-FFF2-40B4-BE49-F238E27FC236}">
                <a16:creationId xmlns:a16="http://schemas.microsoft.com/office/drawing/2014/main" id="{547A9675-CD91-4EBA-81F7-CA4C13AFBB62}"/>
              </a:ext>
            </a:extLst>
          </p:cNvPr>
          <p:cNvSpPr>
            <a:spLocks noGrp="1"/>
          </p:cNvSpPr>
          <p:nvPr>
            <p:ph type="body" idx="13"/>
          </p:nvPr>
        </p:nvSpPr>
        <p:spPr/>
        <p:txBody>
          <a:bodyPr/>
          <a:lstStyle/>
          <a:p>
            <a:r>
              <a:rPr lang="de-DE" dirty="0"/>
              <a:t>Exposé</a:t>
            </a:r>
          </a:p>
        </p:txBody>
      </p:sp>
      <p:sp>
        <p:nvSpPr>
          <p:cNvPr id="5" name="Datumsplatzhalter 4">
            <a:extLst>
              <a:ext uri="{FF2B5EF4-FFF2-40B4-BE49-F238E27FC236}">
                <a16:creationId xmlns:a16="http://schemas.microsoft.com/office/drawing/2014/main" id="{93DE607D-99B8-4F66-9BE6-7BCA29CE5CCD}"/>
              </a:ext>
            </a:extLst>
          </p:cNvPr>
          <p:cNvSpPr>
            <a:spLocks noGrp="1"/>
          </p:cNvSpPr>
          <p:nvPr>
            <p:ph type="dt" sz="half" idx="14"/>
          </p:nvPr>
        </p:nvSpPr>
        <p:spPr/>
        <p:txBody>
          <a:bodyPr/>
          <a:lstStyle/>
          <a:p>
            <a:pPr>
              <a:defRPr/>
            </a:pPr>
            <a:fld id="{B64CBA54-30FD-4718-9862-FA8DE106E2AC}" type="datetime1">
              <a:rPr lang="de-DE" smtClean="0"/>
              <a:pPr>
                <a:defRPr/>
              </a:pPr>
              <a:t>07.11.2021</a:t>
            </a:fld>
            <a:endParaRPr lang="de-DE" dirty="0"/>
          </a:p>
        </p:txBody>
      </p:sp>
      <p:sp>
        <p:nvSpPr>
          <p:cNvPr id="6" name="Foliennummernplatzhalter 5">
            <a:extLst>
              <a:ext uri="{FF2B5EF4-FFF2-40B4-BE49-F238E27FC236}">
                <a16:creationId xmlns:a16="http://schemas.microsoft.com/office/drawing/2014/main" id="{23BF8046-2539-4FAA-9DE3-99F749A60FDB}"/>
              </a:ext>
            </a:extLst>
          </p:cNvPr>
          <p:cNvSpPr>
            <a:spLocks noGrp="1"/>
          </p:cNvSpPr>
          <p:nvPr>
            <p:ph type="sldNum" sz="quarter" idx="15"/>
          </p:nvPr>
        </p:nvSpPr>
        <p:spPr/>
        <p:txBody>
          <a:bodyPr/>
          <a:lstStyle/>
          <a:p>
            <a:r>
              <a:rPr lang="de-DE"/>
              <a:t>Seite </a:t>
            </a:r>
            <a:fld id="{8BA1C4DF-B313-402B-B18E-730A74683949}" type="slidenum">
              <a:rPr lang="de-DE" smtClean="0"/>
              <a:pPr/>
              <a:t>4</a:t>
            </a:fld>
            <a:endParaRPr lang="de-DE"/>
          </a:p>
        </p:txBody>
      </p:sp>
      <p:sp>
        <p:nvSpPr>
          <p:cNvPr id="7" name="Textfeld 6">
            <a:extLst>
              <a:ext uri="{FF2B5EF4-FFF2-40B4-BE49-F238E27FC236}">
                <a16:creationId xmlns:a16="http://schemas.microsoft.com/office/drawing/2014/main" id="{A3A4FFA5-3EC6-409C-8C21-F7D058CF23A7}"/>
              </a:ext>
            </a:extLst>
          </p:cNvPr>
          <p:cNvSpPr txBox="1"/>
          <p:nvPr/>
        </p:nvSpPr>
        <p:spPr>
          <a:xfrm>
            <a:off x="1880315" y="6361113"/>
            <a:ext cx="5628067" cy="338554"/>
          </a:xfrm>
          <a:prstGeom prst="rect">
            <a:avLst/>
          </a:prstGeom>
          <a:noFill/>
        </p:spPr>
        <p:txBody>
          <a:bodyPr wrap="square" rtlCol="0">
            <a:spAutoFit/>
          </a:bodyPr>
          <a:lstStyle/>
          <a:p>
            <a:r>
              <a:rPr lang="de-DE" sz="800" dirty="0">
                <a:latin typeface="Arial" panose="020B0604020202020204" pitchFamily="34" charset="0"/>
                <a:cs typeface="Arial" panose="020B0604020202020204" pitchFamily="34" charset="0"/>
                <a:hlinkClick r:id="rId3"/>
              </a:rPr>
              <a:t>https://github.com/SJetz/EPWS2122JetzPettinger/wiki/Expos%C3%A9</a:t>
            </a:r>
            <a:endParaRPr lang="de-DE" sz="800" dirty="0">
              <a:latin typeface="Arial" panose="020B0604020202020204" pitchFamily="34" charset="0"/>
              <a:cs typeface="Arial" panose="020B0604020202020204" pitchFamily="34" charset="0"/>
            </a:endParaRPr>
          </a:p>
          <a:p>
            <a:endParaRPr lang="de-DE"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4278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9FEF76-EE6D-4706-8B1F-1DB90576041A}"/>
              </a:ext>
            </a:extLst>
          </p:cNvPr>
          <p:cNvSpPr>
            <a:spLocks noGrp="1"/>
          </p:cNvSpPr>
          <p:nvPr>
            <p:ph type="title"/>
          </p:nvPr>
        </p:nvSpPr>
        <p:spPr/>
        <p:txBody>
          <a:bodyPr/>
          <a:lstStyle/>
          <a:p>
            <a:r>
              <a:rPr lang="de-DE" dirty="0">
                <a:latin typeface="Corbel" panose="020B0503020204020204" pitchFamily="34" charset="0"/>
              </a:rPr>
              <a:t>Relevanz</a:t>
            </a:r>
          </a:p>
        </p:txBody>
      </p:sp>
      <p:sp>
        <p:nvSpPr>
          <p:cNvPr id="3" name="Inhaltsplatzhalter 2">
            <a:extLst>
              <a:ext uri="{FF2B5EF4-FFF2-40B4-BE49-F238E27FC236}">
                <a16:creationId xmlns:a16="http://schemas.microsoft.com/office/drawing/2014/main" id="{90CF0E86-1E1A-4AAB-A2BC-C13DCE791112}"/>
              </a:ext>
            </a:extLst>
          </p:cNvPr>
          <p:cNvSpPr>
            <a:spLocks noGrp="1"/>
          </p:cNvSpPr>
          <p:nvPr>
            <p:ph sz="quarter" idx="12"/>
          </p:nvPr>
        </p:nvSpPr>
        <p:spPr/>
        <p:txBody>
          <a:bodyPr/>
          <a:lstStyle/>
          <a:p>
            <a:pPr>
              <a:buFont typeface="Arial" panose="020B0604020202020204" pitchFamily="34" charset="0"/>
              <a:buChar char="•"/>
            </a:pPr>
            <a:r>
              <a:rPr lang="de-DE" dirty="0">
                <a:latin typeface="Corbel" panose="020B0503020204020204" pitchFamily="34" charset="0"/>
              </a:rPr>
              <a:t>Gesellschaftliche Relevanz</a:t>
            </a:r>
          </a:p>
          <a:p>
            <a:pPr lvl="3">
              <a:buFont typeface="Arial" panose="020B0604020202020204" pitchFamily="34" charset="0"/>
              <a:buChar char="•"/>
            </a:pPr>
            <a:r>
              <a:rPr lang="de-DE" dirty="0">
                <a:latin typeface="Corbel" panose="020B0503020204020204" pitchFamily="34" charset="0"/>
              </a:rPr>
              <a:t>Inklusion und Autonomie mental retardierender Personen in der Gesellschaft voranzutreiben</a:t>
            </a:r>
          </a:p>
        </p:txBody>
      </p:sp>
      <p:sp>
        <p:nvSpPr>
          <p:cNvPr id="4" name="Textplatzhalter 3">
            <a:extLst>
              <a:ext uri="{FF2B5EF4-FFF2-40B4-BE49-F238E27FC236}">
                <a16:creationId xmlns:a16="http://schemas.microsoft.com/office/drawing/2014/main" id="{547A9675-CD91-4EBA-81F7-CA4C13AFBB62}"/>
              </a:ext>
            </a:extLst>
          </p:cNvPr>
          <p:cNvSpPr>
            <a:spLocks noGrp="1"/>
          </p:cNvSpPr>
          <p:nvPr>
            <p:ph type="body" idx="13"/>
          </p:nvPr>
        </p:nvSpPr>
        <p:spPr/>
        <p:txBody>
          <a:bodyPr/>
          <a:lstStyle/>
          <a:p>
            <a:r>
              <a:rPr lang="de-DE" dirty="0"/>
              <a:t>Exposé</a:t>
            </a:r>
          </a:p>
        </p:txBody>
      </p:sp>
      <p:sp>
        <p:nvSpPr>
          <p:cNvPr id="5" name="Datumsplatzhalter 4">
            <a:extLst>
              <a:ext uri="{FF2B5EF4-FFF2-40B4-BE49-F238E27FC236}">
                <a16:creationId xmlns:a16="http://schemas.microsoft.com/office/drawing/2014/main" id="{93DE607D-99B8-4F66-9BE6-7BCA29CE5CCD}"/>
              </a:ext>
            </a:extLst>
          </p:cNvPr>
          <p:cNvSpPr>
            <a:spLocks noGrp="1"/>
          </p:cNvSpPr>
          <p:nvPr>
            <p:ph type="dt" sz="half" idx="14"/>
          </p:nvPr>
        </p:nvSpPr>
        <p:spPr/>
        <p:txBody>
          <a:bodyPr/>
          <a:lstStyle/>
          <a:p>
            <a:pPr>
              <a:defRPr/>
            </a:pPr>
            <a:fld id="{B64CBA54-30FD-4718-9862-FA8DE106E2AC}" type="datetime1">
              <a:rPr lang="de-DE" smtClean="0"/>
              <a:pPr>
                <a:defRPr/>
              </a:pPr>
              <a:t>07.11.2021</a:t>
            </a:fld>
            <a:endParaRPr lang="de-DE" dirty="0"/>
          </a:p>
        </p:txBody>
      </p:sp>
      <p:sp>
        <p:nvSpPr>
          <p:cNvPr id="6" name="Foliennummernplatzhalter 5">
            <a:extLst>
              <a:ext uri="{FF2B5EF4-FFF2-40B4-BE49-F238E27FC236}">
                <a16:creationId xmlns:a16="http://schemas.microsoft.com/office/drawing/2014/main" id="{23BF8046-2539-4FAA-9DE3-99F749A60FDB}"/>
              </a:ext>
            </a:extLst>
          </p:cNvPr>
          <p:cNvSpPr>
            <a:spLocks noGrp="1"/>
          </p:cNvSpPr>
          <p:nvPr>
            <p:ph type="sldNum" sz="quarter" idx="15"/>
          </p:nvPr>
        </p:nvSpPr>
        <p:spPr/>
        <p:txBody>
          <a:bodyPr/>
          <a:lstStyle/>
          <a:p>
            <a:r>
              <a:rPr lang="de-DE"/>
              <a:t>Seite </a:t>
            </a:r>
            <a:fld id="{8BA1C4DF-B313-402B-B18E-730A74683949}" type="slidenum">
              <a:rPr lang="de-DE" smtClean="0"/>
              <a:pPr/>
              <a:t>5</a:t>
            </a:fld>
            <a:endParaRPr lang="de-DE"/>
          </a:p>
        </p:txBody>
      </p:sp>
      <p:sp>
        <p:nvSpPr>
          <p:cNvPr id="7" name="Textfeld 6">
            <a:extLst>
              <a:ext uri="{FF2B5EF4-FFF2-40B4-BE49-F238E27FC236}">
                <a16:creationId xmlns:a16="http://schemas.microsoft.com/office/drawing/2014/main" id="{A3A4FFA5-3EC6-409C-8C21-F7D058CF23A7}"/>
              </a:ext>
            </a:extLst>
          </p:cNvPr>
          <p:cNvSpPr txBox="1"/>
          <p:nvPr/>
        </p:nvSpPr>
        <p:spPr>
          <a:xfrm>
            <a:off x="1880315" y="6361113"/>
            <a:ext cx="5628067" cy="338554"/>
          </a:xfrm>
          <a:prstGeom prst="rect">
            <a:avLst/>
          </a:prstGeom>
          <a:noFill/>
        </p:spPr>
        <p:txBody>
          <a:bodyPr wrap="square" rtlCol="0">
            <a:spAutoFit/>
          </a:bodyPr>
          <a:lstStyle/>
          <a:p>
            <a:r>
              <a:rPr lang="de-DE" sz="800" dirty="0">
                <a:latin typeface="Arial" panose="020B0604020202020204" pitchFamily="34" charset="0"/>
                <a:cs typeface="Arial" panose="020B0604020202020204" pitchFamily="34" charset="0"/>
                <a:hlinkClick r:id="rId3"/>
              </a:rPr>
              <a:t>https://github.com/SJetz/EPWS2122JetzPettinger/wiki/Expos%C3%A9</a:t>
            </a:r>
            <a:endParaRPr lang="de-DE" sz="800" dirty="0">
              <a:latin typeface="Arial" panose="020B0604020202020204" pitchFamily="34" charset="0"/>
              <a:cs typeface="Arial" panose="020B0604020202020204" pitchFamily="34" charset="0"/>
            </a:endParaRPr>
          </a:p>
          <a:p>
            <a:endParaRPr lang="de-DE"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7027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9FEF76-EE6D-4706-8B1F-1DB90576041A}"/>
              </a:ext>
            </a:extLst>
          </p:cNvPr>
          <p:cNvSpPr>
            <a:spLocks noGrp="1"/>
          </p:cNvSpPr>
          <p:nvPr>
            <p:ph type="title"/>
          </p:nvPr>
        </p:nvSpPr>
        <p:spPr/>
        <p:txBody>
          <a:bodyPr/>
          <a:lstStyle/>
          <a:p>
            <a:r>
              <a:rPr lang="de-DE" dirty="0" err="1">
                <a:latin typeface="Corbel" panose="020B0503020204020204" pitchFamily="34" charset="0"/>
              </a:rPr>
              <a:t>Fishbone</a:t>
            </a:r>
            <a:r>
              <a:rPr lang="de-DE" dirty="0">
                <a:latin typeface="Corbel" panose="020B0503020204020204" pitchFamily="34" charset="0"/>
              </a:rPr>
              <a:t> Diagramm </a:t>
            </a:r>
          </a:p>
        </p:txBody>
      </p:sp>
      <p:sp>
        <p:nvSpPr>
          <p:cNvPr id="4" name="Textplatzhalter 3">
            <a:extLst>
              <a:ext uri="{FF2B5EF4-FFF2-40B4-BE49-F238E27FC236}">
                <a16:creationId xmlns:a16="http://schemas.microsoft.com/office/drawing/2014/main" id="{547A9675-CD91-4EBA-81F7-CA4C13AFBB62}"/>
              </a:ext>
            </a:extLst>
          </p:cNvPr>
          <p:cNvSpPr>
            <a:spLocks noGrp="1"/>
          </p:cNvSpPr>
          <p:nvPr>
            <p:ph type="body" idx="13"/>
          </p:nvPr>
        </p:nvSpPr>
        <p:spPr/>
        <p:txBody>
          <a:bodyPr/>
          <a:lstStyle/>
          <a:p>
            <a:r>
              <a:rPr lang="de-DE" dirty="0"/>
              <a:t>Domäne</a:t>
            </a:r>
          </a:p>
        </p:txBody>
      </p:sp>
      <p:sp>
        <p:nvSpPr>
          <p:cNvPr id="5" name="Datumsplatzhalter 4">
            <a:extLst>
              <a:ext uri="{FF2B5EF4-FFF2-40B4-BE49-F238E27FC236}">
                <a16:creationId xmlns:a16="http://schemas.microsoft.com/office/drawing/2014/main" id="{93DE607D-99B8-4F66-9BE6-7BCA29CE5CCD}"/>
              </a:ext>
            </a:extLst>
          </p:cNvPr>
          <p:cNvSpPr>
            <a:spLocks noGrp="1"/>
          </p:cNvSpPr>
          <p:nvPr>
            <p:ph type="dt" sz="half" idx="14"/>
          </p:nvPr>
        </p:nvSpPr>
        <p:spPr/>
        <p:txBody>
          <a:bodyPr/>
          <a:lstStyle/>
          <a:p>
            <a:pPr>
              <a:defRPr/>
            </a:pPr>
            <a:fld id="{B64CBA54-30FD-4718-9862-FA8DE106E2AC}" type="datetime1">
              <a:rPr lang="de-DE" smtClean="0"/>
              <a:pPr>
                <a:defRPr/>
              </a:pPr>
              <a:t>07.11.2021</a:t>
            </a:fld>
            <a:endParaRPr lang="de-DE" dirty="0"/>
          </a:p>
        </p:txBody>
      </p:sp>
      <p:sp>
        <p:nvSpPr>
          <p:cNvPr id="6" name="Foliennummernplatzhalter 5">
            <a:extLst>
              <a:ext uri="{FF2B5EF4-FFF2-40B4-BE49-F238E27FC236}">
                <a16:creationId xmlns:a16="http://schemas.microsoft.com/office/drawing/2014/main" id="{23BF8046-2539-4FAA-9DE3-99F749A60FDB}"/>
              </a:ext>
            </a:extLst>
          </p:cNvPr>
          <p:cNvSpPr>
            <a:spLocks noGrp="1"/>
          </p:cNvSpPr>
          <p:nvPr>
            <p:ph type="sldNum" sz="quarter" idx="15"/>
          </p:nvPr>
        </p:nvSpPr>
        <p:spPr/>
        <p:txBody>
          <a:bodyPr/>
          <a:lstStyle/>
          <a:p>
            <a:r>
              <a:rPr lang="de-DE"/>
              <a:t>Seite </a:t>
            </a:r>
            <a:fld id="{8BA1C4DF-B313-402B-B18E-730A74683949}" type="slidenum">
              <a:rPr lang="de-DE" smtClean="0"/>
              <a:pPr/>
              <a:t>6</a:t>
            </a:fld>
            <a:endParaRPr lang="de-DE"/>
          </a:p>
        </p:txBody>
      </p:sp>
      <p:sp>
        <p:nvSpPr>
          <p:cNvPr id="7" name="Textfeld 6">
            <a:extLst>
              <a:ext uri="{FF2B5EF4-FFF2-40B4-BE49-F238E27FC236}">
                <a16:creationId xmlns:a16="http://schemas.microsoft.com/office/drawing/2014/main" id="{62D9E4A4-DF4D-4EBD-869F-547694098A62}"/>
              </a:ext>
            </a:extLst>
          </p:cNvPr>
          <p:cNvSpPr txBox="1"/>
          <p:nvPr/>
        </p:nvSpPr>
        <p:spPr>
          <a:xfrm>
            <a:off x="1880315" y="6361113"/>
            <a:ext cx="5628067" cy="338554"/>
          </a:xfrm>
          <a:prstGeom prst="rect">
            <a:avLst/>
          </a:prstGeom>
          <a:noFill/>
        </p:spPr>
        <p:txBody>
          <a:bodyPr wrap="square" rtlCol="0">
            <a:spAutoFit/>
          </a:bodyPr>
          <a:lstStyle/>
          <a:p>
            <a:r>
              <a:rPr lang="de-DE" sz="800" dirty="0">
                <a:latin typeface="Arial" panose="020B0604020202020204" pitchFamily="34" charset="0"/>
                <a:cs typeface="Arial" panose="020B0604020202020204" pitchFamily="34" charset="0"/>
                <a:hlinkClick r:id="rId3"/>
              </a:rPr>
              <a:t>https://github.com/SJetz/EPWS2122JetzPettinger/wiki/Fishbone-Diagram</a:t>
            </a:r>
            <a:endParaRPr lang="de-DE" sz="800" dirty="0">
              <a:latin typeface="Arial" panose="020B0604020202020204" pitchFamily="34" charset="0"/>
              <a:cs typeface="Arial" panose="020B0604020202020204" pitchFamily="34" charset="0"/>
            </a:endParaRPr>
          </a:p>
          <a:p>
            <a:endParaRPr lang="de-DE" sz="800" dirty="0">
              <a:latin typeface="Arial" panose="020B0604020202020204" pitchFamily="34" charset="0"/>
              <a:cs typeface="Arial" panose="020B0604020202020204" pitchFamily="34" charset="0"/>
            </a:endParaRPr>
          </a:p>
        </p:txBody>
      </p:sp>
      <p:pic>
        <p:nvPicPr>
          <p:cNvPr id="1026" name="Picture 2">
            <a:extLst>
              <a:ext uri="{FF2B5EF4-FFF2-40B4-BE49-F238E27FC236}">
                <a16:creationId xmlns:a16="http://schemas.microsoft.com/office/drawing/2014/main" id="{228FC9CC-09EF-47DF-B131-ECE35448D5A2}"/>
              </a:ext>
            </a:extLst>
          </p:cNvPr>
          <p:cNvPicPr>
            <a:picLocks noGrp="1" noChangeAspect="1" noChangeArrowheads="1"/>
          </p:cNvPicPr>
          <p:nvPr>
            <p:ph sz="quarter" idx="12"/>
          </p:nvPr>
        </p:nvPicPr>
        <p:blipFill>
          <a:blip r:embed="rId4">
            <a:extLst>
              <a:ext uri="{28A0092B-C50C-407E-A947-70E740481C1C}">
                <a14:useLocalDpi xmlns:a14="http://schemas.microsoft.com/office/drawing/2010/main" val="0"/>
              </a:ext>
            </a:extLst>
          </a:blip>
          <a:srcRect/>
          <a:stretch>
            <a:fillRect/>
          </a:stretch>
        </p:blipFill>
        <p:spPr bwMode="auto">
          <a:xfrm>
            <a:off x="631064" y="906203"/>
            <a:ext cx="8454711" cy="5105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8718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9FEF76-EE6D-4706-8B1F-1DB90576041A}"/>
              </a:ext>
            </a:extLst>
          </p:cNvPr>
          <p:cNvSpPr>
            <a:spLocks noGrp="1"/>
          </p:cNvSpPr>
          <p:nvPr>
            <p:ph type="title"/>
          </p:nvPr>
        </p:nvSpPr>
        <p:spPr/>
        <p:txBody>
          <a:bodyPr/>
          <a:lstStyle/>
          <a:p>
            <a:r>
              <a:rPr lang="de-DE" dirty="0">
                <a:latin typeface="Corbel" panose="020B0503020204020204" pitchFamily="34" charset="0"/>
              </a:rPr>
              <a:t>Stakeholder</a:t>
            </a:r>
          </a:p>
        </p:txBody>
      </p:sp>
      <p:sp>
        <p:nvSpPr>
          <p:cNvPr id="3" name="Inhaltsplatzhalter 2">
            <a:extLst>
              <a:ext uri="{FF2B5EF4-FFF2-40B4-BE49-F238E27FC236}">
                <a16:creationId xmlns:a16="http://schemas.microsoft.com/office/drawing/2014/main" id="{90CF0E86-1E1A-4AAB-A2BC-C13DCE791112}"/>
              </a:ext>
            </a:extLst>
          </p:cNvPr>
          <p:cNvSpPr>
            <a:spLocks noGrp="1"/>
          </p:cNvSpPr>
          <p:nvPr>
            <p:ph sz="quarter" idx="12"/>
          </p:nvPr>
        </p:nvSpPr>
        <p:spPr/>
        <p:txBody>
          <a:bodyPr/>
          <a:lstStyle/>
          <a:p>
            <a:pPr>
              <a:buFont typeface="Arial" panose="020B0604020202020204" pitchFamily="34" charset="0"/>
              <a:buChar char="•"/>
            </a:pPr>
            <a:r>
              <a:rPr lang="de-DE" dirty="0">
                <a:latin typeface="Corbel" panose="020B0503020204020204" pitchFamily="34" charset="0"/>
              </a:rPr>
              <a:t>Personen mit mentaler Retardierung</a:t>
            </a:r>
          </a:p>
          <a:p>
            <a:pPr>
              <a:buFont typeface="Arial" panose="020B0604020202020204" pitchFamily="34" charset="0"/>
              <a:buChar char="•"/>
            </a:pPr>
            <a:r>
              <a:rPr lang="de-DE" dirty="0">
                <a:latin typeface="Corbel" panose="020B0503020204020204" pitchFamily="34" charset="0"/>
              </a:rPr>
              <a:t>Betreuende Personen</a:t>
            </a:r>
          </a:p>
          <a:p>
            <a:pPr>
              <a:buFont typeface="Arial" panose="020B0604020202020204" pitchFamily="34" charset="0"/>
              <a:buChar char="•"/>
            </a:pPr>
            <a:r>
              <a:rPr lang="de-DE" dirty="0">
                <a:latin typeface="Corbel" panose="020B0503020204020204" pitchFamily="34" charset="0"/>
              </a:rPr>
              <a:t>Wohneinrichtungen</a:t>
            </a:r>
          </a:p>
          <a:p>
            <a:pPr>
              <a:buFont typeface="Arial" panose="020B0604020202020204" pitchFamily="34" charset="0"/>
              <a:buChar char="•"/>
            </a:pPr>
            <a:r>
              <a:rPr lang="de-DE" dirty="0">
                <a:latin typeface="Corbel" panose="020B0503020204020204" pitchFamily="34" charset="0"/>
              </a:rPr>
              <a:t>Betreuungsstätten</a:t>
            </a:r>
          </a:p>
          <a:p>
            <a:pPr>
              <a:buFont typeface="Arial" panose="020B0604020202020204" pitchFamily="34" charset="0"/>
              <a:buChar char="•"/>
            </a:pPr>
            <a:r>
              <a:rPr lang="de-DE" dirty="0">
                <a:latin typeface="Corbel" panose="020B0503020204020204" pitchFamily="34" charset="0"/>
              </a:rPr>
              <a:t>Supermarkt</a:t>
            </a:r>
          </a:p>
          <a:p>
            <a:pPr>
              <a:buFont typeface="Arial" panose="020B0604020202020204" pitchFamily="34" charset="0"/>
              <a:buChar char="•"/>
            </a:pPr>
            <a:endParaRPr lang="de-DE" dirty="0">
              <a:latin typeface="Corbel" panose="020B0503020204020204" pitchFamily="34" charset="0"/>
            </a:endParaRPr>
          </a:p>
          <a:p>
            <a:pPr lvl="5">
              <a:buFontTx/>
              <a:buChar char="-"/>
            </a:pPr>
            <a:endParaRPr lang="de-DE" dirty="0">
              <a:latin typeface="Corbel" panose="020B0503020204020204" pitchFamily="34" charset="0"/>
            </a:endParaRPr>
          </a:p>
        </p:txBody>
      </p:sp>
      <p:sp>
        <p:nvSpPr>
          <p:cNvPr id="4" name="Textplatzhalter 3">
            <a:extLst>
              <a:ext uri="{FF2B5EF4-FFF2-40B4-BE49-F238E27FC236}">
                <a16:creationId xmlns:a16="http://schemas.microsoft.com/office/drawing/2014/main" id="{547A9675-CD91-4EBA-81F7-CA4C13AFBB62}"/>
              </a:ext>
            </a:extLst>
          </p:cNvPr>
          <p:cNvSpPr>
            <a:spLocks noGrp="1"/>
          </p:cNvSpPr>
          <p:nvPr>
            <p:ph type="body" idx="13"/>
          </p:nvPr>
        </p:nvSpPr>
        <p:spPr/>
        <p:txBody>
          <a:bodyPr/>
          <a:lstStyle/>
          <a:p>
            <a:r>
              <a:rPr lang="de-DE" dirty="0"/>
              <a:t>Vorgehensmodell</a:t>
            </a:r>
          </a:p>
        </p:txBody>
      </p:sp>
      <p:sp>
        <p:nvSpPr>
          <p:cNvPr id="5" name="Datumsplatzhalter 4">
            <a:extLst>
              <a:ext uri="{FF2B5EF4-FFF2-40B4-BE49-F238E27FC236}">
                <a16:creationId xmlns:a16="http://schemas.microsoft.com/office/drawing/2014/main" id="{93DE607D-99B8-4F66-9BE6-7BCA29CE5CCD}"/>
              </a:ext>
            </a:extLst>
          </p:cNvPr>
          <p:cNvSpPr>
            <a:spLocks noGrp="1"/>
          </p:cNvSpPr>
          <p:nvPr>
            <p:ph type="dt" sz="half" idx="14"/>
          </p:nvPr>
        </p:nvSpPr>
        <p:spPr/>
        <p:txBody>
          <a:bodyPr/>
          <a:lstStyle/>
          <a:p>
            <a:pPr>
              <a:defRPr/>
            </a:pPr>
            <a:fld id="{B64CBA54-30FD-4718-9862-FA8DE106E2AC}" type="datetime1">
              <a:rPr lang="de-DE" smtClean="0"/>
              <a:pPr>
                <a:defRPr/>
              </a:pPr>
              <a:t>07.11.2021</a:t>
            </a:fld>
            <a:endParaRPr lang="de-DE" dirty="0"/>
          </a:p>
        </p:txBody>
      </p:sp>
      <p:sp>
        <p:nvSpPr>
          <p:cNvPr id="6" name="Foliennummernplatzhalter 5">
            <a:extLst>
              <a:ext uri="{FF2B5EF4-FFF2-40B4-BE49-F238E27FC236}">
                <a16:creationId xmlns:a16="http://schemas.microsoft.com/office/drawing/2014/main" id="{23BF8046-2539-4FAA-9DE3-99F749A60FDB}"/>
              </a:ext>
            </a:extLst>
          </p:cNvPr>
          <p:cNvSpPr>
            <a:spLocks noGrp="1"/>
          </p:cNvSpPr>
          <p:nvPr>
            <p:ph type="sldNum" sz="quarter" idx="15"/>
          </p:nvPr>
        </p:nvSpPr>
        <p:spPr/>
        <p:txBody>
          <a:bodyPr/>
          <a:lstStyle/>
          <a:p>
            <a:r>
              <a:rPr lang="de-DE"/>
              <a:t>Seite </a:t>
            </a:r>
            <a:fld id="{8BA1C4DF-B313-402B-B18E-730A74683949}" type="slidenum">
              <a:rPr lang="de-DE" smtClean="0"/>
              <a:pPr/>
              <a:t>7</a:t>
            </a:fld>
            <a:endParaRPr lang="de-DE"/>
          </a:p>
        </p:txBody>
      </p:sp>
      <p:sp>
        <p:nvSpPr>
          <p:cNvPr id="7" name="Textfeld 6">
            <a:extLst>
              <a:ext uri="{FF2B5EF4-FFF2-40B4-BE49-F238E27FC236}">
                <a16:creationId xmlns:a16="http://schemas.microsoft.com/office/drawing/2014/main" id="{62D9E4A4-DF4D-4EBD-869F-547694098A62}"/>
              </a:ext>
            </a:extLst>
          </p:cNvPr>
          <p:cNvSpPr txBox="1"/>
          <p:nvPr/>
        </p:nvSpPr>
        <p:spPr>
          <a:xfrm>
            <a:off x="1880315" y="6361113"/>
            <a:ext cx="5628067" cy="338554"/>
          </a:xfrm>
          <a:prstGeom prst="rect">
            <a:avLst/>
          </a:prstGeom>
          <a:noFill/>
        </p:spPr>
        <p:txBody>
          <a:bodyPr wrap="square" rtlCol="0">
            <a:spAutoFit/>
          </a:bodyPr>
          <a:lstStyle/>
          <a:p>
            <a:r>
              <a:rPr lang="de-DE" sz="800" dirty="0">
                <a:latin typeface="Arial" panose="020B0604020202020204" pitchFamily="34" charset="0"/>
                <a:cs typeface="Arial" panose="020B0604020202020204" pitchFamily="34" charset="0"/>
                <a:hlinkClick r:id="rId3"/>
              </a:rPr>
              <a:t>https://github.com/SJetz/EPWS2122JetzPettinger/wiki/Stakeholder</a:t>
            </a:r>
            <a:endParaRPr lang="de-DE" sz="800" dirty="0">
              <a:latin typeface="Arial" panose="020B0604020202020204" pitchFamily="34" charset="0"/>
              <a:cs typeface="Arial" panose="020B0604020202020204" pitchFamily="34" charset="0"/>
            </a:endParaRPr>
          </a:p>
          <a:p>
            <a:endParaRPr lang="de-DE"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85202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9FEF76-EE6D-4706-8B1F-1DB90576041A}"/>
              </a:ext>
            </a:extLst>
          </p:cNvPr>
          <p:cNvSpPr>
            <a:spLocks noGrp="1"/>
          </p:cNvSpPr>
          <p:nvPr>
            <p:ph type="title"/>
          </p:nvPr>
        </p:nvSpPr>
        <p:spPr/>
        <p:txBody>
          <a:bodyPr/>
          <a:lstStyle/>
          <a:p>
            <a:r>
              <a:rPr lang="de-DE" dirty="0">
                <a:latin typeface="Corbel" panose="020B0503020204020204" pitchFamily="34" charset="0"/>
              </a:rPr>
              <a:t>Domänenmodell</a:t>
            </a:r>
          </a:p>
        </p:txBody>
      </p:sp>
      <p:sp>
        <p:nvSpPr>
          <p:cNvPr id="4" name="Textplatzhalter 3">
            <a:extLst>
              <a:ext uri="{FF2B5EF4-FFF2-40B4-BE49-F238E27FC236}">
                <a16:creationId xmlns:a16="http://schemas.microsoft.com/office/drawing/2014/main" id="{547A9675-CD91-4EBA-81F7-CA4C13AFBB62}"/>
              </a:ext>
            </a:extLst>
          </p:cNvPr>
          <p:cNvSpPr>
            <a:spLocks noGrp="1"/>
          </p:cNvSpPr>
          <p:nvPr>
            <p:ph type="body" idx="13"/>
          </p:nvPr>
        </p:nvSpPr>
        <p:spPr/>
        <p:txBody>
          <a:bodyPr/>
          <a:lstStyle/>
          <a:p>
            <a:r>
              <a:rPr lang="de-DE" dirty="0"/>
              <a:t>Domäne</a:t>
            </a:r>
          </a:p>
        </p:txBody>
      </p:sp>
      <p:sp>
        <p:nvSpPr>
          <p:cNvPr id="5" name="Datumsplatzhalter 4">
            <a:extLst>
              <a:ext uri="{FF2B5EF4-FFF2-40B4-BE49-F238E27FC236}">
                <a16:creationId xmlns:a16="http://schemas.microsoft.com/office/drawing/2014/main" id="{93DE607D-99B8-4F66-9BE6-7BCA29CE5CCD}"/>
              </a:ext>
            </a:extLst>
          </p:cNvPr>
          <p:cNvSpPr>
            <a:spLocks noGrp="1"/>
          </p:cNvSpPr>
          <p:nvPr>
            <p:ph type="dt" sz="half" idx="14"/>
          </p:nvPr>
        </p:nvSpPr>
        <p:spPr/>
        <p:txBody>
          <a:bodyPr/>
          <a:lstStyle/>
          <a:p>
            <a:pPr>
              <a:defRPr/>
            </a:pPr>
            <a:fld id="{B64CBA54-30FD-4718-9862-FA8DE106E2AC}" type="datetime1">
              <a:rPr lang="de-DE" smtClean="0"/>
              <a:pPr>
                <a:defRPr/>
              </a:pPr>
              <a:t>07.11.2021</a:t>
            </a:fld>
            <a:endParaRPr lang="de-DE" dirty="0"/>
          </a:p>
        </p:txBody>
      </p:sp>
      <p:sp>
        <p:nvSpPr>
          <p:cNvPr id="6" name="Foliennummernplatzhalter 5">
            <a:extLst>
              <a:ext uri="{FF2B5EF4-FFF2-40B4-BE49-F238E27FC236}">
                <a16:creationId xmlns:a16="http://schemas.microsoft.com/office/drawing/2014/main" id="{23BF8046-2539-4FAA-9DE3-99F749A60FDB}"/>
              </a:ext>
            </a:extLst>
          </p:cNvPr>
          <p:cNvSpPr>
            <a:spLocks noGrp="1"/>
          </p:cNvSpPr>
          <p:nvPr>
            <p:ph type="sldNum" sz="quarter" idx="15"/>
          </p:nvPr>
        </p:nvSpPr>
        <p:spPr/>
        <p:txBody>
          <a:bodyPr/>
          <a:lstStyle/>
          <a:p>
            <a:r>
              <a:rPr lang="de-DE"/>
              <a:t>Seite </a:t>
            </a:r>
            <a:fld id="{8BA1C4DF-B313-402B-B18E-730A74683949}" type="slidenum">
              <a:rPr lang="de-DE" smtClean="0"/>
              <a:pPr/>
              <a:t>8</a:t>
            </a:fld>
            <a:endParaRPr lang="de-DE"/>
          </a:p>
        </p:txBody>
      </p:sp>
      <p:sp>
        <p:nvSpPr>
          <p:cNvPr id="7" name="Textfeld 6">
            <a:extLst>
              <a:ext uri="{FF2B5EF4-FFF2-40B4-BE49-F238E27FC236}">
                <a16:creationId xmlns:a16="http://schemas.microsoft.com/office/drawing/2014/main" id="{62D9E4A4-DF4D-4EBD-869F-547694098A62}"/>
              </a:ext>
            </a:extLst>
          </p:cNvPr>
          <p:cNvSpPr txBox="1"/>
          <p:nvPr/>
        </p:nvSpPr>
        <p:spPr>
          <a:xfrm>
            <a:off x="1880315" y="6361113"/>
            <a:ext cx="5628067" cy="338554"/>
          </a:xfrm>
          <a:prstGeom prst="rect">
            <a:avLst/>
          </a:prstGeom>
          <a:noFill/>
        </p:spPr>
        <p:txBody>
          <a:bodyPr wrap="square" rtlCol="0">
            <a:spAutoFit/>
          </a:bodyPr>
          <a:lstStyle/>
          <a:p>
            <a:r>
              <a:rPr lang="de-DE" sz="800" dirty="0">
                <a:latin typeface="Arial" panose="020B0604020202020204" pitchFamily="34" charset="0"/>
                <a:cs typeface="Arial" panose="020B0604020202020204" pitchFamily="34" charset="0"/>
                <a:hlinkClick r:id="rId3"/>
              </a:rPr>
              <a:t>https://github.com/SJetz/EPWS2122JetzPettinger/wiki/Dom%C3%A4nenmodell</a:t>
            </a:r>
            <a:endParaRPr lang="de-DE" sz="800" dirty="0">
              <a:latin typeface="Arial" panose="020B0604020202020204" pitchFamily="34" charset="0"/>
              <a:cs typeface="Arial" panose="020B0604020202020204" pitchFamily="34" charset="0"/>
            </a:endParaRPr>
          </a:p>
          <a:p>
            <a:endParaRPr lang="de-DE" sz="800" dirty="0">
              <a:latin typeface="Arial" panose="020B0604020202020204" pitchFamily="34" charset="0"/>
              <a:cs typeface="Arial" panose="020B0604020202020204" pitchFamily="34" charset="0"/>
            </a:endParaRPr>
          </a:p>
        </p:txBody>
      </p:sp>
      <p:pic>
        <p:nvPicPr>
          <p:cNvPr id="2050" name="Picture 2">
            <a:extLst>
              <a:ext uri="{FF2B5EF4-FFF2-40B4-BE49-F238E27FC236}">
                <a16:creationId xmlns:a16="http://schemas.microsoft.com/office/drawing/2014/main" id="{83AA43FA-97AB-4790-B330-3F2B74C69AAA}"/>
              </a:ext>
            </a:extLst>
          </p:cNvPr>
          <p:cNvPicPr>
            <a:picLocks noGrp="1" noChangeAspect="1" noChangeArrowheads="1"/>
          </p:cNvPicPr>
          <p:nvPr>
            <p:ph sz="quarter" idx="12"/>
          </p:nvPr>
        </p:nvPicPr>
        <p:blipFill rotWithShape="1">
          <a:blip r:embed="rId4">
            <a:extLst>
              <a:ext uri="{28A0092B-C50C-407E-A947-70E740481C1C}">
                <a14:useLocalDpi xmlns:a14="http://schemas.microsoft.com/office/drawing/2010/main" val="0"/>
              </a:ext>
            </a:extLst>
          </a:blip>
          <a:srcRect t="2508" b="1533"/>
          <a:stretch/>
        </p:blipFill>
        <p:spPr bwMode="auto">
          <a:xfrm>
            <a:off x="1183086" y="1004552"/>
            <a:ext cx="7057623" cy="4883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1070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9FEF76-EE6D-4706-8B1F-1DB90576041A}"/>
              </a:ext>
            </a:extLst>
          </p:cNvPr>
          <p:cNvSpPr>
            <a:spLocks noGrp="1"/>
          </p:cNvSpPr>
          <p:nvPr>
            <p:ph type="title"/>
          </p:nvPr>
        </p:nvSpPr>
        <p:spPr/>
        <p:txBody>
          <a:bodyPr/>
          <a:lstStyle/>
          <a:p>
            <a:r>
              <a:rPr lang="de-DE" dirty="0">
                <a:latin typeface="Corbel" panose="020B0503020204020204" pitchFamily="34" charset="0"/>
              </a:rPr>
              <a:t>Zielgruppe</a:t>
            </a:r>
          </a:p>
        </p:txBody>
      </p:sp>
      <p:sp>
        <p:nvSpPr>
          <p:cNvPr id="3" name="Inhaltsplatzhalter 2">
            <a:extLst>
              <a:ext uri="{FF2B5EF4-FFF2-40B4-BE49-F238E27FC236}">
                <a16:creationId xmlns:a16="http://schemas.microsoft.com/office/drawing/2014/main" id="{90CF0E86-1E1A-4AAB-A2BC-C13DCE791112}"/>
              </a:ext>
            </a:extLst>
          </p:cNvPr>
          <p:cNvSpPr>
            <a:spLocks noGrp="1"/>
          </p:cNvSpPr>
          <p:nvPr>
            <p:ph sz="quarter" idx="12"/>
          </p:nvPr>
        </p:nvSpPr>
        <p:spPr/>
        <p:txBody>
          <a:bodyPr/>
          <a:lstStyle/>
          <a:p>
            <a:pPr>
              <a:buFont typeface="Arial" panose="020B0604020202020204" pitchFamily="34" charset="0"/>
              <a:buChar char="•"/>
            </a:pPr>
            <a:r>
              <a:rPr lang="de-DE" dirty="0">
                <a:latin typeface="Corbel" panose="020B0503020204020204" pitchFamily="34" charset="0"/>
              </a:rPr>
              <a:t>Menschen der Altersgruppe 35 Jahre und jünger mit:</a:t>
            </a:r>
          </a:p>
          <a:p>
            <a:pPr lvl="1">
              <a:buFont typeface="Arial" panose="020B0604020202020204" pitchFamily="34" charset="0"/>
              <a:buChar char="•"/>
            </a:pPr>
            <a:r>
              <a:rPr lang="de-DE" dirty="0">
                <a:latin typeface="Corbel" panose="020B0503020204020204" pitchFamily="34" charset="0"/>
              </a:rPr>
              <a:t>mit motorischen Störungen</a:t>
            </a:r>
          </a:p>
          <a:p>
            <a:pPr lvl="1">
              <a:buFont typeface="Arial" panose="020B0604020202020204" pitchFamily="34" charset="0"/>
              <a:buChar char="•"/>
            </a:pPr>
            <a:r>
              <a:rPr lang="de-DE" dirty="0">
                <a:latin typeface="Corbel" panose="020B0503020204020204" pitchFamily="34" charset="0"/>
              </a:rPr>
              <a:t>geistigen Behinderungen</a:t>
            </a:r>
          </a:p>
          <a:p>
            <a:pPr lvl="1">
              <a:buFont typeface="Arial" panose="020B0604020202020204" pitchFamily="34" charset="0"/>
              <a:buChar char="•"/>
            </a:pPr>
            <a:r>
              <a:rPr lang="de-DE" dirty="0">
                <a:latin typeface="Corbel" panose="020B0503020204020204" pitchFamily="34" charset="0"/>
              </a:rPr>
              <a:t>Autismus</a:t>
            </a:r>
          </a:p>
          <a:p>
            <a:pPr lvl="1">
              <a:buFont typeface="Arial" panose="020B0604020202020204" pitchFamily="34" charset="0"/>
              <a:buChar char="•"/>
            </a:pPr>
            <a:r>
              <a:rPr lang="de-DE" dirty="0">
                <a:latin typeface="Corbel" panose="020B0503020204020204" pitchFamily="34" charset="0"/>
              </a:rPr>
              <a:t>verzögerter Sprachentwicklung</a:t>
            </a:r>
          </a:p>
          <a:p>
            <a:pPr lvl="1">
              <a:buFont typeface="Arial" panose="020B0604020202020204" pitchFamily="34" charset="0"/>
              <a:buChar char="•"/>
            </a:pPr>
            <a:r>
              <a:rPr lang="de-DE" dirty="0">
                <a:latin typeface="Corbel" panose="020B0503020204020204" pitchFamily="34" charset="0"/>
              </a:rPr>
              <a:t>anderen entwicklungsbedingten oder erworbenen Sprach- und Sprechstörungen</a:t>
            </a:r>
          </a:p>
          <a:p>
            <a:pPr lvl="1">
              <a:buFont typeface="Arial" panose="020B0604020202020204" pitchFamily="34" charset="0"/>
              <a:buChar char="•"/>
            </a:pPr>
            <a:endParaRPr lang="de-DE" dirty="0">
              <a:latin typeface="Corbel" panose="020B0503020204020204" pitchFamily="34" charset="0"/>
            </a:endParaRPr>
          </a:p>
        </p:txBody>
      </p:sp>
      <p:sp>
        <p:nvSpPr>
          <p:cNvPr id="4" name="Textplatzhalter 3">
            <a:extLst>
              <a:ext uri="{FF2B5EF4-FFF2-40B4-BE49-F238E27FC236}">
                <a16:creationId xmlns:a16="http://schemas.microsoft.com/office/drawing/2014/main" id="{547A9675-CD91-4EBA-81F7-CA4C13AFBB62}"/>
              </a:ext>
            </a:extLst>
          </p:cNvPr>
          <p:cNvSpPr>
            <a:spLocks noGrp="1"/>
          </p:cNvSpPr>
          <p:nvPr>
            <p:ph type="body" idx="13"/>
          </p:nvPr>
        </p:nvSpPr>
        <p:spPr/>
        <p:txBody>
          <a:bodyPr/>
          <a:lstStyle/>
          <a:p>
            <a:r>
              <a:rPr lang="de-DE" dirty="0"/>
              <a:t>Domäne</a:t>
            </a:r>
          </a:p>
        </p:txBody>
      </p:sp>
      <p:sp>
        <p:nvSpPr>
          <p:cNvPr id="5" name="Datumsplatzhalter 4">
            <a:extLst>
              <a:ext uri="{FF2B5EF4-FFF2-40B4-BE49-F238E27FC236}">
                <a16:creationId xmlns:a16="http://schemas.microsoft.com/office/drawing/2014/main" id="{93DE607D-99B8-4F66-9BE6-7BCA29CE5CCD}"/>
              </a:ext>
            </a:extLst>
          </p:cNvPr>
          <p:cNvSpPr>
            <a:spLocks noGrp="1"/>
          </p:cNvSpPr>
          <p:nvPr>
            <p:ph type="dt" sz="half" idx="14"/>
          </p:nvPr>
        </p:nvSpPr>
        <p:spPr/>
        <p:txBody>
          <a:bodyPr/>
          <a:lstStyle/>
          <a:p>
            <a:pPr>
              <a:defRPr/>
            </a:pPr>
            <a:fld id="{B64CBA54-30FD-4718-9862-FA8DE106E2AC}" type="datetime1">
              <a:rPr lang="de-DE" smtClean="0"/>
              <a:pPr>
                <a:defRPr/>
              </a:pPr>
              <a:t>07.11.2021</a:t>
            </a:fld>
            <a:endParaRPr lang="de-DE" dirty="0"/>
          </a:p>
        </p:txBody>
      </p:sp>
      <p:sp>
        <p:nvSpPr>
          <p:cNvPr id="6" name="Foliennummernplatzhalter 5">
            <a:extLst>
              <a:ext uri="{FF2B5EF4-FFF2-40B4-BE49-F238E27FC236}">
                <a16:creationId xmlns:a16="http://schemas.microsoft.com/office/drawing/2014/main" id="{23BF8046-2539-4FAA-9DE3-99F749A60FDB}"/>
              </a:ext>
            </a:extLst>
          </p:cNvPr>
          <p:cNvSpPr>
            <a:spLocks noGrp="1"/>
          </p:cNvSpPr>
          <p:nvPr>
            <p:ph type="sldNum" sz="quarter" idx="15"/>
          </p:nvPr>
        </p:nvSpPr>
        <p:spPr/>
        <p:txBody>
          <a:bodyPr/>
          <a:lstStyle/>
          <a:p>
            <a:r>
              <a:rPr lang="de-DE"/>
              <a:t>Seite </a:t>
            </a:r>
            <a:fld id="{8BA1C4DF-B313-402B-B18E-730A74683949}" type="slidenum">
              <a:rPr lang="de-DE" smtClean="0"/>
              <a:pPr/>
              <a:t>9</a:t>
            </a:fld>
            <a:endParaRPr lang="de-DE"/>
          </a:p>
        </p:txBody>
      </p:sp>
      <p:sp>
        <p:nvSpPr>
          <p:cNvPr id="7" name="Textfeld 6">
            <a:extLst>
              <a:ext uri="{FF2B5EF4-FFF2-40B4-BE49-F238E27FC236}">
                <a16:creationId xmlns:a16="http://schemas.microsoft.com/office/drawing/2014/main" id="{62D9E4A4-DF4D-4EBD-869F-547694098A62}"/>
              </a:ext>
            </a:extLst>
          </p:cNvPr>
          <p:cNvSpPr txBox="1"/>
          <p:nvPr/>
        </p:nvSpPr>
        <p:spPr>
          <a:xfrm>
            <a:off x="1880315" y="6361113"/>
            <a:ext cx="5628067" cy="338554"/>
          </a:xfrm>
          <a:prstGeom prst="rect">
            <a:avLst/>
          </a:prstGeom>
          <a:noFill/>
        </p:spPr>
        <p:txBody>
          <a:bodyPr wrap="square" rtlCol="0">
            <a:spAutoFit/>
          </a:bodyPr>
          <a:lstStyle/>
          <a:p>
            <a:r>
              <a:rPr lang="de-DE" sz="800" dirty="0">
                <a:latin typeface="Arial" panose="020B0604020202020204" pitchFamily="34" charset="0"/>
                <a:cs typeface="Arial" panose="020B0604020202020204" pitchFamily="34" charset="0"/>
                <a:hlinkClick r:id="rId3"/>
              </a:rPr>
              <a:t>https://github.com/SJetz/EPWS2122JetzPettinger/wiki/Zielgruppe</a:t>
            </a:r>
            <a:endParaRPr lang="de-DE" sz="800" dirty="0">
              <a:latin typeface="Arial" panose="020B0604020202020204" pitchFamily="34" charset="0"/>
              <a:cs typeface="Arial" panose="020B0604020202020204" pitchFamily="34" charset="0"/>
            </a:endParaRPr>
          </a:p>
          <a:p>
            <a:endParaRPr lang="de-DE"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4766497"/>
      </p:ext>
    </p:extLst>
  </p:cSld>
  <p:clrMapOvr>
    <a:masterClrMapping/>
  </p:clrMapOvr>
</p:sld>
</file>

<file path=ppt/theme/theme1.xml><?xml version="1.0" encoding="utf-8"?>
<a:theme xmlns:a="http://schemas.openxmlformats.org/drawingml/2006/main" name="Masterfolien ohne Erklärung_4_3_neu">
  <a:themeElements>
    <a:clrScheme name="TH Köln Spektrum">
      <a:dk1>
        <a:srgbClr val="000000"/>
      </a:dk1>
      <a:lt1>
        <a:srgbClr val="FFFFFF"/>
      </a:lt1>
      <a:dk2>
        <a:srgbClr val="808080"/>
      </a:dk2>
      <a:lt2>
        <a:srgbClr val="BFBFBF"/>
      </a:lt2>
      <a:accent1>
        <a:srgbClr val="C00009"/>
      </a:accent1>
      <a:accent2>
        <a:srgbClr val="E24300"/>
      </a:accent2>
      <a:accent3>
        <a:srgbClr val="9D167A"/>
      </a:accent3>
      <a:accent4>
        <a:srgbClr val="00CC00"/>
      </a:accent4>
      <a:accent5>
        <a:srgbClr val="FFFF00"/>
      </a:accent5>
      <a:accent6>
        <a:srgbClr val="259EFF"/>
      </a:accent6>
      <a:hlink>
        <a:srgbClr val="005294"/>
      </a:hlink>
      <a:folHlink>
        <a:srgbClr val="6783B4"/>
      </a:folHlink>
    </a:clrScheme>
    <a:fontScheme name="Office Klassisch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6350">
          <a:solidFill>
            <a:schemeClr val="tx1"/>
          </a:solidFill>
        </a:ln>
        <a:effectLst/>
      </a:spPr>
      <a:bodyPr rtlCol="0" anchor="ctr"/>
      <a:lstStyle>
        <a:defPPr algn="ctr">
          <a:defRPr/>
        </a:defPPr>
      </a:lstStyle>
      <a:style>
        <a:lnRef idx="1">
          <a:schemeClr val="dk1"/>
        </a:lnRef>
        <a:fillRef idx="2">
          <a:schemeClr val="dk1"/>
        </a:fillRef>
        <a:effectRef idx="1">
          <a:schemeClr val="dk1"/>
        </a:effectRef>
        <a:fontRef idx="minor">
          <a:schemeClr val="dk1"/>
        </a:fontRef>
      </a:style>
    </a:spDef>
    <a:lnDef>
      <a:spPr>
        <a:ln w="12700">
          <a:solidFill>
            <a:schemeClr val="tx1"/>
          </a:solidFill>
          <a:tailEnd type="triangle" w="med" len="lg"/>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2000" dirty="0" err="1" smtClean="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thk_ln_pptvorlage_4_3_Feb2016a.potx" id="{2E17C5D0-5A53-4A41-8E9A-5AD082D9CF5E}" vid="{F37A1DB4-1E5D-46A5-BF19-4476CA236F2B}"/>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masterfolien_ohne_erkl_rung_4_3_neu</Template>
  <TotalTime>0</TotalTime>
  <Words>1731</Words>
  <Application>Microsoft Office PowerPoint</Application>
  <PresentationFormat>Bildschirmpräsentation (4:3)</PresentationFormat>
  <Paragraphs>210</Paragraphs>
  <Slides>13</Slides>
  <Notes>13</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13</vt:i4>
      </vt:variant>
    </vt:vector>
  </HeadingPairs>
  <TitlesOfParts>
    <vt:vector size="19" baseType="lpstr">
      <vt:lpstr>Arial</vt:lpstr>
      <vt:lpstr>Calibri</vt:lpstr>
      <vt:lpstr>Corbel</vt:lpstr>
      <vt:lpstr>Symbol</vt:lpstr>
      <vt:lpstr>Wingdings</vt:lpstr>
      <vt:lpstr>Masterfolien ohne Erklärung_4_3_neu</vt:lpstr>
      <vt:lpstr>Agenda</vt:lpstr>
      <vt:lpstr>Problemraum</vt:lpstr>
      <vt:lpstr>Marktrecherche</vt:lpstr>
      <vt:lpstr>Zielhierarchie</vt:lpstr>
      <vt:lpstr>Relevanz</vt:lpstr>
      <vt:lpstr>Fishbone Diagramm </vt:lpstr>
      <vt:lpstr>Stakeholder</vt:lpstr>
      <vt:lpstr>Domänenmodell</vt:lpstr>
      <vt:lpstr>Zielgruppe</vt:lpstr>
      <vt:lpstr>Vorgehensmodell</vt:lpstr>
      <vt:lpstr>Erfordernisse &amp; Anforderungen </vt:lpstr>
      <vt:lpstr>Risikoanalyse</vt:lpstr>
      <vt:lpstr>Quellen</vt:lpstr>
    </vt:vector>
  </TitlesOfParts>
  <Company>Fachhochschule Köln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Masterfolien</dc:title>
  <dc:creator>Michelle Kubier (mkubier)</dc:creator>
  <cp:lastModifiedBy>Patrick Pettinger</cp:lastModifiedBy>
  <cp:revision>137</cp:revision>
  <cp:lastPrinted>2021-05-18T14:34:44Z</cp:lastPrinted>
  <dcterms:created xsi:type="dcterms:W3CDTF">2016-10-18T12:05:04Z</dcterms:created>
  <dcterms:modified xsi:type="dcterms:W3CDTF">2021-11-07T16:00:49Z</dcterms:modified>
</cp:coreProperties>
</file>