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10234613" cy="70993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64831" autoAdjust="0"/>
  </p:normalViewPr>
  <p:slideViewPr>
    <p:cSldViewPr snapToGrid="0" snapToObjects="1">
      <p:cViewPr varScale="1">
        <p:scale>
          <a:sx n="74" d="100"/>
          <a:sy n="74" d="100"/>
        </p:scale>
        <p:origin x="2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718517" y="91949"/>
            <a:ext cx="5117306" cy="466551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706566" y="0"/>
            <a:ext cx="8528047" cy="55623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077229" y="278115"/>
            <a:ext cx="1438869" cy="2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49" y="6504476"/>
            <a:ext cx="1567937" cy="4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7077229" y="99895"/>
            <a:ext cx="1570326" cy="17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04.11.2021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706565" y="6511286"/>
            <a:ext cx="5908446" cy="64023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36875" y="531813"/>
            <a:ext cx="2668588" cy="2003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706567" y="2643791"/>
            <a:ext cx="8152795" cy="342137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718517" y="107841"/>
            <a:ext cx="5117306" cy="34508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706566" y="0"/>
            <a:ext cx="8528047" cy="55623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7077229" y="294007"/>
            <a:ext cx="1438869" cy="2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235" y="6329661"/>
            <a:ext cx="1567937" cy="4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7077229" y="115787"/>
            <a:ext cx="1570326" cy="17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04.11.2021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706565" y="6336471"/>
            <a:ext cx="5908446" cy="64023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857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76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57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51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982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82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28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56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129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88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14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628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301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12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Jetz/EPWS2122JetzPettinger/wiki/Stakeholder" TargetMode="External"/><Relationship Id="rId13" Type="http://schemas.openxmlformats.org/officeDocument/2006/relationships/hyperlink" Target="https://github.com/SJetz/EPWS2122JetzPettinger/wiki/potenzielle-Features" TargetMode="External"/><Relationship Id="rId3" Type="http://schemas.openxmlformats.org/officeDocument/2006/relationships/hyperlink" Target="https://github.com/SJetz/EPWS2122JetzPettinger/wiki/Expos%C3%A9" TargetMode="External"/><Relationship Id="rId7" Type="http://schemas.openxmlformats.org/officeDocument/2006/relationships/hyperlink" Target="https://github.com/SJetz/EPWS2122JetzPettinger/wiki/Vorgehensmodell" TargetMode="External"/><Relationship Id="rId12" Type="http://schemas.openxmlformats.org/officeDocument/2006/relationships/hyperlink" Target="https://github.com/SJetz/EPWS2122JetzPettinger/wiki/Risik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Jetz/EPWS2122JetzPettinger/wiki/Zielgruppe" TargetMode="External"/><Relationship Id="rId11" Type="http://schemas.openxmlformats.org/officeDocument/2006/relationships/hyperlink" Target="https://github.com/SJetz/EPWS2122JetzPettinger/wiki/Marktrecherche" TargetMode="External"/><Relationship Id="rId5" Type="http://schemas.openxmlformats.org/officeDocument/2006/relationships/hyperlink" Target="https://github.com/SJetz/EPWS2122JetzPettinger/wiki/Dom%C3%A4nenmodell" TargetMode="External"/><Relationship Id="rId10" Type="http://schemas.openxmlformats.org/officeDocument/2006/relationships/hyperlink" Target="https://github.com/SJetz/EPWS2122JetzPettinger/wiki/Use-Cases" TargetMode="External"/><Relationship Id="rId4" Type="http://schemas.openxmlformats.org/officeDocument/2006/relationships/hyperlink" Target="https://github.com/SJetz/EPWS2122JetzPettinger/wiki/Fishbone-Diagram" TargetMode="External"/><Relationship Id="rId9" Type="http://schemas.openxmlformats.org/officeDocument/2006/relationships/hyperlink" Target="https://github.com/SJetz/EPWS2122JetzPettinger/wiki/Erfordernisse-und-Anforderungen" TargetMode="External"/><Relationship Id="rId14" Type="http://schemas.openxmlformats.org/officeDocument/2006/relationships/hyperlink" Target="https://github.com/SJetz/EPWS2122JetzPettinger/wiki/Quelle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Erfordernisse-und-Anforderunge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Erfordernisse-und-Anforderunge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Use-Cas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Marktrecherch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Risike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potenzielle-Featur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Quelle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Expos%C3%A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etz/EPWS2122JetzPettinger/wiki/Expos%C3%A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Expos%C3%A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Fishbone-Diagra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Dom%C3%A4nenmode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Zielgrupp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Vorgehensmode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Stakehold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3291" y="1357313"/>
            <a:ext cx="8099823" cy="4320000"/>
          </a:xfrm>
        </p:spPr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Exposé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Problemraum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Zielhierarchie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/>
              <a:t>Relevanz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/>
              <a:t>Domäne</a:t>
            </a: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Fishbone-Diagramm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Domänenmodell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Zielgruppe</a:t>
            </a:r>
            <a:endParaRPr lang="de-DE" dirty="0"/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Vorgehensmodell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8"/>
              </a:rPr>
              <a:t>Stakeholder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9"/>
              </a:rPr>
              <a:t>Erfordernisse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9"/>
              </a:rPr>
              <a:t>Anforderungen</a:t>
            </a:r>
            <a:endParaRPr lang="de-DE" dirty="0"/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10"/>
              </a:rPr>
              <a:t>Use </a:t>
            </a:r>
            <a:r>
              <a:rPr lang="de-DE" dirty="0" err="1">
                <a:hlinkClick r:id="rId10"/>
              </a:rPr>
              <a:t>cases</a:t>
            </a:r>
            <a:endParaRPr lang="de-DE" dirty="0"/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11"/>
              </a:rPr>
              <a:t>Markrecherche</a:t>
            </a:r>
            <a:endParaRPr lang="de-DE" dirty="0"/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12"/>
              </a:rPr>
              <a:t>Risikoanalyse</a:t>
            </a:r>
            <a:endParaRPr lang="de-DE" dirty="0"/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13"/>
              </a:rPr>
              <a:t>Potenzielle Features</a:t>
            </a:r>
            <a:endParaRPr lang="de-DE" dirty="0"/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14"/>
              </a:rPr>
              <a:t>Quellen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Erfordernisse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https://github.com/SJetz/EPWS2122JetzPettinger/wiki/Erfordernisse-und-Anforderungen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8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https://github.com/SJetz/EPWS2122JetzPettinger/wiki/Erfordernisse-und-Anforderungen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2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https://github.com/SJetz/EPWS2122JetzPettinger/wiki/Use-Cases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9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Marktrecherche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Marktrecherche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https://github.com/SJetz/EPWS2122JetzPettinger/wiki/Marktrecherche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https://github.com/SJetz/EPWS2122JetzPettinger/wiki/Risiken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12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Potentielle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https://github.com/SJetz/EPWS2122JetzPettinger/wiki/potenzielle-Features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7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https://github.com/SJetz/EPWS2122JetzPettinger/wiki/Quellen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3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Einkaufsproblematik einer Person mit mentaler Retardierung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Probleme: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Einkaufplanung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Geldverwaltung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Kulturtechniken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Produktvielfalt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Aktueller Umgang mit der Situation: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Das betreuende Personal übernimmt die Aufgaben, bei denen es Probleme gibt. </a:t>
            </a:r>
          </a:p>
          <a:p>
            <a:pPr lvl="3">
              <a:buFontTx/>
              <a:buChar char="-"/>
            </a:pPr>
            <a:endParaRPr lang="de-DE" dirty="0"/>
          </a:p>
          <a:p>
            <a:pPr marL="542925" lvl="3" indent="0">
              <a:buNone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Exposé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8BA1C4DF-B313-402B-B18E-730A7468394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319669-F7E2-457A-A3FA-44EE51F5FEEB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https://github.com/SJetz/EPWS2122JetzPettinger/wiki/Expos%C3%A9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5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Zielhierarchie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Strategisches Ziel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Inklusion und Autonomie von Personen mit mentaler Retardierung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Arbeitsalltagserleichterung des Betreuungspersonals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Taktisches Ziel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Einen digitalen Einkaufsplaner, der das aktuelle Supermarktangebot in vereinfachter audiovisueller Form darstellt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Operatives Ziel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Klar verständliche und einfach gehaltene Audiospuren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Eindeutige und einfache gehaltene (Symbole-)Bilder und Farben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Eindeutige Semantik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Einfache Bedien- und Anzeigeelemente</a:t>
            </a:r>
          </a:p>
          <a:p>
            <a:pPr marL="542925" lvl="3" indent="0">
              <a:buNone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Exposé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A4FFA5-3EC6-409C-8C21-F7D058CF23A7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https://github.com/SJetz/EPWS2122JetzPettinger/wiki/Expos%C3%A9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7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Relevanz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Gesellschaftliche Relevanz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Inklusion und Autonomie mental retardierender Personen in der Gesellschaft voranzutreiben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Alltagsherausforderungen eigenständig meistern, um das Selbstwertgefühl betroffener Personen anzuheben. </a:t>
            </a:r>
          </a:p>
          <a:p>
            <a:pPr lvl="5">
              <a:buFontTx/>
              <a:buChar char="-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Exposé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https://github.com/SJetz/EPWS2122JetzPettinger/wiki/Expos%C3%A9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Fishbone</a:t>
            </a:r>
            <a:r>
              <a:rPr lang="de-DE" dirty="0"/>
              <a:t> Diagramm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Domäne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https://github.com/SJetz/EPWS2122JetzPettinger/wiki/Fishbone-Diagram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8FC9CC-09EF-47DF-B131-ECE35448D5A2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4" y="906203"/>
            <a:ext cx="8454711" cy="51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1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Domäne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https://github.com/SJetz/EPWS2122JetzPettinger/wiki/Dom%C3%A4nenmodell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AA43FA-97AB-4790-B330-3F2B74C69AAA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" b="1533"/>
          <a:stretch/>
        </p:blipFill>
        <p:spPr bwMode="auto">
          <a:xfrm>
            <a:off x="1183086" y="1004552"/>
            <a:ext cx="7057623" cy="488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07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Domäne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https://github.com/SJetz/EPWS2122JetzPettinger/wiki/Zielgruppe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6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https://github.com/SJetz/EPWS2122JetzPettinger/wiki/Vorgehensmodell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0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EF76-EE6D-4706-8B1F-1DB90576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Stakeholder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F0E86-1E1A-4AAB-A2BC-C13DCE79111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5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7A9675-CD91-4EBA-81F7-CA4C13AFBB6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E607D-99B8-4F66-9BE6-7BCA29CE5C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64CBA54-30FD-4718-9862-FA8DE106E2AC}" type="datetime1">
              <a:rPr lang="de-DE" smtClean="0"/>
              <a:pPr>
                <a:defRPr/>
              </a:pPr>
              <a:t>04.11.2021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F8046-2539-4FAA-9DE3-99F749A60F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8BA1C4DF-B313-402B-B18E-730A74683949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D9E4A4-DF4D-4EBD-869F-547694098A62}"/>
              </a:ext>
            </a:extLst>
          </p:cNvPr>
          <p:cNvSpPr txBox="1"/>
          <p:nvPr/>
        </p:nvSpPr>
        <p:spPr>
          <a:xfrm>
            <a:off x="1880315" y="6361113"/>
            <a:ext cx="562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https://github.com/SJetz/EPWS2122JetzPettinger/wiki/Stakeholder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0256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418</Words>
  <Application>Microsoft Office PowerPoint</Application>
  <PresentationFormat>Bildschirmpräsentation (4:3)</PresentationFormat>
  <Paragraphs>119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Masterfolien ohne Erklärung_4_3_neu</vt:lpstr>
      <vt:lpstr>Agenda</vt:lpstr>
      <vt:lpstr>Problemraum</vt:lpstr>
      <vt:lpstr>Zielhierarchie</vt:lpstr>
      <vt:lpstr>Relevanz</vt:lpstr>
      <vt:lpstr>Fishbone Diagramm </vt:lpstr>
      <vt:lpstr>Domänenmodell</vt:lpstr>
      <vt:lpstr>Zielgruppe</vt:lpstr>
      <vt:lpstr>Vorgehensmodell</vt:lpstr>
      <vt:lpstr>Stakeholder</vt:lpstr>
      <vt:lpstr>Erfordernisse</vt:lpstr>
      <vt:lpstr>Anforderungen</vt:lpstr>
      <vt:lpstr>Use Cases</vt:lpstr>
      <vt:lpstr>Marktrecherche</vt:lpstr>
      <vt:lpstr>Risikoanalyse</vt:lpstr>
      <vt:lpstr>Potentielle Features</vt:lpstr>
      <vt:lpstr>Quellen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Sarah Elisabeth Jetz (sjetz)</cp:lastModifiedBy>
  <cp:revision>125</cp:revision>
  <cp:lastPrinted>2021-05-18T14:34:44Z</cp:lastPrinted>
  <dcterms:created xsi:type="dcterms:W3CDTF">2016-10-18T12:05:04Z</dcterms:created>
  <dcterms:modified xsi:type="dcterms:W3CDTF">2021-11-04T12:38:54Z</dcterms:modified>
</cp:coreProperties>
</file>