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  <p:sldId id="270" r:id="rId14"/>
    <p:sldId id="271" r:id="rId15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Methodenerläuterung:</a:t>
            </a:r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positive Punkte: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Positive Einschätzung von </a:t>
            </a:r>
            <a:r>
              <a:rPr lang="de-DE"/>
              <a:t>einem Experten: </a:t>
            </a:r>
          </a:p>
        </p:txBody>
      </p:sp>
    </p:spTree>
    <p:extLst>
      <p:ext uri="{BB962C8B-B14F-4D97-AF65-F5344CB8AC3E}">
        <p14:creationId xmlns:p14="http://schemas.microsoft.com/office/powerpoint/2010/main" val="348855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negativen Punkte: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Zeit für die vielen Ideen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gibt noch einige potentielle Features (siehe unten)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eventuell wurden Edge Cases nicht beachten/gefunden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 wenig </a:t>
            </a:r>
            <a:r>
              <a:rPr lang="de-DE" dirty="0" err="1">
                <a:sym typeface="Wingdings" panose="05000000000000000000" pitchFamily="2" charset="2"/>
              </a:rPr>
              <a:t>Usertest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Risiko ist eingetreten: Testergebnisse wurden nicht rechtzeitig erhalten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es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für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Sensiebeledaten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Was wurde verändert?</a:t>
            </a:r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Regulärer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https://github.com/SJetz/EPWS2122JetzPettinger/wiki/Ablaufbeschreibungen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regulärer Ablauf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geladen.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Warenkorb+Name-Tabelle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anzulegen.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rbel" panose="020B0503020204020204" pitchFamily="34" charset="0"/>
              </a:rPr>
              <a:t>Usprungsidee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-apple-system"/>
              </a:rPr>
              <a:t>Strategisches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Inklusion und Autonomie des zu Betreuenden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Arbeitsalltagserleichterung des Betreuungspersonals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Taktisches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Einen digitalen Einkaufsplaner, der das aktuelle Supermarktangebote in vereinfachter audiovisueller Form darstellt.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Operative Ziele: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Klar verständliche und einfache gehaltene Audiospuren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und einfache gehaltene (Symbol-)Bilder und Farben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Semantik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Einfache Bedien- und Anzeigeelemente</a:t>
            </a: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Inklusion und Autonomie des zu Betreuenden wurde </a:t>
            </a:r>
            <a:r>
              <a:rPr lang="de-DE" sz="1600" dirty="0">
                <a:latin typeface="-apple-system"/>
              </a:rPr>
              <a:t>größtenteils </a:t>
            </a:r>
            <a:r>
              <a:rPr lang="de-DE" sz="1600" b="0" i="0" dirty="0">
                <a:effectLst/>
                <a:latin typeface="-apple-system"/>
              </a:rPr>
              <a:t>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 kann vom Betreuten alleine geplant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Einkaufszettel wird durch die App ersetzt und es können die in den Einkaufswagen gelegten Produkte entfernt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können Bilder mit Hilfe des Betreuers hinterlegt werden, so kann der Betreute seine Produkte abgleichen</a:t>
            </a:r>
            <a:endParaRPr lang="de-DE" sz="1600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Mittels dem Sound kann der Betreute die App alleine bedienen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Arbeitsalltagserleichterung des Betreuungspersonals wurde teils 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Nach einmaligen einstellen der App kann der Betreute ohne Hilfe seinen eigenen Einkauf planen </a:t>
            </a:r>
            <a:r>
              <a:rPr lang="de-DE" sz="1600" b="0" i="0" dirty="0">
                <a:effectLst/>
                <a:latin typeface="-apple-system"/>
                <a:sym typeface="Wingdings" panose="05000000000000000000" pitchFamily="2" charset="2"/>
              </a:rPr>
              <a:t> Es müssen keine Einkaufszettel mit ausgedruckten Bilder geschrieben werden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Klare verständliche Audiospuren wurden umgesetzt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Eindeutige und einfach gehaltene (Symbol-)Bilder und Farben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Zusatzfunktion: Eigene Bilder können hinterlegt werden </a:t>
            </a:r>
            <a:r>
              <a:rPr lang="de-DE" sz="1600" dirty="0">
                <a:latin typeface="-apple-system"/>
                <a:sym typeface="Wingdings" panose="05000000000000000000" pitchFamily="2" charset="2"/>
              </a:rPr>
              <a:t> Produkte einfacher zu erkennen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Eindeutige Semantik, einfache Bedien- und Anzeigeelemente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wurden nur Funktionen, die man auch aus andere Apps kennt genutzt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Abfragen im Betreuten-Bereich sind vertont und Auswahl findet mittels Symbolen statt</a:t>
            </a:r>
            <a:endParaRPr lang="de-DE" sz="1600" b="0" i="0" dirty="0">
              <a:effectLst/>
              <a:latin typeface="-apple-system"/>
            </a:endParaRP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35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nicht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Einen digitalen Einkaufsplaner, der das aktuelle Supermarktangebote in vereinfachter audiovisueller Form darstellt.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 große Menge an Geschäften in denen potentiell eingekauft werden kann und deren Produkte in das Sortiment der App aufgenommen werden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Unmöglich die riesige Produktanzahl auf eine geringere Anzahl herunterzubrechen und zu vereinfachen, ohne dass der Betreuer das gesamte Sortiment aller Supermärkte durch gehen und davon etwas auswählen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Ebenso konnten Rabatte</a:t>
            </a:r>
            <a:r>
              <a:rPr lang="de-DE" sz="1600" dirty="0">
                <a:latin typeface="-apple-system"/>
              </a:rPr>
              <a:t>, Preisänderungen sowie ausverkaufte Produkte im Supermarkt der Region nicht  realistisch übertragen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Idee der Preiskalkulierung wurde verworfen, da es zu viele verschiedene Preise für eine Produktart gibt und ein Mittelwert nicht den gewünschten Effekt erzielt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Für die Budgetgeber zählt bei der Abrechnung allein die Rechnung und der reelle Geldbetrag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1600" b="0" i="0" dirty="0">
              <a:effectLst/>
              <a:latin typeface="-apple-system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endParaRPr lang="de-DE" sz="1600" b="0" i="0" dirty="0">
              <a:effectLst/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werden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wird.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Flaganzahlen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werden Produkte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mit dem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der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ausgegeben.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gibt die Entscheidung, ob einzelne Produkte oder der gesamte Warenkorb gelöscht werden soll.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dem User ein Dialog, ob er das wirklich möchte.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Tabelle nur das durch Buttondruck ausgewählte Produkt.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ibtnChancerActivity</a:t>
            </a:r>
            <a:r>
              <a:rPr lang="de-DE" sz="1600" dirty="0">
                <a:latin typeface="Corbel" panose="020B0503020204020204" pitchFamily="34" charset="0"/>
              </a:rPr>
              <a:t> gelangen.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ihren Namen und Bilder.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entsprechendes Bild verändern.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</a:t>
            </a:r>
            <a:r>
              <a:rPr lang="de-DE" sz="1600" dirty="0" err="1">
                <a:latin typeface="Corbel" panose="020B0503020204020204" pitchFamily="34" charset="0"/>
              </a:rPr>
              <a:t>Gallerie</a:t>
            </a:r>
            <a:r>
              <a:rPr lang="de-DE" sz="1600" dirty="0">
                <a:latin typeface="Corbel" panose="020B0503020204020204" pitchFamily="34" charset="0"/>
              </a:rPr>
              <a:t> seines Handys ein Bild auswählen.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</a:t>
            </a:r>
            <a:r>
              <a:rPr lang="de-DE" sz="1600" dirty="0" err="1">
                <a:latin typeface="Corbel" panose="020B0503020204020204" pitchFamily="34" charset="0"/>
              </a:rPr>
              <a:t>Sortimenttabelle</a:t>
            </a:r>
            <a:r>
              <a:rPr lang="de-DE" sz="1600" dirty="0">
                <a:latin typeface="Corbel" panose="020B0503020204020204" pitchFamily="34" charset="0"/>
              </a:rPr>
              <a:t>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1655</Words>
  <Application>Microsoft Office PowerPoint</Application>
  <PresentationFormat>Bildschirmpräsentation (4:3)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Usprungsidee</vt:lpstr>
      <vt:lpstr>Welche Ziele wurden erreicht</vt:lpstr>
      <vt:lpstr>Welche Ziele wurden nicht erreicht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158</cp:revision>
  <cp:lastPrinted>2021-11-08T12:37:45Z</cp:lastPrinted>
  <dcterms:created xsi:type="dcterms:W3CDTF">2016-10-18T12:05:04Z</dcterms:created>
  <dcterms:modified xsi:type="dcterms:W3CDTF">2022-02-19T23:49:10Z</dcterms:modified>
</cp:coreProperties>
</file>