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>
        <p:scale>
          <a:sx n="75" d="100"/>
          <a:sy n="75" d="100"/>
        </p:scale>
        <p:origin x="25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Methodenerläuterung:</a:t>
            </a:r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es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für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Sensiebeledaten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Regulärer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https://github.com/SJetz/EPWS2122JetzPettinger/wiki/Ablaufbeschreibungen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regulärer Ablauf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geladen.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Warenkorb+Name-Tabelle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anzulegen.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endParaRPr lang="de-DE" sz="1600" b="0" i="0" dirty="0">
              <a:effectLst/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werden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wird.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Flaganzahlen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werden Produkte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mit dem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der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ausgegeben.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gibt die Entscheidung, ob einzelne Produkte oder der gesamte Warenkorb gelöscht werden soll.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dem User ein Dialog, ob er das wirklich möchte.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Tabelle nur das durch Buttondruck ausgewählte Produkt.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ibtnChancerActivity</a:t>
            </a:r>
            <a:r>
              <a:rPr lang="de-DE" sz="1600" dirty="0">
                <a:latin typeface="Corbel" panose="020B0503020204020204" pitchFamily="34" charset="0"/>
              </a:rPr>
              <a:t> gelangen.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ihren Namen und Bilder.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entsprechendes Bild verändern.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</a:t>
            </a:r>
            <a:r>
              <a:rPr lang="de-DE" sz="1600" dirty="0" err="1">
                <a:latin typeface="Corbel" panose="020B0503020204020204" pitchFamily="34" charset="0"/>
              </a:rPr>
              <a:t>Gallerie</a:t>
            </a:r>
            <a:r>
              <a:rPr lang="de-DE" sz="1600" dirty="0">
                <a:latin typeface="Corbel" panose="020B0503020204020204" pitchFamily="34" charset="0"/>
              </a:rPr>
              <a:t> seines Handys ein Bild auswählen.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</a:t>
            </a:r>
            <a:r>
              <a:rPr lang="de-DE" sz="1600" dirty="0" err="1">
                <a:latin typeface="Corbel" panose="020B0503020204020204" pitchFamily="34" charset="0"/>
              </a:rPr>
              <a:t>Sortimenttabelle</a:t>
            </a:r>
            <a:r>
              <a:rPr lang="de-DE" sz="1600" dirty="0">
                <a:latin typeface="Corbel" panose="020B0503020204020204" pitchFamily="34" charset="0"/>
              </a:rPr>
              <a:t>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1255</Words>
  <Application>Microsoft Office PowerPoint</Application>
  <PresentationFormat>Bildschirmpräsentation (4:3)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Fazit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152</cp:revision>
  <cp:lastPrinted>2021-11-08T12:37:45Z</cp:lastPrinted>
  <dcterms:created xsi:type="dcterms:W3CDTF">2016-10-18T12:05:04Z</dcterms:created>
  <dcterms:modified xsi:type="dcterms:W3CDTF">2022-02-19T22:14:06Z</dcterms:modified>
</cp:coreProperties>
</file>