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9144000"/>
  <p:notesSz cx="6858000" cy="9144000"/>
  <p:embeddedFontLst>
    <p:embeddedFont>
      <p:font typeface="Archivo Narrow"/>
      <p:regular r:id="rId15"/>
      <p:bold r:id="rId16"/>
      <p:italic r:id="rId17"/>
      <p:boldItalic r:id="rId18"/>
    </p:embeddedFont>
    <p:embeddedFont>
      <p:font typeface="Merriweather"/>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Merriweather-bold.fntdata"/><Relationship Id="rId11" Type="http://schemas.openxmlformats.org/officeDocument/2006/relationships/slide" Target="slides/slide7.xml"/><Relationship Id="rId22" Type="http://schemas.openxmlformats.org/officeDocument/2006/relationships/font" Target="fonts/Merriweather-boldItalic.fntdata"/><Relationship Id="rId10" Type="http://schemas.openxmlformats.org/officeDocument/2006/relationships/slide" Target="slides/slide6.xml"/><Relationship Id="rId21" Type="http://schemas.openxmlformats.org/officeDocument/2006/relationships/font" Target="fonts/Merriweather-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ArchivoNarrow-regular.fntdata"/><Relationship Id="rId14" Type="http://schemas.openxmlformats.org/officeDocument/2006/relationships/slide" Target="slides/slide10.xml"/><Relationship Id="rId17" Type="http://schemas.openxmlformats.org/officeDocument/2006/relationships/font" Target="fonts/ArchivoNarrow-italic.fntdata"/><Relationship Id="rId16" Type="http://schemas.openxmlformats.org/officeDocument/2006/relationships/font" Target="fonts/ArchivoNarrow-bold.fntdata"/><Relationship Id="rId5" Type="http://schemas.openxmlformats.org/officeDocument/2006/relationships/slide" Target="slides/slide1.xml"/><Relationship Id="rId19" Type="http://schemas.openxmlformats.org/officeDocument/2006/relationships/font" Target="fonts/Merriweather-regular.fntdata"/><Relationship Id="rId6" Type="http://schemas.openxmlformats.org/officeDocument/2006/relationships/slide" Target="slides/slide2.xml"/><Relationship Id="rId18" Type="http://schemas.openxmlformats.org/officeDocument/2006/relationships/font" Target="fonts/ArchivoNarrow-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0"/>
              </a:spcBef>
              <a:spcAft>
                <a:spcPts val="0"/>
              </a:spcAft>
              <a:buSzPts val="1400"/>
              <a:buFont typeface="Arial"/>
              <a:buChar char="●"/>
              <a:defRPr b="0" i="0" sz="1100" u="none" cap="none" strike="noStrike"/>
            </a:lvl1pPr>
            <a:lvl2pPr indent="-317500" lvl="1" marL="914400" marR="0" rtl="0" algn="l">
              <a:spcBef>
                <a:spcPts val="0"/>
              </a:spcBef>
              <a:spcAft>
                <a:spcPts val="0"/>
              </a:spcAft>
              <a:buSzPts val="1400"/>
              <a:buFont typeface="Arial"/>
              <a:buChar char="○"/>
              <a:defRPr b="0" i="0" sz="1100" u="none" cap="none" strike="noStrike"/>
            </a:lvl2pPr>
            <a:lvl3pPr indent="-317500" lvl="2" marL="1371600" marR="0" rtl="0" algn="l">
              <a:spcBef>
                <a:spcPts val="0"/>
              </a:spcBef>
              <a:spcAft>
                <a:spcPts val="0"/>
              </a:spcAft>
              <a:buSzPts val="1400"/>
              <a:buFont typeface="Arial"/>
              <a:buChar char="■"/>
              <a:defRPr b="0" i="0" sz="1100" u="none" cap="none" strike="noStrike"/>
            </a:lvl3pPr>
            <a:lvl4pPr indent="-317500" lvl="3" marL="1828800" marR="0" rtl="0" algn="l">
              <a:spcBef>
                <a:spcPts val="0"/>
              </a:spcBef>
              <a:spcAft>
                <a:spcPts val="0"/>
              </a:spcAft>
              <a:buSzPts val="1400"/>
              <a:buFont typeface="Arial"/>
              <a:buChar char="●"/>
              <a:defRPr b="0" i="0" sz="1100" u="none" cap="none" strike="noStrike"/>
            </a:lvl4pPr>
            <a:lvl5pPr indent="-317500" lvl="4" marL="2286000" marR="0" rtl="0" algn="l">
              <a:spcBef>
                <a:spcPts val="0"/>
              </a:spcBef>
              <a:spcAft>
                <a:spcPts val="0"/>
              </a:spcAft>
              <a:buSzPts val="1400"/>
              <a:buFont typeface="Arial"/>
              <a:buChar char="○"/>
              <a:defRPr b="0" i="0" sz="1100" u="none" cap="none" strike="noStrike"/>
            </a:lvl5pPr>
            <a:lvl6pPr indent="-317500" lvl="5" marL="2743200" marR="0" rtl="0" algn="l">
              <a:spcBef>
                <a:spcPts val="0"/>
              </a:spcBef>
              <a:spcAft>
                <a:spcPts val="0"/>
              </a:spcAft>
              <a:buSzPts val="1400"/>
              <a:buFont typeface="Arial"/>
              <a:buChar char="■"/>
              <a:defRPr b="0" i="0" sz="1100" u="none" cap="none" strike="noStrike"/>
            </a:lvl6pPr>
            <a:lvl7pPr indent="-317500" lvl="6" marL="3200400" marR="0" rtl="0" algn="l">
              <a:spcBef>
                <a:spcPts val="0"/>
              </a:spcBef>
              <a:spcAft>
                <a:spcPts val="0"/>
              </a:spcAft>
              <a:buSzPts val="1400"/>
              <a:buFont typeface="Arial"/>
              <a:buChar char="●"/>
              <a:defRPr b="0" i="0" sz="1100" u="none" cap="none" strike="noStrike"/>
            </a:lvl7pPr>
            <a:lvl8pPr indent="-317500" lvl="7" marL="3657600" marR="0" rtl="0" algn="l">
              <a:spcBef>
                <a:spcPts val="0"/>
              </a:spcBef>
              <a:spcAft>
                <a:spcPts val="0"/>
              </a:spcAft>
              <a:buSzPts val="1400"/>
              <a:buFont typeface="Arial"/>
              <a:buChar char="○"/>
              <a:defRPr b="0" i="0" sz="1100" u="none" cap="none" strike="noStrike"/>
            </a:lvl8pPr>
            <a:lvl9pPr indent="-317500" lvl="8" marL="4114800" marR="0" rtl="0" algn="l">
              <a:spcBef>
                <a:spcPts val="0"/>
              </a:spcBef>
              <a:spcAft>
                <a:spcPts val="0"/>
              </a:spcAft>
              <a:buSzPts val="1400"/>
              <a:buFont typeface="Arial"/>
              <a:buChar char="■"/>
              <a:defRPr b="0" i="0" sz="1100" u="none" cap="none" strike="noStrike"/>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b313698e38_0_5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b313698e38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b313698e38_0_1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b313698e3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b313698e38_0_2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b313698e3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b313698e38_0_3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b313698e3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b313698e38_0_3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b313698e38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b313698e38_0_5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b313698e38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b313698e38_0_4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b313698e3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0" y="1886797"/>
            <a:ext cx="8520600" cy="1842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1" name="Google Shape;11;p2"/>
          <p:cNvSpPr txBox="1"/>
          <p:nvPr>
            <p:ph idx="1" type="subTitle"/>
          </p:nvPr>
        </p:nvSpPr>
        <p:spPr>
          <a:xfrm>
            <a:off x="311700" y="3778833"/>
            <a:ext cx="8520600" cy="1056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2800"/>
              <a:buNone/>
              <a:defRPr sz="2800"/>
            </a:lvl1pPr>
            <a:lvl2pPr lvl="1" algn="ctr">
              <a:lnSpc>
                <a:spcPct val="100000"/>
              </a:lnSpc>
              <a:spcBef>
                <a:spcPts val="0"/>
              </a:spcBef>
              <a:spcAft>
                <a:spcPts val="0"/>
              </a:spcAft>
              <a:buClr>
                <a:srgbClr val="000000"/>
              </a:buClr>
              <a:buSzPts val="2800"/>
              <a:buNone/>
              <a:defRPr sz="2800"/>
            </a:lvl2pPr>
            <a:lvl3pPr lvl="2" algn="ctr">
              <a:lnSpc>
                <a:spcPct val="100000"/>
              </a:lnSpc>
              <a:spcBef>
                <a:spcPts val="0"/>
              </a:spcBef>
              <a:spcAft>
                <a:spcPts val="0"/>
              </a:spcAft>
              <a:buClr>
                <a:srgbClr val="000000"/>
              </a:buClr>
              <a:buSzPts val="2800"/>
              <a:buNone/>
              <a:defRPr sz="2800"/>
            </a:lvl3pPr>
            <a:lvl4pPr lvl="3" algn="ctr">
              <a:lnSpc>
                <a:spcPct val="100000"/>
              </a:lnSpc>
              <a:spcBef>
                <a:spcPts val="0"/>
              </a:spcBef>
              <a:spcAft>
                <a:spcPts val="0"/>
              </a:spcAft>
              <a:buClr>
                <a:srgbClr val="000000"/>
              </a:buClr>
              <a:buSzPts val="2800"/>
              <a:buNone/>
              <a:defRPr sz="2800"/>
            </a:lvl4pPr>
            <a:lvl5pPr lvl="4" algn="ctr">
              <a:lnSpc>
                <a:spcPct val="100000"/>
              </a:lnSpc>
              <a:spcBef>
                <a:spcPts val="0"/>
              </a:spcBef>
              <a:spcAft>
                <a:spcPts val="0"/>
              </a:spcAft>
              <a:buClr>
                <a:srgbClr val="000000"/>
              </a:buClr>
              <a:buSzPts val="2800"/>
              <a:buNone/>
              <a:defRPr sz="2800"/>
            </a:lvl5pPr>
            <a:lvl6pPr lvl="5" algn="ctr">
              <a:lnSpc>
                <a:spcPct val="100000"/>
              </a:lnSpc>
              <a:spcBef>
                <a:spcPts val="0"/>
              </a:spcBef>
              <a:spcAft>
                <a:spcPts val="0"/>
              </a:spcAft>
              <a:buClr>
                <a:srgbClr val="000000"/>
              </a:buClr>
              <a:buSzPts val="2800"/>
              <a:buNone/>
              <a:defRPr sz="2800"/>
            </a:lvl6pPr>
            <a:lvl7pPr lvl="6" algn="ctr">
              <a:lnSpc>
                <a:spcPct val="100000"/>
              </a:lnSpc>
              <a:spcBef>
                <a:spcPts val="0"/>
              </a:spcBef>
              <a:spcAft>
                <a:spcPts val="0"/>
              </a:spcAft>
              <a:buClr>
                <a:srgbClr val="000000"/>
              </a:buClr>
              <a:buSzPts val="2800"/>
              <a:buNone/>
              <a:defRPr sz="2800"/>
            </a:lvl7pPr>
            <a:lvl8pPr lvl="7" algn="ctr">
              <a:lnSpc>
                <a:spcPct val="100000"/>
              </a:lnSpc>
              <a:spcBef>
                <a:spcPts val="0"/>
              </a:spcBef>
              <a:spcAft>
                <a:spcPts val="0"/>
              </a:spcAft>
              <a:buClr>
                <a:srgbClr val="000000"/>
              </a:buClr>
              <a:buSzPts val="2800"/>
              <a:buNone/>
              <a:defRPr sz="2800"/>
            </a:lvl8pPr>
            <a:lvl9pPr lvl="8" algn="ctr">
              <a:lnSpc>
                <a:spcPct val="100000"/>
              </a:lnSpc>
              <a:spcBef>
                <a:spcPts val="0"/>
              </a:spcBef>
              <a:spcAft>
                <a:spcPts val="0"/>
              </a:spcAft>
              <a:buClr>
                <a:srgbClr val="000000"/>
              </a:buClr>
              <a:buSzPts val="2800"/>
              <a:buNone/>
              <a:defRPr sz="2800"/>
            </a:lvl9pPr>
          </a:lstStyle>
          <a:p/>
        </p:txBody>
      </p:sp>
      <p:sp>
        <p:nvSpPr>
          <p:cNvPr id="12" name="Google Shape;12;p2"/>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13" name="Google Shape;13;p2"/>
          <p:cNvSpPr/>
          <p:nvPr/>
        </p:nvSpPr>
        <p:spPr>
          <a:xfrm flipH="1">
            <a:off x="18" y="67300"/>
            <a:ext cx="9143982" cy="1420254"/>
          </a:xfrm>
          <a:prstGeom prst="flowChartDocument">
            <a:avLst/>
          </a:prstGeom>
          <a:no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p:nvPr/>
        </p:nvSpPr>
        <p:spPr>
          <a:xfrm flipH="1">
            <a:off x="18" y="0"/>
            <a:ext cx="9143982" cy="1420254"/>
          </a:xfrm>
          <a:prstGeom prst="flowChartDocument">
            <a:avLst/>
          </a:prstGeom>
          <a:solidFill>
            <a:srgbClr val="0B53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
          <p:cNvSpPr/>
          <p:nvPr/>
        </p:nvSpPr>
        <p:spPr>
          <a:xfrm>
            <a:off x="-11025" y="5919900"/>
            <a:ext cx="9155100" cy="9381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txBox="1"/>
          <p:nvPr/>
        </p:nvSpPr>
        <p:spPr>
          <a:xfrm>
            <a:off x="25" y="5919900"/>
            <a:ext cx="3572100" cy="938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1" i="0" lang="en-GB" sz="1400" u="none" cap="none" strike="noStrike">
                <a:solidFill>
                  <a:srgbClr val="FFFFFF"/>
                </a:solidFill>
                <a:latin typeface="Georgia"/>
                <a:ea typeface="Georgia"/>
                <a:cs typeface="Georgia"/>
                <a:sym typeface="Georgia"/>
              </a:rPr>
              <a:t>MISSION</a:t>
            </a:r>
            <a:endParaRPr b="1" i="0" sz="1400" u="none" cap="none" strike="noStrike">
              <a:solidFill>
                <a:srgbClr val="FFFFFF"/>
              </a:solidFill>
              <a:latin typeface="Georgia"/>
              <a:ea typeface="Georgia"/>
              <a:cs typeface="Georgia"/>
              <a:sym typeface="Georgia"/>
            </a:endParaRPr>
          </a:p>
          <a:p>
            <a:pPr indent="0" lvl="0" marL="0" marR="0" rtl="0" algn="ctr">
              <a:lnSpc>
                <a:spcPct val="100000"/>
              </a:lnSpc>
              <a:spcBef>
                <a:spcPts val="0"/>
              </a:spcBef>
              <a:spcAft>
                <a:spcPts val="0"/>
              </a:spcAft>
              <a:buClr>
                <a:srgbClr val="FFFFFF"/>
              </a:buClr>
              <a:buSzPts val="1100"/>
              <a:buFont typeface="Georgia"/>
              <a:buNone/>
            </a:pPr>
            <a:r>
              <a:rPr b="0" i="0" lang="en-GB" sz="1100" u="none" cap="none" strike="noStrike">
                <a:solidFill>
                  <a:srgbClr val="FFFFFF"/>
                </a:solidFill>
                <a:latin typeface="Georgia"/>
                <a:ea typeface="Georgia"/>
                <a:cs typeface="Georgia"/>
                <a:sym typeface="Georgia"/>
              </a:rPr>
              <a:t>CHRIST is a nurturing ground for an individual’s holistic development to make effective contribution to the society in a dynamic environment</a:t>
            </a:r>
            <a:endParaRPr b="0" i="0" sz="1100" u="none" cap="none" strike="noStrike">
              <a:solidFill>
                <a:srgbClr val="FFFFFF"/>
              </a:solidFill>
              <a:latin typeface="Georgia"/>
              <a:ea typeface="Georgia"/>
              <a:cs typeface="Georgia"/>
              <a:sym typeface="Georgia"/>
            </a:endParaRPr>
          </a:p>
        </p:txBody>
      </p:sp>
      <p:sp>
        <p:nvSpPr>
          <p:cNvPr id="17" name="Google Shape;17;p2"/>
          <p:cNvSpPr txBox="1"/>
          <p:nvPr/>
        </p:nvSpPr>
        <p:spPr>
          <a:xfrm>
            <a:off x="3709075" y="5919900"/>
            <a:ext cx="2030700" cy="641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1" i="0" lang="en-GB" sz="1400" u="none" cap="none" strike="noStrike">
                <a:solidFill>
                  <a:srgbClr val="FFFFFF"/>
                </a:solidFill>
                <a:latin typeface="Georgia"/>
                <a:ea typeface="Georgia"/>
                <a:cs typeface="Georgia"/>
                <a:sym typeface="Georgia"/>
              </a:rPr>
              <a:t>VISION</a:t>
            </a:r>
            <a:endParaRPr b="1" i="0" sz="1400" u="none" cap="none" strike="noStrike">
              <a:solidFill>
                <a:srgbClr val="FFFFFF"/>
              </a:solidFill>
              <a:latin typeface="Georgia"/>
              <a:ea typeface="Georgia"/>
              <a:cs typeface="Georgia"/>
              <a:sym typeface="Georgia"/>
            </a:endParaRPr>
          </a:p>
          <a:p>
            <a:pPr indent="0" lvl="0" marL="0" marR="0" rtl="0" algn="ctr">
              <a:lnSpc>
                <a:spcPct val="100000"/>
              </a:lnSpc>
              <a:spcBef>
                <a:spcPts val="0"/>
              </a:spcBef>
              <a:spcAft>
                <a:spcPts val="0"/>
              </a:spcAft>
              <a:buClr>
                <a:srgbClr val="FFFFFF"/>
              </a:buClr>
              <a:buSzPts val="1100"/>
              <a:buFont typeface="Georgia"/>
              <a:buNone/>
            </a:pPr>
            <a:r>
              <a:rPr b="0" i="0" lang="en-GB" sz="1100" u="none" cap="none" strike="noStrike">
                <a:solidFill>
                  <a:srgbClr val="FFFFFF"/>
                </a:solidFill>
                <a:latin typeface="Georgia"/>
                <a:ea typeface="Georgia"/>
                <a:cs typeface="Georgia"/>
                <a:sym typeface="Georgia"/>
              </a:rPr>
              <a:t>Excellence and Service</a:t>
            </a:r>
            <a:endParaRPr b="0" i="0" sz="1100" u="none" cap="none" strike="noStrike">
              <a:solidFill>
                <a:srgbClr val="FFFFFF"/>
              </a:solidFill>
              <a:latin typeface="Georgia"/>
              <a:ea typeface="Georgia"/>
              <a:cs typeface="Georgia"/>
              <a:sym typeface="Georgia"/>
            </a:endParaRPr>
          </a:p>
        </p:txBody>
      </p:sp>
      <p:sp>
        <p:nvSpPr>
          <p:cNvPr id="18" name="Google Shape;18;p2"/>
          <p:cNvSpPr txBox="1"/>
          <p:nvPr/>
        </p:nvSpPr>
        <p:spPr>
          <a:xfrm>
            <a:off x="6067875" y="5919900"/>
            <a:ext cx="2984400" cy="938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1" i="0" lang="en-GB" sz="1400" u="none" cap="none" strike="noStrike">
                <a:solidFill>
                  <a:srgbClr val="FFFFFF"/>
                </a:solidFill>
                <a:latin typeface="Georgia"/>
                <a:ea typeface="Georgia"/>
                <a:cs typeface="Georgia"/>
                <a:sym typeface="Georgia"/>
              </a:rPr>
              <a:t>CORE   VALUES</a:t>
            </a:r>
            <a:endParaRPr b="1" i="0" sz="1400" u="none" cap="none" strike="noStrike">
              <a:solidFill>
                <a:srgbClr val="FFFFFF"/>
              </a:solidFill>
              <a:latin typeface="Georgia"/>
              <a:ea typeface="Georgia"/>
              <a:cs typeface="Georgia"/>
              <a:sym typeface="Georgia"/>
            </a:endParaRPr>
          </a:p>
          <a:p>
            <a:pPr indent="0" lvl="0" marL="0" marR="0" rtl="0" algn="ctr">
              <a:lnSpc>
                <a:spcPct val="100000"/>
              </a:lnSpc>
              <a:spcBef>
                <a:spcPts val="0"/>
              </a:spcBef>
              <a:spcAft>
                <a:spcPts val="0"/>
              </a:spcAft>
              <a:buClr>
                <a:srgbClr val="FFFFFF"/>
              </a:buClr>
              <a:buSzPts val="1100"/>
              <a:buFont typeface="Georgia"/>
              <a:buNone/>
            </a:pPr>
            <a:r>
              <a:rPr b="0" i="0" lang="en-GB" sz="1100" u="none" cap="none" strike="noStrike">
                <a:solidFill>
                  <a:srgbClr val="FFFFFF"/>
                </a:solidFill>
                <a:latin typeface="Georgia"/>
                <a:ea typeface="Georgia"/>
                <a:cs typeface="Georgia"/>
                <a:sym typeface="Georgia"/>
              </a:rPr>
              <a:t>Faith in God |  Moral Uprightness</a:t>
            </a:r>
            <a:br>
              <a:rPr b="0" i="0" lang="en-GB" sz="1100" u="none" cap="none" strike="noStrike">
                <a:solidFill>
                  <a:srgbClr val="FFFFFF"/>
                </a:solidFill>
                <a:latin typeface="Georgia"/>
                <a:ea typeface="Georgia"/>
                <a:cs typeface="Georgia"/>
                <a:sym typeface="Georgia"/>
              </a:rPr>
            </a:br>
            <a:r>
              <a:rPr b="0" i="0" lang="en-GB" sz="1100" u="none" cap="none" strike="noStrike">
                <a:solidFill>
                  <a:srgbClr val="FFFFFF"/>
                </a:solidFill>
                <a:latin typeface="Georgia"/>
                <a:ea typeface="Georgia"/>
                <a:cs typeface="Georgia"/>
                <a:sym typeface="Georgia"/>
              </a:rPr>
              <a:t> Love of Fellow Beings   </a:t>
            </a:r>
            <a:br>
              <a:rPr b="0" i="0" lang="en-GB" sz="1100" u="none" cap="none" strike="noStrike">
                <a:solidFill>
                  <a:srgbClr val="FFFFFF"/>
                </a:solidFill>
                <a:latin typeface="Georgia"/>
                <a:ea typeface="Georgia"/>
                <a:cs typeface="Georgia"/>
                <a:sym typeface="Georgia"/>
              </a:rPr>
            </a:br>
            <a:r>
              <a:rPr b="0" i="0" lang="en-GB" sz="1100" u="none" cap="none" strike="noStrike">
                <a:solidFill>
                  <a:srgbClr val="FFFFFF"/>
                </a:solidFill>
                <a:latin typeface="Georgia"/>
                <a:ea typeface="Georgia"/>
                <a:cs typeface="Georgia"/>
                <a:sym typeface="Georgia"/>
              </a:rPr>
              <a:t>Social Responsibility | Pursuit of Excellence</a:t>
            </a:r>
            <a:endParaRPr b="0" i="0" sz="1100" u="none" cap="none" strike="noStrike">
              <a:solidFill>
                <a:srgbClr val="FFFFFF"/>
              </a:solidFill>
              <a:latin typeface="Georgia"/>
              <a:ea typeface="Georgia"/>
              <a:cs typeface="Georgia"/>
              <a:sym typeface="Georgia"/>
            </a:endParaRPr>
          </a:p>
        </p:txBody>
      </p:sp>
      <p:pic>
        <p:nvPicPr>
          <p:cNvPr id="19" name="Google Shape;19;p2"/>
          <p:cNvPicPr preferRelativeResize="0"/>
          <p:nvPr/>
        </p:nvPicPr>
        <p:blipFill rotWithShape="1">
          <a:blip r:embed="rId2">
            <a:alphaModFix/>
          </a:blip>
          <a:srcRect b="0" l="0" r="0" t="0"/>
          <a:stretch/>
        </p:blipFill>
        <p:spPr>
          <a:xfrm>
            <a:off x="5943450" y="232167"/>
            <a:ext cx="2764676" cy="100220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91" name="Shape 91"/>
        <p:cNvGrpSpPr/>
        <p:nvPr/>
      </p:nvGrpSpPr>
      <p:grpSpPr>
        <a:xfrm>
          <a:off x="0" y="0"/>
          <a:ext cx="0" cy="0"/>
          <a:chOff x="0" y="0"/>
          <a:chExt cx="0" cy="0"/>
        </a:xfrm>
      </p:grpSpPr>
      <p:sp>
        <p:nvSpPr>
          <p:cNvPr id="92" name="Google Shape;92;p11"/>
          <p:cNvSpPr txBox="1"/>
          <p:nvPr>
            <p:ph type="title"/>
          </p:nvPr>
        </p:nvSpPr>
        <p:spPr>
          <a:xfrm>
            <a:off x="311700" y="1474833"/>
            <a:ext cx="8520600" cy="2618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93" name="Google Shape;93;p11"/>
          <p:cNvSpPr txBox="1"/>
          <p:nvPr>
            <p:ph idx="1" type="body"/>
          </p:nvPr>
        </p:nvSpPr>
        <p:spPr>
          <a:xfrm>
            <a:off x="311700" y="4202967"/>
            <a:ext cx="8520600" cy="1734300"/>
          </a:xfrm>
          <a:prstGeom prst="rect">
            <a:avLst/>
          </a:prstGeom>
          <a:noFill/>
          <a:ln>
            <a:noFill/>
          </a:ln>
        </p:spPr>
        <p:txBody>
          <a:bodyPr anchorCtr="0" anchor="t" bIns="91425" lIns="91425" spcFirstLastPara="1" rIns="91425" wrap="square" tIns="91425">
            <a:noAutofit/>
          </a:bodyPr>
          <a:lstStyle>
            <a:lvl1pPr indent="-368300" lvl="0" marL="457200" algn="ctr">
              <a:lnSpc>
                <a:spcPct val="100000"/>
              </a:lnSpc>
              <a:spcBef>
                <a:spcPts val="0"/>
              </a:spcBef>
              <a:spcAft>
                <a:spcPts val="0"/>
              </a:spcAft>
              <a:buClr>
                <a:srgbClr val="000000"/>
              </a:buClr>
              <a:buSzPts val="2200"/>
              <a:buChar char="●"/>
              <a:defRPr/>
            </a:lvl1pPr>
            <a:lvl2pPr indent="-342900" lvl="1" marL="914400" algn="ctr">
              <a:lnSpc>
                <a:spcPct val="100000"/>
              </a:lnSpc>
              <a:spcBef>
                <a:spcPts val="600"/>
              </a:spcBef>
              <a:spcAft>
                <a:spcPts val="0"/>
              </a:spcAft>
              <a:buClr>
                <a:srgbClr val="000000"/>
              </a:buClr>
              <a:buSzPts val="1800"/>
              <a:buChar char="○"/>
              <a:defRPr/>
            </a:lvl2pPr>
            <a:lvl3pPr indent="-342900" lvl="2" marL="1371600" algn="ctr">
              <a:lnSpc>
                <a:spcPct val="100000"/>
              </a:lnSpc>
              <a:spcBef>
                <a:spcPts val="600"/>
              </a:spcBef>
              <a:spcAft>
                <a:spcPts val="0"/>
              </a:spcAft>
              <a:buClr>
                <a:srgbClr val="000000"/>
              </a:buClr>
              <a:buSzPts val="1800"/>
              <a:buChar char="■"/>
              <a:defRPr/>
            </a:lvl3pPr>
            <a:lvl4pPr indent="-342900" lvl="3" marL="1828800" algn="ctr">
              <a:lnSpc>
                <a:spcPct val="100000"/>
              </a:lnSpc>
              <a:spcBef>
                <a:spcPts val="600"/>
              </a:spcBef>
              <a:spcAft>
                <a:spcPts val="0"/>
              </a:spcAft>
              <a:buClr>
                <a:srgbClr val="000000"/>
              </a:buClr>
              <a:buSzPts val="1800"/>
              <a:buChar char="●"/>
              <a:defRPr/>
            </a:lvl4pPr>
            <a:lvl5pPr indent="-342900" lvl="4" marL="2286000" algn="ctr">
              <a:lnSpc>
                <a:spcPct val="100000"/>
              </a:lnSpc>
              <a:spcBef>
                <a:spcPts val="600"/>
              </a:spcBef>
              <a:spcAft>
                <a:spcPts val="0"/>
              </a:spcAft>
              <a:buClr>
                <a:srgbClr val="000000"/>
              </a:buClr>
              <a:buSzPts val="1800"/>
              <a:buChar char="○"/>
              <a:defRPr/>
            </a:lvl5pPr>
            <a:lvl6pPr indent="-342900" lvl="5" marL="2743200" algn="ctr">
              <a:lnSpc>
                <a:spcPct val="100000"/>
              </a:lnSpc>
              <a:spcBef>
                <a:spcPts val="600"/>
              </a:spcBef>
              <a:spcAft>
                <a:spcPts val="0"/>
              </a:spcAft>
              <a:buClr>
                <a:srgbClr val="000000"/>
              </a:buClr>
              <a:buSzPts val="1800"/>
              <a:buChar char="■"/>
              <a:defRPr/>
            </a:lvl6pPr>
            <a:lvl7pPr indent="-342900" lvl="6" marL="3200400" algn="ctr">
              <a:lnSpc>
                <a:spcPct val="100000"/>
              </a:lnSpc>
              <a:spcBef>
                <a:spcPts val="600"/>
              </a:spcBef>
              <a:spcAft>
                <a:spcPts val="0"/>
              </a:spcAft>
              <a:buClr>
                <a:srgbClr val="000000"/>
              </a:buClr>
              <a:buSzPts val="1800"/>
              <a:buChar char="●"/>
              <a:defRPr/>
            </a:lvl7pPr>
            <a:lvl8pPr indent="-342900" lvl="7" marL="3657600" algn="ctr">
              <a:lnSpc>
                <a:spcPct val="100000"/>
              </a:lnSpc>
              <a:spcBef>
                <a:spcPts val="600"/>
              </a:spcBef>
              <a:spcAft>
                <a:spcPts val="0"/>
              </a:spcAft>
              <a:buClr>
                <a:srgbClr val="000000"/>
              </a:buClr>
              <a:buSzPts val="1800"/>
              <a:buChar char="○"/>
              <a:defRPr/>
            </a:lvl8pPr>
            <a:lvl9pPr indent="-342900" lvl="8" marL="4114800" algn="ctr">
              <a:lnSpc>
                <a:spcPct val="100000"/>
              </a:lnSpc>
              <a:spcBef>
                <a:spcPts val="600"/>
              </a:spcBef>
              <a:spcAft>
                <a:spcPts val="600"/>
              </a:spcAft>
              <a:buClr>
                <a:srgbClr val="000000"/>
              </a:buClr>
              <a:buSzPts val="1800"/>
              <a:buChar char="■"/>
              <a:defRPr/>
            </a:lvl9pPr>
          </a:lstStyle>
          <a:p/>
        </p:txBody>
      </p:sp>
      <p:sp>
        <p:nvSpPr>
          <p:cNvPr id="94" name="Google Shape;94;p1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95" name="Google Shape;95;p11"/>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1"/>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GB"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97" name="Google Shape;97;p11"/>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1"/>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1"/>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GB" sz="1400" u="none" cap="none" strike="noStrike">
                <a:solidFill>
                  <a:srgbClr val="FFFFFF"/>
                </a:solidFill>
                <a:latin typeface="Georgia"/>
                <a:ea typeface="Georgia"/>
                <a:cs typeface="Georgia"/>
                <a:sym typeface="Georgia"/>
              </a:rPr>
              <a:t>CHRIST</a:t>
            </a:r>
            <a:br>
              <a:rPr b="0" i="0" lang="en-GB" sz="1400" u="none" cap="none" strike="noStrike">
                <a:solidFill>
                  <a:srgbClr val="FFFFFF"/>
                </a:solidFill>
                <a:latin typeface="Georgia"/>
                <a:ea typeface="Georgia"/>
                <a:cs typeface="Georgia"/>
                <a:sym typeface="Georgia"/>
              </a:rPr>
            </a:br>
            <a:r>
              <a:rPr b="0" i="0" lang="en-GB"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0" name="Shape 100"/>
        <p:cNvGrpSpPr/>
        <p:nvPr/>
      </p:nvGrpSpPr>
      <p:grpSpPr>
        <a:xfrm>
          <a:off x="0" y="0"/>
          <a:ext cx="0" cy="0"/>
          <a:chOff x="0" y="0"/>
          <a:chExt cx="0" cy="0"/>
        </a:xfrm>
      </p:grpSpPr>
      <p:sp>
        <p:nvSpPr>
          <p:cNvPr id="101" name="Google Shape;101;p12"/>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102" name="Google Shape;102;p12"/>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2"/>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GB"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104" name="Google Shape;104;p12"/>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2"/>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2"/>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GB" sz="1400" u="none" cap="none" strike="noStrike">
                <a:solidFill>
                  <a:srgbClr val="FFFFFF"/>
                </a:solidFill>
                <a:latin typeface="Georgia"/>
                <a:ea typeface="Georgia"/>
                <a:cs typeface="Georgia"/>
                <a:sym typeface="Georgia"/>
              </a:rPr>
              <a:t>CHRIST</a:t>
            </a:r>
            <a:br>
              <a:rPr b="0" i="0" lang="en-GB" sz="1400" u="none" cap="none" strike="noStrike">
                <a:solidFill>
                  <a:srgbClr val="FFFFFF"/>
                </a:solidFill>
                <a:latin typeface="Georgia"/>
                <a:ea typeface="Georgia"/>
                <a:cs typeface="Georgia"/>
                <a:sym typeface="Georgia"/>
              </a:rPr>
            </a:br>
            <a:r>
              <a:rPr b="0" i="0" lang="en-GB"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3"/>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3"/>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68300" lvl="0" marL="457200" algn="l">
              <a:lnSpc>
                <a:spcPct val="100000"/>
              </a:lnSpc>
              <a:spcBef>
                <a:spcPts val="0"/>
              </a:spcBef>
              <a:spcAft>
                <a:spcPts val="0"/>
              </a:spcAft>
              <a:buClr>
                <a:srgbClr val="000000"/>
              </a:buClr>
              <a:buSzPts val="2200"/>
              <a:buChar char="●"/>
              <a:defRPr/>
            </a:lvl1pPr>
            <a:lvl2pPr indent="-342900" lvl="1" marL="914400" algn="l">
              <a:lnSpc>
                <a:spcPct val="100000"/>
              </a:lnSpc>
              <a:spcBef>
                <a:spcPts val="600"/>
              </a:spcBef>
              <a:spcAft>
                <a:spcPts val="0"/>
              </a:spcAft>
              <a:buClr>
                <a:srgbClr val="000000"/>
              </a:buClr>
              <a:buSzPts val="1800"/>
              <a:buChar char="○"/>
              <a:defRPr/>
            </a:lvl2pPr>
            <a:lvl3pPr indent="-342900" lvl="2" marL="1371600" algn="l">
              <a:lnSpc>
                <a:spcPct val="100000"/>
              </a:lnSpc>
              <a:spcBef>
                <a:spcPts val="600"/>
              </a:spcBef>
              <a:spcAft>
                <a:spcPts val="0"/>
              </a:spcAft>
              <a:buClr>
                <a:srgbClr val="000000"/>
              </a:buClr>
              <a:buSzPts val="1800"/>
              <a:buChar char="■"/>
              <a:defRPr/>
            </a:lvl3pPr>
            <a:lvl4pPr indent="-342900" lvl="3" marL="1828800" algn="l">
              <a:lnSpc>
                <a:spcPct val="100000"/>
              </a:lnSpc>
              <a:spcBef>
                <a:spcPts val="600"/>
              </a:spcBef>
              <a:spcAft>
                <a:spcPts val="0"/>
              </a:spcAft>
              <a:buClr>
                <a:srgbClr val="000000"/>
              </a:buClr>
              <a:buSzPts val="1800"/>
              <a:buChar char="●"/>
              <a:defRPr/>
            </a:lvl4pPr>
            <a:lvl5pPr indent="-342900" lvl="4" marL="2286000" algn="l">
              <a:lnSpc>
                <a:spcPct val="100000"/>
              </a:lnSpc>
              <a:spcBef>
                <a:spcPts val="600"/>
              </a:spcBef>
              <a:spcAft>
                <a:spcPts val="0"/>
              </a:spcAft>
              <a:buClr>
                <a:srgbClr val="000000"/>
              </a:buClr>
              <a:buSzPts val="1800"/>
              <a:buChar char="○"/>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600"/>
              </a:spcAft>
              <a:buClr>
                <a:srgbClr val="000000"/>
              </a:buClr>
              <a:buSzPts val="1800"/>
              <a:buChar char="■"/>
              <a:defRPr/>
            </a:lvl9pPr>
          </a:lstStyle>
          <a:p/>
        </p:txBody>
      </p:sp>
      <p:sp>
        <p:nvSpPr>
          <p:cNvPr id="23" name="Google Shape;23;p3"/>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24" name="Google Shape;24;p3"/>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3"/>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GB"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26" name="Google Shape;26;p3"/>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3"/>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GB" sz="1400" u="none" cap="none" strike="noStrike">
                <a:solidFill>
                  <a:srgbClr val="FFFFFF"/>
                </a:solidFill>
                <a:latin typeface="Georgia"/>
                <a:ea typeface="Georgia"/>
                <a:cs typeface="Georgia"/>
                <a:sym typeface="Georgia"/>
              </a:rPr>
              <a:t>CHRIST</a:t>
            </a:r>
            <a:br>
              <a:rPr b="0" i="0" lang="en-GB" sz="1400" u="none" cap="none" strike="noStrike">
                <a:solidFill>
                  <a:srgbClr val="FFFFFF"/>
                </a:solidFill>
                <a:latin typeface="Georgia"/>
                <a:ea typeface="Georgia"/>
                <a:cs typeface="Georgia"/>
                <a:sym typeface="Georgia"/>
              </a:rPr>
            </a:br>
            <a:r>
              <a:rPr b="0" i="0" lang="en-GB"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4"/>
          <p:cNvSpPr txBox="1"/>
          <p:nvPr>
            <p:ph type="title"/>
          </p:nvPr>
        </p:nvSpPr>
        <p:spPr>
          <a:xfrm>
            <a:off x="311700" y="2867800"/>
            <a:ext cx="8520600" cy="1122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000000"/>
              </a:buClr>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31" name="Google Shape;31;p4"/>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32" name="Google Shape;32;p4"/>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4"/>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GB"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34" name="Google Shape;34;p4"/>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4"/>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4"/>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GB" sz="1400" u="none" cap="none" strike="noStrike">
                <a:solidFill>
                  <a:srgbClr val="FFFFFF"/>
                </a:solidFill>
                <a:latin typeface="Georgia"/>
                <a:ea typeface="Georgia"/>
                <a:cs typeface="Georgia"/>
                <a:sym typeface="Georgia"/>
              </a:rPr>
              <a:t>CHRIST</a:t>
            </a:r>
            <a:br>
              <a:rPr b="0" i="0" lang="en-GB" sz="1400" u="none" cap="none" strike="noStrike">
                <a:solidFill>
                  <a:srgbClr val="FFFFFF"/>
                </a:solidFill>
                <a:latin typeface="Georgia"/>
                <a:ea typeface="Georgia"/>
                <a:cs typeface="Georgia"/>
                <a:sym typeface="Georgia"/>
              </a:rPr>
            </a:br>
            <a:r>
              <a:rPr b="0" i="0" lang="en-GB"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7" name="Shape 37"/>
        <p:cNvGrpSpPr/>
        <p:nvPr/>
      </p:nvGrpSpPr>
      <p:grpSpPr>
        <a:xfrm>
          <a:off x="0" y="0"/>
          <a:ext cx="0" cy="0"/>
          <a:chOff x="0" y="0"/>
          <a:chExt cx="0" cy="0"/>
        </a:xfrm>
      </p:grpSpPr>
      <p:sp>
        <p:nvSpPr>
          <p:cNvPr id="38" name="Google Shape;38;p5"/>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9" name="Google Shape;39;p5"/>
          <p:cNvSpPr txBox="1"/>
          <p:nvPr>
            <p:ph idx="1" type="body"/>
          </p:nvPr>
        </p:nvSpPr>
        <p:spPr>
          <a:xfrm>
            <a:off x="311700" y="1536633"/>
            <a:ext cx="3999900" cy="45552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rgbClr val="000000"/>
              </a:buClr>
              <a:buSzPts val="1400"/>
              <a:buChar char="●"/>
              <a:defRPr sz="1400"/>
            </a:lvl1pPr>
            <a:lvl2pPr indent="-304800" lvl="1" marL="914400" algn="l">
              <a:lnSpc>
                <a:spcPct val="100000"/>
              </a:lnSpc>
              <a:spcBef>
                <a:spcPts val="600"/>
              </a:spcBef>
              <a:spcAft>
                <a:spcPts val="0"/>
              </a:spcAft>
              <a:buClr>
                <a:srgbClr val="000000"/>
              </a:buClr>
              <a:buSzPts val="1200"/>
              <a:buChar char="○"/>
              <a:defRPr sz="1200"/>
            </a:lvl2pPr>
            <a:lvl3pPr indent="-304800" lvl="2" marL="1371600" algn="l">
              <a:lnSpc>
                <a:spcPct val="100000"/>
              </a:lnSpc>
              <a:spcBef>
                <a:spcPts val="600"/>
              </a:spcBef>
              <a:spcAft>
                <a:spcPts val="0"/>
              </a:spcAft>
              <a:buClr>
                <a:srgbClr val="000000"/>
              </a:buClr>
              <a:buSzPts val="1200"/>
              <a:buChar char="■"/>
              <a:defRPr sz="1200"/>
            </a:lvl3pPr>
            <a:lvl4pPr indent="-304800" lvl="3" marL="1828800" algn="l">
              <a:lnSpc>
                <a:spcPct val="100000"/>
              </a:lnSpc>
              <a:spcBef>
                <a:spcPts val="600"/>
              </a:spcBef>
              <a:spcAft>
                <a:spcPts val="0"/>
              </a:spcAft>
              <a:buClr>
                <a:srgbClr val="000000"/>
              </a:buClr>
              <a:buSzPts val="1200"/>
              <a:buChar char="●"/>
              <a:defRPr sz="1200"/>
            </a:lvl4pPr>
            <a:lvl5pPr indent="-304800" lvl="4" marL="2286000" algn="l">
              <a:lnSpc>
                <a:spcPct val="100000"/>
              </a:lnSpc>
              <a:spcBef>
                <a:spcPts val="600"/>
              </a:spcBef>
              <a:spcAft>
                <a:spcPts val="0"/>
              </a:spcAft>
              <a:buClr>
                <a:srgbClr val="000000"/>
              </a:buClr>
              <a:buSzPts val="1200"/>
              <a:buChar char="○"/>
              <a:defRPr sz="1200"/>
            </a:lvl5pPr>
            <a:lvl6pPr indent="-304800" lvl="5" marL="2743200" algn="l">
              <a:lnSpc>
                <a:spcPct val="100000"/>
              </a:lnSpc>
              <a:spcBef>
                <a:spcPts val="600"/>
              </a:spcBef>
              <a:spcAft>
                <a:spcPts val="0"/>
              </a:spcAft>
              <a:buClr>
                <a:srgbClr val="000000"/>
              </a:buClr>
              <a:buSzPts val="1200"/>
              <a:buChar char="■"/>
              <a:defRPr sz="1200"/>
            </a:lvl6pPr>
            <a:lvl7pPr indent="-304800" lvl="6" marL="3200400" algn="l">
              <a:lnSpc>
                <a:spcPct val="100000"/>
              </a:lnSpc>
              <a:spcBef>
                <a:spcPts val="600"/>
              </a:spcBef>
              <a:spcAft>
                <a:spcPts val="0"/>
              </a:spcAft>
              <a:buClr>
                <a:srgbClr val="000000"/>
              </a:buClr>
              <a:buSzPts val="1200"/>
              <a:buChar char="●"/>
              <a:defRPr sz="1200"/>
            </a:lvl7pPr>
            <a:lvl8pPr indent="-304800" lvl="7" marL="3657600" algn="l">
              <a:lnSpc>
                <a:spcPct val="100000"/>
              </a:lnSpc>
              <a:spcBef>
                <a:spcPts val="600"/>
              </a:spcBef>
              <a:spcAft>
                <a:spcPts val="0"/>
              </a:spcAft>
              <a:buClr>
                <a:srgbClr val="000000"/>
              </a:buClr>
              <a:buSzPts val="1200"/>
              <a:buChar char="○"/>
              <a:defRPr sz="1200"/>
            </a:lvl8pPr>
            <a:lvl9pPr indent="-304800" lvl="8" marL="4114800" algn="l">
              <a:lnSpc>
                <a:spcPct val="100000"/>
              </a:lnSpc>
              <a:spcBef>
                <a:spcPts val="600"/>
              </a:spcBef>
              <a:spcAft>
                <a:spcPts val="600"/>
              </a:spcAft>
              <a:buClr>
                <a:srgbClr val="000000"/>
              </a:buClr>
              <a:buSzPts val="1200"/>
              <a:buChar char="■"/>
              <a:defRPr sz="1200"/>
            </a:lvl9pPr>
          </a:lstStyle>
          <a:p/>
        </p:txBody>
      </p:sp>
      <p:sp>
        <p:nvSpPr>
          <p:cNvPr id="40" name="Google Shape;40;p5"/>
          <p:cNvSpPr txBox="1"/>
          <p:nvPr>
            <p:ph idx="2" type="body"/>
          </p:nvPr>
        </p:nvSpPr>
        <p:spPr>
          <a:xfrm>
            <a:off x="4832400" y="1536633"/>
            <a:ext cx="3999900" cy="45552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rgbClr val="000000"/>
              </a:buClr>
              <a:buSzPts val="1400"/>
              <a:buChar char="●"/>
              <a:defRPr sz="1400"/>
            </a:lvl1pPr>
            <a:lvl2pPr indent="-304800" lvl="1" marL="914400" algn="l">
              <a:lnSpc>
                <a:spcPct val="100000"/>
              </a:lnSpc>
              <a:spcBef>
                <a:spcPts val="600"/>
              </a:spcBef>
              <a:spcAft>
                <a:spcPts val="0"/>
              </a:spcAft>
              <a:buClr>
                <a:srgbClr val="000000"/>
              </a:buClr>
              <a:buSzPts val="1200"/>
              <a:buChar char="○"/>
              <a:defRPr sz="1200"/>
            </a:lvl2pPr>
            <a:lvl3pPr indent="-304800" lvl="2" marL="1371600" algn="l">
              <a:lnSpc>
                <a:spcPct val="100000"/>
              </a:lnSpc>
              <a:spcBef>
                <a:spcPts val="600"/>
              </a:spcBef>
              <a:spcAft>
                <a:spcPts val="0"/>
              </a:spcAft>
              <a:buClr>
                <a:srgbClr val="000000"/>
              </a:buClr>
              <a:buSzPts val="1200"/>
              <a:buChar char="■"/>
              <a:defRPr sz="1200"/>
            </a:lvl3pPr>
            <a:lvl4pPr indent="-304800" lvl="3" marL="1828800" algn="l">
              <a:lnSpc>
                <a:spcPct val="100000"/>
              </a:lnSpc>
              <a:spcBef>
                <a:spcPts val="600"/>
              </a:spcBef>
              <a:spcAft>
                <a:spcPts val="0"/>
              </a:spcAft>
              <a:buClr>
                <a:srgbClr val="000000"/>
              </a:buClr>
              <a:buSzPts val="1200"/>
              <a:buChar char="●"/>
              <a:defRPr sz="1200"/>
            </a:lvl4pPr>
            <a:lvl5pPr indent="-304800" lvl="4" marL="2286000" algn="l">
              <a:lnSpc>
                <a:spcPct val="100000"/>
              </a:lnSpc>
              <a:spcBef>
                <a:spcPts val="600"/>
              </a:spcBef>
              <a:spcAft>
                <a:spcPts val="0"/>
              </a:spcAft>
              <a:buClr>
                <a:srgbClr val="000000"/>
              </a:buClr>
              <a:buSzPts val="1200"/>
              <a:buChar char="○"/>
              <a:defRPr sz="1200"/>
            </a:lvl5pPr>
            <a:lvl6pPr indent="-304800" lvl="5" marL="2743200" algn="l">
              <a:lnSpc>
                <a:spcPct val="100000"/>
              </a:lnSpc>
              <a:spcBef>
                <a:spcPts val="600"/>
              </a:spcBef>
              <a:spcAft>
                <a:spcPts val="0"/>
              </a:spcAft>
              <a:buClr>
                <a:srgbClr val="000000"/>
              </a:buClr>
              <a:buSzPts val="1200"/>
              <a:buChar char="■"/>
              <a:defRPr sz="1200"/>
            </a:lvl6pPr>
            <a:lvl7pPr indent="-304800" lvl="6" marL="3200400" algn="l">
              <a:lnSpc>
                <a:spcPct val="100000"/>
              </a:lnSpc>
              <a:spcBef>
                <a:spcPts val="600"/>
              </a:spcBef>
              <a:spcAft>
                <a:spcPts val="0"/>
              </a:spcAft>
              <a:buClr>
                <a:srgbClr val="000000"/>
              </a:buClr>
              <a:buSzPts val="1200"/>
              <a:buChar char="●"/>
              <a:defRPr sz="1200"/>
            </a:lvl7pPr>
            <a:lvl8pPr indent="-304800" lvl="7" marL="3657600" algn="l">
              <a:lnSpc>
                <a:spcPct val="100000"/>
              </a:lnSpc>
              <a:spcBef>
                <a:spcPts val="600"/>
              </a:spcBef>
              <a:spcAft>
                <a:spcPts val="0"/>
              </a:spcAft>
              <a:buClr>
                <a:srgbClr val="000000"/>
              </a:buClr>
              <a:buSzPts val="1200"/>
              <a:buChar char="○"/>
              <a:defRPr sz="1200"/>
            </a:lvl8pPr>
            <a:lvl9pPr indent="-304800" lvl="8" marL="4114800" algn="l">
              <a:lnSpc>
                <a:spcPct val="100000"/>
              </a:lnSpc>
              <a:spcBef>
                <a:spcPts val="600"/>
              </a:spcBef>
              <a:spcAft>
                <a:spcPts val="600"/>
              </a:spcAft>
              <a:buClr>
                <a:srgbClr val="000000"/>
              </a:buClr>
              <a:buSzPts val="1200"/>
              <a:buChar char="■"/>
              <a:defRPr sz="1200"/>
            </a:lvl9pPr>
          </a:lstStyle>
          <a:p/>
        </p:txBody>
      </p:sp>
      <p:sp>
        <p:nvSpPr>
          <p:cNvPr id="41" name="Google Shape;41;p5"/>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42" name="Google Shape;42;p5"/>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5"/>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GB"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44" name="Google Shape;44;p5"/>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5"/>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5"/>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GB" sz="1400" u="none" cap="none" strike="noStrike">
                <a:solidFill>
                  <a:srgbClr val="FFFFFF"/>
                </a:solidFill>
                <a:latin typeface="Georgia"/>
                <a:ea typeface="Georgia"/>
                <a:cs typeface="Georgia"/>
                <a:sym typeface="Georgia"/>
              </a:rPr>
              <a:t>CHRIST</a:t>
            </a:r>
            <a:br>
              <a:rPr b="0" i="0" lang="en-GB" sz="1400" u="none" cap="none" strike="noStrike">
                <a:solidFill>
                  <a:srgbClr val="FFFFFF"/>
                </a:solidFill>
                <a:latin typeface="Georgia"/>
                <a:ea typeface="Georgia"/>
                <a:cs typeface="Georgia"/>
                <a:sym typeface="Georgia"/>
              </a:rPr>
            </a:br>
            <a:r>
              <a:rPr b="0" i="0" lang="en-GB"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6"/>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9" name="Google Shape;49;p6"/>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50" name="Google Shape;50;p6"/>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6"/>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GB"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52" name="Google Shape;52;p6"/>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6"/>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6"/>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GB" sz="1400" u="none" cap="none" strike="noStrike">
                <a:solidFill>
                  <a:srgbClr val="FFFFFF"/>
                </a:solidFill>
                <a:latin typeface="Georgia"/>
                <a:ea typeface="Georgia"/>
                <a:cs typeface="Georgia"/>
                <a:sym typeface="Georgia"/>
              </a:rPr>
              <a:t>CHRIST</a:t>
            </a:r>
            <a:br>
              <a:rPr b="0" i="0" lang="en-GB" sz="1400" u="none" cap="none" strike="noStrike">
                <a:solidFill>
                  <a:srgbClr val="FFFFFF"/>
                </a:solidFill>
                <a:latin typeface="Georgia"/>
                <a:ea typeface="Georgia"/>
                <a:cs typeface="Georgia"/>
                <a:sym typeface="Georgia"/>
              </a:rPr>
            </a:br>
            <a:r>
              <a:rPr b="0" i="0" lang="en-GB"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55" name="Shape 55"/>
        <p:cNvGrpSpPr/>
        <p:nvPr/>
      </p:nvGrpSpPr>
      <p:grpSpPr>
        <a:xfrm>
          <a:off x="0" y="0"/>
          <a:ext cx="0" cy="0"/>
          <a:chOff x="0" y="0"/>
          <a:chExt cx="0" cy="0"/>
        </a:xfrm>
      </p:grpSpPr>
      <p:sp>
        <p:nvSpPr>
          <p:cNvPr id="56" name="Google Shape;56;p7"/>
          <p:cNvSpPr txBox="1"/>
          <p:nvPr>
            <p:ph type="title"/>
          </p:nvPr>
        </p:nvSpPr>
        <p:spPr>
          <a:xfrm>
            <a:off x="311700" y="740800"/>
            <a:ext cx="2808000" cy="100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7" name="Google Shape;57;p7"/>
          <p:cNvSpPr txBox="1"/>
          <p:nvPr>
            <p:ph idx="1" type="body"/>
          </p:nvPr>
        </p:nvSpPr>
        <p:spPr>
          <a:xfrm>
            <a:off x="311700" y="1852800"/>
            <a:ext cx="2808000" cy="42393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Clr>
                <a:srgbClr val="000000"/>
              </a:buClr>
              <a:buSzPts val="1200"/>
              <a:buChar char="●"/>
              <a:defRPr sz="1200"/>
            </a:lvl1pPr>
            <a:lvl2pPr indent="-304800" lvl="1" marL="914400" algn="l">
              <a:lnSpc>
                <a:spcPct val="100000"/>
              </a:lnSpc>
              <a:spcBef>
                <a:spcPts val="600"/>
              </a:spcBef>
              <a:spcAft>
                <a:spcPts val="0"/>
              </a:spcAft>
              <a:buClr>
                <a:srgbClr val="000000"/>
              </a:buClr>
              <a:buSzPts val="1200"/>
              <a:buChar char="○"/>
              <a:defRPr sz="1200"/>
            </a:lvl2pPr>
            <a:lvl3pPr indent="-304800" lvl="2" marL="1371600" algn="l">
              <a:lnSpc>
                <a:spcPct val="100000"/>
              </a:lnSpc>
              <a:spcBef>
                <a:spcPts val="600"/>
              </a:spcBef>
              <a:spcAft>
                <a:spcPts val="0"/>
              </a:spcAft>
              <a:buClr>
                <a:srgbClr val="000000"/>
              </a:buClr>
              <a:buSzPts val="1200"/>
              <a:buChar char="■"/>
              <a:defRPr sz="1200"/>
            </a:lvl3pPr>
            <a:lvl4pPr indent="-304800" lvl="3" marL="1828800" algn="l">
              <a:lnSpc>
                <a:spcPct val="100000"/>
              </a:lnSpc>
              <a:spcBef>
                <a:spcPts val="600"/>
              </a:spcBef>
              <a:spcAft>
                <a:spcPts val="0"/>
              </a:spcAft>
              <a:buClr>
                <a:srgbClr val="000000"/>
              </a:buClr>
              <a:buSzPts val="1200"/>
              <a:buChar char="●"/>
              <a:defRPr sz="1200"/>
            </a:lvl4pPr>
            <a:lvl5pPr indent="-304800" lvl="4" marL="2286000" algn="l">
              <a:lnSpc>
                <a:spcPct val="100000"/>
              </a:lnSpc>
              <a:spcBef>
                <a:spcPts val="600"/>
              </a:spcBef>
              <a:spcAft>
                <a:spcPts val="0"/>
              </a:spcAft>
              <a:buClr>
                <a:srgbClr val="000000"/>
              </a:buClr>
              <a:buSzPts val="1200"/>
              <a:buChar char="○"/>
              <a:defRPr sz="1200"/>
            </a:lvl5pPr>
            <a:lvl6pPr indent="-304800" lvl="5" marL="2743200" algn="l">
              <a:lnSpc>
                <a:spcPct val="100000"/>
              </a:lnSpc>
              <a:spcBef>
                <a:spcPts val="600"/>
              </a:spcBef>
              <a:spcAft>
                <a:spcPts val="0"/>
              </a:spcAft>
              <a:buClr>
                <a:srgbClr val="000000"/>
              </a:buClr>
              <a:buSzPts val="1200"/>
              <a:buChar char="■"/>
              <a:defRPr sz="1200"/>
            </a:lvl6pPr>
            <a:lvl7pPr indent="-304800" lvl="6" marL="3200400" algn="l">
              <a:lnSpc>
                <a:spcPct val="100000"/>
              </a:lnSpc>
              <a:spcBef>
                <a:spcPts val="600"/>
              </a:spcBef>
              <a:spcAft>
                <a:spcPts val="0"/>
              </a:spcAft>
              <a:buClr>
                <a:srgbClr val="000000"/>
              </a:buClr>
              <a:buSzPts val="1200"/>
              <a:buChar char="●"/>
              <a:defRPr sz="1200"/>
            </a:lvl7pPr>
            <a:lvl8pPr indent="-304800" lvl="7" marL="3657600" algn="l">
              <a:lnSpc>
                <a:spcPct val="100000"/>
              </a:lnSpc>
              <a:spcBef>
                <a:spcPts val="600"/>
              </a:spcBef>
              <a:spcAft>
                <a:spcPts val="0"/>
              </a:spcAft>
              <a:buClr>
                <a:srgbClr val="000000"/>
              </a:buClr>
              <a:buSzPts val="1200"/>
              <a:buChar char="○"/>
              <a:defRPr sz="1200"/>
            </a:lvl8pPr>
            <a:lvl9pPr indent="-304800" lvl="8" marL="4114800" algn="l">
              <a:lnSpc>
                <a:spcPct val="100000"/>
              </a:lnSpc>
              <a:spcBef>
                <a:spcPts val="600"/>
              </a:spcBef>
              <a:spcAft>
                <a:spcPts val="600"/>
              </a:spcAft>
              <a:buClr>
                <a:srgbClr val="000000"/>
              </a:buClr>
              <a:buSzPts val="1200"/>
              <a:buChar char="■"/>
              <a:defRPr sz="1200"/>
            </a:lvl9pPr>
          </a:lstStyle>
          <a:p/>
        </p:txBody>
      </p:sp>
      <p:sp>
        <p:nvSpPr>
          <p:cNvPr id="58" name="Google Shape;58;p7"/>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59" name="Google Shape;59;p7"/>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7"/>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GB"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61" name="Google Shape;61;p7"/>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7"/>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7"/>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GB" sz="1400" u="none" cap="none" strike="noStrike">
                <a:solidFill>
                  <a:srgbClr val="FFFFFF"/>
                </a:solidFill>
                <a:latin typeface="Georgia"/>
                <a:ea typeface="Georgia"/>
                <a:cs typeface="Georgia"/>
                <a:sym typeface="Georgia"/>
              </a:rPr>
              <a:t>CHRIST</a:t>
            </a:r>
            <a:br>
              <a:rPr b="0" i="0" lang="en-GB" sz="1400" u="none" cap="none" strike="noStrike">
                <a:solidFill>
                  <a:srgbClr val="FFFFFF"/>
                </a:solidFill>
                <a:latin typeface="Georgia"/>
                <a:ea typeface="Georgia"/>
                <a:cs typeface="Georgia"/>
                <a:sym typeface="Georgia"/>
              </a:rPr>
            </a:br>
            <a:r>
              <a:rPr b="0" i="0" lang="en-GB"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64" name="Shape 64"/>
        <p:cNvGrpSpPr/>
        <p:nvPr/>
      </p:nvGrpSpPr>
      <p:grpSpPr>
        <a:xfrm>
          <a:off x="0" y="0"/>
          <a:ext cx="0" cy="0"/>
          <a:chOff x="0" y="0"/>
          <a:chExt cx="0" cy="0"/>
        </a:xfrm>
      </p:grpSpPr>
      <p:sp>
        <p:nvSpPr>
          <p:cNvPr id="65" name="Google Shape;65;p8"/>
          <p:cNvSpPr txBox="1"/>
          <p:nvPr>
            <p:ph type="title"/>
          </p:nvPr>
        </p:nvSpPr>
        <p:spPr>
          <a:xfrm>
            <a:off x="490250" y="600200"/>
            <a:ext cx="6367800" cy="5454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000000"/>
              </a:buClr>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66" name="Google Shape;66;p8"/>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67" name="Google Shape;67;p8"/>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8"/>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GB"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69" name="Google Shape;69;p8"/>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8"/>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8"/>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GB" sz="1400" u="none" cap="none" strike="noStrike">
                <a:solidFill>
                  <a:srgbClr val="FFFFFF"/>
                </a:solidFill>
                <a:latin typeface="Georgia"/>
                <a:ea typeface="Georgia"/>
                <a:cs typeface="Georgia"/>
                <a:sym typeface="Georgia"/>
              </a:rPr>
              <a:t>CHRIST</a:t>
            </a:r>
            <a:br>
              <a:rPr b="0" i="0" lang="en-GB" sz="1400" u="none" cap="none" strike="noStrike">
                <a:solidFill>
                  <a:srgbClr val="FFFFFF"/>
                </a:solidFill>
                <a:latin typeface="Georgia"/>
                <a:ea typeface="Georgia"/>
                <a:cs typeface="Georgia"/>
                <a:sym typeface="Georgia"/>
              </a:rPr>
            </a:br>
            <a:r>
              <a:rPr b="0" i="0" lang="en-GB"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72" name="Shape 72"/>
        <p:cNvGrpSpPr/>
        <p:nvPr/>
      </p:nvGrpSpPr>
      <p:grpSpPr>
        <a:xfrm>
          <a:off x="0" y="0"/>
          <a:ext cx="0" cy="0"/>
          <a:chOff x="0" y="0"/>
          <a:chExt cx="0" cy="0"/>
        </a:xfrm>
      </p:grpSpPr>
      <p:sp>
        <p:nvSpPr>
          <p:cNvPr id="73" name="Google Shape;73;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9"/>
          <p:cNvSpPr txBox="1"/>
          <p:nvPr>
            <p:ph type="title"/>
          </p:nvPr>
        </p:nvSpPr>
        <p:spPr>
          <a:xfrm>
            <a:off x="265500" y="1644233"/>
            <a:ext cx="4045200" cy="1976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75" name="Google Shape;75;p9"/>
          <p:cNvSpPr txBox="1"/>
          <p:nvPr>
            <p:ph idx="1" type="subTitle"/>
          </p:nvPr>
        </p:nvSpPr>
        <p:spPr>
          <a:xfrm>
            <a:off x="265500" y="3737433"/>
            <a:ext cx="4045200" cy="1646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2100"/>
              <a:buNone/>
              <a:defRPr sz="2100"/>
            </a:lvl1pPr>
            <a:lvl2pPr lvl="1" algn="ctr">
              <a:lnSpc>
                <a:spcPct val="100000"/>
              </a:lnSpc>
              <a:spcBef>
                <a:spcPts val="0"/>
              </a:spcBef>
              <a:spcAft>
                <a:spcPts val="0"/>
              </a:spcAft>
              <a:buClr>
                <a:srgbClr val="000000"/>
              </a:buClr>
              <a:buSzPts val="2100"/>
              <a:buNone/>
              <a:defRPr sz="2100"/>
            </a:lvl2pPr>
            <a:lvl3pPr lvl="2" algn="ctr">
              <a:lnSpc>
                <a:spcPct val="100000"/>
              </a:lnSpc>
              <a:spcBef>
                <a:spcPts val="0"/>
              </a:spcBef>
              <a:spcAft>
                <a:spcPts val="0"/>
              </a:spcAft>
              <a:buClr>
                <a:srgbClr val="000000"/>
              </a:buClr>
              <a:buSzPts val="2100"/>
              <a:buNone/>
              <a:defRPr sz="2100"/>
            </a:lvl3pPr>
            <a:lvl4pPr lvl="3" algn="ctr">
              <a:lnSpc>
                <a:spcPct val="100000"/>
              </a:lnSpc>
              <a:spcBef>
                <a:spcPts val="0"/>
              </a:spcBef>
              <a:spcAft>
                <a:spcPts val="0"/>
              </a:spcAft>
              <a:buClr>
                <a:srgbClr val="000000"/>
              </a:buClr>
              <a:buSzPts val="2100"/>
              <a:buNone/>
              <a:defRPr sz="2100"/>
            </a:lvl4pPr>
            <a:lvl5pPr lvl="4" algn="ctr">
              <a:lnSpc>
                <a:spcPct val="100000"/>
              </a:lnSpc>
              <a:spcBef>
                <a:spcPts val="0"/>
              </a:spcBef>
              <a:spcAft>
                <a:spcPts val="0"/>
              </a:spcAft>
              <a:buClr>
                <a:srgbClr val="000000"/>
              </a:buClr>
              <a:buSzPts val="2100"/>
              <a:buNone/>
              <a:defRPr sz="2100"/>
            </a:lvl5pPr>
            <a:lvl6pPr lvl="5" algn="ctr">
              <a:lnSpc>
                <a:spcPct val="100000"/>
              </a:lnSpc>
              <a:spcBef>
                <a:spcPts val="0"/>
              </a:spcBef>
              <a:spcAft>
                <a:spcPts val="0"/>
              </a:spcAft>
              <a:buClr>
                <a:srgbClr val="000000"/>
              </a:buClr>
              <a:buSzPts val="2100"/>
              <a:buNone/>
              <a:defRPr sz="2100"/>
            </a:lvl6pPr>
            <a:lvl7pPr lvl="6" algn="ctr">
              <a:lnSpc>
                <a:spcPct val="100000"/>
              </a:lnSpc>
              <a:spcBef>
                <a:spcPts val="0"/>
              </a:spcBef>
              <a:spcAft>
                <a:spcPts val="0"/>
              </a:spcAft>
              <a:buClr>
                <a:srgbClr val="000000"/>
              </a:buClr>
              <a:buSzPts val="2100"/>
              <a:buNone/>
              <a:defRPr sz="2100"/>
            </a:lvl7pPr>
            <a:lvl8pPr lvl="7" algn="ctr">
              <a:lnSpc>
                <a:spcPct val="100000"/>
              </a:lnSpc>
              <a:spcBef>
                <a:spcPts val="0"/>
              </a:spcBef>
              <a:spcAft>
                <a:spcPts val="0"/>
              </a:spcAft>
              <a:buClr>
                <a:srgbClr val="000000"/>
              </a:buClr>
              <a:buSzPts val="2100"/>
              <a:buNone/>
              <a:defRPr sz="2100"/>
            </a:lvl8pPr>
            <a:lvl9pPr lvl="8" algn="ctr">
              <a:lnSpc>
                <a:spcPct val="100000"/>
              </a:lnSpc>
              <a:spcBef>
                <a:spcPts val="0"/>
              </a:spcBef>
              <a:spcAft>
                <a:spcPts val="0"/>
              </a:spcAft>
              <a:buClr>
                <a:srgbClr val="000000"/>
              </a:buClr>
              <a:buSzPts val="2100"/>
              <a:buNone/>
              <a:defRPr sz="2100"/>
            </a:lvl9pPr>
          </a:lstStyle>
          <a:p/>
        </p:txBody>
      </p:sp>
      <p:sp>
        <p:nvSpPr>
          <p:cNvPr id="76" name="Google Shape;76;p9"/>
          <p:cNvSpPr txBox="1"/>
          <p:nvPr>
            <p:ph idx="2" type="body"/>
          </p:nvPr>
        </p:nvSpPr>
        <p:spPr>
          <a:xfrm>
            <a:off x="4939500" y="965433"/>
            <a:ext cx="3837000" cy="4926900"/>
          </a:xfrm>
          <a:prstGeom prst="rect">
            <a:avLst/>
          </a:prstGeom>
          <a:noFill/>
          <a:ln>
            <a:noFill/>
          </a:ln>
        </p:spPr>
        <p:txBody>
          <a:bodyPr anchorCtr="0" anchor="ctr" bIns="91425" lIns="91425" spcFirstLastPara="1" rIns="91425" wrap="square" tIns="91425">
            <a:noAutofit/>
          </a:bodyPr>
          <a:lstStyle>
            <a:lvl1pPr indent="-368300" lvl="0" marL="457200" algn="l">
              <a:lnSpc>
                <a:spcPct val="100000"/>
              </a:lnSpc>
              <a:spcBef>
                <a:spcPts val="0"/>
              </a:spcBef>
              <a:spcAft>
                <a:spcPts val="0"/>
              </a:spcAft>
              <a:buClr>
                <a:srgbClr val="000000"/>
              </a:buClr>
              <a:buSzPts val="2200"/>
              <a:buChar char="●"/>
              <a:defRPr/>
            </a:lvl1pPr>
            <a:lvl2pPr indent="-342900" lvl="1" marL="914400" algn="l">
              <a:lnSpc>
                <a:spcPct val="100000"/>
              </a:lnSpc>
              <a:spcBef>
                <a:spcPts val="600"/>
              </a:spcBef>
              <a:spcAft>
                <a:spcPts val="0"/>
              </a:spcAft>
              <a:buClr>
                <a:srgbClr val="000000"/>
              </a:buClr>
              <a:buSzPts val="1800"/>
              <a:buChar char="○"/>
              <a:defRPr/>
            </a:lvl2pPr>
            <a:lvl3pPr indent="-342900" lvl="2" marL="1371600" algn="l">
              <a:lnSpc>
                <a:spcPct val="100000"/>
              </a:lnSpc>
              <a:spcBef>
                <a:spcPts val="600"/>
              </a:spcBef>
              <a:spcAft>
                <a:spcPts val="0"/>
              </a:spcAft>
              <a:buClr>
                <a:srgbClr val="000000"/>
              </a:buClr>
              <a:buSzPts val="1800"/>
              <a:buChar char="■"/>
              <a:defRPr/>
            </a:lvl3pPr>
            <a:lvl4pPr indent="-342900" lvl="3" marL="1828800" algn="l">
              <a:lnSpc>
                <a:spcPct val="100000"/>
              </a:lnSpc>
              <a:spcBef>
                <a:spcPts val="600"/>
              </a:spcBef>
              <a:spcAft>
                <a:spcPts val="0"/>
              </a:spcAft>
              <a:buClr>
                <a:srgbClr val="000000"/>
              </a:buClr>
              <a:buSzPts val="1800"/>
              <a:buChar char="●"/>
              <a:defRPr/>
            </a:lvl4pPr>
            <a:lvl5pPr indent="-342900" lvl="4" marL="2286000" algn="l">
              <a:lnSpc>
                <a:spcPct val="100000"/>
              </a:lnSpc>
              <a:spcBef>
                <a:spcPts val="600"/>
              </a:spcBef>
              <a:spcAft>
                <a:spcPts val="0"/>
              </a:spcAft>
              <a:buClr>
                <a:srgbClr val="000000"/>
              </a:buClr>
              <a:buSzPts val="1800"/>
              <a:buChar char="○"/>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600"/>
              </a:spcAft>
              <a:buClr>
                <a:srgbClr val="000000"/>
              </a:buClr>
              <a:buSzPts val="1800"/>
              <a:buChar char="■"/>
              <a:defRPr/>
            </a:lvl9pPr>
          </a:lstStyle>
          <a:p/>
        </p:txBody>
      </p:sp>
      <p:sp>
        <p:nvSpPr>
          <p:cNvPr id="77" name="Google Shape;77;p9"/>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78" name="Google Shape;78;p9"/>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9"/>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GB"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80" name="Google Shape;80;p9"/>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9"/>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9"/>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GB" sz="1400" u="none" cap="none" strike="noStrike">
                <a:solidFill>
                  <a:srgbClr val="FFFFFF"/>
                </a:solidFill>
                <a:latin typeface="Georgia"/>
                <a:ea typeface="Georgia"/>
                <a:cs typeface="Georgia"/>
                <a:sym typeface="Georgia"/>
              </a:rPr>
              <a:t>CHRIST</a:t>
            </a:r>
            <a:br>
              <a:rPr b="0" i="0" lang="en-GB" sz="1400" u="none" cap="none" strike="noStrike">
                <a:solidFill>
                  <a:srgbClr val="FFFFFF"/>
                </a:solidFill>
                <a:latin typeface="Georgia"/>
                <a:ea typeface="Georgia"/>
                <a:cs typeface="Georgia"/>
                <a:sym typeface="Georgia"/>
              </a:rPr>
            </a:br>
            <a:r>
              <a:rPr b="0" i="0" lang="en-GB"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83" name="Shape 83"/>
        <p:cNvGrpSpPr/>
        <p:nvPr/>
      </p:nvGrpSpPr>
      <p:grpSpPr>
        <a:xfrm>
          <a:off x="0" y="0"/>
          <a:ext cx="0" cy="0"/>
          <a:chOff x="0" y="0"/>
          <a:chExt cx="0" cy="0"/>
        </a:xfrm>
      </p:grpSpPr>
      <p:sp>
        <p:nvSpPr>
          <p:cNvPr id="84" name="Google Shape;84;p10"/>
          <p:cNvSpPr txBox="1"/>
          <p:nvPr>
            <p:ph idx="1" type="body"/>
          </p:nvPr>
        </p:nvSpPr>
        <p:spPr>
          <a:xfrm>
            <a:off x="311700" y="5640767"/>
            <a:ext cx="5998800" cy="8067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rgbClr val="000000"/>
              </a:buClr>
              <a:buSzPts val="2200"/>
              <a:buNone/>
              <a:defRPr/>
            </a:lvl1pPr>
            <a:lvl2pPr indent="-342900" lvl="1" marL="914400" algn="l">
              <a:lnSpc>
                <a:spcPct val="100000"/>
              </a:lnSpc>
              <a:spcBef>
                <a:spcPts val="600"/>
              </a:spcBef>
              <a:spcAft>
                <a:spcPts val="0"/>
              </a:spcAft>
              <a:buClr>
                <a:srgbClr val="000000"/>
              </a:buClr>
              <a:buSzPts val="1800"/>
              <a:buChar char="○"/>
              <a:defRPr/>
            </a:lvl2pPr>
            <a:lvl3pPr indent="-342900" lvl="2" marL="1371600" algn="l">
              <a:lnSpc>
                <a:spcPct val="100000"/>
              </a:lnSpc>
              <a:spcBef>
                <a:spcPts val="600"/>
              </a:spcBef>
              <a:spcAft>
                <a:spcPts val="0"/>
              </a:spcAft>
              <a:buClr>
                <a:srgbClr val="000000"/>
              </a:buClr>
              <a:buSzPts val="1800"/>
              <a:buChar char="■"/>
              <a:defRPr/>
            </a:lvl3pPr>
            <a:lvl4pPr indent="-342900" lvl="3" marL="1828800" algn="l">
              <a:lnSpc>
                <a:spcPct val="100000"/>
              </a:lnSpc>
              <a:spcBef>
                <a:spcPts val="600"/>
              </a:spcBef>
              <a:spcAft>
                <a:spcPts val="0"/>
              </a:spcAft>
              <a:buClr>
                <a:srgbClr val="000000"/>
              </a:buClr>
              <a:buSzPts val="1800"/>
              <a:buChar char="●"/>
              <a:defRPr/>
            </a:lvl4pPr>
            <a:lvl5pPr indent="-342900" lvl="4" marL="2286000" algn="l">
              <a:lnSpc>
                <a:spcPct val="100000"/>
              </a:lnSpc>
              <a:spcBef>
                <a:spcPts val="600"/>
              </a:spcBef>
              <a:spcAft>
                <a:spcPts val="0"/>
              </a:spcAft>
              <a:buClr>
                <a:srgbClr val="000000"/>
              </a:buClr>
              <a:buSzPts val="1800"/>
              <a:buChar char="○"/>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600"/>
              </a:spcAft>
              <a:buClr>
                <a:srgbClr val="000000"/>
              </a:buClr>
              <a:buSzPts val="1800"/>
              <a:buChar char="■"/>
              <a:defRPr/>
            </a:lvl9pPr>
          </a:lstStyle>
          <a:p/>
        </p:txBody>
      </p:sp>
      <p:sp>
        <p:nvSpPr>
          <p:cNvPr id="85" name="Google Shape;85;p10"/>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86" name="Google Shape;86;p10"/>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0"/>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GB"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88" name="Google Shape;88;p10"/>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0"/>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0"/>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GB" sz="1400" u="none" cap="none" strike="noStrike">
                <a:solidFill>
                  <a:srgbClr val="FFFFFF"/>
                </a:solidFill>
                <a:latin typeface="Georgia"/>
                <a:ea typeface="Georgia"/>
                <a:cs typeface="Georgia"/>
                <a:sym typeface="Georgia"/>
              </a:rPr>
              <a:t>CHRIST</a:t>
            </a:r>
            <a:br>
              <a:rPr b="0" i="0" lang="en-GB" sz="1400" u="none" cap="none" strike="noStrike">
                <a:solidFill>
                  <a:srgbClr val="FFFFFF"/>
                </a:solidFill>
                <a:latin typeface="Georgia"/>
                <a:ea typeface="Georgia"/>
                <a:cs typeface="Georgia"/>
                <a:sym typeface="Georgia"/>
              </a:rPr>
            </a:br>
            <a:r>
              <a:rPr b="0" i="0" lang="en-GB"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Archivo Narrow"/>
              <a:buNone/>
              <a:defRPr b="1" i="0" sz="2800" u="none" cap="none" strike="noStrike">
                <a:solidFill>
                  <a:srgbClr val="000000"/>
                </a:solidFill>
                <a:latin typeface="Archivo Narrow"/>
                <a:ea typeface="Archivo Narrow"/>
                <a:cs typeface="Archivo Narrow"/>
                <a:sym typeface="Archivo Narrow"/>
              </a:defRPr>
            </a:lvl1pPr>
            <a:lvl2pPr lvl="1">
              <a:spcBef>
                <a:spcPts val="0"/>
              </a:spcBef>
              <a:spcAft>
                <a:spcPts val="0"/>
              </a:spcAft>
              <a:buSzPts val="2800"/>
              <a:buFont typeface="Archivo Narrow"/>
              <a:buNone/>
              <a:defRPr b="1" sz="2800">
                <a:latin typeface="Archivo Narrow"/>
                <a:ea typeface="Archivo Narrow"/>
                <a:cs typeface="Archivo Narrow"/>
                <a:sym typeface="Archivo Narrow"/>
              </a:defRPr>
            </a:lvl2pPr>
            <a:lvl3pPr lvl="2">
              <a:spcBef>
                <a:spcPts val="0"/>
              </a:spcBef>
              <a:spcAft>
                <a:spcPts val="0"/>
              </a:spcAft>
              <a:buSzPts val="2800"/>
              <a:buFont typeface="Archivo Narrow"/>
              <a:buNone/>
              <a:defRPr b="1" sz="2800">
                <a:latin typeface="Archivo Narrow"/>
                <a:ea typeface="Archivo Narrow"/>
                <a:cs typeface="Archivo Narrow"/>
                <a:sym typeface="Archivo Narrow"/>
              </a:defRPr>
            </a:lvl3pPr>
            <a:lvl4pPr lvl="3">
              <a:spcBef>
                <a:spcPts val="0"/>
              </a:spcBef>
              <a:spcAft>
                <a:spcPts val="0"/>
              </a:spcAft>
              <a:buSzPts val="2800"/>
              <a:buFont typeface="Archivo Narrow"/>
              <a:buNone/>
              <a:defRPr b="1" sz="2800">
                <a:latin typeface="Archivo Narrow"/>
                <a:ea typeface="Archivo Narrow"/>
                <a:cs typeface="Archivo Narrow"/>
                <a:sym typeface="Archivo Narrow"/>
              </a:defRPr>
            </a:lvl4pPr>
            <a:lvl5pPr lvl="4">
              <a:spcBef>
                <a:spcPts val="0"/>
              </a:spcBef>
              <a:spcAft>
                <a:spcPts val="0"/>
              </a:spcAft>
              <a:buSzPts val="2800"/>
              <a:buFont typeface="Archivo Narrow"/>
              <a:buNone/>
              <a:defRPr b="1" sz="2800">
                <a:latin typeface="Archivo Narrow"/>
                <a:ea typeface="Archivo Narrow"/>
                <a:cs typeface="Archivo Narrow"/>
                <a:sym typeface="Archivo Narrow"/>
              </a:defRPr>
            </a:lvl5pPr>
            <a:lvl6pPr lvl="5">
              <a:spcBef>
                <a:spcPts val="0"/>
              </a:spcBef>
              <a:spcAft>
                <a:spcPts val="0"/>
              </a:spcAft>
              <a:buSzPts val="2800"/>
              <a:buFont typeface="Archivo Narrow"/>
              <a:buNone/>
              <a:defRPr b="1" sz="2800">
                <a:latin typeface="Archivo Narrow"/>
                <a:ea typeface="Archivo Narrow"/>
                <a:cs typeface="Archivo Narrow"/>
                <a:sym typeface="Archivo Narrow"/>
              </a:defRPr>
            </a:lvl6pPr>
            <a:lvl7pPr lvl="6">
              <a:spcBef>
                <a:spcPts val="0"/>
              </a:spcBef>
              <a:spcAft>
                <a:spcPts val="0"/>
              </a:spcAft>
              <a:buSzPts val="2800"/>
              <a:buFont typeface="Archivo Narrow"/>
              <a:buNone/>
              <a:defRPr b="1" sz="2800">
                <a:latin typeface="Archivo Narrow"/>
                <a:ea typeface="Archivo Narrow"/>
                <a:cs typeface="Archivo Narrow"/>
                <a:sym typeface="Archivo Narrow"/>
              </a:defRPr>
            </a:lvl7pPr>
            <a:lvl8pPr lvl="7">
              <a:spcBef>
                <a:spcPts val="0"/>
              </a:spcBef>
              <a:spcAft>
                <a:spcPts val="0"/>
              </a:spcAft>
              <a:buSzPts val="2800"/>
              <a:buFont typeface="Archivo Narrow"/>
              <a:buNone/>
              <a:defRPr b="1" sz="2800">
                <a:latin typeface="Archivo Narrow"/>
                <a:ea typeface="Archivo Narrow"/>
                <a:cs typeface="Archivo Narrow"/>
                <a:sym typeface="Archivo Narrow"/>
              </a:defRPr>
            </a:lvl8pPr>
            <a:lvl9pPr lvl="8">
              <a:spcBef>
                <a:spcPts val="0"/>
              </a:spcBef>
              <a:spcAft>
                <a:spcPts val="0"/>
              </a:spcAft>
              <a:buSzPts val="2800"/>
              <a:buFont typeface="Archivo Narrow"/>
              <a:buNone/>
              <a:defRPr b="1" sz="2800">
                <a:latin typeface="Archivo Narrow"/>
                <a:ea typeface="Archivo Narrow"/>
                <a:cs typeface="Archivo Narrow"/>
                <a:sym typeface="Archivo Narrow"/>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68300" lvl="0" marL="457200" marR="0" rtl="0" algn="l">
              <a:lnSpc>
                <a:spcPct val="100000"/>
              </a:lnSpc>
              <a:spcBef>
                <a:spcPts val="0"/>
              </a:spcBef>
              <a:spcAft>
                <a:spcPts val="0"/>
              </a:spcAft>
              <a:buClr>
                <a:srgbClr val="000000"/>
              </a:buClr>
              <a:buSzPts val="2200"/>
              <a:buFont typeface="Archivo Narrow"/>
              <a:buChar char="●"/>
              <a:defRPr b="0" i="0" sz="2200" u="none" cap="none" strike="noStrike">
                <a:solidFill>
                  <a:srgbClr val="000000"/>
                </a:solidFill>
                <a:latin typeface="Archivo Narrow"/>
                <a:ea typeface="Archivo Narrow"/>
                <a:cs typeface="Archivo Narrow"/>
                <a:sym typeface="Archivo Narrow"/>
              </a:defRPr>
            </a:lvl1pPr>
            <a:lvl2pPr indent="-342900" lvl="1" marL="9144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2pPr>
            <a:lvl3pPr indent="-342900" lvl="2" marL="13716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3pPr>
            <a:lvl4pPr indent="-342900" lvl="3" marL="18288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4pPr>
            <a:lvl5pPr indent="-342900" lvl="4" marL="22860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5pPr>
            <a:lvl6pPr indent="-342900" lvl="5" marL="27432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6pPr>
            <a:lvl7pPr indent="-342900" lvl="6" marL="32004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7pPr>
            <a:lvl8pPr indent="-342900" lvl="7" marL="36576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8pPr>
            <a:lvl9pPr indent="-342900" lvl="8" marL="4114800" marR="0" rtl="0" algn="l">
              <a:lnSpc>
                <a:spcPct val="100000"/>
              </a:lnSpc>
              <a:spcBef>
                <a:spcPts val="600"/>
              </a:spcBef>
              <a:spcAft>
                <a:spcPts val="60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3"/>
          <p:cNvSpPr txBox="1"/>
          <p:nvPr>
            <p:ph idx="1" type="subTitle"/>
          </p:nvPr>
        </p:nvSpPr>
        <p:spPr>
          <a:xfrm>
            <a:off x="262350" y="2237027"/>
            <a:ext cx="8520600" cy="2363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rgbClr val="000000"/>
              </a:buClr>
              <a:buSzPts val="2800"/>
              <a:buNone/>
            </a:pPr>
            <a:r>
              <a:rPr lang="en-GB" sz="3800"/>
              <a:t>Advanced Machine Learning</a:t>
            </a:r>
            <a:endParaRPr sz="3800"/>
          </a:p>
          <a:p>
            <a:pPr indent="0" lvl="0" marL="0" rtl="0" algn="ctr">
              <a:lnSpc>
                <a:spcPct val="100000"/>
              </a:lnSpc>
              <a:spcBef>
                <a:spcPts val="0"/>
              </a:spcBef>
              <a:spcAft>
                <a:spcPts val="0"/>
              </a:spcAft>
              <a:buClr>
                <a:srgbClr val="000000"/>
              </a:buClr>
              <a:buSzPts val="2800"/>
              <a:buNone/>
            </a:pPr>
            <a:r>
              <a:t/>
            </a:r>
            <a:endParaRPr/>
          </a:p>
          <a:p>
            <a:pPr indent="0" lvl="0" marL="0" rtl="0" algn="ctr">
              <a:spcBef>
                <a:spcPts val="0"/>
              </a:spcBef>
              <a:spcAft>
                <a:spcPts val="0"/>
              </a:spcAft>
              <a:buClr>
                <a:schemeClr val="dk1"/>
              </a:buClr>
              <a:buSzPts val="1100"/>
              <a:buFont typeface="Arial"/>
              <a:buNone/>
            </a:pPr>
            <a:r>
              <a:rPr lang="en-GB" sz="1900">
                <a:latin typeface="Merriweather"/>
                <a:ea typeface="Merriweather"/>
                <a:cs typeface="Merriweather"/>
                <a:sym typeface="Merriweather"/>
              </a:rPr>
              <a:t>ESTIMATION OF FUTURE TRENDS ON STATISTICAL DATA USING </a:t>
            </a:r>
            <a:endParaRPr sz="1900">
              <a:latin typeface="Merriweather"/>
              <a:ea typeface="Merriweather"/>
              <a:cs typeface="Merriweather"/>
              <a:sym typeface="Merriweather"/>
            </a:endParaRPr>
          </a:p>
          <a:p>
            <a:pPr indent="0" lvl="0" marL="0" rtl="0" algn="ctr">
              <a:spcBef>
                <a:spcPts val="0"/>
              </a:spcBef>
              <a:spcAft>
                <a:spcPts val="0"/>
              </a:spcAft>
              <a:buClr>
                <a:schemeClr val="dk1"/>
              </a:buClr>
              <a:buSzPts val="1100"/>
              <a:buNone/>
            </a:pPr>
            <a:r>
              <a:rPr lang="en-GB" sz="1900">
                <a:latin typeface="Merriweather"/>
                <a:ea typeface="Merriweather"/>
                <a:cs typeface="Merriweather"/>
                <a:sym typeface="Merriweather"/>
              </a:rPr>
              <a:t>ARIMA MODEL</a:t>
            </a:r>
            <a:endParaRPr sz="1900">
              <a:latin typeface="Merriweather"/>
              <a:ea typeface="Merriweather"/>
              <a:cs typeface="Merriweather"/>
              <a:sym typeface="Merriweather"/>
            </a:endParaRPr>
          </a:p>
          <a:p>
            <a:pPr indent="0" lvl="0" marL="0" rtl="0" algn="ctr">
              <a:spcBef>
                <a:spcPts val="0"/>
              </a:spcBef>
              <a:spcAft>
                <a:spcPts val="0"/>
              </a:spcAft>
              <a:buClr>
                <a:schemeClr val="dk1"/>
              </a:buClr>
              <a:buSzPts val="1100"/>
              <a:buNone/>
            </a:pPr>
            <a:r>
              <a:t/>
            </a:r>
            <a:endParaRPr sz="1900">
              <a:latin typeface="Merriweather"/>
              <a:ea typeface="Merriweather"/>
              <a:cs typeface="Merriweather"/>
              <a:sym typeface="Merriweather"/>
            </a:endParaRPr>
          </a:p>
          <a:p>
            <a:pPr indent="0" lvl="0" marL="0" rtl="0" algn="ctr">
              <a:spcBef>
                <a:spcPts val="0"/>
              </a:spcBef>
              <a:spcAft>
                <a:spcPts val="0"/>
              </a:spcAft>
              <a:buClr>
                <a:schemeClr val="dk1"/>
              </a:buClr>
              <a:buSzPts val="1100"/>
              <a:buNone/>
            </a:pPr>
            <a:r>
              <a:rPr lang="en-GB" sz="1900">
                <a:latin typeface="Merriweather"/>
                <a:ea typeface="Merriweather"/>
                <a:cs typeface="Merriweather"/>
                <a:sym typeface="Merriweather"/>
              </a:rPr>
              <a:t>SEMESTER II</a:t>
            </a:r>
            <a:endParaRPr sz="1900">
              <a:latin typeface="Merriweather"/>
              <a:ea typeface="Merriweather"/>
              <a:cs typeface="Merriweather"/>
              <a:sym typeface="Merriweather"/>
            </a:endParaRPr>
          </a:p>
          <a:p>
            <a:pPr indent="0" lvl="0" marL="0" rtl="0" algn="ctr">
              <a:spcBef>
                <a:spcPts val="0"/>
              </a:spcBef>
              <a:spcAft>
                <a:spcPts val="0"/>
              </a:spcAft>
              <a:buClr>
                <a:schemeClr val="dk1"/>
              </a:buClr>
              <a:buSzPts val="1100"/>
              <a:buNone/>
            </a:pPr>
            <a:r>
              <a:t/>
            </a:r>
            <a:endParaRPr sz="1600">
              <a:latin typeface="Merriweather"/>
              <a:ea typeface="Merriweather"/>
              <a:cs typeface="Merriweather"/>
              <a:sym typeface="Merriweather"/>
            </a:endParaRPr>
          </a:p>
          <a:p>
            <a:pPr indent="0" lvl="0" marL="0" rtl="0" algn="l">
              <a:spcBef>
                <a:spcPts val="0"/>
              </a:spcBef>
              <a:spcAft>
                <a:spcPts val="0"/>
              </a:spcAft>
              <a:buClr>
                <a:schemeClr val="dk1"/>
              </a:buClr>
              <a:buSzPts val="1100"/>
              <a:buFont typeface="Arial"/>
              <a:buNone/>
            </a:pPr>
            <a:r>
              <a:t/>
            </a:r>
            <a:endParaRPr sz="1600">
              <a:latin typeface="Merriweather"/>
              <a:ea typeface="Merriweather"/>
              <a:cs typeface="Merriweather"/>
              <a:sym typeface="Merriweather"/>
            </a:endParaRPr>
          </a:p>
          <a:p>
            <a:pPr indent="0" lvl="0" marL="0" rtl="0" algn="ctr">
              <a:lnSpc>
                <a:spcPct val="100000"/>
              </a:lnSpc>
              <a:spcBef>
                <a:spcPts val="0"/>
              </a:spcBef>
              <a:spcAft>
                <a:spcPts val="0"/>
              </a:spcAft>
              <a:buClr>
                <a:srgbClr val="000000"/>
              </a:buClr>
              <a:buSzPts val="28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2"/>
          <p:cNvSpPr txBox="1"/>
          <p:nvPr>
            <p:ph type="title"/>
          </p:nvPr>
        </p:nvSpPr>
        <p:spPr>
          <a:xfrm>
            <a:off x="250025" y="64271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CONCLUSION</a:t>
            </a:r>
            <a:endParaRPr/>
          </a:p>
        </p:txBody>
      </p:sp>
      <p:sp>
        <p:nvSpPr>
          <p:cNvPr id="172" name="Google Shape;172;p22"/>
          <p:cNvSpPr txBox="1"/>
          <p:nvPr>
            <p:ph idx="1" type="body"/>
          </p:nvPr>
        </p:nvSpPr>
        <p:spPr>
          <a:xfrm>
            <a:off x="311700" y="157078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000"/>
              <a:t>Efficient coding and algorithm execution play pivotal roles in the success of data analysis, particularly in processes involving ARIMA, SARIMA, and Dickey-Fuller tests. Writing precise and error-free code is paramount for accurate algorithm implementation, ensuring reliability in time series analysis. Well-structured and optimized code significantly boosts the speed and scalability of algorithm execution, crucial for managing large datasets and iterative modeling. The interpretability and actionability of algorithm results are vital for informed decision-making across various fields. Iteratively refining coding processes leads to continuous enhancements in model accuracy, efficiency, and robustness. Furthermore, optimized coding practices contribute to efficient resource utilization, particularly in resource-limited environments, ensuring the generation of valuable and actionable insights from time series data.</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4"/>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rgbClr val="000000"/>
              </a:buClr>
              <a:buSzPts val="2800"/>
              <a:buNone/>
            </a:pPr>
            <a:r>
              <a:rPr lang="en-GB"/>
              <a:t>Meet the Group</a:t>
            </a:r>
            <a:endParaRPr/>
          </a:p>
        </p:txBody>
      </p:sp>
      <p:sp>
        <p:nvSpPr>
          <p:cNvPr id="117" name="Google Shape;117;p14"/>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lnSpc>
                <a:spcPct val="100000"/>
              </a:lnSpc>
              <a:spcBef>
                <a:spcPts val="600"/>
              </a:spcBef>
              <a:spcAft>
                <a:spcPts val="600"/>
              </a:spcAft>
              <a:buClr>
                <a:srgbClr val="000000"/>
              </a:buClr>
              <a:buSzPts val="2200"/>
              <a:buNone/>
            </a:pPr>
            <a:r>
              <a:t/>
            </a:r>
            <a:endParaRPr/>
          </a:p>
        </p:txBody>
      </p:sp>
      <p:pic>
        <p:nvPicPr>
          <p:cNvPr id="118" name="Google Shape;118;p14"/>
          <p:cNvPicPr preferRelativeResize="0"/>
          <p:nvPr/>
        </p:nvPicPr>
        <p:blipFill>
          <a:blip r:embed="rId3">
            <a:alphaModFix/>
          </a:blip>
          <a:stretch>
            <a:fillRect/>
          </a:stretch>
        </p:blipFill>
        <p:spPr>
          <a:xfrm>
            <a:off x="0" y="2284644"/>
            <a:ext cx="9144000" cy="2288712"/>
          </a:xfrm>
          <a:prstGeom prst="rect">
            <a:avLst/>
          </a:prstGeom>
          <a:noFill/>
          <a:ln>
            <a:noFill/>
          </a:ln>
        </p:spPr>
      </p:pic>
      <p:sp>
        <p:nvSpPr>
          <p:cNvPr id="119" name="Google Shape;119;p14"/>
          <p:cNvSpPr txBox="1"/>
          <p:nvPr/>
        </p:nvSpPr>
        <p:spPr>
          <a:xfrm>
            <a:off x="912750" y="4687125"/>
            <a:ext cx="2109300" cy="94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200">
              <a:latin typeface="Archivo Narrow"/>
              <a:ea typeface="Archivo Narrow"/>
              <a:cs typeface="Archivo Narrow"/>
              <a:sym typeface="Archivo Narrow"/>
            </a:endParaRPr>
          </a:p>
        </p:txBody>
      </p:sp>
      <p:sp>
        <p:nvSpPr>
          <p:cNvPr id="120" name="Google Shape;120;p14"/>
          <p:cNvSpPr txBox="1"/>
          <p:nvPr/>
        </p:nvSpPr>
        <p:spPr>
          <a:xfrm>
            <a:off x="744450" y="4791325"/>
            <a:ext cx="2109300" cy="94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200">
                <a:latin typeface="Archivo Narrow"/>
                <a:ea typeface="Archivo Narrow"/>
                <a:cs typeface="Archivo Narrow"/>
                <a:sym typeface="Archivo Narrow"/>
              </a:rPr>
              <a:t>Joshwin Isac (2348523)</a:t>
            </a:r>
            <a:endParaRPr sz="2200">
              <a:latin typeface="Archivo Narrow"/>
              <a:ea typeface="Archivo Narrow"/>
              <a:cs typeface="Archivo Narrow"/>
              <a:sym typeface="Archivo Narrow"/>
            </a:endParaRPr>
          </a:p>
        </p:txBody>
      </p:sp>
      <p:sp>
        <p:nvSpPr>
          <p:cNvPr id="121" name="Google Shape;121;p14"/>
          <p:cNvSpPr txBox="1"/>
          <p:nvPr/>
        </p:nvSpPr>
        <p:spPr>
          <a:xfrm>
            <a:off x="3651025" y="4822800"/>
            <a:ext cx="1998300" cy="76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200">
              <a:latin typeface="Archivo Narrow"/>
              <a:ea typeface="Archivo Narrow"/>
              <a:cs typeface="Archivo Narrow"/>
              <a:sym typeface="Archivo Narrow"/>
            </a:endParaRPr>
          </a:p>
        </p:txBody>
      </p:sp>
      <p:sp>
        <p:nvSpPr>
          <p:cNvPr id="122" name="Google Shape;122;p14"/>
          <p:cNvSpPr txBox="1"/>
          <p:nvPr/>
        </p:nvSpPr>
        <p:spPr>
          <a:xfrm>
            <a:off x="6389300" y="4780275"/>
            <a:ext cx="2022900" cy="76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200">
                <a:latin typeface="Archivo Narrow"/>
                <a:ea typeface="Archivo Narrow"/>
                <a:cs typeface="Archivo Narrow"/>
                <a:sym typeface="Archivo Narrow"/>
              </a:rPr>
              <a:t>Reeve R (2348573)</a:t>
            </a:r>
            <a:endParaRPr sz="2200">
              <a:latin typeface="Archivo Narrow"/>
              <a:ea typeface="Archivo Narrow"/>
              <a:cs typeface="Archivo Narrow"/>
              <a:sym typeface="Archivo Narrow"/>
            </a:endParaRPr>
          </a:p>
        </p:txBody>
      </p:sp>
      <p:sp>
        <p:nvSpPr>
          <p:cNvPr id="123" name="Google Shape;123;p14"/>
          <p:cNvSpPr txBox="1"/>
          <p:nvPr/>
        </p:nvSpPr>
        <p:spPr>
          <a:xfrm>
            <a:off x="3706525" y="4780275"/>
            <a:ext cx="1998300" cy="76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200">
                <a:latin typeface="Archivo Narrow"/>
                <a:ea typeface="Archivo Narrow"/>
                <a:cs typeface="Archivo Narrow"/>
                <a:sym typeface="Archivo Narrow"/>
              </a:rPr>
              <a:t>Sathyam Jhawar (2348554)</a:t>
            </a:r>
            <a:endParaRPr sz="2200">
              <a:latin typeface="Archivo Narrow"/>
              <a:ea typeface="Archivo Narrow"/>
              <a:cs typeface="Archivo Narrow"/>
              <a:sym typeface="Archivo Narro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5"/>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None/>
            </a:pPr>
            <a:r>
              <a:rPr lang="en-GB"/>
              <a:t>Table Of Contents</a:t>
            </a:r>
            <a:endParaRPr/>
          </a:p>
        </p:txBody>
      </p:sp>
      <p:pic>
        <p:nvPicPr>
          <p:cNvPr id="129" name="Google Shape;129;p15"/>
          <p:cNvPicPr preferRelativeResize="0"/>
          <p:nvPr/>
        </p:nvPicPr>
        <p:blipFill>
          <a:blip r:embed="rId3">
            <a:alphaModFix/>
          </a:blip>
          <a:stretch>
            <a:fillRect/>
          </a:stretch>
        </p:blipFill>
        <p:spPr>
          <a:xfrm>
            <a:off x="456375" y="1220576"/>
            <a:ext cx="7059474" cy="4832324"/>
          </a:xfrm>
          <a:prstGeom prst="rect">
            <a:avLst/>
          </a:prstGeom>
          <a:noFill/>
          <a:ln>
            <a:noFill/>
          </a:ln>
        </p:spPr>
      </p:pic>
      <p:sp>
        <p:nvSpPr>
          <p:cNvPr id="130" name="Google Shape;130;p15"/>
          <p:cNvSpPr txBox="1"/>
          <p:nvPr/>
        </p:nvSpPr>
        <p:spPr>
          <a:xfrm>
            <a:off x="592075" y="3389988"/>
            <a:ext cx="456300" cy="49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3000">
                <a:solidFill>
                  <a:srgbClr val="0B5394"/>
                </a:solidFill>
                <a:latin typeface="Archivo Narrow"/>
                <a:ea typeface="Archivo Narrow"/>
                <a:cs typeface="Archivo Narrow"/>
                <a:sym typeface="Archivo Narrow"/>
              </a:rPr>
              <a:t>3</a:t>
            </a:r>
            <a:endParaRPr b="1" sz="3300">
              <a:solidFill>
                <a:srgbClr val="0B5394"/>
              </a:solidFill>
              <a:latin typeface="Archivo Narrow"/>
              <a:ea typeface="Archivo Narrow"/>
              <a:cs typeface="Archivo Narrow"/>
              <a:sym typeface="Archivo Narro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GB"/>
              <a:t>ABSTRACT</a:t>
            </a:r>
            <a:endParaRPr/>
          </a:p>
          <a:p>
            <a:pPr indent="0" lvl="0" marL="0" rtl="0" algn="l">
              <a:spcBef>
                <a:spcPts val="0"/>
              </a:spcBef>
              <a:spcAft>
                <a:spcPts val="0"/>
              </a:spcAft>
              <a:buNone/>
            </a:pPr>
            <a:r>
              <a:t/>
            </a:r>
            <a:endParaRPr/>
          </a:p>
        </p:txBody>
      </p:sp>
      <p:sp>
        <p:nvSpPr>
          <p:cNvPr id="136" name="Google Shape;136;p16"/>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This project aims to employ machine learning for precise weather prediction using the Berkeley Earth Surface Temperature Study dataset. Despite challenges posed by historical variations and changes in measurement tools, we plan to develop a model to address these issues. Our goal includes exploring the impact of climate change on temperature trends, dissecting the dataset into subsets for regional insights, particularly by country. By enhancing understanding of weather patterns, this initiative contributes to the creation of more accurate weather prediction models, crucial for addressing the global concern of climate change.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7"/>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GB"/>
              <a:t>INTRODUCTION</a:t>
            </a:r>
            <a:endParaRPr/>
          </a:p>
          <a:p>
            <a:pPr indent="0" lvl="0" marL="0" rtl="0" algn="l">
              <a:spcBef>
                <a:spcPts val="0"/>
              </a:spcBef>
              <a:spcAft>
                <a:spcPts val="0"/>
              </a:spcAft>
              <a:buNone/>
            </a:pPr>
            <a:r>
              <a:t/>
            </a:r>
            <a:endParaRPr/>
          </a:p>
        </p:txBody>
      </p:sp>
      <p:sp>
        <p:nvSpPr>
          <p:cNvPr id="142" name="Google Shape;142;p17"/>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Weather forecasting with ARIMA and SARIMA models employs advanced time series analysis to enhance accuracy. ARIMA excels in capturing non-stationary patterns, while SARIMA extends this capability to include seasonal components, crucial for predicting recurring weather patterns. Integrating these models yields precise predictions, aiding decision-making amid changing atmospheric conditions. Rigorous data preprocessing, model selection, and parameter tuning ensure reliability. Acknowledging model limitations, exploring ensemble methods or hybrids can further boost forecasting efficacy, offering valuable insights for improved preparedness and understanding of atmospheric changes.</a:t>
            </a:r>
            <a:endParaRPr b="1" sz="2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8"/>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ARIMA</a:t>
            </a:r>
            <a:endParaRPr/>
          </a:p>
        </p:txBody>
      </p:sp>
      <p:sp>
        <p:nvSpPr>
          <p:cNvPr id="148" name="Google Shape;148;p18"/>
          <p:cNvSpPr txBox="1"/>
          <p:nvPr>
            <p:ph idx="1" type="body"/>
          </p:nvPr>
        </p:nvSpPr>
        <p:spPr>
          <a:xfrm>
            <a:off x="311700" y="1191251"/>
            <a:ext cx="7915500" cy="396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1. ARIMA Model Overview:</a:t>
            </a:r>
            <a:endParaRPr/>
          </a:p>
          <a:p>
            <a:pPr indent="0" lvl="0" marL="0" rtl="0" algn="l">
              <a:spcBef>
                <a:spcPts val="0"/>
              </a:spcBef>
              <a:spcAft>
                <a:spcPts val="0"/>
              </a:spcAft>
              <a:buNone/>
            </a:pPr>
            <a:r>
              <a:rPr lang="en-GB"/>
              <a:t>   - ARIMA is a statistical analysis model for time series data, aiming to understand and predict trends.</a:t>
            </a:r>
            <a:endParaRPr/>
          </a:p>
          <a:p>
            <a:pPr indent="0" lvl="0" marL="0" rtl="0" algn="l">
              <a:spcBef>
                <a:spcPts val="0"/>
              </a:spcBef>
              <a:spcAft>
                <a:spcPts val="0"/>
              </a:spcAft>
              <a:buNone/>
            </a:pPr>
            <a:r>
              <a:rPr lang="en-GB"/>
              <a:t>2. Three Main Components:</a:t>
            </a:r>
            <a:endParaRPr/>
          </a:p>
          <a:p>
            <a:pPr indent="0" lvl="0" marL="0" rtl="0" algn="l">
              <a:spcBef>
                <a:spcPts val="0"/>
              </a:spcBef>
              <a:spcAft>
                <a:spcPts val="0"/>
              </a:spcAft>
              <a:buNone/>
            </a:pPr>
            <a:r>
              <a:rPr lang="en-GB"/>
              <a:t>   - AutoRegressive (AR): Assumes the current value is a linear combination of past values.</a:t>
            </a:r>
            <a:endParaRPr/>
          </a:p>
          <a:p>
            <a:pPr indent="0" lvl="0" marL="0" rtl="0" algn="l">
              <a:spcBef>
                <a:spcPts val="0"/>
              </a:spcBef>
              <a:spcAft>
                <a:spcPts val="0"/>
              </a:spcAft>
              <a:buNone/>
            </a:pPr>
            <a:r>
              <a:rPr lang="en-GB"/>
              <a:t>   - Integrated (I): Involves differencing to achieve stationarity by removing trends.</a:t>
            </a:r>
            <a:endParaRPr/>
          </a:p>
          <a:p>
            <a:pPr indent="0" lvl="0" marL="0" rtl="0" algn="l">
              <a:spcBef>
                <a:spcPts val="0"/>
              </a:spcBef>
              <a:spcAft>
                <a:spcPts val="0"/>
              </a:spcAft>
              <a:buNone/>
            </a:pPr>
            <a:r>
              <a:rPr lang="en-GB"/>
              <a:t>   - Moving Average (MA): Assumes the current value is a linear combination of past forecast errors.</a:t>
            </a:r>
            <a:endParaRPr/>
          </a:p>
          <a:p>
            <a:pPr indent="0" lvl="0" marL="0" rtl="0" algn="l">
              <a:spcBef>
                <a:spcPts val="0"/>
              </a:spcBef>
              <a:spcAft>
                <a:spcPts val="0"/>
              </a:spcAft>
              <a:buNone/>
            </a:pPr>
            <a:r>
              <a:rPr lang="en-GB"/>
              <a:t>3. Order Notation:</a:t>
            </a:r>
            <a:endParaRPr/>
          </a:p>
          <a:p>
            <a:pPr indent="0" lvl="0" marL="0" rtl="0" algn="l">
              <a:spcBef>
                <a:spcPts val="0"/>
              </a:spcBef>
              <a:spcAft>
                <a:spcPts val="0"/>
              </a:spcAft>
              <a:buNone/>
            </a:pPr>
            <a:r>
              <a:rPr lang="en-GB"/>
              <a:t>   - The order of the moving average component is denoted as "q."</a:t>
            </a:r>
            <a:endParaRPr/>
          </a:p>
          <a:p>
            <a:pPr indent="0" lvl="0" marL="0" rtl="0" algn="l">
              <a:spcBef>
                <a:spcPts val="0"/>
              </a:spcBef>
              <a:spcAft>
                <a:spcPts val="0"/>
              </a:spcAft>
              <a:buNone/>
            </a:pPr>
            <a:r>
              <a:rPr lang="en-GB"/>
              <a:t>4. Comprehensive Time Series Model:</a:t>
            </a:r>
            <a:endParaRPr/>
          </a:p>
          <a:p>
            <a:pPr indent="0" lvl="0" marL="0" rtl="0" algn="l">
              <a:spcBef>
                <a:spcPts val="0"/>
              </a:spcBef>
              <a:spcAft>
                <a:spcPts val="0"/>
              </a:spcAft>
              <a:buNone/>
            </a:pPr>
            <a:r>
              <a:rPr lang="en-GB"/>
              <a:t>   - ARIMA combines AR, I, and MA components to capture and predict complex temporal patterns in the data.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9"/>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SARIMA</a:t>
            </a:r>
            <a:endParaRPr/>
          </a:p>
        </p:txBody>
      </p:sp>
      <p:sp>
        <p:nvSpPr>
          <p:cNvPr id="154" name="Google Shape;154;p19"/>
          <p:cNvSpPr txBox="1"/>
          <p:nvPr>
            <p:ph idx="1" type="body"/>
          </p:nvPr>
        </p:nvSpPr>
        <p:spPr>
          <a:xfrm>
            <a:off x="311700" y="105558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000"/>
              <a:t>  1. Extension of ARIMA: SARIMA enhances ARIMA by incorporating seasonality in time series forecasting.</a:t>
            </a:r>
            <a:endParaRPr sz="2000"/>
          </a:p>
          <a:p>
            <a:pPr indent="0" lvl="0" marL="0" rtl="0" algn="l">
              <a:spcBef>
                <a:spcPts val="0"/>
              </a:spcBef>
              <a:spcAft>
                <a:spcPts val="0"/>
              </a:spcAft>
              <a:buClr>
                <a:schemeClr val="dk1"/>
              </a:buClr>
              <a:buSzPts val="1100"/>
              <a:buFont typeface="Arial"/>
              <a:buNone/>
            </a:pPr>
            <a:r>
              <a:t/>
            </a:r>
            <a:endParaRPr sz="2000"/>
          </a:p>
          <a:p>
            <a:pPr indent="0" lvl="0" marL="0" rtl="0" algn="l">
              <a:spcBef>
                <a:spcPts val="0"/>
              </a:spcBef>
              <a:spcAft>
                <a:spcPts val="0"/>
              </a:spcAft>
              <a:buNone/>
            </a:pPr>
            <a:r>
              <a:rPr lang="en-GB" sz="2000"/>
              <a:t>  2. Key Components: Includes AutoRegressive (AR), Integrated (I), and Moving Average (MA) components for non-seasonal patterns.</a:t>
            </a:r>
            <a:endParaRPr sz="2000"/>
          </a:p>
          <a:p>
            <a:pPr indent="0" lvl="0" marL="0" rtl="0" algn="l">
              <a:spcBef>
                <a:spcPts val="0"/>
              </a:spcBef>
              <a:spcAft>
                <a:spcPts val="0"/>
              </a:spcAft>
              <a:buClr>
                <a:schemeClr val="dk1"/>
              </a:buClr>
              <a:buSzPts val="1100"/>
              <a:buFont typeface="Arial"/>
              <a:buNone/>
            </a:pPr>
            <a:r>
              <a:t/>
            </a:r>
            <a:endParaRPr sz="2000"/>
          </a:p>
          <a:p>
            <a:pPr indent="0" lvl="0" marL="0" rtl="0" algn="l">
              <a:spcBef>
                <a:spcPts val="0"/>
              </a:spcBef>
              <a:spcAft>
                <a:spcPts val="0"/>
              </a:spcAft>
              <a:buNone/>
            </a:pPr>
            <a:r>
              <a:rPr lang="en-GB" sz="2000"/>
              <a:t>  3. Seasonal Elements: Introduces Seasonal AutoRegressive (SAR), Seasonal Integrated (SI), and Seasonal Moving Average (SMA) components.</a:t>
            </a:r>
            <a:endParaRPr sz="2000"/>
          </a:p>
          <a:p>
            <a:pPr indent="0" lvl="0" marL="0" rtl="0" algn="l">
              <a:spcBef>
                <a:spcPts val="0"/>
              </a:spcBef>
              <a:spcAft>
                <a:spcPts val="0"/>
              </a:spcAft>
              <a:buClr>
                <a:schemeClr val="dk1"/>
              </a:buClr>
              <a:buSzPts val="1100"/>
              <a:buFont typeface="Arial"/>
              <a:buNone/>
            </a:pPr>
            <a:r>
              <a:t/>
            </a:r>
            <a:endParaRPr sz="2000"/>
          </a:p>
          <a:p>
            <a:pPr indent="0" lvl="0" marL="0" rtl="0" algn="l">
              <a:spcBef>
                <a:spcPts val="0"/>
              </a:spcBef>
              <a:spcAft>
                <a:spcPts val="0"/>
              </a:spcAft>
              <a:buNone/>
            </a:pPr>
            <a:r>
              <a:rPr lang="en-GB" sz="2000"/>
              <a:t>  4. Equation: Combines these components to model both non-seasonal and seasonal patterns in time series data.</a:t>
            </a:r>
            <a:endParaRPr sz="2000"/>
          </a:p>
          <a:p>
            <a:pPr indent="0" lvl="0" marL="0" rtl="0" algn="l">
              <a:spcBef>
                <a:spcPts val="0"/>
              </a:spcBef>
              <a:spcAft>
                <a:spcPts val="0"/>
              </a:spcAft>
              <a:buClr>
                <a:schemeClr val="dk1"/>
              </a:buClr>
              <a:buSzPts val="1100"/>
              <a:buFont typeface="Arial"/>
              <a:buNone/>
            </a:pPr>
            <a:r>
              <a:t/>
            </a:r>
            <a:endParaRPr sz="2000"/>
          </a:p>
          <a:p>
            <a:pPr indent="0" lvl="0" marL="0" rtl="0" algn="l">
              <a:spcBef>
                <a:spcPts val="0"/>
              </a:spcBef>
              <a:spcAft>
                <a:spcPts val="0"/>
              </a:spcAft>
              <a:buNone/>
            </a:pPr>
            <a:r>
              <a:rPr lang="en-GB" sz="2000"/>
              <a:t>  5. Parameter Significance: Effective forecasting relies on tuning parameters (\(\phi\), \(\Phi\), \(\theta\), \(\Theta\)) to capture relevant dependencies.</a:t>
            </a:r>
            <a:endParaRPr sz="2000"/>
          </a:p>
          <a:p>
            <a:pPr indent="0" lvl="0" marL="0" rtl="0" algn="l">
              <a:spcBef>
                <a:spcPts val="0"/>
              </a:spcBef>
              <a:spcAft>
                <a:spcPts val="0"/>
              </a:spcAft>
              <a:buClr>
                <a:schemeClr val="dk1"/>
              </a:buClr>
              <a:buSzPts val="1100"/>
              <a:buFont typeface="Arial"/>
              <a:buNone/>
            </a:pPr>
            <a:r>
              <a:t/>
            </a:r>
            <a:endParaRPr sz="2000"/>
          </a:p>
          <a:p>
            <a:pPr indent="0" lvl="0" marL="0" rtl="0" algn="l">
              <a:spcBef>
                <a:spcPts val="0"/>
              </a:spcBef>
              <a:spcAft>
                <a:spcPts val="0"/>
              </a:spcAft>
              <a:buClr>
                <a:schemeClr val="dk1"/>
              </a:buClr>
              <a:buSzPts val="1100"/>
              <a:buFont typeface="Arial"/>
              <a:buNone/>
            </a:pPr>
            <a:r>
              <a:rPr lang="en-GB" sz="2000"/>
              <a:t>  6. Applications: Suitable for forecasting complex temporal patterns, making it valuable in various domains, including weather and finance.</a:t>
            </a:r>
            <a:endParaRPr sz="2000"/>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0"/>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GB"/>
              <a:t>D</a:t>
            </a:r>
            <a:r>
              <a:rPr lang="en-GB"/>
              <a:t>ickey fuller</a:t>
            </a:r>
            <a:endParaRPr/>
          </a:p>
        </p:txBody>
      </p:sp>
      <p:sp>
        <p:nvSpPr>
          <p:cNvPr id="160" name="Google Shape;160;p20"/>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1. Objective:</a:t>
            </a:r>
            <a:endParaRPr/>
          </a:p>
          <a:p>
            <a:pPr indent="0" lvl="0" marL="0" rtl="0" algn="l">
              <a:spcBef>
                <a:spcPts val="0"/>
              </a:spcBef>
              <a:spcAft>
                <a:spcPts val="0"/>
              </a:spcAft>
              <a:buClr>
                <a:schemeClr val="dk1"/>
              </a:buClr>
              <a:buSzPts val="1100"/>
              <a:buFont typeface="Arial"/>
              <a:buNone/>
            </a:pPr>
            <a:r>
              <a:rPr lang="en-GB"/>
              <a:t>   - The Dickey-Fuller test aims to assess stationarity in time series data, a crucial condition for reliable time series analysis and forecasting.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2. Calculation of Test Statistic:</a:t>
            </a:r>
            <a:endParaRPr/>
          </a:p>
          <a:p>
            <a:pPr indent="0" lvl="0" marL="0" rtl="0" algn="l">
              <a:spcBef>
                <a:spcPts val="0"/>
              </a:spcBef>
              <a:spcAft>
                <a:spcPts val="0"/>
              </a:spcAft>
              <a:buClr>
                <a:schemeClr val="dk1"/>
              </a:buClr>
              <a:buSzPts val="1100"/>
              <a:buFont typeface="Arial"/>
              <a:buNone/>
            </a:pPr>
            <a:r>
              <a:rPr lang="en-GB"/>
              <a:t>   - The test calculates a statistic by examining coefficients in an autoregressive model, specifically the Dickey-Fuller test statistic (\(ADF\)).</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3. Decision on Stationarity:</a:t>
            </a:r>
            <a:endParaRPr/>
          </a:p>
          <a:p>
            <a:pPr indent="0" lvl="0" marL="0" rtl="0" algn="l">
              <a:spcBef>
                <a:spcPts val="0"/>
              </a:spcBef>
              <a:spcAft>
                <a:spcPts val="0"/>
              </a:spcAft>
              <a:buClr>
                <a:schemeClr val="dk1"/>
              </a:buClr>
              <a:buSzPts val="1100"/>
              <a:buFont typeface="Arial"/>
              <a:buNone/>
            </a:pPr>
            <a:r>
              <a:rPr lang="en-GB"/>
              <a:t>   - The calculated statistic is compared to critical values; if more negative, the null hypothesis of non-stationarity is rejected, indicating that the time series data is stationary. This determination is essential for understanding trends and seasonality, influencing the accuracy of statistical models.</a:t>
            </a:r>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1"/>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Test Mechanism:</a:t>
            </a:r>
            <a:endParaRPr/>
          </a:p>
        </p:txBody>
      </p:sp>
      <p:sp>
        <p:nvSpPr>
          <p:cNvPr id="166" name="Google Shape;166;p21"/>
          <p:cNvSpPr txBox="1"/>
          <p:nvPr>
            <p:ph idx="1" type="body"/>
          </p:nvPr>
        </p:nvSpPr>
        <p:spPr>
          <a:xfrm>
            <a:off x="311700" y="1356883"/>
            <a:ext cx="8520600" cy="45552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GB" sz="2000"/>
              <a:t>1. Calculate Test Statistic:</a:t>
            </a:r>
            <a:endParaRPr sz="2000"/>
          </a:p>
          <a:p>
            <a:pPr indent="0" lvl="0" marL="0" marR="0" rtl="0" algn="l">
              <a:lnSpc>
                <a:spcPct val="100000"/>
              </a:lnSpc>
              <a:spcBef>
                <a:spcPts val="0"/>
              </a:spcBef>
              <a:spcAft>
                <a:spcPts val="0"/>
              </a:spcAft>
              <a:buNone/>
            </a:pPr>
            <a:r>
              <a:rPr lang="en-GB" sz="2000"/>
              <a:t>   - Derive the Dickey-Fuller test statistic (\(ADF\)) using AR model coefficients.</a:t>
            </a:r>
            <a:endParaRPr sz="2000"/>
          </a:p>
          <a:p>
            <a:pPr indent="0" lvl="0" marL="0" marR="0" rtl="0" algn="l">
              <a:lnSpc>
                <a:spcPct val="100000"/>
              </a:lnSpc>
              <a:spcBef>
                <a:spcPts val="0"/>
              </a:spcBef>
              <a:spcAft>
                <a:spcPts val="0"/>
              </a:spcAft>
              <a:buNone/>
            </a:pPr>
            <a:r>
              <a:rPr lang="en-GB" sz="2000"/>
              <a:t>   - Assess the test statistic against critical values to determine null hypothesis rejection.</a:t>
            </a:r>
            <a:endParaRPr sz="2000"/>
          </a:p>
          <a:p>
            <a:pPr indent="0" lvl="0" marL="0" rtl="0" algn="l">
              <a:spcBef>
                <a:spcPts val="0"/>
              </a:spcBef>
              <a:spcAft>
                <a:spcPts val="0"/>
              </a:spcAft>
              <a:buClr>
                <a:schemeClr val="dk1"/>
              </a:buClr>
              <a:buSzPts val="1100"/>
              <a:buFont typeface="Arial"/>
              <a:buNone/>
            </a:pPr>
            <a:r>
              <a:rPr lang="en-GB" sz="2000"/>
              <a:t>2. Comparison with Critical Values:</a:t>
            </a:r>
            <a:endParaRPr sz="2000"/>
          </a:p>
          <a:p>
            <a:pPr indent="0" lvl="0" marL="0" rtl="0" algn="l">
              <a:spcBef>
                <a:spcPts val="0"/>
              </a:spcBef>
              <a:spcAft>
                <a:spcPts val="0"/>
              </a:spcAft>
              <a:buClr>
                <a:schemeClr val="dk1"/>
              </a:buClr>
              <a:buSzPts val="1100"/>
              <a:buFont typeface="Arial"/>
              <a:buNone/>
            </a:pPr>
            <a:r>
              <a:rPr lang="en-GB" sz="2000"/>
              <a:t>   - Evaluate the test statistic against critical values at various significance levels (e.g., 1%, 5%, 10%).</a:t>
            </a:r>
            <a:endParaRPr sz="2000"/>
          </a:p>
          <a:p>
            <a:pPr indent="0" lvl="0" marL="0" rtl="0" algn="l">
              <a:spcBef>
                <a:spcPts val="0"/>
              </a:spcBef>
              <a:spcAft>
                <a:spcPts val="0"/>
              </a:spcAft>
              <a:buClr>
                <a:schemeClr val="dk1"/>
              </a:buClr>
              <a:buSzPts val="1100"/>
              <a:buFont typeface="Arial"/>
              <a:buNone/>
            </a:pPr>
            <a:r>
              <a:rPr lang="en-GB" sz="2000"/>
              <a:t>   - A more negative test statistic implies stronger evidence against the null hypothesis.</a:t>
            </a:r>
            <a:endParaRPr sz="2000"/>
          </a:p>
          <a:p>
            <a:pPr indent="0" lvl="0" marL="0" rtl="0" algn="l">
              <a:spcBef>
                <a:spcPts val="0"/>
              </a:spcBef>
              <a:spcAft>
                <a:spcPts val="0"/>
              </a:spcAft>
              <a:buClr>
                <a:schemeClr val="dk1"/>
              </a:buClr>
              <a:buSzPts val="1100"/>
              <a:buFont typeface="Arial"/>
              <a:buNone/>
            </a:pPr>
            <a:r>
              <a:rPr lang="en-GB" sz="2000"/>
              <a:t>3. Result Interpretation:</a:t>
            </a:r>
            <a:endParaRPr sz="2000"/>
          </a:p>
          <a:p>
            <a:pPr indent="0" lvl="0" marL="0" rtl="0" algn="l">
              <a:spcBef>
                <a:spcPts val="0"/>
              </a:spcBef>
              <a:spcAft>
                <a:spcPts val="0"/>
              </a:spcAft>
              <a:buClr>
                <a:schemeClr val="dk1"/>
              </a:buClr>
              <a:buSzPts val="1100"/>
              <a:buFont typeface="Arial"/>
              <a:buNone/>
            </a:pPr>
            <a:r>
              <a:rPr lang="en-GB" sz="2000"/>
              <a:t>   - If the test statistic is below the critical value, reject the null hypothesis (\(H_0\)), signifying stationarity.</a:t>
            </a:r>
            <a:endParaRPr sz="2000"/>
          </a:p>
          <a:p>
            <a:pPr indent="0" lvl="0" marL="0" rtl="0" algn="l">
              <a:spcBef>
                <a:spcPts val="0"/>
              </a:spcBef>
              <a:spcAft>
                <a:spcPts val="0"/>
              </a:spcAft>
              <a:buClr>
                <a:schemeClr val="dk1"/>
              </a:buClr>
              <a:buSzPts val="1100"/>
              <a:buFont typeface="Arial"/>
              <a:buNone/>
            </a:pPr>
            <a:r>
              <a:rPr lang="en-GB" sz="2000"/>
              <a:t>   - A more negative test statistic reinforces evidence against the null hypothesis.</a:t>
            </a:r>
            <a:endParaRPr sz="2000"/>
          </a:p>
          <a:p>
            <a:pPr indent="0" lvl="0" marL="0" rtl="0" algn="l">
              <a:spcBef>
                <a:spcPts val="0"/>
              </a:spcBef>
              <a:spcAft>
                <a:spcPts val="0"/>
              </a:spcAft>
              <a:buClr>
                <a:schemeClr val="dk1"/>
              </a:buClr>
              <a:buSzPts val="1100"/>
              <a:buFont typeface="Arial"/>
              <a:buNone/>
            </a:pPr>
            <a:r>
              <a:rPr lang="en-GB" sz="2000"/>
              <a:t>4. Outcome Analysis:</a:t>
            </a:r>
            <a:endParaRPr sz="2000"/>
          </a:p>
          <a:p>
            <a:pPr indent="0" lvl="0" marL="0" rtl="0" algn="l">
              <a:spcBef>
                <a:spcPts val="0"/>
              </a:spcBef>
              <a:spcAft>
                <a:spcPts val="0"/>
              </a:spcAft>
              <a:buClr>
                <a:schemeClr val="dk1"/>
              </a:buClr>
              <a:buSzPts val="1100"/>
              <a:buFont typeface="Arial"/>
              <a:buNone/>
            </a:pPr>
            <a:r>
              <a:rPr lang="en-GB" sz="2000"/>
              <a:t>   - Test Statistic &lt; Critical Value: Null hypothesis rejected, confirming stationarity.</a:t>
            </a:r>
            <a:endParaRPr sz="2000"/>
          </a:p>
          <a:p>
            <a:pPr indent="0" lvl="0" marL="0" rtl="0" algn="l">
              <a:spcBef>
                <a:spcPts val="0"/>
              </a:spcBef>
              <a:spcAft>
                <a:spcPts val="0"/>
              </a:spcAft>
              <a:buClr>
                <a:schemeClr val="dk1"/>
              </a:buClr>
              <a:buSzPts val="1100"/>
              <a:buFont typeface="Arial"/>
              <a:buNone/>
            </a:pPr>
            <a:r>
              <a:rPr lang="en-GB" sz="2000"/>
              <a:t>   - Test Statistic &gt; Critical Value: Null hypothesis not rejected, indicating likely non-stationarity.</a:t>
            </a:r>
            <a:endParaRPr sz="2000"/>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