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77745"/>
  </p:normalViewPr>
  <p:slideViewPr>
    <p:cSldViewPr snapToGrid="0" snapToObjects="1">
      <p:cViewPr varScale="1">
        <p:scale>
          <a:sx n="89" d="100"/>
          <a:sy n="89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50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675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8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217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26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24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94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9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290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18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9BC7-03B7-194C-B491-8117B19CC20D}" type="datetimeFigureOut">
              <a:rPr kumimoji="1" lang="zh-TW" altLang="en-US" smtClean="0"/>
              <a:t>2017/6/11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A548-18D6-6A47-BD00-01F2F87360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3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E-Learning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Assistant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Jinping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</a:t>
            </a:r>
            <a:endParaRPr kumimoji="1" lang="zh-CN" altLang="en-US" dirty="0" smtClean="0"/>
          </a:p>
          <a:p>
            <a:r>
              <a:rPr kumimoji="1" lang="en-US" altLang="zh-CN" dirty="0" smtClean="0"/>
              <a:t>Yi-</a:t>
            </a:r>
            <a:r>
              <a:rPr kumimoji="1" lang="en-US" altLang="zh-CN" dirty="0" err="1" smtClean="0"/>
              <a:t>Hshin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62" y="186975"/>
            <a:ext cx="4358734" cy="21531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77" y="356350"/>
            <a:ext cx="1271473" cy="127147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943226" y="1193102"/>
            <a:ext cx="945120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4210462" y="2233438"/>
            <a:ext cx="4667572" cy="1569471"/>
            <a:chOff x="3900488" y="2662666"/>
            <a:chExt cx="4667572" cy="1569471"/>
          </a:xfrm>
        </p:grpSpPr>
        <p:sp>
          <p:nvSpPr>
            <p:cNvPr id="8" name="文字方塊 7"/>
            <p:cNvSpPr txBox="1"/>
            <p:nvPr/>
          </p:nvSpPr>
          <p:spPr>
            <a:xfrm>
              <a:off x="3900488" y="2914651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782408" y="2681717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0" name="文字方塊 9"/>
            <p:cNvSpPr txBox="1"/>
            <p:nvPr/>
          </p:nvSpPr>
          <p:spPr>
            <a:xfrm rot="3961249">
              <a:off x="5241312" y="2755356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dirty="0" smtClean="0"/>
                <a:t>?</a:t>
              </a:r>
              <a:endParaRPr kumimoji="1" lang="zh-TW" altLang="en-US" sz="48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 rot="796079">
              <a:off x="4316010" y="3264129"/>
              <a:ext cx="5052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400" smtClean="0"/>
                <a:t>?</a:t>
              </a:r>
              <a:endParaRPr kumimoji="1" lang="zh-TW" altLang="en-US" sz="5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20660268">
              <a:off x="5904168" y="275965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b="1" smtClean="0"/>
                <a:t>?</a:t>
              </a:r>
              <a:endParaRPr kumimoji="1" lang="zh-TW" altLang="en-US" sz="40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 rot="20734071">
              <a:off x="8146150" y="2803463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 rot="19105435">
              <a:off x="5001429" y="3398444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19930840">
              <a:off x="6346957" y="3321409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 smtClean="0"/>
                <a:t>?</a:t>
              </a:r>
              <a:endParaRPr kumimoji="1" lang="zh-TW" altLang="en-US" sz="4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651757" y="266266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311626" y="2787276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smtClean="0"/>
                <a:t>?</a:t>
              </a:r>
              <a:endParaRPr kumimoji="1" lang="zh-TW" altLang="en-US" sz="4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010805" y="3232674"/>
              <a:ext cx="470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800" smtClean="0"/>
                <a:t>?</a:t>
              </a:r>
              <a:endParaRPr kumimoji="1" lang="zh-TW" altLang="en-US" sz="48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 rot="17280283">
              <a:off x="5710290" y="3445151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 smtClean="0"/>
                <a:t>?</a:t>
              </a:r>
              <a:endParaRPr kumimoji="1" lang="zh-TW" altLang="en-US" sz="4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 rot="2258224">
              <a:off x="7515225" y="3216474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0" smtClean="0"/>
                <a:t>?</a:t>
              </a:r>
              <a:endParaRPr kumimoji="1" lang="zh-TW" altLang="en-US" sz="6000" dirty="0"/>
            </a:p>
          </p:txBody>
        </p:sp>
      </p:grpSp>
      <p:sp>
        <p:nvSpPr>
          <p:cNvPr id="22" name="向右箭號 21"/>
          <p:cNvSpPr/>
          <p:nvPr/>
        </p:nvSpPr>
        <p:spPr>
          <a:xfrm rot="10800000">
            <a:off x="2943225" y="2676074"/>
            <a:ext cx="945121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45176" y="2509541"/>
            <a:ext cx="234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Ask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questions</a:t>
            </a:r>
            <a:r>
              <a:rPr kumimoji="1" lang="zh-CN" altLang="en-US" sz="2400" dirty="0" smtClean="0"/>
              <a:t> </a:t>
            </a:r>
          </a:p>
          <a:p>
            <a:r>
              <a:rPr kumimoji="1" lang="en-US" altLang="zh-CN" sz="2400" dirty="0" smtClean="0"/>
              <a:t>wait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answers</a:t>
            </a:r>
            <a:endParaRPr kumimoji="1"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9586" y="4020552"/>
            <a:ext cx="810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Classify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students’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questions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English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grammar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categories</a:t>
            </a:r>
            <a:endParaRPr kumimoji="1"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93998" y="5134916"/>
            <a:ext cx="514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Know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weakness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each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</a:t>
            </a:r>
            <a:endParaRPr kumimoji="1"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9586" y="3484964"/>
            <a:ext cx="127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smtClean="0">
                <a:solidFill>
                  <a:srgbClr val="0070C0"/>
                </a:solidFill>
              </a:rPr>
              <a:t>Goal</a:t>
            </a:r>
            <a:r>
              <a:rPr kumimoji="1" lang="en-US" altLang="zh-CN" sz="2400" b="1">
                <a:solidFill>
                  <a:srgbClr val="0070C0"/>
                </a:solidFill>
              </a:rPr>
              <a:t>:</a:t>
            </a:r>
            <a:endParaRPr kumimoji="1"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93998" y="4606044"/>
            <a:ext cx="3475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0070C0"/>
                </a:solidFill>
              </a:rPr>
              <a:t>By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doing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this,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we</a:t>
            </a:r>
            <a:r>
              <a:rPr kumimoji="1" lang="zh-CN" altLang="en-US" sz="2400" b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</a:rPr>
              <a:t>can:</a:t>
            </a:r>
            <a:endParaRPr kumimoji="1"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19587" y="5620924"/>
            <a:ext cx="70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Provide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s</a:t>
            </a:r>
            <a:r>
              <a:rPr kumimoji="1" lang="en-US" altLang="zh-CN" sz="2400" dirty="0" smtClean="0"/>
              <a:t>tudy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recommendation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students</a:t>
            </a:r>
            <a:r>
              <a:rPr kumimoji="1" lang="zh-CN" altLang="en-US" sz="2400" dirty="0" smtClean="0"/>
              <a:t> </a:t>
            </a:r>
            <a:endParaRPr kumimoji="1"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9586" y="6104139"/>
            <a:ext cx="702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Track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route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each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student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42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3981" y="271463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為什麼這裏要用兩個</a:t>
            </a:r>
            <a:r>
              <a:rPr kumimoji="1" lang="en-US" altLang="zh-CN" sz="1400" dirty="0" smtClean="0">
                <a:latin typeface="Microsoft JhengHei" charset="0"/>
                <a:ea typeface="Microsoft JhengHei" charset="0"/>
                <a:cs typeface="Microsoft JhengHei" charset="0"/>
              </a:rPr>
              <a:t>that</a:t>
            </a:r>
            <a:r>
              <a:rPr kumimoji="1" lang="zh-CN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呢？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5119" y="569355"/>
            <a:ext cx="4580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that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wasn’t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the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way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to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create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a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good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brand</a:t>
            </a:r>
            <a:r>
              <a:rPr kumimoji="1" lang="zh-CN" altLang="en-US" sz="1400" dirty="0" smtClean="0">
                <a:latin typeface="Microsoft JhengHei" charset="0"/>
                <a:ea typeface="Microsoft JhengHei" charset="0"/>
                <a:cs typeface="Microsoft JhengHei" charset="0"/>
              </a:rPr>
              <a:t>是名詞字句嗎？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3981" y="910112"/>
            <a:ext cx="314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It’s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that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you’re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 </a:t>
            </a:r>
            <a:r>
              <a:rPr kumimoji="1" lang="en-US" altLang="zh-CN" sz="1400" dirty="0" smtClean="0">
                <a:ea typeface="Microsoft JhengHei" charset="0"/>
                <a:cs typeface="Microsoft JhengHei" charset="0"/>
              </a:rPr>
              <a:t>trying</a:t>
            </a:r>
            <a:r>
              <a:rPr kumimoji="1" lang="zh-CN" altLang="en-US" sz="1400" dirty="0" smtClean="0">
                <a:ea typeface="Microsoft JhengHei" charset="0"/>
                <a:cs typeface="Microsoft JhengHei" charset="0"/>
              </a:rPr>
              <a:t>為何有兩個主詞？</a:t>
            </a:r>
            <a:endParaRPr kumimoji="1" lang="zh-TW" altLang="en-US" sz="1400" dirty="0">
              <a:latin typeface="Microsoft JhengHei" charset="0"/>
              <a:ea typeface="Microsoft JhengHei" charset="0"/>
              <a:cs typeface="Microsoft Jheng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93</Words>
  <Application>Microsoft Macintosh PowerPoint</Application>
  <PresentationFormat>如螢幕大小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Microsoft JhengHei</vt:lpstr>
      <vt:lpstr>宋体</vt:lpstr>
      <vt:lpstr>新細明體</vt:lpstr>
      <vt:lpstr>Arial</vt:lpstr>
      <vt:lpstr>Office 佈景主題</vt:lpstr>
      <vt:lpstr>E-Learning Assistant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Assistant</dc:title>
  <dc:creator>Jinping Shi</dc:creator>
  <cp:lastModifiedBy>Jinping Shi</cp:lastModifiedBy>
  <cp:revision>5</cp:revision>
  <dcterms:created xsi:type="dcterms:W3CDTF">2017-06-11T12:54:30Z</dcterms:created>
  <dcterms:modified xsi:type="dcterms:W3CDTF">2017-06-11T14:32:50Z</dcterms:modified>
</cp:coreProperties>
</file>