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040"/>
    <a:srgbClr val="BF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D9EF-922A-520A-9BE3-8671F536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EB8B0-B2FC-070E-F8D4-5B7B67C04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E85B-A073-F130-FA41-D419AF4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0806-B3E4-811C-963C-254104D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2E73-174A-F008-5AB0-06F778E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7FB-D454-004E-7C66-6B409B62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B20A3-3C1B-22E2-917B-7CCDF35B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F03C-A5F7-2FB3-672F-502E0D2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9DCE-C4A4-7753-DC2E-4A0C4D0D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16D9-2A00-84A8-F69D-E61F9CB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8BC3C-AB49-A22B-E3F9-8B9A4321A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F847-E35C-05CF-7519-99B60858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6EFB-9BFA-8495-642F-16FAFD07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AD1C-855B-D827-75A0-6C7919E3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63C-E12C-CF8A-D93A-99AE6F3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940F-E95F-74CC-119C-45B00E91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7747-72F4-1CA0-40B6-0AE688D6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1C8E-5E67-29D1-EEF0-E387CE60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004E-2C95-8930-D98E-FF67693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FB5E-219B-4F51-1444-1B1F246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0078-1208-DEB5-6B48-B844BE2C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9F17-4300-848D-1A79-DA99DCD4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AFA0-8F48-B78D-AF56-8E6402D9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0532-C275-697F-ED3F-45D0D80C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AE9D-A361-5AD6-AEAA-2E378810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D70-EC81-65CA-7CD4-F8B3AF9B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D02A-AC1E-F0C7-36FF-B6683AF77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8B6F-96DD-A280-D73D-60CF96D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9E4C-D616-F0E9-8E33-15A427AA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6441-E175-AF08-A5F3-CD9A80ED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E0B7-8787-E585-3D6F-1F861400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EEBD-A091-58BA-08E4-173B6F44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0550-5D52-0678-124E-1B9F1C1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3E9E-7FE5-76D4-5507-D1A961D3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02055-05D9-1AFE-36B9-C93CD123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A1652-9C05-9174-0600-1CA0A1C52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0697D-02C4-2C9D-93D0-67FDE9B5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5C12D-8359-CA82-1986-5B9D2D24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357F1-8D33-1472-3618-AA04072A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9A7B-BD68-CF36-811A-210D51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CB309-DD7F-8005-80D8-A20B832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DBD18-ABE7-EC21-F5B7-0D1DD5D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1D1A-A33A-F0BF-A6CB-48E9F801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F00E-248D-FE9F-4BAA-9EE0A625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9DDC-759F-088D-F607-014EE98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64384-38DD-156D-5C2D-E8D479DB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F960-715E-5917-439A-993E9F2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6A34-BA51-8413-9681-A8474EC8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06877-444C-0E63-C742-1964CFBD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6FF5-E090-4BEA-911F-B32EC447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0FE9-893B-8B68-63A2-F452B79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9890F-A372-006C-4AD3-17EBE2C1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EF6-7DF5-0250-B87A-9A0A512F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65599-885D-61A3-2211-03072CAF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8463-2C18-F1A2-9B26-517CEA1B2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CBF7-186B-5603-A7A8-017CAD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E6C5A-CC0A-53AC-E821-921C0EF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3965-81DC-0688-4EFE-3A6DB0E5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8E6B4-3AF6-F6CB-D91D-F6054EC8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296E-6C24-F248-86F2-F405E2C9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DE80-B283-4170-BFE3-1FEB5D7D9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3FDF-20C2-40A3-BD5D-801936D4A5B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ABCD-A8F7-CCBF-B1AA-5F65BACB6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39B5-6670-CE34-E94C-238CAF95E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DD34-D55B-478E-9B09-970ABF15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CCAC26-7A45-8A20-9902-51188749CD9A}"/>
              </a:ext>
            </a:extLst>
          </p:cNvPr>
          <p:cNvSpPr/>
          <p:nvPr/>
        </p:nvSpPr>
        <p:spPr>
          <a:xfrm rot="316622">
            <a:off x="4363053" y="682390"/>
            <a:ext cx="1391669" cy="112331"/>
          </a:xfrm>
          <a:custGeom>
            <a:avLst/>
            <a:gdLst>
              <a:gd name="connsiteX0" fmla="*/ 0 w 1126160"/>
              <a:gd name="connsiteY0" fmla="*/ 0 h 45719"/>
              <a:gd name="connsiteX1" fmla="*/ 1126160 w 1126160"/>
              <a:gd name="connsiteY1" fmla="*/ 0 h 45719"/>
              <a:gd name="connsiteX2" fmla="*/ 1126160 w 1126160"/>
              <a:gd name="connsiteY2" fmla="*/ 45719 h 45719"/>
              <a:gd name="connsiteX3" fmla="*/ 0 w 1126160"/>
              <a:gd name="connsiteY3" fmla="*/ 45719 h 45719"/>
              <a:gd name="connsiteX4" fmla="*/ 0 w 1126160"/>
              <a:gd name="connsiteY4" fmla="*/ 0 h 45719"/>
              <a:gd name="connsiteX0" fmla="*/ 383530 w 1126160"/>
              <a:gd name="connsiteY0" fmla="*/ 0 h 77316"/>
              <a:gd name="connsiteX1" fmla="*/ 1126160 w 1126160"/>
              <a:gd name="connsiteY1" fmla="*/ 31597 h 77316"/>
              <a:gd name="connsiteX2" fmla="*/ 1126160 w 1126160"/>
              <a:gd name="connsiteY2" fmla="*/ 77316 h 77316"/>
              <a:gd name="connsiteX3" fmla="*/ 0 w 1126160"/>
              <a:gd name="connsiteY3" fmla="*/ 77316 h 77316"/>
              <a:gd name="connsiteX4" fmla="*/ 383530 w 1126160"/>
              <a:gd name="connsiteY4" fmla="*/ 0 h 77316"/>
              <a:gd name="connsiteX0" fmla="*/ 383530 w 1177461"/>
              <a:gd name="connsiteY0" fmla="*/ 34361 h 111677"/>
              <a:gd name="connsiteX1" fmla="*/ 1177461 w 1177461"/>
              <a:gd name="connsiteY1" fmla="*/ 0 h 111677"/>
              <a:gd name="connsiteX2" fmla="*/ 1126160 w 1177461"/>
              <a:gd name="connsiteY2" fmla="*/ 111677 h 111677"/>
              <a:gd name="connsiteX3" fmla="*/ 0 w 1177461"/>
              <a:gd name="connsiteY3" fmla="*/ 111677 h 111677"/>
              <a:gd name="connsiteX4" fmla="*/ 383530 w 1177461"/>
              <a:gd name="connsiteY4" fmla="*/ 34361 h 111677"/>
              <a:gd name="connsiteX0" fmla="*/ 383530 w 1177461"/>
              <a:gd name="connsiteY0" fmla="*/ 34361 h 111677"/>
              <a:gd name="connsiteX1" fmla="*/ 1177461 w 1177461"/>
              <a:gd name="connsiteY1" fmla="*/ 0 h 111677"/>
              <a:gd name="connsiteX2" fmla="*/ 930221 w 1177461"/>
              <a:gd name="connsiteY2" fmla="*/ 102991 h 111677"/>
              <a:gd name="connsiteX3" fmla="*/ 0 w 1177461"/>
              <a:gd name="connsiteY3" fmla="*/ 111677 h 111677"/>
              <a:gd name="connsiteX4" fmla="*/ 383530 w 1177461"/>
              <a:gd name="connsiteY4" fmla="*/ 34361 h 111677"/>
              <a:gd name="connsiteX0" fmla="*/ 383530 w 1177461"/>
              <a:gd name="connsiteY0" fmla="*/ 34361 h 111677"/>
              <a:gd name="connsiteX1" fmla="*/ 1177461 w 1177461"/>
              <a:gd name="connsiteY1" fmla="*/ 0 h 111677"/>
              <a:gd name="connsiteX2" fmla="*/ 1099893 w 1177461"/>
              <a:gd name="connsiteY2" fmla="*/ 75841 h 111677"/>
              <a:gd name="connsiteX3" fmla="*/ 0 w 1177461"/>
              <a:gd name="connsiteY3" fmla="*/ 111677 h 111677"/>
              <a:gd name="connsiteX4" fmla="*/ 383530 w 1177461"/>
              <a:gd name="connsiteY4" fmla="*/ 34361 h 111677"/>
              <a:gd name="connsiteX0" fmla="*/ 383530 w 1247152"/>
              <a:gd name="connsiteY0" fmla="*/ 25493 h 102809"/>
              <a:gd name="connsiteX1" fmla="*/ 1247152 w 1247152"/>
              <a:gd name="connsiteY1" fmla="*/ 0 h 102809"/>
              <a:gd name="connsiteX2" fmla="*/ 1099893 w 1247152"/>
              <a:gd name="connsiteY2" fmla="*/ 66973 h 102809"/>
              <a:gd name="connsiteX3" fmla="*/ 0 w 1247152"/>
              <a:gd name="connsiteY3" fmla="*/ 102809 h 102809"/>
              <a:gd name="connsiteX4" fmla="*/ 383530 w 1247152"/>
              <a:gd name="connsiteY4" fmla="*/ 25493 h 102809"/>
              <a:gd name="connsiteX0" fmla="*/ 383530 w 1391669"/>
              <a:gd name="connsiteY0" fmla="*/ 35015 h 112331"/>
              <a:gd name="connsiteX1" fmla="*/ 1391669 w 1391669"/>
              <a:gd name="connsiteY1" fmla="*/ 0 h 112331"/>
              <a:gd name="connsiteX2" fmla="*/ 1099893 w 1391669"/>
              <a:gd name="connsiteY2" fmla="*/ 76495 h 112331"/>
              <a:gd name="connsiteX3" fmla="*/ 0 w 1391669"/>
              <a:gd name="connsiteY3" fmla="*/ 112331 h 112331"/>
              <a:gd name="connsiteX4" fmla="*/ 383530 w 1391669"/>
              <a:gd name="connsiteY4" fmla="*/ 35015 h 112331"/>
              <a:gd name="connsiteX0" fmla="*/ 383530 w 1391669"/>
              <a:gd name="connsiteY0" fmla="*/ 35015 h 112331"/>
              <a:gd name="connsiteX1" fmla="*/ 1391669 w 1391669"/>
              <a:gd name="connsiteY1" fmla="*/ 0 h 112331"/>
              <a:gd name="connsiteX2" fmla="*/ 1089212 w 1391669"/>
              <a:gd name="connsiteY2" fmla="*/ 85134 h 112331"/>
              <a:gd name="connsiteX3" fmla="*/ 0 w 1391669"/>
              <a:gd name="connsiteY3" fmla="*/ 112331 h 112331"/>
              <a:gd name="connsiteX4" fmla="*/ 383530 w 1391669"/>
              <a:gd name="connsiteY4" fmla="*/ 35015 h 11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669" h="112331">
                <a:moveTo>
                  <a:pt x="383530" y="35015"/>
                </a:moveTo>
                <a:lnTo>
                  <a:pt x="1391669" y="0"/>
                </a:lnTo>
                <a:lnTo>
                  <a:pt x="1089212" y="85134"/>
                </a:lnTo>
                <a:lnTo>
                  <a:pt x="0" y="112331"/>
                </a:lnTo>
                <a:lnTo>
                  <a:pt x="383530" y="350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A8B149-AA8E-529B-3011-8BAA5D5E466B}"/>
              </a:ext>
            </a:extLst>
          </p:cNvPr>
          <p:cNvSpPr/>
          <p:nvPr/>
        </p:nvSpPr>
        <p:spPr>
          <a:xfrm>
            <a:off x="4340572" y="733684"/>
            <a:ext cx="1150546" cy="264581"/>
          </a:xfrm>
          <a:custGeom>
            <a:avLst/>
            <a:gdLst>
              <a:gd name="connsiteX0" fmla="*/ 0 w 1085073"/>
              <a:gd name="connsiteY0" fmla="*/ 0 h 270870"/>
              <a:gd name="connsiteX1" fmla="*/ 1085073 w 1085073"/>
              <a:gd name="connsiteY1" fmla="*/ 0 h 270870"/>
              <a:gd name="connsiteX2" fmla="*/ 1085073 w 1085073"/>
              <a:gd name="connsiteY2" fmla="*/ 270870 h 270870"/>
              <a:gd name="connsiteX3" fmla="*/ 0 w 1085073"/>
              <a:gd name="connsiteY3" fmla="*/ 270870 h 270870"/>
              <a:gd name="connsiteX4" fmla="*/ 0 w 1085073"/>
              <a:gd name="connsiteY4" fmla="*/ 0 h 270870"/>
              <a:gd name="connsiteX0" fmla="*/ 0 w 1138413"/>
              <a:gd name="connsiteY0" fmla="*/ 0 h 388980"/>
              <a:gd name="connsiteX1" fmla="*/ 1085073 w 1138413"/>
              <a:gd name="connsiteY1" fmla="*/ 0 h 388980"/>
              <a:gd name="connsiteX2" fmla="*/ 1138413 w 1138413"/>
              <a:gd name="connsiteY2" fmla="*/ 388980 h 388980"/>
              <a:gd name="connsiteX3" fmla="*/ 0 w 1138413"/>
              <a:gd name="connsiteY3" fmla="*/ 270870 h 388980"/>
              <a:gd name="connsiteX4" fmla="*/ 0 w 1138413"/>
              <a:gd name="connsiteY4" fmla="*/ 0 h 388980"/>
              <a:gd name="connsiteX0" fmla="*/ 0 w 1138413"/>
              <a:gd name="connsiteY0" fmla="*/ 0 h 388980"/>
              <a:gd name="connsiteX1" fmla="*/ 1134603 w 1138413"/>
              <a:gd name="connsiteY1" fmla="*/ 160020 h 388980"/>
              <a:gd name="connsiteX2" fmla="*/ 1138413 w 1138413"/>
              <a:gd name="connsiteY2" fmla="*/ 388980 h 388980"/>
              <a:gd name="connsiteX3" fmla="*/ 0 w 1138413"/>
              <a:gd name="connsiteY3" fmla="*/ 270870 h 388980"/>
              <a:gd name="connsiteX4" fmla="*/ 0 w 1138413"/>
              <a:gd name="connsiteY4" fmla="*/ 0 h 388980"/>
              <a:gd name="connsiteX0" fmla="*/ 7620 w 1138413"/>
              <a:gd name="connsiteY0" fmla="*/ 0 h 320400"/>
              <a:gd name="connsiteX1" fmla="*/ 1134603 w 1138413"/>
              <a:gd name="connsiteY1" fmla="*/ 91440 h 320400"/>
              <a:gd name="connsiteX2" fmla="*/ 1138413 w 1138413"/>
              <a:gd name="connsiteY2" fmla="*/ 320400 h 320400"/>
              <a:gd name="connsiteX3" fmla="*/ 0 w 1138413"/>
              <a:gd name="connsiteY3" fmla="*/ 202290 h 320400"/>
              <a:gd name="connsiteX4" fmla="*/ 7620 w 1138413"/>
              <a:gd name="connsiteY4" fmla="*/ 0 h 320400"/>
              <a:gd name="connsiteX0" fmla="*/ 7620 w 1149836"/>
              <a:gd name="connsiteY0" fmla="*/ 0 h 291061"/>
              <a:gd name="connsiteX1" fmla="*/ 1134603 w 1149836"/>
              <a:gd name="connsiteY1" fmla="*/ 91440 h 291061"/>
              <a:gd name="connsiteX2" fmla="*/ 1149836 w 1149836"/>
              <a:gd name="connsiteY2" fmla="*/ 291061 h 291061"/>
              <a:gd name="connsiteX3" fmla="*/ 0 w 1149836"/>
              <a:gd name="connsiteY3" fmla="*/ 202290 h 291061"/>
              <a:gd name="connsiteX4" fmla="*/ 7620 w 1149836"/>
              <a:gd name="connsiteY4" fmla="*/ 0 h 29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836" h="291061">
                <a:moveTo>
                  <a:pt x="7620" y="0"/>
                </a:moveTo>
                <a:lnTo>
                  <a:pt x="1134603" y="91440"/>
                </a:lnTo>
                <a:lnTo>
                  <a:pt x="1149836" y="291061"/>
                </a:lnTo>
                <a:lnTo>
                  <a:pt x="0" y="202290"/>
                </a:lnTo>
                <a:lnTo>
                  <a:pt x="7620" y="0"/>
                </a:lnTo>
                <a:close/>
              </a:path>
            </a:pathLst>
          </a:custGeom>
          <a:solidFill>
            <a:srgbClr val="A6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2D815-EC2F-183F-910B-4F447B62533B}"/>
              </a:ext>
            </a:extLst>
          </p:cNvPr>
          <p:cNvSpPr/>
          <p:nvPr/>
        </p:nvSpPr>
        <p:spPr>
          <a:xfrm rot="514130">
            <a:off x="-577151" y="3008528"/>
            <a:ext cx="13100668" cy="2564675"/>
          </a:xfrm>
          <a:custGeom>
            <a:avLst/>
            <a:gdLst>
              <a:gd name="connsiteX0" fmla="*/ 0 w 13004608"/>
              <a:gd name="connsiteY0" fmla="*/ 0 h 2564675"/>
              <a:gd name="connsiteX1" fmla="*/ 13004608 w 13004608"/>
              <a:gd name="connsiteY1" fmla="*/ 0 h 2564675"/>
              <a:gd name="connsiteX2" fmla="*/ 13004608 w 13004608"/>
              <a:gd name="connsiteY2" fmla="*/ 2564675 h 2564675"/>
              <a:gd name="connsiteX3" fmla="*/ 0 w 13004608"/>
              <a:gd name="connsiteY3" fmla="*/ 2564675 h 2564675"/>
              <a:gd name="connsiteX4" fmla="*/ 0 w 13004608"/>
              <a:gd name="connsiteY4" fmla="*/ 0 h 2564675"/>
              <a:gd name="connsiteX0" fmla="*/ 0 w 13008429"/>
              <a:gd name="connsiteY0" fmla="*/ 39925 h 2564675"/>
              <a:gd name="connsiteX1" fmla="*/ 13008429 w 13008429"/>
              <a:gd name="connsiteY1" fmla="*/ 0 h 2564675"/>
              <a:gd name="connsiteX2" fmla="*/ 13008429 w 13008429"/>
              <a:gd name="connsiteY2" fmla="*/ 2564675 h 2564675"/>
              <a:gd name="connsiteX3" fmla="*/ 3821 w 13008429"/>
              <a:gd name="connsiteY3" fmla="*/ 2564675 h 2564675"/>
              <a:gd name="connsiteX4" fmla="*/ 0 w 13008429"/>
              <a:gd name="connsiteY4" fmla="*/ 39925 h 2564675"/>
              <a:gd name="connsiteX0" fmla="*/ 0 w 13067067"/>
              <a:gd name="connsiteY0" fmla="*/ 107785 h 2564675"/>
              <a:gd name="connsiteX1" fmla="*/ 13067067 w 13067067"/>
              <a:gd name="connsiteY1" fmla="*/ 0 h 2564675"/>
              <a:gd name="connsiteX2" fmla="*/ 13067067 w 13067067"/>
              <a:gd name="connsiteY2" fmla="*/ 2564675 h 2564675"/>
              <a:gd name="connsiteX3" fmla="*/ 62459 w 13067067"/>
              <a:gd name="connsiteY3" fmla="*/ 2564675 h 2564675"/>
              <a:gd name="connsiteX4" fmla="*/ 0 w 13067067"/>
              <a:gd name="connsiteY4" fmla="*/ 107785 h 2564675"/>
              <a:gd name="connsiteX0" fmla="*/ 0 w 13100668"/>
              <a:gd name="connsiteY0" fmla="*/ 211223 h 2564675"/>
              <a:gd name="connsiteX1" fmla="*/ 13100668 w 13100668"/>
              <a:gd name="connsiteY1" fmla="*/ 0 h 2564675"/>
              <a:gd name="connsiteX2" fmla="*/ 13100668 w 13100668"/>
              <a:gd name="connsiteY2" fmla="*/ 2564675 h 2564675"/>
              <a:gd name="connsiteX3" fmla="*/ 96060 w 13100668"/>
              <a:gd name="connsiteY3" fmla="*/ 2564675 h 2564675"/>
              <a:gd name="connsiteX4" fmla="*/ 0 w 13100668"/>
              <a:gd name="connsiteY4" fmla="*/ 211223 h 25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0668" h="2564675">
                <a:moveTo>
                  <a:pt x="0" y="211223"/>
                </a:moveTo>
                <a:lnTo>
                  <a:pt x="13100668" y="0"/>
                </a:lnTo>
                <a:lnTo>
                  <a:pt x="13100668" y="2564675"/>
                </a:lnTo>
                <a:lnTo>
                  <a:pt x="96060" y="2564675"/>
                </a:lnTo>
                <a:cubicBezTo>
                  <a:pt x="94786" y="1723092"/>
                  <a:pt x="1274" y="1052806"/>
                  <a:pt x="0" y="2112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C4E7A9-7041-4E73-DD05-6A5D498F5BE4}"/>
              </a:ext>
            </a:extLst>
          </p:cNvPr>
          <p:cNvSpPr/>
          <p:nvPr/>
        </p:nvSpPr>
        <p:spPr>
          <a:xfrm>
            <a:off x="4332044" y="944661"/>
            <a:ext cx="1030370" cy="3503246"/>
          </a:xfrm>
          <a:custGeom>
            <a:avLst/>
            <a:gdLst>
              <a:gd name="connsiteX0" fmla="*/ 0 w 582881"/>
              <a:gd name="connsiteY0" fmla="*/ 0 h 3432212"/>
              <a:gd name="connsiteX1" fmla="*/ 582881 w 582881"/>
              <a:gd name="connsiteY1" fmla="*/ 0 h 3432212"/>
              <a:gd name="connsiteX2" fmla="*/ 582881 w 582881"/>
              <a:gd name="connsiteY2" fmla="*/ 3432212 h 3432212"/>
              <a:gd name="connsiteX3" fmla="*/ 0 w 582881"/>
              <a:gd name="connsiteY3" fmla="*/ 3432212 h 3432212"/>
              <a:gd name="connsiteX4" fmla="*/ 0 w 582881"/>
              <a:gd name="connsiteY4" fmla="*/ 0 h 3432212"/>
              <a:gd name="connsiteX0" fmla="*/ 9727 w 582881"/>
              <a:gd name="connsiteY0" fmla="*/ 0 h 3471123"/>
              <a:gd name="connsiteX1" fmla="*/ 582881 w 582881"/>
              <a:gd name="connsiteY1" fmla="*/ 38911 h 3471123"/>
              <a:gd name="connsiteX2" fmla="*/ 582881 w 582881"/>
              <a:gd name="connsiteY2" fmla="*/ 3471123 h 3471123"/>
              <a:gd name="connsiteX3" fmla="*/ 0 w 582881"/>
              <a:gd name="connsiteY3" fmla="*/ 3471123 h 3471123"/>
              <a:gd name="connsiteX4" fmla="*/ 9727 w 582881"/>
              <a:gd name="connsiteY4" fmla="*/ 0 h 3471123"/>
              <a:gd name="connsiteX0" fmla="*/ 9727 w 582881"/>
              <a:gd name="connsiteY0" fmla="*/ 0 h 3548944"/>
              <a:gd name="connsiteX1" fmla="*/ 582881 w 582881"/>
              <a:gd name="connsiteY1" fmla="*/ 38911 h 3548944"/>
              <a:gd name="connsiteX2" fmla="*/ 573153 w 582881"/>
              <a:gd name="connsiteY2" fmla="*/ 3548944 h 3548944"/>
              <a:gd name="connsiteX3" fmla="*/ 0 w 582881"/>
              <a:gd name="connsiteY3" fmla="*/ 3471123 h 3548944"/>
              <a:gd name="connsiteX4" fmla="*/ 9727 w 582881"/>
              <a:gd name="connsiteY4" fmla="*/ 0 h 3548944"/>
              <a:gd name="connsiteX0" fmla="*/ 9727 w 771056"/>
              <a:gd name="connsiteY0" fmla="*/ 0 h 3548944"/>
              <a:gd name="connsiteX1" fmla="*/ 771056 w 771056"/>
              <a:gd name="connsiteY1" fmla="*/ 69789 h 3548944"/>
              <a:gd name="connsiteX2" fmla="*/ 573153 w 771056"/>
              <a:gd name="connsiteY2" fmla="*/ 3548944 h 3548944"/>
              <a:gd name="connsiteX3" fmla="*/ 0 w 771056"/>
              <a:gd name="connsiteY3" fmla="*/ 3471123 h 3548944"/>
              <a:gd name="connsiteX4" fmla="*/ 9727 w 771056"/>
              <a:gd name="connsiteY4" fmla="*/ 0 h 35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56" h="3548944">
                <a:moveTo>
                  <a:pt x="9727" y="0"/>
                </a:moveTo>
                <a:lnTo>
                  <a:pt x="771056" y="69789"/>
                </a:lnTo>
                <a:cubicBezTo>
                  <a:pt x="767813" y="1239800"/>
                  <a:pt x="576396" y="2378933"/>
                  <a:pt x="573153" y="3548944"/>
                </a:cubicBezTo>
                <a:lnTo>
                  <a:pt x="0" y="3471123"/>
                </a:lnTo>
                <a:cubicBezTo>
                  <a:pt x="3242" y="2314082"/>
                  <a:pt x="6485" y="1157041"/>
                  <a:pt x="97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0A44B3E-FF1B-A593-C62F-38AFD29BEAD8}"/>
              </a:ext>
            </a:extLst>
          </p:cNvPr>
          <p:cNvSpPr/>
          <p:nvPr/>
        </p:nvSpPr>
        <p:spPr>
          <a:xfrm rot="344755">
            <a:off x="4590715" y="683267"/>
            <a:ext cx="3093362" cy="240257"/>
          </a:xfrm>
          <a:custGeom>
            <a:avLst/>
            <a:gdLst>
              <a:gd name="connsiteX0" fmla="*/ 0 w 4269181"/>
              <a:gd name="connsiteY0" fmla="*/ 0 h 527901"/>
              <a:gd name="connsiteX1" fmla="*/ 4269181 w 4269181"/>
              <a:gd name="connsiteY1" fmla="*/ 0 h 527901"/>
              <a:gd name="connsiteX2" fmla="*/ 4269181 w 4269181"/>
              <a:gd name="connsiteY2" fmla="*/ 527901 h 527901"/>
              <a:gd name="connsiteX3" fmla="*/ 0 w 4269181"/>
              <a:gd name="connsiteY3" fmla="*/ 527901 h 527901"/>
              <a:gd name="connsiteX4" fmla="*/ 0 w 4269181"/>
              <a:gd name="connsiteY4" fmla="*/ 0 h 527901"/>
              <a:gd name="connsiteX0" fmla="*/ 0 w 4529209"/>
              <a:gd name="connsiteY0" fmla="*/ 0 h 527901"/>
              <a:gd name="connsiteX1" fmla="*/ 4529209 w 4529209"/>
              <a:gd name="connsiteY1" fmla="*/ 324389 h 527901"/>
              <a:gd name="connsiteX2" fmla="*/ 4269181 w 4529209"/>
              <a:gd name="connsiteY2" fmla="*/ 527901 h 527901"/>
              <a:gd name="connsiteX3" fmla="*/ 0 w 4529209"/>
              <a:gd name="connsiteY3" fmla="*/ 527901 h 527901"/>
              <a:gd name="connsiteX4" fmla="*/ 0 w 4529209"/>
              <a:gd name="connsiteY4" fmla="*/ 0 h 527901"/>
              <a:gd name="connsiteX0" fmla="*/ 0 w 4529209"/>
              <a:gd name="connsiteY0" fmla="*/ 0 h 536395"/>
              <a:gd name="connsiteX1" fmla="*/ 4529209 w 4529209"/>
              <a:gd name="connsiteY1" fmla="*/ 324389 h 536395"/>
              <a:gd name="connsiteX2" fmla="*/ 4184766 w 4529209"/>
              <a:gd name="connsiteY2" fmla="*/ 536395 h 536395"/>
              <a:gd name="connsiteX3" fmla="*/ 0 w 4529209"/>
              <a:gd name="connsiteY3" fmla="*/ 527901 h 536395"/>
              <a:gd name="connsiteX4" fmla="*/ 0 w 4529209"/>
              <a:gd name="connsiteY4" fmla="*/ 0 h 536395"/>
              <a:gd name="connsiteX0" fmla="*/ 14216 w 4529209"/>
              <a:gd name="connsiteY0" fmla="*/ 0 h 300966"/>
              <a:gd name="connsiteX1" fmla="*/ 4529209 w 4529209"/>
              <a:gd name="connsiteY1" fmla="*/ 88960 h 300966"/>
              <a:gd name="connsiteX2" fmla="*/ 4184766 w 4529209"/>
              <a:gd name="connsiteY2" fmla="*/ 300966 h 300966"/>
              <a:gd name="connsiteX3" fmla="*/ 0 w 4529209"/>
              <a:gd name="connsiteY3" fmla="*/ 292472 h 300966"/>
              <a:gd name="connsiteX4" fmla="*/ 14216 w 4529209"/>
              <a:gd name="connsiteY4" fmla="*/ 0 h 300966"/>
              <a:gd name="connsiteX0" fmla="*/ 9556 w 4529209"/>
              <a:gd name="connsiteY0" fmla="*/ 0 h 253125"/>
              <a:gd name="connsiteX1" fmla="*/ 4529209 w 4529209"/>
              <a:gd name="connsiteY1" fmla="*/ 41119 h 253125"/>
              <a:gd name="connsiteX2" fmla="*/ 4184766 w 4529209"/>
              <a:gd name="connsiteY2" fmla="*/ 253125 h 253125"/>
              <a:gd name="connsiteX3" fmla="*/ 0 w 4529209"/>
              <a:gd name="connsiteY3" fmla="*/ 244631 h 253125"/>
              <a:gd name="connsiteX4" fmla="*/ 9556 w 4529209"/>
              <a:gd name="connsiteY4" fmla="*/ 0 h 253125"/>
              <a:gd name="connsiteX0" fmla="*/ 0 w 4519653"/>
              <a:gd name="connsiteY0" fmla="*/ 0 h 348699"/>
              <a:gd name="connsiteX1" fmla="*/ 4519653 w 4519653"/>
              <a:gd name="connsiteY1" fmla="*/ 41119 h 348699"/>
              <a:gd name="connsiteX2" fmla="*/ 4175210 w 4519653"/>
              <a:gd name="connsiteY2" fmla="*/ 253125 h 348699"/>
              <a:gd name="connsiteX3" fmla="*/ 1592616 w 4519653"/>
              <a:gd name="connsiteY3" fmla="*/ 348699 h 348699"/>
              <a:gd name="connsiteX4" fmla="*/ 0 w 4519653"/>
              <a:gd name="connsiteY4" fmla="*/ 0 h 348699"/>
              <a:gd name="connsiteX0" fmla="*/ 578928 w 2927037"/>
              <a:gd name="connsiteY0" fmla="*/ 71979 h 307580"/>
              <a:gd name="connsiteX1" fmla="*/ 2927037 w 2927037"/>
              <a:gd name="connsiteY1" fmla="*/ 0 h 307580"/>
              <a:gd name="connsiteX2" fmla="*/ 2582594 w 2927037"/>
              <a:gd name="connsiteY2" fmla="*/ 212006 h 307580"/>
              <a:gd name="connsiteX3" fmla="*/ 0 w 2927037"/>
              <a:gd name="connsiteY3" fmla="*/ 307580 h 307580"/>
              <a:gd name="connsiteX4" fmla="*/ 578928 w 2927037"/>
              <a:gd name="connsiteY4" fmla="*/ 71979 h 307580"/>
              <a:gd name="connsiteX0" fmla="*/ 578928 w 3145653"/>
              <a:gd name="connsiteY0" fmla="*/ 0 h 235601"/>
              <a:gd name="connsiteX1" fmla="*/ 3145653 w 3145653"/>
              <a:gd name="connsiteY1" fmla="*/ 29190 h 235601"/>
              <a:gd name="connsiteX2" fmla="*/ 2582594 w 3145653"/>
              <a:gd name="connsiteY2" fmla="*/ 140027 h 235601"/>
              <a:gd name="connsiteX3" fmla="*/ 0 w 3145653"/>
              <a:gd name="connsiteY3" fmla="*/ 235601 h 235601"/>
              <a:gd name="connsiteX4" fmla="*/ 578928 w 3145653"/>
              <a:gd name="connsiteY4" fmla="*/ 0 h 235601"/>
              <a:gd name="connsiteX0" fmla="*/ 553679 w 3145653"/>
              <a:gd name="connsiteY0" fmla="*/ 96517 h 206411"/>
              <a:gd name="connsiteX1" fmla="*/ 3145653 w 3145653"/>
              <a:gd name="connsiteY1" fmla="*/ 0 h 206411"/>
              <a:gd name="connsiteX2" fmla="*/ 2582594 w 3145653"/>
              <a:gd name="connsiteY2" fmla="*/ 110837 h 206411"/>
              <a:gd name="connsiteX3" fmla="*/ 0 w 3145653"/>
              <a:gd name="connsiteY3" fmla="*/ 206411 h 206411"/>
              <a:gd name="connsiteX4" fmla="*/ 553679 w 3145653"/>
              <a:gd name="connsiteY4" fmla="*/ 96517 h 206411"/>
              <a:gd name="connsiteX0" fmla="*/ 733776 w 3145653"/>
              <a:gd name="connsiteY0" fmla="*/ 97344 h 206411"/>
              <a:gd name="connsiteX1" fmla="*/ 3145653 w 3145653"/>
              <a:gd name="connsiteY1" fmla="*/ 0 h 206411"/>
              <a:gd name="connsiteX2" fmla="*/ 2582594 w 3145653"/>
              <a:gd name="connsiteY2" fmla="*/ 110837 h 206411"/>
              <a:gd name="connsiteX3" fmla="*/ 0 w 3145653"/>
              <a:gd name="connsiteY3" fmla="*/ 206411 h 206411"/>
              <a:gd name="connsiteX4" fmla="*/ 733776 w 3145653"/>
              <a:gd name="connsiteY4" fmla="*/ 97344 h 206411"/>
              <a:gd name="connsiteX0" fmla="*/ 733776 w 3106937"/>
              <a:gd name="connsiteY0" fmla="*/ 93448 h 202515"/>
              <a:gd name="connsiteX1" fmla="*/ 3106937 w 3106937"/>
              <a:gd name="connsiteY1" fmla="*/ 0 h 202515"/>
              <a:gd name="connsiteX2" fmla="*/ 2582594 w 3106937"/>
              <a:gd name="connsiteY2" fmla="*/ 106941 h 202515"/>
              <a:gd name="connsiteX3" fmla="*/ 0 w 3106937"/>
              <a:gd name="connsiteY3" fmla="*/ 202515 h 202515"/>
              <a:gd name="connsiteX4" fmla="*/ 733776 w 3106937"/>
              <a:gd name="connsiteY4" fmla="*/ 93448 h 202515"/>
              <a:gd name="connsiteX0" fmla="*/ 733776 w 3093362"/>
              <a:gd name="connsiteY0" fmla="*/ 131190 h 240257"/>
              <a:gd name="connsiteX1" fmla="*/ 3093362 w 3093362"/>
              <a:gd name="connsiteY1" fmla="*/ 0 h 240257"/>
              <a:gd name="connsiteX2" fmla="*/ 2582594 w 3093362"/>
              <a:gd name="connsiteY2" fmla="*/ 144683 h 240257"/>
              <a:gd name="connsiteX3" fmla="*/ 0 w 3093362"/>
              <a:gd name="connsiteY3" fmla="*/ 240257 h 240257"/>
              <a:gd name="connsiteX4" fmla="*/ 733776 w 3093362"/>
              <a:gd name="connsiteY4" fmla="*/ 131190 h 24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362" h="240257">
                <a:moveTo>
                  <a:pt x="733776" y="131190"/>
                </a:moveTo>
                <a:lnTo>
                  <a:pt x="3093362" y="0"/>
                </a:lnTo>
                <a:lnTo>
                  <a:pt x="2582594" y="144683"/>
                </a:lnTo>
                <a:lnTo>
                  <a:pt x="0" y="240257"/>
                </a:lnTo>
                <a:lnTo>
                  <a:pt x="733776" y="1311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713E-C0B8-4EFE-470F-D79B99F0404B}"/>
              </a:ext>
            </a:extLst>
          </p:cNvPr>
          <p:cNvSpPr txBox="1"/>
          <p:nvPr/>
        </p:nvSpPr>
        <p:spPr>
          <a:xfrm>
            <a:off x="3817856" y="5731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C0ED34-C3B4-0E3D-7525-D094E96A1BDA}"/>
              </a:ext>
            </a:extLst>
          </p:cNvPr>
          <p:cNvGrpSpPr/>
          <p:nvPr/>
        </p:nvGrpSpPr>
        <p:grpSpPr>
          <a:xfrm>
            <a:off x="4485400" y="1101610"/>
            <a:ext cx="3249142" cy="3863791"/>
            <a:chOff x="4485400" y="1101610"/>
            <a:chExt cx="3249142" cy="38637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8C01C8-1B20-16D0-0DAA-49B26E7FDB2D}"/>
                </a:ext>
              </a:extLst>
            </p:cNvPr>
            <p:cNvGrpSpPr/>
            <p:nvPr/>
          </p:nvGrpSpPr>
          <p:grpSpPr>
            <a:xfrm>
              <a:off x="4485400" y="1243795"/>
              <a:ext cx="3221199" cy="3721606"/>
              <a:chOff x="4461534" y="1913099"/>
              <a:chExt cx="3221199" cy="37216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45BFFF-C44E-EE15-8305-E7524A6C54C8}"/>
                  </a:ext>
                </a:extLst>
              </p:cNvPr>
              <p:cNvSpPr/>
              <p:nvPr/>
            </p:nvSpPr>
            <p:spPr>
              <a:xfrm rot="217469">
                <a:off x="4461534" y="1913099"/>
                <a:ext cx="2778737" cy="3628529"/>
              </a:xfrm>
              <a:custGeom>
                <a:avLst/>
                <a:gdLst>
                  <a:gd name="connsiteX0" fmla="*/ 0 w 3318235"/>
                  <a:gd name="connsiteY0" fmla="*/ 0 h 3412503"/>
                  <a:gd name="connsiteX1" fmla="*/ 3318235 w 3318235"/>
                  <a:gd name="connsiteY1" fmla="*/ 0 h 3412503"/>
                  <a:gd name="connsiteX2" fmla="*/ 3318235 w 3318235"/>
                  <a:gd name="connsiteY2" fmla="*/ 3412503 h 3412503"/>
                  <a:gd name="connsiteX3" fmla="*/ 0 w 3318235"/>
                  <a:gd name="connsiteY3" fmla="*/ 3412503 h 3412503"/>
                  <a:gd name="connsiteX4" fmla="*/ 0 w 3318235"/>
                  <a:gd name="connsiteY4" fmla="*/ 0 h 3412503"/>
                  <a:gd name="connsiteX0" fmla="*/ 0 w 3318235"/>
                  <a:gd name="connsiteY0" fmla="*/ 0 h 3467927"/>
                  <a:gd name="connsiteX1" fmla="*/ 3318235 w 3318235"/>
                  <a:gd name="connsiteY1" fmla="*/ 0 h 3467927"/>
                  <a:gd name="connsiteX2" fmla="*/ 3318235 w 3318235"/>
                  <a:gd name="connsiteY2" fmla="*/ 3412503 h 3467927"/>
                  <a:gd name="connsiteX3" fmla="*/ 250376 w 3318235"/>
                  <a:gd name="connsiteY3" fmla="*/ 3467927 h 3467927"/>
                  <a:gd name="connsiteX4" fmla="*/ 0 w 3318235"/>
                  <a:gd name="connsiteY4" fmla="*/ 0 h 3467927"/>
                  <a:gd name="connsiteX0" fmla="*/ 0 w 3637897"/>
                  <a:gd name="connsiteY0" fmla="*/ 0 h 3623107"/>
                  <a:gd name="connsiteX1" fmla="*/ 3318235 w 3637897"/>
                  <a:gd name="connsiteY1" fmla="*/ 0 h 3623107"/>
                  <a:gd name="connsiteX2" fmla="*/ 3637897 w 3637897"/>
                  <a:gd name="connsiteY2" fmla="*/ 3623107 h 3623107"/>
                  <a:gd name="connsiteX3" fmla="*/ 250376 w 3637897"/>
                  <a:gd name="connsiteY3" fmla="*/ 3467927 h 3623107"/>
                  <a:gd name="connsiteX4" fmla="*/ 0 w 3637897"/>
                  <a:gd name="connsiteY4" fmla="*/ 0 h 3623107"/>
                  <a:gd name="connsiteX0" fmla="*/ 0 w 3600312"/>
                  <a:gd name="connsiteY0" fmla="*/ 0 h 3626145"/>
                  <a:gd name="connsiteX1" fmla="*/ 3318235 w 3600312"/>
                  <a:gd name="connsiteY1" fmla="*/ 0 h 3626145"/>
                  <a:gd name="connsiteX2" fmla="*/ 3600312 w 3600312"/>
                  <a:gd name="connsiteY2" fmla="*/ 3626145 h 3626145"/>
                  <a:gd name="connsiteX3" fmla="*/ 250376 w 3600312"/>
                  <a:gd name="connsiteY3" fmla="*/ 3467927 h 3626145"/>
                  <a:gd name="connsiteX4" fmla="*/ 0 w 3600312"/>
                  <a:gd name="connsiteY4" fmla="*/ 0 h 3626145"/>
                  <a:gd name="connsiteX0" fmla="*/ 0 w 3600312"/>
                  <a:gd name="connsiteY0" fmla="*/ 0 h 3626145"/>
                  <a:gd name="connsiteX1" fmla="*/ 3318235 w 3600312"/>
                  <a:gd name="connsiteY1" fmla="*/ 0 h 3626145"/>
                  <a:gd name="connsiteX2" fmla="*/ 3600312 w 3600312"/>
                  <a:gd name="connsiteY2" fmla="*/ 3626145 h 3626145"/>
                  <a:gd name="connsiteX3" fmla="*/ 318727 w 3600312"/>
                  <a:gd name="connsiteY3" fmla="*/ 3417312 h 3626145"/>
                  <a:gd name="connsiteX4" fmla="*/ 0 w 3600312"/>
                  <a:gd name="connsiteY4" fmla="*/ 0 h 3626145"/>
                  <a:gd name="connsiteX0" fmla="*/ 0 w 3552206"/>
                  <a:gd name="connsiteY0" fmla="*/ 0 h 3628529"/>
                  <a:gd name="connsiteX1" fmla="*/ 3270129 w 3552206"/>
                  <a:gd name="connsiteY1" fmla="*/ 2384 h 3628529"/>
                  <a:gd name="connsiteX2" fmla="*/ 3552206 w 3552206"/>
                  <a:gd name="connsiteY2" fmla="*/ 3628529 h 3628529"/>
                  <a:gd name="connsiteX3" fmla="*/ 270621 w 3552206"/>
                  <a:gd name="connsiteY3" fmla="*/ 3419696 h 3628529"/>
                  <a:gd name="connsiteX4" fmla="*/ 0 w 3552206"/>
                  <a:gd name="connsiteY4" fmla="*/ 0 h 36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206" h="3628529">
                    <a:moveTo>
                      <a:pt x="0" y="0"/>
                    </a:moveTo>
                    <a:lnTo>
                      <a:pt x="3270129" y="2384"/>
                    </a:lnTo>
                    <a:lnTo>
                      <a:pt x="3552206" y="3628529"/>
                    </a:lnTo>
                    <a:lnTo>
                      <a:pt x="270621" y="34196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2307602014">
                      <a:custGeom>
                        <a:avLst/>
                        <a:gdLst>
                          <a:gd name="connsiteX0" fmla="*/ 0 w 3318235"/>
                          <a:gd name="connsiteY0" fmla="*/ 0 h 3412503"/>
                          <a:gd name="connsiteX1" fmla="*/ 597282 w 3318235"/>
                          <a:gd name="connsiteY1" fmla="*/ 0 h 3412503"/>
                          <a:gd name="connsiteX2" fmla="*/ 1260929 w 3318235"/>
                          <a:gd name="connsiteY2" fmla="*/ 0 h 3412503"/>
                          <a:gd name="connsiteX3" fmla="*/ 1924576 w 3318235"/>
                          <a:gd name="connsiteY3" fmla="*/ 0 h 3412503"/>
                          <a:gd name="connsiteX4" fmla="*/ 2488676 w 3318235"/>
                          <a:gd name="connsiteY4" fmla="*/ 0 h 3412503"/>
                          <a:gd name="connsiteX5" fmla="*/ 3318235 w 3318235"/>
                          <a:gd name="connsiteY5" fmla="*/ 0 h 3412503"/>
                          <a:gd name="connsiteX6" fmla="*/ 3318235 w 3318235"/>
                          <a:gd name="connsiteY6" fmla="*/ 750751 h 3412503"/>
                          <a:gd name="connsiteX7" fmla="*/ 3318235 w 3318235"/>
                          <a:gd name="connsiteY7" fmla="*/ 1501501 h 3412503"/>
                          <a:gd name="connsiteX8" fmla="*/ 3318235 w 3318235"/>
                          <a:gd name="connsiteY8" fmla="*/ 2184002 h 3412503"/>
                          <a:gd name="connsiteX9" fmla="*/ 3318235 w 3318235"/>
                          <a:gd name="connsiteY9" fmla="*/ 2764127 h 3412503"/>
                          <a:gd name="connsiteX10" fmla="*/ 3318235 w 3318235"/>
                          <a:gd name="connsiteY10" fmla="*/ 3412503 h 3412503"/>
                          <a:gd name="connsiteX11" fmla="*/ 2720953 w 3318235"/>
                          <a:gd name="connsiteY11" fmla="*/ 3412503 h 3412503"/>
                          <a:gd name="connsiteX12" fmla="*/ 2123670 w 3318235"/>
                          <a:gd name="connsiteY12" fmla="*/ 3412503 h 3412503"/>
                          <a:gd name="connsiteX13" fmla="*/ 1426841 w 3318235"/>
                          <a:gd name="connsiteY13" fmla="*/ 3412503 h 3412503"/>
                          <a:gd name="connsiteX14" fmla="*/ 696829 w 3318235"/>
                          <a:gd name="connsiteY14" fmla="*/ 3412503 h 3412503"/>
                          <a:gd name="connsiteX15" fmla="*/ 0 w 3318235"/>
                          <a:gd name="connsiteY15" fmla="*/ 3412503 h 3412503"/>
                          <a:gd name="connsiteX16" fmla="*/ 0 w 3318235"/>
                          <a:gd name="connsiteY16" fmla="*/ 2798252 h 3412503"/>
                          <a:gd name="connsiteX17" fmla="*/ 0 w 3318235"/>
                          <a:gd name="connsiteY17" fmla="*/ 2081627 h 3412503"/>
                          <a:gd name="connsiteX18" fmla="*/ 0 w 3318235"/>
                          <a:gd name="connsiteY18" fmla="*/ 1330876 h 3412503"/>
                          <a:gd name="connsiteX19" fmla="*/ 0 w 3318235"/>
                          <a:gd name="connsiteY19" fmla="*/ 614251 h 3412503"/>
                          <a:gd name="connsiteX20" fmla="*/ 0 w 3318235"/>
                          <a:gd name="connsiteY20" fmla="*/ 0 h 34125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318235" h="3412503" fill="none" extrusionOk="0">
                            <a:moveTo>
                              <a:pt x="0" y="0"/>
                            </a:moveTo>
                            <a:cubicBezTo>
                              <a:pt x="284434" y="15364"/>
                              <a:pt x="315701" y="4084"/>
                              <a:pt x="597282" y="0"/>
                            </a:cubicBezTo>
                            <a:cubicBezTo>
                              <a:pt x="878863" y="-4084"/>
                              <a:pt x="1099000" y="3852"/>
                              <a:pt x="1260929" y="0"/>
                            </a:cubicBezTo>
                            <a:cubicBezTo>
                              <a:pt x="1422858" y="-3852"/>
                              <a:pt x="1607566" y="-13920"/>
                              <a:pt x="1924576" y="0"/>
                            </a:cubicBezTo>
                            <a:cubicBezTo>
                              <a:pt x="2241586" y="13920"/>
                              <a:pt x="2338719" y="-20685"/>
                              <a:pt x="2488676" y="0"/>
                            </a:cubicBezTo>
                            <a:cubicBezTo>
                              <a:pt x="2638633" y="20685"/>
                              <a:pt x="3122197" y="30547"/>
                              <a:pt x="3318235" y="0"/>
                            </a:cubicBezTo>
                            <a:cubicBezTo>
                              <a:pt x="3308153" y="237888"/>
                              <a:pt x="3307410" y="443242"/>
                              <a:pt x="3318235" y="750751"/>
                            </a:cubicBezTo>
                            <a:cubicBezTo>
                              <a:pt x="3329060" y="1058260"/>
                              <a:pt x="3336909" y="1285288"/>
                              <a:pt x="3318235" y="1501501"/>
                            </a:cubicBezTo>
                            <a:cubicBezTo>
                              <a:pt x="3299562" y="1717714"/>
                              <a:pt x="3320034" y="1852340"/>
                              <a:pt x="3318235" y="2184002"/>
                            </a:cubicBezTo>
                            <a:cubicBezTo>
                              <a:pt x="3316436" y="2515664"/>
                              <a:pt x="3343077" y="2633735"/>
                              <a:pt x="3318235" y="2764127"/>
                            </a:cubicBezTo>
                            <a:cubicBezTo>
                              <a:pt x="3293393" y="2894519"/>
                              <a:pt x="3340230" y="3209997"/>
                              <a:pt x="3318235" y="3412503"/>
                            </a:cubicBezTo>
                            <a:cubicBezTo>
                              <a:pt x="3060567" y="3397293"/>
                              <a:pt x="2985543" y="3401511"/>
                              <a:pt x="2720953" y="3412503"/>
                            </a:cubicBezTo>
                            <a:cubicBezTo>
                              <a:pt x="2456363" y="3423495"/>
                              <a:pt x="2421065" y="3424766"/>
                              <a:pt x="2123670" y="3412503"/>
                            </a:cubicBezTo>
                            <a:cubicBezTo>
                              <a:pt x="1826275" y="3400240"/>
                              <a:pt x="1739118" y="3415672"/>
                              <a:pt x="1426841" y="3412503"/>
                            </a:cubicBezTo>
                            <a:cubicBezTo>
                              <a:pt x="1114564" y="3409334"/>
                              <a:pt x="909147" y="3384796"/>
                              <a:pt x="696829" y="3412503"/>
                            </a:cubicBezTo>
                            <a:cubicBezTo>
                              <a:pt x="484511" y="3440210"/>
                              <a:pt x="261610" y="3420497"/>
                              <a:pt x="0" y="3412503"/>
                            </a:cubicBezTo>
                            <a:cubicBezTo>
                              <a:pt x="-2705" y="3257243"/>
                              <a:pt x="-26553" y="2930585"/>
                              <a:pt x="0" y="2798252"/>
                            </a:cubicBezTo>
                            <a:cubicBezTo>
                              <a:pt x="26553" y="2665919"/>
                              <a:pt x="-12965" y="2333359"/>
                              <a:pt x="0" y="2081627"/>
                            </a:cubicBezTo>
                            <a:cubicBezTo>
                              <a:pt x="12965" y="1829895"/>
                              <a:pt x="35029" y="1604357"/>
                              <a:pt x="0" y="1330876"/>
                            </a:cubicBezTo>
                            <a:cubicBezTo>
                              <a:pt x="-35029" y="1057395"/>
                              <a:pt x="-35142" y="930599"/>
                              <a:pt x="0" y="614251"/>
                            </a:cubicBezTo>
                            <a:cubicBezTo>
                              <a:pt x="35142" y="297904"/>
                              <a:pt x="-26761" y="277372"/>
                              <a:pt x="0" y="0"/>
                            </a:cubicBezTo>
                            <a:close/>
                          </a:path>
                          <a:path w="3318235" h="3412503" stroke="0" extrusionOk="0">
                            <a:moveTo>
                              <a:pt x="0" y="0"/>
                            </a:moveTo>
                            <a:cubicBezTo>
                              <a:pt x="169239" y="-22432"/>
                              <a:pt x="441685" y="16794"/>
                              <a:pt x="630465" y="0"/>
                            </a:cubicBezTo>
                            <a:cubicBezTo>
                              <a:pt x="819246" y="-16794"/>
                              <a:pt x="1028931" y="-7094"/>
                              <a:pt x="1294112" y="0"/>
                            </a:cubicBezTo>
                            <a:cubicBezTo>
                              <a:pt x="1559293" y="7094"/>
                              <a:pt x="1838906" y="21777"/>
                              <a:pt x="1990941" y="0"/>
                            </a:cubicBezTo>
                            <a:cubicBezTo>
                              <a:pt x="2142976" y="-21777"/>
                              <a:pt x="2386766" y="25215"/>
                              <a:pt x="2588223" y="0"/>
                            </a:cubicBezTo>
                            <a:cubicBezTo>
                              <a:pt x="2789680" y="-25215"/>
                              <a:pt x="2964439" y="20469"/>
                              <a:pt x="3318235" y="0"/>
                            </a:cubicBezTo>
                            <a:cubicBezTo>
                              <a:pt x="3341308" y="277193"/>
                              <a:pt x="3343160" y="368849"/>
                              <a:pt x="3318235" y="614251"/>
                            </a:cubicBezTo>
                            <a:cubicBezTo>
                              <a:pt x="3293310" y="859653"/>
                              <a:pt x="3331159" y="1000972"/>
                              <a:pt x="3318235" y="1194376"/>
                            </a:cubicBezTo>
                            <a:cubicBezTo>
                              <a:pt x="3305311" y="1387780"/>
                              <a:pt x="3334999" y="1710168"/>
                              <a:pt x="3318235" y="1945127"/>
                            </a:cubicBezTo>
                            <a:cubicBezTo>
                              <a:pt x="3301471" y="2180086"/>
                              <a:pt x="3300130" y="2266967"/>
                              <a:pt x="3318235" y="2525252"/>
                            </a:cubicBezTo>
                            <a:cubicBezTo>
                              <a:pt x="3336340" y="2783537"/>
                              <a:pt x="3307459" y="3172581"/>
                              <a:pt x="3318235" y="3412503"/>
                            </a:cubicBezTo>
                            <a:cubicBezTo>
                              <a:pt x="3100412" y="3441116"/>
                              <a:pt x="2932500" y="3382774"/>
                              <a:pt x="2687770" y="3412503"/>
                            </a:cubicBezTo>
                            <a:cubicBezTo>
                              <a:pt x="2443040" y="3442232"/>
                              <a:pt x="2241687" y="3422438"/>
                              <a:pt x="2024123" y="3412503"/>
                            </a:cubicBezTo>
                            <a:cubicBezTo>
                              <a:pt x="1806559" y="3402568"/>
                              <a:pt x="1616331" y="3445112"/>
                              <a:pt x="1360476" y="3412503"/>
                            </a:cubicBezTo>
                            <a:cubicBezTo>
                              <a:pt x="1104621" y="3379894"/>
                              <a:pt x="958272" y="3411115"/>
                              <a:pt x="663647" y="3412503"/>
                            </a:cubicBezTo>
                            <a:cubicBezTo>
                              <a:pt x="369022" y="3413891"/>
                              <a:pt x="330304" y="3418817"/>
                              <a:pt x="0" y="3412503"/>
                            </a:cubicBezTo>
                            <a:cubicBezTo>
                              <a:pt x="-1598" y="3143446"/>
                              <a:pt x="23751" y="3037174"/>
                              <a:pt x="0" y="2832377"/>
                            </a:cubicBezTo>
                            <a:cubicBezTo>
                              <a:pt x="-23751" y="2627580"/>
                              <a:pt x="-147" y="2467086"/>
                              <a:pt x="0" y="2115752"/>
                            </a:cubicBezTo>
                            <a:cubicBezTo>
                              <a:pt x="147" y="1764418"/>
                              <a:pt x="-7522" y="1803967"/>
                              <a:pt x="0" y="1535626"/>
                            </a:cubicBezTo>
                            <a:cubicBezTo>
                              <a:pt x="7522" y="1267285"/>
                              <a:pt x="27059" y="1032866"/>
                              <a:pt x="0" y="887251"/>
                            </a:cubicBezTo>
                            <a:cubicBezTo>
                              <a:pt x="-27059" y="741637"/>
                              <a:pt x="-11120" y="20048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1C5070E-3D4F-577A-9C29-C607ACB3A5DA}"/>
                  </a:ext>
                </a:extLst>
              </p:cNvPr>
              <p:cNvSpPr/>
              <p:nvPr/>
            </p:nvSpPr>
            <p:spPr>
              <a:xfrm flipH="1">
                <a:off x="7114053" y="1914293"/>
                <a:ext cx="568680" cy="3720412"/>
              </a:xfrm>
              <a:custGeom>
                <a:avLst/>
                <a:gdLst>
                  <a:gd name="connsiteX0" fmla="*/ 0 w 3318235"/>
                  <a:gd name="connsiteY0" fmla="*/ 0 h 3412503"/>
                  <a:gd name="connsiteX1" fmla="*/ 3318235 w 3318235"/>
                  <a:gd name="connsiteY1" fmla="*/ 0 h 3412503"/>
                  <a:gd name="connsiteX2" fmla="*/ 3318235 w 3318235"/>
                  <a:gd name="connsiteY2" fmla="*/ 3412503 h 3412503"/>
                  <a:gd name="connsiteX3" fmla="*/ 0 w 3318235"/>
                  <a:gd name="connsiteY3" fmla="*/ 3412503 h 3412503"/>
                  <a:gd name="connsiteX4" fmla="*/ 0 w 3318235"/>
                  <a:gd name="connsiteY4" fmla="*/ 0 h 3412503"/>
                  <a:gd name="connsiteX0" fmla="*/ 0 w 3318235"/>
                  <a:gd name="connsiteY0" fmla="*/ 0 h 3467927"/>
                  <a:gd name="connsiteX1" fmla="*/ 3318235 w 3318235"/>
                  <a:gd name="connsiteY1" fmla="*/ 0 h 3467927"/>
                  <a:gd name="connsiteX2" fmla="*/ 3318235 w 3318235"/>
                  <a:gd name="connsiteY2" fmla="*/ 3412503 h 3467927"/>
                  <a:gd name="connsiteX3" fmla="*/ 250376 w 3318235"/>
                  <a:gd name="connsiteY3" fmla="*/ 3467927 h 3467927"/>
                  <a:gd name="connsiteX4" fmla="*/ 0 w 3318235"/>
                  <a:gd name="connsiteY4" fmla="*/ 0 h 3467927"/>
                  <a:gd name="connsiteX0" fmla="*/ 0 w 3637897"/>
                  <a:gd name="connsiteY0" fmla="*/ 0 h 3623107"/>
                  <a:gd name="connsiteX1" fmla="*/ 3318235 w 3637897"/>
                  <a:gd name="connsiteY1" fmla="*/ 0 h 3623107"/>
                  <a:gd name="connsiteX2" fmla="*/ 3637897 w 3637897"/>
                  <a:gd name="connsiteY2" fmla="*/ 3623107 h 3623107"/>
                  <a:gd name="connsiteX3" fmla="*/ 250376 w 3637897"/>
                  <a:gd name="connsiteY3" fmla="*/ 3467927 h 3623107"/>
                  <a:gd name="connsiteX4" fmla="*/ 0 w 3637897"/>
                  <a:gd name="connsiteY4" fmla="*/ 0 h 3623107"/>
                  <a:gd name="connsiteX0" fmla="*/ 0 w 3600312"/>
                  <a:gd name="connsiteY0" fmla="*/ 0 h 3626145"/>
                  <a:gd name="connsiteX1" fmla="*/ 3318235 w 3600312"/>
                  <a:gd name="connsiteY1" fmla="*/ 0 h 3626145"/>
                  <a:gd name="connsiteX2" fmla="*/ 3600312 w 3600312"/>
                  <a:gd name="connsiteY2" fmla="*/ 3626145 h 3626145"/>
                  <a:gd name="connsiteX3" fmla="*/ 250376 w 3600312"/>
                  <a:gd name="connsiteY3" fmla="*/ 3467927 h 3626145"/>
                  <a:gd name="connsiteX4" fmla="*/ 0 w 3600312"/>
                  <a:gd name="connsiteY4" fmla="*/ 0 h 3626145"/>
                  <a:gd name="connsiteX0" fmla="*/ 9300 w 3349937"/>
                  <a:gd name="connsiteY0" fmla="*/ 0 h 3701559"/>
                  <a:gd name="connsiteX1" fmla="*/ 3067860 w 3349937"/>
                  <a:gd name="connsiteY1" fmla="*/ 75414 h 3701559"/>
                  <a:gd name="connsiteX2" fmla="*/ 3349937 w 3349937"/>
                  <a:gd name="connsiteY2" fmla="*/ 3701559 h 3701559"/>
                  <a:gd name="connsiteX3" fmla="*/ 1 w 3349937"/>
                  <a:gd name="connsiteY3" fmla="*/ 3543341 h 3701559"/>
                  <a:gd name="connsiteX4" fmla="*/ 9300 w 3349937"/>
                  <a:gd name="connsiteY4" fmla="*/ 0 h 3701559"/>
                  <a:gd name="connsiteX0" fmla="*/ 44 w 3340681"/>
                  <a:gd name="connsiteY0" fmla="*/ 0 h 3701559"/>
                  <a:gd name="connsiteX1" fmla="*/ 3058604 w 3340681"/>
                  <a:gd name="connsiteY1" fmla="*/ 75414 h 3701559"/>
                  <a:gd name="connsiteX2" fmla="*/ 3340681 w 3340681"/>
                  <a:gd name="connsiteY2" fmla="*/ 3701559 h 3701559"/>
                  <a:gd name="connsiteX3" fmla="*/ 146552 w 3340681"/>
                  <a:gd name="connsiteY3" fmla="*/ 3543341 h 3701559"/>
                  <a:gd name="connsiteX4" fmla="*/ 44 w 3340681"/>
                  <a:gd name="connsiteY4" fmla="*/ 0 h 3701559"/>
                  <a:gd name="connsiteX0" fmla="*/ 44 w 3132942"/>
                  <a:gd name="connsiteY0" fmla="*/ 0 h 3720412"/>
                  <a:gd name="connsiteX1" fmla="*/ 3058604 w 3132942"/>
                  <a:gd name="connsiteY1" fmla="*/ 75414 h 3720412"/>
                  <a:gd name="connsiteX2" fmla="*/ 3132942 w 3132942"/>
                  <a:gd name="connsiteY2" fmla="*/ 3720412 h 3720412"/>
                  <a:gd name="connsiteX3" fmla="*/ 146552 w 3132942"/>
                  <a:gd name="connsiteY3" fmla="*/ 3543341 h 3720412"/>
                  <a:gd name="connsiteX4" fmla="*/ 44 w 3132942"/>
                  <a:gd name="connsiteY4" fmla="*/ 0 h 3720412"/>
                  <a:gd name="connsiteX0" fmla="*/ 27 w 3132925"/>
                  <a:gd name="connsiteY0" fmla="*/ 0 h 3720412"/>
                  <a:gd name="connsiteX1" fmla="*/ 3058587 w 3132925"/>
                  <a:gd name="connsiteY1" fmla="*/ 75414 h 3720412"/>
                  <a:gd name="connsiteX2" fmla="*/ 3132925 w 3132925"/>
                  <a:gd name="connsiteY2" fmla="*/ 3720412 h 3720412"/>
                  <a:gd name="connsiteX3" fmla="*/ 251862 w 3132925"/>
                  <a:gd name="connsiteY3" fmla="*/ 3562680 h 3720412"/>
                  <a:gd name="connsiteX4" fmla="*/ 27 w 3132925"/>
                  <a:gd name="connsiteY4" fmla="*/ 0 h 3720412"/>
                  <a:gd name="connsiteX0" fmla="*/ 251906 w 3384804"/>
                  <a:gd name="connsiteY0" fmla="*/ 0 h 3720412"/>
                  <a:gd name="connsiteX1" fmla="*/ 3310466 w 3384804"/>
                  <a:gd name="connsiteY1" fmla="*/ 75414 h 3720412"/>
                  <a:gd name="connsiteX2" fmla="*/ 3384804 w 3384804"/>
                  <a:gd name="connsiteY2" fmla="*/ 3720412 h 3720412"/>
                  <a:gd name="connsiteX3" fmla="*/ 0 w 3384804"/>
                  <a:gd name="connsiteY3" fmla="*/ 3572107 h 3720412"/>
                  <a:gd name="connsiteX4" fmla="*/ 251906 w 3384804"/>
                  <a:gd name="connsiteY4" fmla="*/ 0 h 3720412"/>
                  <a:gd name="connsiteX0" fmla="*/ 121 w 3133019"/>
                  <a:gd name="connsiteY0" fmla="*/ 0 h 3720412"/>
                  <a:gd name="connsiteX1" fmla="*/ 3058681 w 3133019"/>
                  <a:gd name="connsiteY1" fmla="*/ 75414 h 3720412"/>
                  <a:gd name="connsiteX2" fmla="*/ 3133019 w 3133019"/>
                  <a:gd name="connsiteY2" fmla="*/ 3720412 h 3720412"/>
                  <a:gd name="connsiteX3" fmla="*/ 51314 w 3133019"/>
                  <a:gd name="connsiteY3" fmla="*/ 3515546 h 3720412"/>
                  <a:gd name="connsiteX4" fmla="*/ 121 w 3133019"/>
                  <a:gd name="connsiteY4" fmla="*/ 0 h 372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019" h="3720412">
                    <a:moveTo>
                      <a:pt x="121" y="0"/>
                    </a:moveTo>
                    <a:lnTo>
                      <a:pt x="3058681" y="75414"/>
                    </a:lnTo>
                    <a:lnTo>
                      <a:pt x="3133019" y="3720412"/>
                    </a:lnTo>
                    <a:lnTo>
                      <a:pt x="51314" y="3515546"/>
                    </a:lnTo>
                    <a:cubicBezTo>
                      <a:pt x="54414" y="2334432"/>
                      <a:pt x="-2979" y="1181114"/>
                      <a:pt x="1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2307602014">
                      <a:custGeom>
                        <a:avLst/>
                        <a:gdLst>
                          <a:gd name="connsiteX0" fmla="*/ 0 w 3318235"/>
                          <a:gd name="connsiteY0" fmla="*/ 0 h 3412503"/>
                          <a:gd name="connsiteX1" fmla="*/ 597282 w 3318235"/>
                          <a:gd name="connsiteY1" fmla="*/ 0 h 3412503"/>
                          <a:gd name="connsiteX2" fmla="*/ 1260929 w 3318235"/>
                          <a:gd name="connsiteY2" fmla="*/ 0 h 3412503"/>
                          <a:gd name="connsiteX3" fmla="*/ 1924576 w 3318235"/>
                          <a:gd name="connsiteY3" fmla="*/ 0 h 3412503"/>
                          <a:gd name="connsiteX4" fmla="*/ 2488676 w 3318235"/>
                          <a:gd name="connsiteY4" fmla="*/ 0 h 3412503"/>
                          <a:gd name="connsiteX5" fmla="*/ 3318235 w 3318235"/>
                          <a:gd name="connsiteY5" fmla="*/ 0 h 3412503"/>
                          <a:gd name="connsiteX6" fmla="*/ 3318235 w 3318235"/>
                          <a:gd name="connsiteY6" fmla="*/ 750751 h 3412503"/>
                          <a:gd name="connsiteX7" fmla="*/ 3318235 w 3318235"/>
                          <a:gd name="connsiteY7" fmla="*/ 1501501 h 3412503"/>
                          <a:gd name="connsiteX8" fmla="*/ 3318235 w 3318235"/>
                          <a:gd name="connsiteY8" fmla="*/ 2184002 h 3412503"/>
                          <a:gd name="connsiteX9" fmla="*/ 3318235 w 3318235"/>
                          <a:gd name="connsiteY9" fmla="*/ 2764127 h 3412503"/>
                          <a:gd name="connsiteX10" fmla="*/ 3318235 w 3318235"/>
                          <a:gd name="connsiteY10" fmla="*/ 3412503 h 3412503"/>
                          <a:gd name="connsiteX11" fmla="*/ 2720953 w 3318235"/>
                          <a:gd name="connsiteY11" fmla="*/ 3412503 h 3412503"/>
                          <a:gd name="connsiteX12" fmla="*/ 2123670 w 3318235"/>
                          <a:gd name="connsiteY12" fmla="*/ 3412503 h 3412503"/>
                          <a:gd name="connsiteX13" fmla="*/ 1426841 w 3318235"/>
                          <a:gd name="connsiteY13" fmla="*/ 3412503 h 3412503"/>
                          <a:gd name="connsiteX14" fmla="*/ 696829 w 3318235"/>
                          <a:gd name="connsiteY14" fmla="*/ 3412503 h 3412503"/>
                          <a:gd name="connsiteX15" fmla="*/ 0 w 3318235"/>
                          <a:gd name="connsiteY15" fmla="*/ 3412503 h 3412503"/>
                          <a:gd name="connsiteX16" fmla="*/ 0 w 3318235"/>
                          <a:gd name="connsiteY16" fmla="*/ 2798252 h 3412503"/>
                          <a:gd name="connsiteX17" fmla="*/ 0 w 3318235"/>
                          <a:gd name="connsiteY17" fmla="*/ 2081627 h 3412503"/>
                          <a:gd name="connsiteX18" fmla="*/ 0 w 3318235"/>
                          <a:gd name="connsiteY18" fmla="*/ 1330876 h 3412503"/>
                          <a:gd name="connsiteX19" fmla="*/ 0 w 3318235"/>
                          <a:gd name="connsiteY19" fmla="*/ 614251 h 3412503"/>
                          <a:gd name="connsiteX20" fmla="*/ 0 w 3318235"/>
                          <a:gd name="connsiteY20" fmla="*/ 0 h 34125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318235" h="3412503" fill="none" extrusionOk="0">
                            <a:moveTo>
                              <a:pt x="0" y="0"/>
                            </a:moveTo>
                            <a:cubicBezTo>
                              <a:pt x="284434" y="15364"/>
                              <a:pt x="315701" y="4084"/>
                              <a:pt x="597282" y="0"/>
                            </a:cubicBezTo>
                            <a:cubicBezTo>
                              <a:pt x="878863" y="-4084"/>
                              <a:pt x="1099000" y="3852"/>
                              <a:pt x="1260929" y="0"/>
                            </a:cubicBezTo>
                            <a:cubicBezTo>
                              <a:pt x="1422858" y="-3852"/>
                              <a:pt x="1607566" y="-13920"/>
                              <a:pt x="1924576" y="0"/>
                            </a:cubicBezTo>
                            <a:cubicBezTo>
                              <a:pt x="2241586" y="13920"/>
                              <a:pt x="2338719" y="-20685"/>
                              <a:pt x="2488676" y="0"/>
                            </a:cubicBezTo>
                            <a:cubicBezTo>
                              <a:pt x="2638633" y="20685"/>
                              <a:pt x="3122197" y="30547"/>
                              <a:pt x="3318235" y="0"/>
                            </a:cubicBezTo>
                            <a:cubicBezTo>
                              <a:pt x="3308153" y="237888"/>
                              <a:pt x="3307410" y="443242"/>
                              <a:pt x="3318235" y="750751"/>
                            </a:cubicBezTo>
                            <a:cubicBezTo>
                              <a:pt x="3329060" y="1058260"/>
                              <a:pt x="3336909" y="1285288"/>
                              <a:pt x="3318235" y="1501501"/>
                            </a:cubicBezTo>
                            <a:cubicBezTo>
                              <a:pt x="3299562" y="1717714"/>
                              <a:pt x="3320034" y="1852340"/>
                              <a:pt x="3318235" y="2184002"/>
                            </a:cubicBezTo>
                            <a:cubicBezTo>
                              <a:pt x="3316436" y="2515664"/>
                              <a:pt x="3343077" y="2633735"/>
                              <a:pt x="3318235" y="2764127"/>
                            </a:cubicBezTo>
                            <a:cubicBezTo>
                              <a:pt x="3293393" y="2894519"/>
                              <a:pt x="3340230" y="3209997"/>
                              <a:pt x="3318235" y="3412503"/>
                            </a:cubicBezTo>
                            <a:cubicBezTo>
                              <a:pt x="3060567" y="3397293"/>
                              <a:pt x="2985543" y="3401511"/>
                              <a:pt x="2720953" y="3412503"/>
                            </a:cubicBezTo>
                            <a:cubicBezTo>
                              <a:pt x="2456363" y="3423495"/>
                              <a:pt x="2421065" y="3424766"/>
                              <a:pt x="2123670" y="3412503"/>
                            </a:cubicBezTo>
                            <a:cubicBezTo>
                              <a:pt x="1826275" y="3400240"/>
                              <a:pt x="1739118" y="3415672"/>
                              <a:pt x="1426841" y="3412503"/>
                            </a:cubicBezTo>
                            <a:cubicBezTo>
                              <a:pt x="1114564" y="3409334"/>
                              <a:pt x="909147" y="3384796"/>
                              <a:pt x="696829" y="3412503"/>
                            </a:cubicBezTo>
                            <a:cubicBezTo>
                              <a:pt x="484511" y="3440210"/>
                              <a:pt x="261610" y="3420497"/>
                              <a:pt x="0" y="3412503"/>
                            </a:cubicBezTo>
                            <a:cubicBezTo>
                              <a:pt x="-2705" y="3257243"/>
                              <a:pt x="-26553" y="2930585"/>
                              <a:pt x="0" y="2798252"/>
                            </a:cubicBezTo>
                            <a:cubicBezTo>
                              <a:pt x="26553" y="2665919"/>
                              <a:pt x="-12965" y="2333359"/>
                              <a:pt x="0" y="2081627"/>
                            </a:cubicBezTo>
                            <a:cubicBezTo>
                              <a:pt x="12965" y="1829895"/>
                              <a:pt x="35029" y="1604357"/>
                              <a:pt x="0" y="1330876"/>
                            </a:cubicBezTo>
                            <a:cubicBezTo>
                              <a:pt x="-35029" y="1057395"/>
                              <a:pt x="-35142" y="930599"/>
                              <a:pt x="0" y="614251"/>
                            </a:cubicBezTo>
                            <a:cubicBezTo>
                              <a:pt x="35142" y="297904"/>
                              <a:pt x="-26761" y="277372"/>
                              <a:pt x="0" y="0"/>
                            </a:cubicBezTo>
                            <a:close/>
                          </a:path>
                          <a:path w="3318235" h="3412503" stroke="0" extrusionOk="0">
                            <a:moveTo>
                              <a:pt x="0" y="0"/>
                            </a:moveTo>
                            <a:cubicBezTo>
                              <a:pt x="169239" y="-22432"/>
                              <a:pt x="441685" y="16794"/>
                              <a:pt x="630465" y="0"/>
                            </a:cubicBezTo>
                            <a:cubicBezTo>
                              <a:pt x="819246" y="-16794"/>
                              <a:pt x="1028931" y="-7094"/>
                              <a:pt x="1294112" y="0"/>
                            </a:cubicBezTo>
                            <a:cubicBezTo>
                              <a:pt x="1559293" y="7094"/>
                              <a:pt x="1838906" y="21777"/>
                              <a:pt x="1990941" y="0"/>
                            </a:cubicBezTo>
                            <a:cubicBezTo>
                              <a:pt x="2142976" y="-21777"/>
                              <a:pt x="2386766" y="25215"/>
                              <a:pt x="2588223" y="0"/>
                            </a:cubicBezTo>
                            <a:cubicBezTo>
                              <a:pt x="2789680" y="-25215"/>
                              <a:pt x="2964439" y="20469"/>
                              <a:pt x="3318235" y="0"/>
                            </a:cubicBezTo>
                            <a:cubicBezTo>
                              <a:pt x="3341308" y="277193"/>
                              <a:pt x="3343160" y="368849"/>
                              <a:pt x="3318235" y="614251"/>
                            </a:cubicBezTo>
                            <a:cubicBezTo>
                              <a:pt x="3293310" y="859653"/>
                              <a:pt x="3331159" y="1000972"/>
                              <a:pt x="3318235" y="1194376"/>
                            </a:cubicBezTo>
                            <a:cubicBezTo>
                              <a:pt x="3305311" y="1387780"/>
                              <a:pt x="3334999" y="1710168"/>
                              <a:pt x="3318235" y="1945127"/>
                            </a:cubicBezTo>
                            <a:cubicBezTo>
                              <a:pt x="3301471" y="2180086"/>
                              <a:pt x="3300130" y="2266967"/>
                              <a:pt x="3318235" y="2525252"/>
                            </a:cubicBezTo>
                            <a:cubicBezTo>
                              <a:pt x="3336340" y="2783537"/>
                              <a:pt x="3307459" y="3172581"/>
                              <a:pt x="3318235" y="3412503"/>
                            </a:cubicBezTo>
                            <a:cubicBezTo>
                              <a:pt x="3100412" y="3441116"/>
                              <a:pt x="2932500" y="3382774"/>
                              <a:pt x="2687770" y="3412503"/>
                            </a:cubicBezTo>
                            <a:cubicBezTo>
                              <a:pt x="2443040" y="3442232"/>
                              <a:pt x="2241687" y="3422438"/>
                              <a:pt x="2024123" y="3412503"/>
                            </a:cubicBezTo>
                            <a:cubicBezTo>
                              <a:pt x="1806559" y="3402568"/>
                              <a:pt x="1616331" y="3445112"/>
                              <a:pt x="1360476" y="3412503"/>
                            </a:cubicBezTo>
                            <a:cubicBezTo>
                              <a:pt x="1104621" y="3379894"/>
                              <a:pt x="958272" y="3411115"/>
                              <a:pt x="663647" y="3412503"/>
                            </a:cubicBezTo>
                            <a:cubicBezTo>
                              <a:pt x="369022" y="3413891"/>
                              <a:pt x="330304" y="3418817"/>
                              <a:pt x="0" y="3412503"/>
                            </a:cubicBezTo>
                            <a:cubicBezTo>
                              <a:pt x="-1598" y="3143446"/>
                              <a:pt x="23751" y="3037174"/>
                              <a:pt x="0" y="2832377"/>
                            </a:cubicBezTo>
                            <a:cubicBezTo>
                              <a:pt x="-23751" y="2627580"/>
                              <a:pt x="-147" y="2467086"/>
                              <a:pt x="0" y="2115752"/>
                            </a:cubicBezTo>
                            <a:cubicBezTo>
                              <a:pt x="147" y="1764418"/>
                              <a:pt x="-7522" y="1803967"/>
                              <a:pt x="0" y="1535626"/>
                            </a:cubicBezTo>
                            <a:cubicBezTo>
                              <a:pt x="7522" y="1267285"/>
                              <a:pt x="27059" y="1032866"/>
                              <a:pt x="0" y="887251"/>
                            </a:cubicBezTo>
                            <a:cubicBezTo>
                              <a:pt x="-27059" y="741637"/>
                              <a:pt x="-11120" y="20048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88D1628-DB6F-9955-4366-E387479FE5D4}"/>
                </a:ext>
              </a:extLst>
            </p:cNvPr>
            <p:cNvSpPr/>
            <p:nvPr/>
          </p:nvSpPr>
          <p:spPr>
            <a:xfrm rot="344755">
              <a:off x="4588889" y="1101610"/>
              <a:ext cx="3145653" cy="206411"/>
            </a:xfrm>
            <a:custGeom>
              <a:avLst/>
              <a:gdLst>
                <a:gd name="connsiteX0" fmla="*/ 0 w 4269181"/>
                <a:gd name="connsiteY0" fmla="*/ 0 h 527901"/>
                <a:gd name="connsiteX1" fmla="*/ 4269181 w 4269181"/>
                <a:gd name="connsiteY1" fmla="*/ 0 h 527901"/>
                <a:gd name="connsiteX2" fmla="*/ 4269181 w 4269181"/>
                <a:gd name="connsiteY2" fmla="*/ 527901 h 527901"/>
                <a:gd name="connsiteX3" fmla="*/ 0 w 4269181"/>
                <a:gd name="connsiteY3" fmla="*/ 527901 h 527901"/>
                <a:gd name="connsiteX4" fmla="*/ 0 w 4269181"/>
                <a:gd name="connsiteY4" fmla="*/ 0 h 527901"/>
                <a:gd name="connsiteX0" fmla="*/ 0 w 4529209"/>
                <a:gd name="connsiteY0" fmla="*/ 0 h 527901"/>
                <a:gd name="connsiteX1" fmla="*/ 4529209 w 4529209"/>
                <a:gd name="connsiteY1" fmla="*/ 324389 h 527901"/>
                <a:gd name="connsiteX2" fmla="*/ 4269181 w 4529209"/>
                <a:gd name="connsiteY2" fmla="*/ 527901 h 527901"/>
                <a:gd name="connsiteX3" fmla="*/ 0 w 4529209"/>
                <a:gd name="connsiteY3" fmla="*/ 527901 h 527901"/>
                <a:gd name="connsiteX4" fmla="*/ 0 w 4529209"/>
                <a:gd name="connsiteY4" fmla="*/ 0 h 527901"/>
                <a:gd name="connsiteX0" fmla="*/ 0 w 4529209"/>
                <a:gd name="connsiteY0" fmla="*/ 0 h 536395"/>
                <a:gd name="connsiteX1" fmla="*/ 4529209 w 4529209"/>
                <a:gd name="connsiteY1" fmla="*/ 324389 h 536395"/>
                <a:gd name="connsiteX2" fmla="*/ 4184766 w 4529209"/>
                <a:gd name="connsiteY2" fmla="*/ 536395 h 536395"/>
                <a:gd name="connsiteX3" fmla="*/ 0 w 4529209"/>
                <a:gd name="connsiteY3" fmla="*/ 527901 h 536395"/>
                <a:gd name="connsiteX4" fmla="*/ 0 w 4529209"/>
                <a:gd name="connsiteY4" fmla="*/ 0 h 536395"/>
                <a:gd name="connsiteX0" fmla="*/ 14216 w 4529209"/>
                <a:gd name="connsiteY0" fmla="*/ 0 h 300966"/>
                <a:gd name="connsiteX1" fmla="*/ 4529209 w 4529209"/>
                <a:gd name="connsiteY1" fmla="*/ 88960 h 300966"/>
                <a:gd name="connsiteX2" fmla="*/ 4184766 w 4529209"/>
                <a:gd name="connsiteY2" fmla="*/ 300966 h 300966"/>
                <a:gd name="connsiteX3" fmla="*/ 0 w 4529209"/>
                <a:gd name="connsiteY3" fmla="*/ 292472 h 300966"/>
                <a:gd name="connsiteX4" fmla="*/ 14216 w 4529209"/>
                <a:gd name="connsiteY4" fmla="*/ 0 h 300966"/>
                <a:gd name="connsiteX0" fmla="*/ 9556 w 4529209"/>
                <a:gd name="connsiteY0" fmla="*/ 0 h 253125"/>
                <a:gd name="connsiteX1" fmla="*/ 4529209 w 4529209"/>
                <a:gd name="connsiteY1" fmla="*/ 41119 h 253125"/>
                <a:gd name="connsiteX2" fmla="*/ 4184766 w 4529209"/>
                <a:gd name="connsiteY2" fmla="*/ 253125 h 253125"/>
                <a:gd name="connsiteX3" fmla="*/ 0 w 4529209"/>
                <a:gd name="connsiteY3" fmla="*/ 244631 h 253125"/>
                <a:gd name="connsiteX4" fmla="*/ 9556 w 4529209"/>
                <a:gd name="connsiteY4" fmla="*/ 0 h 253125"/>
                <a:gd name="connsiteX0" fmla="*/ 0 w 4519653"/>
                <a:gd name="connsiteY0" fmla="*/ 0 h 348699"/>
                <a:gd name="connsiteX1" fmla="*/ 4519653 w 4519653"/>
                <a:gd name="connsiteY1" fmla="*/ 41119 h 348699"/>
                <a:gd name="connsiteX2" fmla="*/ 4175210 w 4519653"/>
                <a:gd name="connsiteY2" fmla="*/ 253125 h 348699"/>
                <a:gd name="connsiteX3" fmla="*/ 1592616 w 4519653"/>
                <a:gd name="connsiteY3" fmla="*/ 348699 h 348699"/>
                <a:gd name="connsiteX4" fmla="*/ 0 w 4519653"/>
                <a:gd name="connsiteY4" fmla="*/ 0 h 348699"/>
                <a:gd name="connsiteX0" fmla="*/ 578928 w 2927037"/>
                <a:gd name="connsiteY0" fmla="*/ 71979 h 307580"/>
                <a:gd name="connsiteX1" fmla="*/ 2927037 w 2927037"/>
                <a:gd name="connsiteY1" fmla="*/ 0 h 307580"/>
                <a:gd name="connsiteX2" fmla="*/ 2582594 w 2927037"/>
                <a:gd name="connsiteY2" fmla="*/ 212006 h 307580"/>
                <a:gd name="connsiteX3" fmla="*/ 0 w 2927037"/>
                <a:gd name="connsiteY3" fmla="*/ 307580 h 307580"/>
                <a:gd name="connsiteX4" fmla="*/ 578928 w 2927037"/>
                <a:gd name="connsiteY4" fmla="*/ 71979 h 307580"/>
                <a:gd name="connsiteX0" fmla="*/ 578928 w 3145653"/>
                <a:gd name="connsiteY0" fmla="*/ 0 h 235601"/>
                <a:gd name="connsiteX1" fmla="*/ 3145653 w 3145653"/>
                <a:gd name="connsiteY1" fmla="*/ 29190 h 235601"/>
                <a:gd name="connsiteX2" fmla="*/ 2582594 w 3145653"/>
                <a:gd name="connsiteY2" fmla="*/ 140027 h 235601"/>
                <a:gd name="connsiteX3" fmla="*/ 0 w 3145653"/>
                <a:gd name="connsiteY3" fmla="*/ 235601 h 235601"/>
                <a:gd name="connsiteX4" fmla="*/ 578928 w 3145653"/>
                <a:gd name="connsiteY4" fmla="*/ 0 h 235601"/>
                <a:gd name="connsiteX0" fmla="*/ 553679 w 3145653"/>
                <a:gd name="connsiteY0" fmla="*/ 96517 h 206411"/>
                <a:gd name="connsiteX1" fmla="*/ 3145653 w 3145653"/>
                <a:gd name="connsiteY1" fmla="*/ 0 h 206411"/>
                <a:gd name="connsiteX2" fmla="*/ 2582594 w 3145653"/>
                <a:gd name="connsiteY2" fmla="*/ 110837 h 206411"/>
                <a:gd name="connsiteX3" fmla="*/ 0 w 3145653"/>
                <a:gd name="connsiteY3" fmla="*/ 206411 h 206411"/>
                <a:gd name="connsiteX4" fmla="*/ 553679 w 3145653"/>
                <a:gd name="connsiteY4" fmla="*/ 96517 h 206411"/>
                <a:gd name="connsiteX0" fmla="*/ 733776 w 3145653"/>
                <a:gd name="connsiteY0" fmla="*/ 97344 h 206411"/>
                <a:gd name="connsiteX1" fmla="*/ 3145653 w 3145653"/>
                <a:gd name="connsiteY1" fmla="*/ 0 h 206411"/>
                <a:gd name="connsiteX2" fmla="*/ 2582594 w 3145653"/>
                <a:gd name="connsiteY2" fmla="*/ 110837 h 206411"/>
                <a:gd name="connsiteX3" fmla="*/ 0 w 3145653"/>
                <a:gd name="connsiteY3" fmla="*/ 206411 h 206411"/>
                <a:gd name="connsiteX4" fmla="*/ 733776 w 3145653"/>
                <a:gd name="connsiteY4" fmla="*/ 97344 h 20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653" h="206411">
                  <a:moveTo>
                    <a:pt x="733776" y="97344"/>
                  </a:moveTo>
                  <a:lnTo>
                    <a:pt x="3145653" y="0"/>
                  </a:lnTo>
                  <a:lnTo>
                    <a:pt x="2582594" y="110837"/>
                  </a:lnTo>
                  <a:lnTo>
                    <a:pt x="0" y="206411"/>
                  </a:lnTo>
                  <a:lnTo>
                    <a:pt x="733776" y="973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1BA6D-31D3-9BAF-7395-CA68F1802FA9}"/>
              </a:ext>
            </a:extLst>
          </p:cNvPr>
          <p:cNvSpPr/>
          <p:nvPr/>
        </p:nvSpPr>
        <p:spPr>
          <a:xfrm>
            <a:off x="5090474" y="3704733"/>
            <a:ext cx="7108228" cy="3167407"/>
          </a:xfrm>
          <a:custGeom>
            <a:avLst/>
            <a:gdLst>
              <a:gd name="connsiteX0" fmla="*/ 0 w 2922309"/>
              <a:gd name="connsiteY0" fmla="*/ 0 h 1102936"/>
              <a:gd name="connsiteX1" fmla="*/ 2922309 w 2922309"/>
              <a:gd name="connsiteY1" fmla="*/ 0 h 1102936"/>
              <a:gd name="connsiteX2" fmla="*/ 2922309 w 2922309"/>
              <a:gd name="connsiteY2" fmla="*/ 1102936 h 1102936"/>
              <a:gd name="connsiteX3" fmla="*/ 0 w 2922309"/>
              <a:gd name="connsiteY3" fmla="*/ 1102936 h 1102936"/>
              <a:gd name="connsiteX4" fmla="*/ 0 w 2922309"/>
              <a:gd name="connsiteY4" fmla="*/ 0 h 1102936"/>
              <a:gd name="connsiteX0" fmla="*/ 2714920 w 2922309"/>
              <a:gd name="connsiteY0" fmla="*/ 0 h 2941163"/>
              <a:gd name="connsiteX1" fmla="*/ 2922309 w 2922309"/>
              <a:gd name="connsiteY1" fmla="*/ 1838227 h 2941163"/>
              <a:gd name="connsiteX2" fmla="*/ 2922309 w 2922309"/>
              <a:gd name="connsiteY2" fmla="*/ 2941163 h 2941163"/>
              <a:gd name="connsiteX3" fmla="*/ 0 w 2922309"/>
              <a:gd name="connsiteY3" fmla="*/ 2941163 h 2941163"/>
              <a:gd name="connsiteX4" fmla="*/ 2714920 w 2922309"/>
              <a:gd name="connsiteY4" fmla="*/ 0 h 2941163"/>
              <a:gd name="connsiteX0" fmla="*/ 2714920 w 4251489"/>
              <a:gd name="connsiteY0" fmla="*/ 45719 h 2986882"/>
              <a:gd name="connsiteX1" fmla="*/ 4251489 w 4251489"/>
              <a:gd name="connsiteY1" fmla="*/ 0 h 2986882"/>
              <a:gd name="connsiteX2" fmla="*/ 2922309 w 4251489"/>
              <a:gd name="connsiteY2" fmla="*/ 2986882 h 2986882"/>
              <a:gd name="connsiteX3" fmla="*/ 0 w 4251489"/>
              <a:gd name="connsiteY3" fmla="*/ 2986882 h 2986882"/>
              <a:gd name="connsiteX4" fmla="*/ 2714920 w 4251489"/>
              <a:gd name="connsiteY4" fmla="*/ 45719 h 2986882"/>
              <a:gd name="connsiteX0" fmla="*/ 2714920 w 4251489"/>
              <a:gd name="connsiteY0" fmla="*/ 45719 h 3213126"/>
              <a:gd name="connsiteX1" fmla="*/ 4251489 w 4251489"/>
              <a:gd name="connsiteY1" fmla="*/ 0 h 3213126"/>
              <a:gd name="connsiteX2" fmla="*/ 4251489 w 4251489"/>
              <a:gd name="connsiteY2" fmla="*/ 3213126 h 3213126"/>
              <a:gd name="connsiteX3" fmla="*/ 0 w 4251489"/>
              <a:gd name="connsiteY3" fmla="*/ 2986882 h 3213126"/>
              <a:gd name="connsiteX4" fmla="*/ 2714920 w 4251489"/>
              <a:gd name="connsiteY4" fmla="*/ 45719 h 3213126"/>
              <a:gd name="connsiteX0" fmla="*/ 2922310 w 4458879"/>
              <a:gd name="connsiteY0" fmla="*/ 45719 h 3222553"/>
              <a:gd name="connsiteX1" fmla="*/ 4458879 w 4458879"/>
              <a:gd name="connsiteY1" fmla="*/ 0 h 3222553"/>
              <a:gd name="connsiteX2" fmla="*/ 4458879 w 4458879"/>
              <a:gd name="connsiteY2" fmla="*/ 3213126 h 3222553"/>
              <a:gd name="connsiteX3" fmla="*/ 0 w 4458879"/>
              <a:gd name="connsiteY3" fmla="*/ 3222553 h 3222553"/>
              <a:gd name="connsiteX4" fmla="*/ 2922310 w 4458879"/>
              <a:gd name="connsiteY4" fmla="*/ 45719 h 3222553"/>
              <a:gd name="connsiteX0" fmla="*/ 4251489 w 5788058"/>
              <a:gd name="connsiteY0" fmla="*/ 45719 h 3213126"/>
              <a:gd name="connsiteX1" fmla="*/ 5788058 w 5788058"/>
              <a:gd name="connsiteY1" fmla="*/ 0 h 3213126"/>
              <a:gd name="connsiteX2" fmla="*/ 5788058 w 5788058"/>
              <a:gd name="connsiteY2" fmla="*/ 3213126 h 3213126"/>
              <a:gd name="connsiteX3" fmla="*/ 0 w 5788058"/>
              <a:gd name="connsiteY3" fmla="*/ 3213126 h 3213126"/>
              <a:gd name="connsiteX4" fmla="*/ 4251489 w 5788058"/>
              <a:gd name="connsiteY4" fmla="*/ 45719 h 3213126"/>
              <a:gd name="connsiteX0" fmla="*/ 5561815 w 7098384"/>
              <a:gd name="connsiteY0" fmla="*/ 45719 h 3213126"/>
              <a:gd name="connsiteX1" fmla="*/ 7098384 w 7098384"/>
              <a:gd name="connsiteY1" fmla="*/ 0 h 3213126"/>
              <a:gd name="connsiteX2" fmla="*/ 7098384 w 7098384"/>
              <a:gd name="connsiteY2" fmla="*/ 3213126 h 3213126"/>
              <a:gd name="connsiteX3" fmla="*/ 0 w 7098384"/>
              <a:gd name="connsiteY3" fmla="*/ 3194273 h 3213126"/>
              <a:gd name="connsiteX4" fmla="*/ 5561815 w 7098384"/>
              <a:gd name="connsiteY4" fmla="*/ 45719 h 3213126"/>
              <a:gd name="connsiteX0" fmla="*/ 5561815 w 7098384"/>
              <a:gd name="connsiteY0" fmla="*/ 0 h 3167407"/>
              <a:gd name="connsiteX1" fmla="*/ 7088957 w 7098384"/>
              <a:gd name="connsiteY1" fmla="*/ 141403 h 3167407"/>
              <a:gd name="connsiteX2" fmla="*/ 7098384 w 7098384"/>
              <a:gd name="connsiteY2" fmla="*/ 3167407 h 3167407"/>
              <a:gd name="connsiteX3" fmla="*/ 0 w 7098384"/>
              <a:gd name="connsiteY3" fmla="*/ 3148554 h 3167407"/>
              <a:gd name="connsiteX4" fmla="*/ 5561815 w 7098384"/>
              <a:gd name="connsiteY4" fmla="*/ 0 h 3167407"/>
              <a:gd name="connsiteX0" fmla="*/ 5561815 w 7117509"/>
              <a:gd name="connsiteY0" fmla="*/ 0 h 3167407"/>
              <a:gd name="connsiteX1" fmla="*/ 7117237 w 7117509"/>
              <a:gd name="connsiteY1" fmla="*/ 84842 h 3167407"/>
              <a:gd name="connsiteX2" fmla="*/ 7098384 w 7117509"/>
              <a:gd name="connsiteY2" fmla="*/ 3167407 h 3167407"/>
              <a:gd name="connsiteX3" fmla="*/ 0 w 7117509"/>
              <a:gd name="connsiteY3" fmla="*/ 3148554 h 3167407"/>
              <a:gd name="connsiteX4" fmla="*/ 5561815 w 7117509"/>
              <a:gd name="connsiteY4" fmla="*/ 0 h 3167407"/>
              <a:gd name="connsiteX0" fmla="*/ 5561815 w 7108228"/>
              <a:gd name="connsiteY0" fmla="*/ 0 h 3167407"/>
              <a:gd name="connsiteX1" fmla="*/ 7107811 w 7108228"/>
              <a:gd name="connsiteY1" fmla="*/ 226244 h 3167407"/>
              <a:gd name="connsiteX2" fmla="*/ 7098384 w 7108228"/>
              <a:gd name="connsiteY2" fmla="*/ 3167407 h 3167407"/>
              <a:gd name="connsiteX3" fmla="*/ 0 w 7108228"/>
              <a:gd name="connsiteY3" fmla="*/ 3148554 h 3167407"/>
              <a:gd name="connsiteX4" fmla="*/ 5561815 w 7108228"/>
              <a:gd name="connsiteY4" fmla="*/ 0 h 316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228" h="3167407">
                <a:moveTo>
                  <a:pt x="5561815" y="0"/>
                </a:moveTo>
                <a:lnTo>
                  <a:pt x="7107811" y="226244"/>
                </a:lnTo>
                <a:cubicBezTo>
                  <a:pt x="7110953" y="1234912"/>
                  <a:pt x="7095242" y="2158739"/>
                  <a:pt x="7098384" y="3167407"/>
                </a:cubicBezTo>
                <a:lnTo>
                  <a:pt x="0" y="3148554"/>
                </a:lnTo>
                <a:lnTo>
                  <a:pt x="55618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E4610-9B0F-1FCD-46B3-8C881CFC7BD0}"/>
              </a:ext>
            </a:extLst>
          </p:cNvPr>
          <p:cNvSpPr/>
          <p:nvPr/>
        </p:nvSpPr>
        <p:spPr>
          <a:xfrm rot="19860000">
            <a:off x="4157521" y="5251128"/>
            <a:ext cx="7079675" cy="143288"/>
          </a:xfrm>
          <a:prstGeom prst="rect">
            <a:avLst/>
          </a:prstGeom>
          <a:solidFill>
            <a:srgbClr val="BF7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6CF0B-2C50-E02A-F64F-E6BCCA2A3362}"/>
              </a:ext>
            </a:extLst>
          </p:cNvPr>
          <p:cNvSpPr/>
          <p:nvPr/>
        </p:nvSpPr>
        <p:spPr>
          <a:xfrm rot="514130">
            <a:off x="-92716" y="5634572"/>
            <a:ext cx="12488656" cy="147949"/>
          </a:xfrm>
          <a:prstGeom prst="rect">
            <a:avLst/>
          </a:prstGeom>
          <a:solidFill>
            <a:srgbClr val="BF7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DD7CB-EE11-3794-3EEC-38C0D6207270}"/>
              </a:ext>
            </a:extLst>
          </p:cNvPr>
          <p:cNvSpPr txBox="1"/>
          <p:nvPr/>
        </p:nvSpPr>
        <p:spPr>
          <a:xfrm>
            <a:off x="1839011" y="23806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8BFCD84-AB8D-1BA8-4C9E-505C2AC5C5CC}"/>
              </a:ext>
            </a:extLst>
          </p:cNvPr>
          <p:cNvSpPr/>
          <p:nvPr/>
        </p:nvSpPr>
        <p:spPr>
          <a:xfrm rot="217469">
            <a:off x="4609771" y="820286"/>
            <a:ext cx="2549431" cy="324970"/>
          </a:xfrm>
          <a:custGeom>
            <a:avLst/>
            <a:gdLst>
              <a:gd name="connsiteX0" fmla="*/ 0 w 3318235"/>
              <a:gd name="connsiteY0" fmla="*/ 0 h 3412503"/>
              <a:gd name="connsiteX1" fmla="*/ 3318235 w 3318235"/>
              <a:gd name="connsiteY1" fmla="*/ 0 h 3412503"/>
              <a:gd name="connsiteX2" fmla="*/ 3318235 w 3318235"/>
              <a:gd name="connsiteY2" fmla="*/ 3412503 h 3412503"/>
              <a:gd name="connsiteX3" fmla="*/ 0 w 3318235"/>
              <a:gd name="connsiteY3" fmla="*/ 3412503 h 3412503"/>
              <a:gd name="connsiteX4" fmla="*/ 0 w 3318235"/>
              <a:gd name="connsiteY4" fmla="*/ 0 h 3412503"/>
              <a:gd name="connsiteX0" fmla="*/ 0 w 3318235"/>
              <a:gd name="connsiteY0" fmla="*/ 0 h 3467927"/>
              <a:gd name="connsiteX1" fmla="*/ 3318235 w 3318235"/>
              <a:gd name="connsiteY1" fmla="*/ 0 h 3467927"/>
              <a:gd name="connsiteX2" fmla="*/ 3318235 w 3318235"/>
              <a:gd name="connsiteY2" fmla="*/ 3412503 h 3467927"/>
              <a:gd name="connsiteX3" fmla="*/ 250376 w 3318235"/>
              <a:gd name="connsiteY3" fmla="*/ 3467927 h 3467927"/>
              <a:gd name="connsiteX4" fmla="*/ 0 w 3318235"/>
              <a:gd name="connsiteY4" fmla="*/ 0 h 3467927"/>
              <a:gd name="connsiteX0" fmla="*/ 0 w 3637897"/>
              <a:gd name="connsiteY0" fmla="*/ 0 h 3623107"/>
              <a:gd name="connsiteX1" fmla="*/ 3318235 w 3637897"/>
              <a:gd name="connsiteY1" fmla="*/ 0 h 3623107"/>
              <a:gd name="connsiteX2" fmla="*/ 3637897 w 3637897"/>
              <a:gd name="connsiteY2" fmla="*/ 3623107 h 3623107"/>
              <a:gd name="connsiteX3" fmla="*/ 250376 w 3637897"/>
              <a:gd name="connsiteY3" fmla="*/ 3467927 h 3623107"/>
              <a:gd name="connsiteX4" fmla="*/ 0 w 3637897"/>
              <a:gd name="connsiteY4" fmla="*/ 0 h 3623107"/>
              <a:gd name="connsiteX0" fmla="*/ 0 w 3600312"/>
              <a:gd name="connsiteY0" fmla="*/ 0 h 3626145"/>
              <a:gd name="connsiteX1" fmla="*/ 3318235 w 3600312"/>
              <a:gd name="connsiteY1" fmla="*/ 0 h 3626145"/>
              <a:gd name="connsiteX2" fmla="*/ 3600312 w 3600312"/>
              <a:gd name="connsiteY2" fmla="*/ 3626145 h 3626145"/>
              <a:gd name="connsiteX3" fmla="*/ 250376 w 3600312"/>
              <a:gd name="connsiteY3" fmla="*/ 3467927 h 3626145"/>
              <a:gd name="connsiteX4" fmla="*/ 0 w 3600312"/>
              <a:gd name="connsiteY4" fmla="*/ 0 h 3626145"/>
              <a:gd name="connsiteX0" fmla="*/ 0 w 3600312"/>
              <a:gd name="connsiteY0" fmla="*/ 0 h 3626145"/>
              <a:gd name="connsiteX1" fmla="*/ 3318235 w 3600312"/>
              <a:gd name="connsiteY1" fmla="*/ 0 h 3626145"/>
              <a:gd name="connsiteX2" fmla="*/ 3600312 w 3600312"/>
              <a:gd name="connsiteY2" fmla="*/ 3626145 h 3626145"/>
              <a:gd name="connsiteX3" fmla="*/ 318727 w 3600312"/>
              <a:gd name="connsiteY3" fmla="*/ 3417312 h 3626145"/>
              <a:gd name="connsiteX4" fmla="*/ 0 w 3600312"/>
              <a:gd name="connsiteY4" fmla="*/ 0 h 3626145"/>
              <a:gd name="connsiteX0" fmla="*/ 0 w 3552206"/>
              <a:gd name="connsiteY0" fmla="*/ 0 h 3628529"/>
              <a:gd name="connsiteX1" fmla="*/ 3270129 w 3552206"/>
              <a:gd name="connsiteY1" fmla="*/ 2384 h 3628529"/>
              <a:gd name="connsiteX2" fmla="*/ 3552206 w 3552206"/>
              <a:gd name="connsiteY2" fmla="*/ 3628529 h 3628529"/>
              <a:gd name="connsiteX3" fmla="*/ 270621 w 3552206"/>
              <a:gd name="connsiteY3" fmla="*/ 3419696 h 3628529"/>
              <a:gd name="connsiteX4" fmla="*/ 0 w 3552206"/>
              <a:gd name="connsiteY4" fmla="*/ 0 h 3628529"/>
              <a:gd name="connsiteX0" fmla="*/ 51433 w 3281585"/>
              <a:gd name="connsiteY0" fmla="*/ 1358258 h 3626147"/>
              <a:gd name="connsiteX1" fmla="*/ 2999508 w 3281585"/>
              <a:gd name="connsiteY1" fmla="*/ 2 h 3626147"/>
              <a:gd name="connsiteX2" fmla="*/ 3281585 w 3281585"/>
              <a:gd name="connsiteY2" fmla="*/ 3626147 h 3626147"/>
              <a:gd name="connsiteX3" fmla="*/ 0 w 3281585"/>
              <a:gd name="connsiteY3" fmla="*/ 3417314 h 3626147"/>
              <a:gd name="connsiteX4" fmla="*/ 51433 w 3281585"/>
              <a:gd name="connsiteY4" fmla="*/ 1358258 h 3626147"/>
              <a:gd name="connsiteX0" fmla="*/ 51433 w 3332400"/>
              <a:gd name="connsiteY0" fmla="*/ 206870 h 2474759"/>
              <a:gd name="connsiteX1" fmla="*/ 3332400 w 3332400"/>
              <a:gd name="connsiteY1" fmla="*/ 1 h 2474759"/>
              <a:gd name="connsiteX2" fmla="*/ 3281585 w 3332400"/>
              <a:gd name="connsiteY2" fmla="*/ 2474759 h 2474759"/>
              <a:gd name="connsiteX3" fmla="*/ 0 w 3332400"/>
              <a:gd name="connsiteY3" fmla="*/ 2265926 h 2474759"/>
              <a:gd name="connsiteX4" fmla="*/ 51433 w 3332400"/>
              <a:gd name="connsiteY4" fmla="*/ 206870 h 2474759"/>
              <a:gd name="connsiteX0" fmla="*/ 0 w 3280967"/>
              <a:gd name="connsiteY0" fmla="*/ 206870 h 2848735"/>
              <a:gd name="connsiteX1" fmla="*/ 3280967 w 3280967"/>
              <a:gd name="connsiteY1" fmla="*/ 1 h 2848735"/>
              <a:gd name="connsiteX2" fmla="*/ 3230152 w 3280967"/>
              <a:gd name="connsiteY2" fmla="*/ 2474759 h 2848735"/>
              <a:gd name="connsiteX3" fmla="*/ 2926 w 3280967"/>
              <a:gd name="connsiteY3" fmla="*/ 2848737 h 2848735"/>
              <a:gd name="connsiteX4" fmla="*/ 0 w 3280967"/>
              <a:gd name="connsiteY4" fmla="*/ 206870 h 2848735"/>
              <a:gd name="connsiteX0" fmla="*/ 0 w 3280967"/>
              <a:gd name="connsiteY0" fmla="*/ 206870 h 2848735"/>
              <a:gd name="connsiteX1" fmla="*/ 3280967 w 3280967"/>
              <a:gd name="connsiteY1" fmla="*/ 1 h 2848735"/>
              <a:gd name="connsiteX2" fmla="*/ 3257331 w 3280967"/>
              <a:gd name="connsiteY2" fmla="*/ 2766152 h 2848735"/>
              <a:gd name="connsiteX3" fmla="*/ 2926 w 3280967"/>
              <a:gd name="connsiteY3" fmla="*/ 2848737 h 2848735"/>
              <a:gd name="connsiteX4" fmla="*/ 0 w 3280967"/>
              <a:gd name="connsiteY4" fmla="*/ 206870 h 2848735"/>
              <a:gd name="connsiteX0" fmla="*/ 0 w 3283893"/>
              <a:gd name="connsiteY0" fmla="*/ 206870 h 2904363"/>
              <a:gd name="connsiteX1" fmla="*/ 3280967 w 3283893"/>
              <a:gd name="connsiteY1" fmla="*/ 1 h 2904363"/>
              <a:gd name="connsiteX2" fmla="*/ 3283893 w 3283893"/>
              <a:gd name="connsiteY2" fmla="*/ 2904359 h 2904363"/>
              <a:gd name="connsiteX3" fmla="*/ 2926 w 3283893"/>
              <a:gd name="connsiteY3" fmla="*/ 2848737 h 2904363"/>
              <a:gd name="connsiteX4" fmla="*/ 0 w 3283893"/>
              <a:gd name="connsiteY4" fmla="*/ 206870 h 2904363"/>
              <a:gd name="connsiteX0" fmla="*/ 0 w 3283893"/>
              <a:gd name="connsiteY0" fmla="*/ 684476 h 3381969"/>
              <a:gd name="connsiteX1" fmla="*/ 3248685 w 3283893"/>
              <a:gd name="connsiteY1" fmla="*/ 2 h 3381969"/>
              <a:gd name="connsiteX2" fmla="*/ 3283893 w 3283893"/>
              <a:gd name="connsiteY2" fmla="*/ 3381965 h 3381969"/>
              <a:gd name="connsiteX3" fmla="*/ 2926 w 3283893"/>
              <a:gd name="connsiteY3" fmla="*/ 3326343 h 3381969"/>
              <a:gd name="connsiteX4" fmla="*/ 0 w 3283893"/>
              <a:gd name="connsiteY4" fmla="*/ 684476 h 3381969"/>
              <a:gd name="connsiteX0" fmla="*/ 0 w 3259073"/>
              <a:gd name="connsiteY0" fmla="*/ 684476 h 3394818"/>
              <a:gd name="connsiteX1" fmla="*/ 3248685 w 3259073"/>
              <a:gd name="connsiteY1" fmla="*/ 2 h 3394818"/>
              <a:gd name="connsiteX2" fmla="*/ 3259072 w 3259073"/>
              <a:gd name="connsiteY2" fmla="*/ 3394821 h 3394818"/>
              <a:gd name="connsiteX3" fmla="*/ 2926 w 3259073"/>
              <a:gd name="connsiteY3" fmla="*/ 3326343 h 3394818"/>
              <a:gd name="connsiteX4" fmla="*/ 0 w 3259073"/>
              <a:gd name="connsiteY4" fmla="*/ 684476 h 339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073" h="3394818">
                <a:moveTo>
                  <a:pt x="0" y="684476"/>
                </a:moveTo>
                <a:lnTo>
                  <a:pt x="3248685" y="2"/>
                </a:lnTo>
                <a:cubicBezTo>
                  <a:pt x="3249660" y="968121"/>
                  <a:pt x="3258097" y="2426702"/>
                  <a:pt x="3259072" y="3394821"/>
                </a:cubicBezTo>
                <a:lnTo>
                  <a:pt x="2926" y="3326343"/>
                </a:lnTo>
                <a:cubicBezTo>
                  <a:pt x="1951" y="2445721"/>
                  <a:pt x="975" y="1565098"/>
                  <a:pt x="0" y="68447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307602014">
                  <a:custGeom>
                    <a:avLst/>
                    <a:gdLst>
                      <a:gd name="connsiteX0" fmla="*/ 0 w 3318235"/>
                      <a:gd name="connsiteY0" fmla="*/ 0 h 3412503"/>
                      <a:gd name="connsiteX1" fmla="*/ 597282 w 3318235"/>
                      <a:gd name="connsiteY1" fmla="*/ 0 h 3412503"/>
                      <a:gd name="connsiteX2" fmla="*/ 1260929 w 3318235"/>
                      <a:gd name="connsiteY2" fmla="*/ 0 h 3412503"/>
                      <a:gd name="connsiteX3" fmla="*/ 1924576 w 3318235"/>
                      <a:gd name="connsiteY3" fmla="*/ 0 h 3412503"/>
                      <a:gd name="connsiteX4" fmla="*/ 2488676 w 3318235"/>
                      <a:gd name="connsiteY4" fmla="*/ 0 h 3412503"/>
                      <a:gd name="connsiteX5" fmla="*/ 3318235 w 3318235"/>
                      <a:gd name="connsiteY5" fmla="*/ 0 h 3412503"/>
                      <a:gd name="connsiteX6" fmla="*/ 3318235 w 3318235"/>
                      <a:gd name="connsiteY6" fmla="*/ 750751 h 3412503"/>
                      <a:gd name="connsiteX7" fmla="*/ 3318235 w 3318235"/>
                      <a:gd name="connsiteY7" fmla="*/ 1501501 h 3412503"/>
                      <a:gd name="connsiteX8" fmla="*/ 3318235 w 3318235"/>
                      <a:gd name="connsiteY8" fmla="*/ 2184002 h 3412503"/>
                      <a:gd name="connsiteX9" fmla="*/ 3318235 w 3318235"/>
                      <a:gd name="connsiteY9" fmla="*/ 2764127 h 3412503"/>
                      <a:gd name="connsiteX10" fmla="*/ 3318235 w 3318235"/>
                      <a:gd name="connsiteY10" fmla="*/ 3412503 h 3412503"/>
                      <a:gd name="connsiteX11" fmla="*/ 2720953 w 3318235"/>
                      <a:gd name="connsiteY11" fmla="*/ 3412503 h 3412503"/>
                      <a:gd name="connsiteX12" fmla="*/ 2123670 w 3318235"/>
                      <a:gd name="connsiteY12" fmla="*/ 3412503 h 3412503"/>
                      <a:gd name="connsiteX13" fmla="*/ 1426841 w 3318235"/>
                      <a:gd name="connsiteY13" fmla="*/ 3412503 h 3412503"/>
                      <a:gd name="connsiteX14" fmla="*/ 696829 w 3318235"/>
                      <a:gd name="connsiteY14" fmla="*/ 3412503 h 3412503"/>
                      <a:gd name="connsiteX15" fmla="*/ 0 w 3318235"/>
                      <a:gd name="connsiteY15" fmla="*/ 3412503 h 3412503"/>
                      <a:gd name="connsiteX16" fmla="*/ 0 w 3318235"/>
                      <a:gd name="connsiteY16" fmla="*/ 2798252 h 3412503"/>
                      <a:gd name="connsiteX17" fmla="*/ 0 w 3318235"/>
                      <a:gd name="connsiteY17" fmla="*/ 2081627 h 3412503"/>
                      <a:gd name="connsiteX18" fmla="*/ 0 w 3318235"/>
                      <a:gd name="connsiteY18" fmla="*/ 1330876 h 3412503"/>
                      <a:gd name="connsiteX19" fmla="*/ 0 w 3318235"/>
                      <a:gd name="connsiteY19" fmla="*/ 614251 h 3412503"/>
                      <a:gd name="connsiteX20" fmla="*/ 0 w 3318235"/>
                      <a:gd name="connsiteY20" fmla="*/ 0 h 3412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18235" h="3412503" fill="none" extrusionOk="0">
                        <a:moveTo>
                          <a:pt x="0" y="0"/>
                        </a:moveTo>
                        <a:cubicBezTo>
                          <a:pt x="284434" y="15364"/>
                          <a:pt x="315701" y="4084"/>
                          <a:pt x="597282" y="0"/>
                        </a:cubicBezTo>
                        <a:cubicBezTo>
                          <a:pt x="878863" y="-4084"/>
                          <a:pt x="1099000" y="3852"/>
                          <a:pt x="1260929" y="0"/>
                        </a:cubicBezTo>
                        <a:cubicBezTo>
                          <a:pt x="1422858" y="-3852"/>
                          <a:pt x="1607566" y="-13920"/>
                          <a:pt x="1924576" y="0"/>
                        </a:cubicBezTo>
                        <a:cubicBezTo>
                          <a:pt x="2241586" y="13920"/>
                          <a:pt x="2338719" y="-20685"/>
                          <a:pt x="2488676" y="0"/>
                        </a:cubicBezTo>
                        <a:cubicBezTo>
                          <a:pt x="2638633" y="20685"/>
                          <a:pt x="3122197" y="30547"/>
                          <a:pt x="3318235" y="0"/>
                        </a:cubicBezTo>
                        <a:cubicBezTo>
                          <a:pt x="3308153" y="237888"/>
                          <a:pt x="3307410" y="443242"/>
                          <a:pt x="3318235" y="750751"/>
                        </a:cubicBezTo>
                        <a:cubicBezTo>
                          <a:pt x="3329060" y="1058260"/>
                          <a:pt x="3336909" y="1285288"/>
                          <a:pt x="3318235" y="1501501"/>
                        </a:cubicBezTo>
                        <a:cubicBezTo>
                          <a:pt x="3299562" y="1717714"/>
                          <a:pt x="3320034" y="1852340"/>
                          <a:pt x="3318235" y="2184002"/>
                        </a:cubicBezTo>
                        <a:cubicBezTo>
                          <a:pt x="3316436" y="2515664"/>
                          <a:pt x="3343077" y="2633735"/>
                          <a:pt x="3318235" y="2764127"/>
                        </a:cubicBezTo>
                        <a:cubicBezTo>
                          <a:pt x="3293393" y="2894519"/>
                          <a:pt x="3340230" y="3209997"/>
                          <a:pt x="3318235" y="3412503"/>
                        </a:cubicBezTo>
                        <a:cubicBezTo>
                          <a:pt x="3060567" y="3397293"/>
                          <a:pt x="2985543" y="3401511"/>
                          <a:pt x="2720953" y="3412503"/>
                        </a:cubicBezTo>
                        <a:cubicBezTo>
                          <a:pt x="2456363" y="3423495"/>
                          <a:pt x="2421065" y="3424766"/>
                          <a:pt x="2123670" y="3412503"/>
                        </a:cubicBezTo>
                        <a:cubicBezTo>
                          <a:pt x="1826275" y="3400240"/>
                          <a:pt x="1739118" y="3415672"/>
                          <a:pt x="1426841" y="3412503"/>
                        </a:cubicBezTo>
                        <a:cubicBezTo>
                          <a:pt x="1114564" y="3409334"/>
                          <a:pt x="909147" y="3384796"/>
                          <a:pt x="696829" y="3412503"/>
                        </a:cubicBezTo>
                        <a:cubicBezTo>
                          <a:pt x="484511" y="3440210"/>
                          <a:pt x="261610" y="3420497"/>
                          <a:pt x="0" y="3412503"/>
                        </a:cubicBezTo>
                        <a:cubicBezTo>
                          <a:pt x="-2705" y="3257243"/>
                          <a:pt x="-26553" y="2930585"/>
                          <a:pt x="0" y="2798252"/>
                        </a:cubicBezTo>
                        <a:cubicBezTo>
                          <a:pt x="26553" y="2665919"/>
                          <a:pt x="-12965" y="2333359"/>
                          <a:pt x="0" y="2081627"/>
                        </a:cubicBezTo>
                        <a:cubicBezTo>
                          <a:pt x="12965" y="1829895"/>
                          <a:pt x="35029" y="1604357"/>
                          <a:pt x="0" y="1330876"/>
                        </a:cubicBezTo>
                        <a:cubicBezTo>
                          <a:pt x="-35029" y="1057395"/>
                          <a:pt x="-35142" y="930599"/>
                          <a:pt x="0" y="614251"/>
                        </a:cubicBezTo>
                        <a:cubicBezTo>
                          <a:pt x="35142" y="297904"/>
                          <a:pt x="-26761" y="277372"/>
                          <a:pt x="0" y="0"/>
                        </a:cubicBezTo>
                        <a:close/>
                      </a:path>
                      <a:path w="3318235" h="3412503" stroke="0" extrusionOk="0">
                        <a:moveTo>
                          <a:pt x="0" y="0"/>
                        </a:moveTo>
                        <a:cubicBezTo>
                          <a:pt x="169239" y="-22432"/>
                          <a:pt x="441685" y="16794"/>
                          <a:pt x="630465" y="0"/>
                        </a:cubicBezTo>
                        <a:cubicBezTo>
                          <a:pt x="819246" y="-16794"/>
                          <a:pt x="1028931" y="-7094"/>
                          <a:pt x="1294112" y="0"/>
                        </a:cubicBezTo>
                        <a:cubicBezTo>
                          <a:pt x="1559293" y="7094"/>
                          <a:pt x="1838906" y="21777"/>
                          <a:pt x="1990941" y="0"/>
                        </a:cubicBezTo>
                        <a:cubicBezTo>
                          <a:pt x="2142976" y="-21777"/>
                          <a:pt x="2386766" y="25215"/>
                          <a:pt x="2588223" y="0"/>
                        </a:cubicBezTo>
                        <a:cubicBezTo>
                          <a:pt x="2789680" y="-25215"/>
                          <a:pt x="2964439" y="20469"/>
                          <a:pt x="3318235" y="0"/>
                        </a:cubicBezTo>
                        <a:cubicBezTo>
                          <a:pt x="3341308" y="277193"/>
                          <a:pt x="3343160" y="368849"/>
                          <a:pt x="3318235" y="614251"/>
                        </a:cubicBezTo>
                        <a:cubicBezTo>
                          <a:pt x="3293310" y="859653"/>
                          <a:pt x="3331159" y="1000972"/>
                          <a:pt x="3318235" y="1194376"/>
                        </a:cubicBezTo>
                        <a:cubicBezTo>
                          <a:pt x="3305311" y="1387780"/>
                          <a:pt x="3334999" y="1710168"/>
                          <a:pt x="3318235" y="1945127"/>
                        </a:cubicBezTo>
                        <a:cubicBezTo>
                          <a:pt x="3301471" y="2180086"/>
                          <a:pt x="3300130" y="2266967"/>
                          <a:pt x="3318235" y="2525252"/>
                        </a:cubicBezTo>
                        <a:cubicBezTo>
                          <a:pt x="3336340" y="2783537"/>
                          <a:pt x="3307459" y="3172581"/>
                          <a:pt x="3318235" y="3412503"/>
                        </a:cubicBezTo>
                        <a:cubicBezTo>
                          <a:pt x="3100412" y="3441116"/>
                          <a:pt x="2932500" y="3382774"/>
                          <a:pt x="2687770" y="3412503"/>
                        </a:cubicBezTo>
                        <a:cubicBezTo>
                          <a:pt x="2443040" y="3442232"/>
                          <a:pt x="2241687" y="3422438"/>
                          <a:pt x="2024123" y="3412503"/>
                        </a:cubicBezTo>
                        <a:cubicBezTo>
                          <a:pt x="1806559" y="3402568"/>
                          <a:pt x="1616331" y="3445112"/>
                          <a:pt x="1360476" y="3412503"/>
                        </a:cubicBezTo>
                        <a:cubicBezTo>
                          <a:pt x="1104621" y="3379894"/>
                          <a:pt x="958272" y="3411115"/>
                          <a:pt x="663647" y="3412503"/>
                        </a:cubicBezTo>
                        <a:cubicBezTo>
                          <a:pt x="369022" y="3413891"/>
                          <a:pt x="330304" y="3418817"/>
                          <a:pt x="0" y="3412503"/>
                        </a:cubicBezTo>
                        <a:cubicBezTo>
                          <a:pt x="-1598" y="3143446"/>
                          <a:pt x="23751" y="3037174"/>
                          <a:pt x="0" y="2832377"/>
                        </a:cubicBezTo>
                        <a:cubicBezTo>
                          <a:pt x="-23751" y="2627580"/>
                          <a:pt x="-147" y="2467086"/>
                          <a:pt x="0" y="2115752"/>
                        </a:cubicBezTo>
                        <a:cubicBezTo>
                          <a:pt x="147" y="1764418"/>
                          <a:pt x="-7522" y="1803967"/>
                          <a:pt x="0" y="1535626"/>
                        </a:cubicBezTo>
                        <a:cubicBezTo>
                          <a:pt x="7522" y="1267285"/>
                          <a:pt x="27059" y="1032866"/>
                          <a:pt x="0" y="887251"/>
                        </a:cubicBezTo>
                        <a:cubicBezTo>
                          <a:pt x="-27059" y="741637"/>
                          <a:pt x="-11120" y="2004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2B9D1-B179-A85A-6B73-5CEF34CB200D}"/>
              </a:ext>
            </a:extLst>
          </p:cNvPr>
          <p:cNvSpPr/>
          <p:nvPr/>
        </p:nvSpPr>
        <p:spPr>
          <a:xfrm rot="514130">
            <a:off x="-1554124" y="5691607"/>
            <a:ext cx="13993118" cy="31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5968EA-2756-CDE5-046D-44FFB649731D}"/>
              </a:ext>
            </a:extLst>
          </p:cNvPr>
          <p:cNvSpPr/>
          <p:nvPr/>
        </p:nvSpPr>
        <p:spPr>
          <a:xfrm rot="514130">
            <a:off x="-658446" y="5616701"/>
            <a:ext cx="6772365" cy="384199"/>
          </a:xfrm>
          <a:custGeom>
            <a:avLst/>
            <a:gdLst>
              <a:gd name="connsiteX0" fmla="*/ 0 w 8149473"/>
              <a:gd name="connsiteY0" fmla="*/ 0 h 385115"/>
              <a:gd name="connsiteX1" fmla="*/ 8149473 w 8149473"/>
              <a:gd name="connsiteY1" fmla="*/ 0 h 385115"/>
              <a:gd name="connsiteX2" fmla="*/ 8149473 w 8149473"/>
              <a:gd name="connsiteY2" fmla="*/ 385115 h 385115"/>
              <a:gd name="connsiteX3" fmla="*/ 0 w 8149473"/>
              <a:gd name="connsiteY3" fmla="*/ 385115 h 385115"/>
              <a:gd name="connsiteX4" fmla="*/ 0 w 8149473"/>
              <a:gd name="connsiteY4" fmla="*/ 0 h 385115"/>
              <a:gd name="connsiteX0" fmla="*/ 0 w 8149473"/>
              <a:gd name="connsiteY0" fmla="*/ 0 h 388406"/>
              <a:gd name="connsiteX1" fmla="*/ 8149473 w 8149473"/>
              <a:gd name="connsiteY1" fmla="*/ 0 h 388406"/>
              <a:gd name="connsiteX2" fmla="*/ 7540046 w 8149473"/>
              <a:gd name="connsiteY2" fmla="*/ 388406 h 388406"/>
              <a:gd name="connsiteX3" fmla="*/ 0 w 8149473"/>
              <a:gd name="connsiteY3" fmla="*/ 385115 h 388406"/>
              <a:gd name="connsiteX4" fmla="*/ 0 w 8149473"/>
              <a:gd name="connsiteY4" fmla="*/ 0 h 388406"/>
              <a:gd name="connsiteX0" fmla="*/ 0 w 8101378"/>
              <a:gd name="connsiteY0" fmla="*/ 0 h 388406"/>
              <a:gd name="connsiteX1" fmla="*/ 8101378 w 8101378"/>
              <a:gd name="connsiteY1" fmla="*/ 7247 h 388406"/>
              <a:gd name="connsiteX2" fmla="*/ 7540046 w 8101378"/>
              <a:gd name="connsiteY2" fmla="*/ 388406 h 388406"/>
              <a:gd name="connsiteX3" fmla="*/ 0 w 8101378"/>
              <a:gd name="connsiteY3" fmla="*/ 385115 h 388406"/>
              <a:gd name="connsiteX4" fmla="*/ 0 w 8101378"/>
              <a:gd name="connsiteY4" fmla="*/ 0 h 388406"/>
              <a:gd name="connsiteX0" fmla="*/ 1871106 w 8101378"/>
              <a:gd name="connsiteY0" fmla="*/ 5941 h 381159"/>
              <a:gd name="connsiteX1" fmla="*/ 8101378 w 8101378"/>
              <a:gd name="connsiteY1" fmla="*/ 0 h 381159"/>
              <a:gd name="connsiteX2" fmla="*/ 7540046 w 8101378"/>
              <a:gd name="connsiteY2" fmla="*/ 381159 h 381159"/>
              <a:gd name="connsiteX3" fmla="*/ 0 w 8101378"/>
              <a:gd name="connsiteY3" fmla="*/ 377868 h 381159"/>
              <a:gd name="connsiteX4" fmla="*/ 1871106 w 8101378"/>
              <a:gd name="connsiteY4" fmla="*/ 5941 h 381159"/>
              <a:gd name="connsiteX0" fmla="*/ 542093 w 6772365"/>
              <a:gd name="connsiteY0" fmla="*/ 5941 h 384199"/>
              <a:gd name="connsiteX1" fmla="*/ 6772365 w 6772365"/>
              <a:gd name="connsiteY1" fmla="*/ 0 h 384199"/>
              <a:gd name="connsiteX2" fmla="*/ 6211033 w 6772365"/>
              <a:gd name="connsiteY2" fmla="*/ 381159 h 384199"/>
              <a:gd name="connsiteX3" fmla="*/ 0 w 6772365"/>
              <a:gd name="connsiteY3" fmla="*/ 384199 h 384199"/>
              <a:gd name="connsiteX4" fmla="*/ 542093 w 6772365"/>
              <a:gd name="connsiteY4" fmla="*/ 5941 h 38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2365" h="384199">
                <a:moveTo>
                  <a:pt x="542093" y="5941"/>
                </a:moveTo>
                <a:lnTo>
                  <a:pt x="6772365" y="0"/>
                </a:lnTo>
                <a:lnTo>
                  <a:pt x="6211033" y="381159"/>
                </a:lnTo>
                <a:lnTo>
                  <a:pt x="0" y="384199"/>
                </a:lnTo>
                <a:lnTo>
                  <a:pt x="542093" y="59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D19665-F04D-DCE3-620C-0BAEC59F7EC1}"/>
              </a:ext>
            </a:extLst>
          </p:cNvPr>
          <p:cNvSpPr/>
          <p:nvPr/>
        </p:nvSpPr>
        <p:spPr>
          <a:xfrm rot="514130">
            <a:off x="3306932" y="4734851"/>
            <a:ext cx="4345512" cy="662456"/>
          </a:xfrm>
          <a:custGeom>
            <a:avLst/>
            <a:gdLst>
              <a:gd name="connsiteX0" fmla="*/ 0 w 3502989"/>
              <a:gd name="connsiteY0" fmla="*/ 0 h 1096241"/>
              <a:gd name="connsiteX1" fmla="*/ 3502989 w 3502989"/>
              <a:gd name="connsiteY1" fmla="*/ 0 h 1096241"/>
              <a:gd name="connsiteX2" fmla="*/ 3502989 w 3502989"/>
              <a:gd name="connsiteY2" fmla="*/ 1096241 h 1096241"/>
              <a:gd name="connsiteX3" fmla="*/ 0 w 3502989"/>
              <a:gd name="connsiteY3" fmla="*/ 1096241 h 1096241"/>
              <a:gd name="connsiteX4" fmla="*/ 0 w 3502989"/>
              <a:gd name="connsiteY4" fmla="*/ 0 h 1096241"/>
              <a:gd name="connsiteX0" fmla="*/ 0 w 4345512"/>
              <a:gd name="connsiteY0" fmla="*/ 0 h 1096241"/>
              <a:gd name="connsiteX1" fmla="*/ 4345512 w 4345512"/>
              <a:gd name="connsiteY1" fmla="*/ 433785 h 1096241"/>
              <a:gd name="connsiteX2" fmla="*/ 3502989 w 4345512"/>
              <a:gd name="connsiteY2" fmla="*/ 1096241 h 1096241"/>
              <a:gd name="connsiteX3" fmla="*/ 0 w 4345512"/>
              <a:gd name="connsiteY3" fmla="*/ 1096241 h 1096241"/>
              <a:gd name="connsiteX4" fmla="*/ 0 w 4345512"/>
              <a:gd name="connsiteY4" fmla="*/ 0 h 1096241"/>
              <a:gd name="connsiteX0" fmla="*/ 1148883 w 4345512"/>
              <a:gd name="connsiteY0" fmla="*/ 0 h 718456"/>
              <a:gd name="connsiteX1" fmla="*/ 4345512 w 4345512"/>
              <a:gd name="connsiteY1" fmla="*/ 56000 h 718456"/>
              <a:gd name="connsiteX2" fmla="*/ 3502989 w 4345512"/>
              <a:gd name="connsiteY2" fmla="*/ 718456 h 718456"/>
              <a:gd name="connsiteX3" fmla="*/ 0 w 4345512"/>
              <a:gd name="connsiteY3" fmla="*/ 718456 h 718456"/>
              <a:gd name="connsiteX4" fmla="*/ 1148883 w 4345512"/>
              <a:gd name="connsiteY4" fmla="*/ 0 h 718456"/>
              <a:gd name="connsiteX0" fmla="*/ 1145062 w 4345512"/>
              <a:gd name="connsiteY0" fmla="*/ 0 h 678530"/>
              <a:gd name="connsiteX1" fmla="*/ 4345512 w 4345512"/>
              <a:gd name="connsiteY1" fmla="*/ 16074 h 678530"/>
              <a:gd name="connsiteX2" fmla="*/ 3502989 w 4345512"/>
              <a:gd name="connsiteY2" fmla="*/ 678530 h 678530"/>
              <a:gd name="connsiteX3" fmla="*/ 0 w 4345512"/>
              <a:gd name="connsiteY3" fmla="*/ 678530 h 678530"/>
              <a:gd name="connsiteX4" fmla="*/ 1145062 w 4345512"/>
              <a:gd name="connsiteY4" fmla="*/ 0 h 678530"/>
              <a:gd name="connsiteX0" fmla="*/ 1110935 w 4345512"/>
              <a:gd name="connsiteY0" fmla="*/ 18581 h 662456"/>
              <a:gd name="connsiteX1" fmla="*/ 4345512 w 4345512"/>
              <a:gd name="connsiteY1" fmla="*/ 0 h 662456"/>
              <a:gd name="connsiteX2" fmla="*/ 3502989 w 4345512"/>
              <a:gd name="connsiteY2" fmla="*/ 662456 h 662456"/>
              <a:gd name="connsiteX3" fmla="*/ 0 w 4345512"/>
              <a:gd name="connsiteY3" fmla="*/ 662456 h 662456"/>
              <a:gd name="connsiteX4" fmla="*/ 1110935 w 4345512"/>
              <a:gd name="connsiteY4" fmla="*/ 18581 h 6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5512" h="662456">
                <a:moveTo>
                  <a:pt x="1110935" y="18581"/>
                </a:moveTo>
                <a:lnTo>
                  <a:pt x="4345512" y="0"/>
                </a:lnTo>
                <a:lnTo>
                  <a:pt x="3502989" y="662456"/>
                </a:lnTo>
                <a:lnTo>
                  <a:pt x="0" y="662456"/>
                </a:lnTo>
                <a:lnTo>
                  <a:pt x="1110935" y="185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9E059FB-73A2-DD0B-4180-D4EB5A2B65F0}"/>
              </a:ext>
            </a:extLst>
          </p:cNvPr>
          <p:cNvSpPr/>
          <p:nvPr/>
        </p:nvSpPr>
        <p:spPr>
          <a:xfrm rot="514130">
            <a:off x="5802991" y="6607989"/>
            <a:ext cx="6716100" cy="381159"/>
          </a:xfrm>
          <a:custGeom>
            <a:avLst/>
            <a:gdLst>
              <a:gd name="connsiteX0" fmla="*/ 0 w 8149473"/>
              <a:gd name="connsiteY0" fmla="*/ 0 h 385115"/>
              <a:gd name="connsiteX1" fmla="*/ 8149473 w 8149473"/>
              <a:gd name="connsiteY1" fmla="*/ 0 h 385115"/>
              <a:gd name="connsiteX2" fmla="*/ 8149473 w 8149473"/>
              <a:gd name="connsiteY2" fmla="*/ 385115 h 385115"/>
              <a:gd name="connsiteX3" fmla="*/ 0 w 8149473"/>
              <a:gd name="connsiteY3" fmla="*/ 385115 h 385115"/>
              <a:gd name="connsiteX4" fmla="*/ 0 w 8149473"/>
              <a:gd name="connsiteY4" fmla="*/ 0 h 385115"/>
              <a:gd name="connsiteX0" fmla="*/ 0 w 8149473"/>
              <a:gd name="connsiteY0" fmla="*/ 0 h 388406"/>
              <a:gd name="connsiteX1" fmla="*/ 8149473 w 8149473"/>
              <a:gd name="connsiteY1" fmla="*/ 0 h 388406"/>
              <a:gd name="connsiteX2" fmla="*/ 7540046 w 8149473"/>
              <a:gd name="connsiteY2" fmla="*/ 388406 h 388406"/>
              <a:gd name="connsiteX3" fmla="*/ 0 w 8149473"/>
              <a:gd name="connsiteY3" fmla="*/ 385115 h 388406"/>
              <a:gd name="connsiteX4" fmla="*/ 0 w 8149473"/>
              <a:gd name="connsiteY4" fmla="*/ 0 h 388406"/>
              <a:gd name="connsiteX0" fmla="*/ 0 w 8101378"/>
              <a:gd name="connsiteY0" fmla="*/ 0 h 388406"/>
              <a:gd name="connsiteX1" fmla="*/ 8101378 w 8101378"/>
              <a:gd name="connsiteY1" fmla="*/ 7247 h 388406"/>
              <a:gd name="connsiteX2" fmla="*/ 7540046 w 8101378"/>
              <a:gd name="connsiteY2" fmla="*/ 388406 h 388406"/>
              <a:gd name="connsiteX3" fmla="*/ 0 w 8101378"/>
              <a:gd name="connsiteY3" fmla="*/ 385115 h 388406"/>
              <a:gd name="connsiteX4" fmla="*/ 0 w 8101378"/>
              <a:gd name="connsiteY4" fmla="*/ 0 h 388406"/>
              <a:gd name="connsiteX0" fmla="*/ 1871106 w 8101378"/>
              <a:gd name="connsiteY0" fmla="*/ 5941 h 381159"/>
              <a:gd name="connsiteX1" fmla="*/ 8101378 w 8101378"/>
              <a:gd name="connsiteY1" fmla="*/ 0 h 381159"/>
              <a:gd name="connsiteX2" fmla="*/ 7540046 w 8101378"/>
              <a:gd name="connsiteY2" fmla="*/ 381159 h 381159"/>
              <a:gd name="connsiteX3" fmla="*/ 0 w 8101378"/>
              <a:gd name="connsiteY3" fmla="*/ 377868 h 381159"/>
              <a:gd name="connsiteX4" fmla="*/ 1871106 w 8101378"/>
              <a:gd name="connsiteY4" fmla="*/ 5941 h 381159"/>
              <a:gd name="connsiteX0" fmla="*/ 542093 w 6772365"/>
              <a:gd name="connsiteY0" fmla="*/ 5941 h 384199"/>
              <a:gd name="connsiteX1" fmla="*/ 6772365 w 6772365"/>
              <a:gd name="connsiteY1" fmla="*/ 0 h 384199"/>
              <a:gd name="connsiteX2" fmla="*/ 6211033 w 6772365"/>
              <a:gd name="connsiteY2" fmla="*/ 381159 h 384199"/>
              <a:gd name="connsiteX3" fmla="*/ 0 w 6772365"/>
              <a:gd name="connsiteY3" fmla="*/ 384199 h 384199"/>
              <a:gd name="connsiteX4" fmla="*/ 542093 w 6772365"/>
              <a:gd name="connsiteY4" fmla="*/ 5941 h 384199"/>
              <a:gd name="connsiteX0" fmla="*/ 485828 w 6716100"/>
              <a:gd name="connsiteY0" fmla="*/ 5941 h 381159"/>
              <a:gd name="connsiteX1" fmla="*/ 6716100 w 6716100"/>
              <a:gd name="connsiteY1" fmla="*/ 0 h 381159"/>
              <a:gd name="connsiteX2" fmla="*/ 6154768 w 6716100"/>
              <a:gd name="connsiteY2" fmla="*/ 381159 h 381159"/>
              <a:gd name="connsiteX3" fmla="*/ 0 w 6716100"/>
              <a:gd name="connsiteY3" fmla="*/ 365883 h 381159"/>
              <a:gd name="connsiteX4" fmla="*/ 485828 w 6716100"/>
              <a:gd name="connsiteY4" fmla="*/ 5941 h 381159"/>
              <a:gd name="connsiteX0" fmla="*/ 428113 w 6658385"/>
              <a:gd name="connsiteY0" fmla="*/ 5941 h 381159"/>
              <a:gd name="connsiteX1" fmla="*/ 6658385 w 6658385"/>
              <a:gd name="connsiteY1" fmla="*/ 0 h 381159"/>
              <a:gd name="connsiteX2" fmla="*/ 6097053 w 6658385"/>
              <a:gd name="connsiteY2" fmla="*/ 381159 h 381159"/>
              <a:gd name="connsiteX3" fmla="*/ 0 w 6658385"/>
              <a:gd name="connsiteY3" fmla="*/ 357187 h 381159"/>
              <a:gd name="connsiteX4" fmla="*/ 428113 w 6658385"/>
              <a:gd name="connsiteY4" fmla="*/ 5941 h 381159"/>
              <a:gd name="connsiteX0" fmla="*/ 485828 w 6716100"/>
              <a:gd name="connsiteY0" fmla="*/ 5941 h 381159"/>
              <a:gd name="connsiteX1" fmla="*/ 6716100 w 6716100"/>
              <a:gd name="connsiteY1" fmla="*/ 0 h 381159"/>
              <a:gd name="connsiteX2" fmla="*/ 6154768 w 6716100"/>
              <a:gd name="connsiteY2" fmla="*/ 381159 h 381159"/>
              <a:gd name="connsiteX3" fmla="*/ 0 w 6716100"/>
              <a:gd name="connsiteY3" fmla="*/ 365885 h 381159"/>
              <a:gd name="connsiteX4" fmla="*/ 485828 w 6716100"/>
              <a:gd name="connsiteY4" fmla="*/ 5941 h 38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6100" h="381159">
                <a:moveTo>
                  <a:pt x="485828" y="5941"/>
                </a:moveTo>
                <a:lnTo>
                  <a:pt x="6716100" y="0"/>
                </a:lnTo>
                <a:lnTo>
                  <a:pt x="6154768" y="381159"/>
                </a:lnTo>
                <a:lnTo>
                  <a:pt x="0" y="365885"/>
                </a:lnTo>
                <a:lnTo>
                  <a:pt x="485828" y="59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04EFD-7513-0735-025C-A69FCAF3B4C9}"/>
              </a:ext>
            </a:extLst>
          </p:cNvPr>
          <p:cNvSpPr/>
          <p:nvPr/>
        </p:nvSpPr>
        <p:spPr>
          <a:xfrm>
            <a:off x="-126117" y="3814923"/>
            <a:ext cx="4253903" cy="1243708"/>
          </a:xfrm>
          <a:custGeom>
            <a:avLst/>
            <a:gdLst>
              <a:gd name="connsiteX0" fmla="*/ 0 w 4019072"/>
              <a:gd name="connsiteY0" fmla="*/ 0 h 1581179"/>
              <a:gd name="connsiteX1" fmla="*/ 4019072 w 4019072"/>
              <a:gd name="connsiteY1" fmla="*/ 0 h 1581179"/>
              <a:gd name="connsiteX2" fmla="*/ 4019072 w 4019072"/>
              <a:gd name="connsiteY2" fmla="*/ 1581179 h 1581179"/>
              <a:gd name="connsiteX3" fmla="*/ 0 w 4019072"/>
              <a:gd name="connsiteY3" fmla="*/ 1581179 h 1581179"/>
              <a:gd name="connsiteX4" fmla="*/ 0 w 4019072"/>
              <a:gd name="connsiteY4" fmla="*/ 0 h 1581179"/>
              <a:gd name="connsiteX0" fmla="*/ 0 w 4019072"/>
              <a:gd name="connsiteY0" fmla="*/ 0 h 1581179"/>
              <a:gd name="connsiteX1" fmla="*/ 4019072 w 4019072"/>
              <a:gd name="connsiteY1" fmla="*/ 546754 h 1581179"/>
              <a:gd name="connsiteX2" fmla="*/ 4019072 w 4019072"/>
              <a:gd name="connsiteY2" fmla="*/ 1581179 h 1581179"/>
              <a:gd name="connsiteX3" fmla="*/ 0 w 4019072"/>
              <a:gd name="connsiteY3" fmla="*/ 1581179 h 1581179"/>
              <a:gd name="connsiteX4" fmla="*/ 0 w 4019072"/>
              <a:gd name="connsiteY4" fmla="*/ 0 h 1581179"/>
              <a:gd name="connsiteX0" fmla="*/ 0 w 4019072"/>
              <a:gd name="connsiteY0" fmla="*/ 0 h 1581179"/>
              <a:gd name="connsiteX1" fmla="*/ 4019072 w 4019072"/>
              <a:gd name="connsiteY1" fmla="*/ 546754 h 1581179"/>
              <a:gd name="connsiteX2" fmla="*/ 4019072 w 4019072"/>
              <a:gd name="connsiteY2" fmla="*/ 1581179 h 1581179"/>
              <a:gd name="connsiteX3" fmla="*/ 56561 w 4019072"/>
              <a:gd name="connsiteY3" fmla="*/ 1053278 h 1581179"/>
              <a:gd name="connsiteX4" fmla="*/ 0 w 4019072"/>
              <a:gd name="connsiteY4" fmla="*/ 0 h 1581179"/>
              <a:gd name="connsiteX0" fmla="*/ 0 w 4019072"/>
              <a:gd name="connsiteY0" fmla="*/ 0 h 1581179"/>
              <a:gd name="connsiteX1" fmla="*/ 4019072 w 4019072"/>
              <a:gd name="connsiteY1" fmla="*/ 546754 h 1581179"/>
              <a:gd name="connsiteX2" fmla="*/ 4019072 w 4019072"/>
              <a:gd name="connsiteY2" fmla="*/ 1581179 h 1581179"/>
              <a:gd name="connsiteX3" fmla="*/ 9427 w 4019072"/>
              <a:gd name="connsiteY3" fmla="*/ 1062705 h 1581179"/>
              <a:gd name="connsiteX4" fmla="*/ 0 w 4019072"/>
              <a:gd name="connsiteY4" fmla="*/ 0 h 1581179"/>
              <a:gd name="connsiteX0" fmla="*/ 0 w 4254742"/>
              <a:gd name="connsiteY0" fmla="*/ 0 h 1647440"/>
              <a:gd name="connsiteX1" fmla="*/ 4254742 w 4254742"/>
              <a:gd name="connsiteY1" fmla="*/ 613015 h 1647440"/>
              <a:gd name="connsiteX2" fmla="*/ 4254742 w 4254742"/>
              <a:gd name="connsiteY2" fmla="*/ 1647440 h 1647440"/>
              <a:gd name="connsiteX3" fmla="*/ 245097 w 4254742"/>
              <a:gd name="connsiteY3" fmla="*/ 1128966 h 1647440"/>
              <a:gd name="connsiteX4" fmla="*/ 0 w 4254742"/>
              <a:gd name="connsiteY4" fmla="*/ 0 h 1647440"/>
              <a:gd name="connsiteX0" fmla="*/ 207423 w 4462165"/>
              <a:gd name="connsiteY0" fmla="*/ 0 h 1647440"/>
              <a:gd name="connsiteX1" fmla="*/ 4462165 w 4462165"/>
              <a:gd name="connsiteY1" fmla="*/ 613015 h 1647440"/>
              <a:gd name="connsiteX2" fmla="*/ 4462165 w 4462165"/>
              <a:gd name="connsiteY2" fmla="*/ 1647440 h 1647440"/>
              <a:gd name="connsiteX3" fmla="*/ 34 w 4462165"/>
              <a:gd name="connsiteY3" fmla="*/ 1008026 h 1647440"/>
              <a:gd name="connsiteX4" fmla="*/ 207423 w 4462165"/>
              <a:gd name="connsiteY4" fmla="*/ 0 h 1647440"/>
              <a:gd name="connsiteX0" fmla="*/ 28482 w 4283224"/>
              <a:gd name="connsiteY0" fmla="*/ 0 h 1647440"/>
              <a:gd name="connsiteX1" fmla="*/ 4283224 w 4283224"/>
              <a:gd name="connsiteY1" fmla="*/ 613015 h 1647440"/>
              <a:gd name="connsiteX2" fmla="*/ 4283224 w 4283224"/>
              <a:gd name="connsiteY2" fmla="*/ 1647440 h 1647440"/>
              <a:gd name="connsiteX3" fmla="*/ 203 w 4283224"/>
              <a:gd name="connsiteY3" fmla="*/ 1049013 h 1647440"/>
              <a:gd name="connsiteX4" fmla="*/ 28482 w 4283224"/>
              <a:gd name="connsiteY4" fmla="*/ 0 h 1647440"/>
              <a:gd name="connsiteX0" fmla="*/ 18827 w 4273569"/>
              <a:gd name="connsiteY0" fmla="*/ 0 h 1647440"/>
              <a:gd name="connsiteX1" fmla="*/ 4273569 w 4273569"/>
              <a:gd name="connsiteY1" fmla="*/ 613015 h 1647440"/>
              <a:gd name="connsiteX2" fmla="*/ 4273569 w 4273569"/>
              <a:gd name="connsiteY2" fmla="*/ 1647440 h 1647440"/>
              <a:gd name="connsiteX3" fmla="*/ 276 w 4273569"/>
              <a:gd name="connsiteY3" fmla="*/ 865734 h 1647440"/>
              <a:gd name="connsiteX4" fmla="*/ 18827 w 4273569"/>
              <a:gd name="connsiteY4" fmla="*/ 0 h 1647440"/>
              <a:gd name="connsiteX0" fmla="*/ 96443 w 4273364"/>
              <a:gd name="connsiteY0" fmla="*/ 0 h 1760227"/>
              <a:gd name="connsiteX1" fmla="*/ 4273364 w 4273364"/>
              <a:gd name="connsiteY1" fmla="*/ 725802 h 1760227"/>
              <a:gd name="connsiteX2" fmla="*/ 4273364 w 4273364"/>
              <a:gd name="connsiteY2" fmla="*/ 1760227 h 1760227"/>
              <a:gd name="connsiteX3" fmla="*/ 71 w 4273364"/>
              <a:gd name="connsiteY3" fmla="*/ 978521 h 1760227"/>
              <a:gd name="connsiteX4" fmla="*/ 96443 w 4273364"/>
              <a:gd name="connsiteY4" fmla="*/ 0 h 1760227"/>
              <a:gd name="connsiteX0" fmla="*/ 77004 w 4253925"/>
              <a:gd name="connsiteY0" fmla="*/ 0 h 1760227"/>
              <a:gd name="connsiteX1" fmla="*/ 4253925 w 4253925"/>
              <a:gd name="connsiteY1" fmla="*/ 725802 h 1760227"/>
              <a:gd name="connsiteX2" fmla="*/ 4253925 w 4253925"/>
              <a:gd name="connsiteY2" fmla="*/ 1760227 h 1760227"/>
              <a:gd name="connsiteX3" fmla="*/ 87 w 4253925"/>
              <a:gd name="connsiteY3" fmla="*/ 922127 h 1760227"/>
              <a:gd name="connsiteX4" fmla="*/ 77004 w 4253925"/>
              <a:gd name="connsiteY4" fmla="*/ 0 h 1760227"/>
              <a:gd name="connsiteX0" fmla="*/ 106165 w 4253903"/>
              <a:gd name="connsiteY0" fmla="*/ 0 h 1802522"/>
              <a:gd name="connsiteX1" fmla="*/ 4253903 w 4253903"/>
              <a:gd name="connsiteY1" fmla="*/ 768097 h 1802522"/>
              <a:gd name="connsiteX2" fmla="*/ 4253903 w 4253903"/>
              <a:gd name="connsiteY2" fmla="*/ 1802522 h 1802522"/>
              <a:gd name="connsiteX3" fmla="*/ 65 w 4253903"/>
              <a:gd name="connsiteY3" fmla="*/ 964422 h 1802522"/>
              <a:gd name="connsiteX4" fmla="*/ 106165 w 4253903"/>
              <a:gd name="connsiteY4" fmla="*/ 0 h 180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903" h="1802522">
                <a:moveTo>
                  <a:pt x="106165" y="0"/>
                </a:moveTo>
                <a:lnTo>
                  <a:pt x="4253903" y="768097"/>
                </a:lnTo>
                <a:lnTo>
                  <a:pt x="4253903" y="1802522"/>
                </a:lnTo>
                <a:lnTo>
                  <a:pt x="65" y="964422"/>
                </a:lnTo>
                <a:cubicBezTo>
                  <a:pt x="-3077" y="610187"/>
                  <a:pt x="109307" y="354235"/>
                  <a:pt x="10616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5ADA70-C076-4276-C01A-F9F20ACBBC1A}"/>
              </a:ext>
            </a:extLst>
          </p:cNvPr>
          <p:cNvSpPr/>
          <p:nvPr/>
        </p:nvSpPr>
        <p:spPr>
          <a:xfrm flipH="1">
            <a:off x="4108931" y="4179130"/>
            <a:ext cx="351864" cy="878381"/>
          </a:xfrm>
          <a:custGeom>
            <a:avLst/>
            <a:gdLst>
              <a:gd name="connsiteX0" fmla="*/ 0 w 3318235"/>
              <a:gd name="connsiteY0" fmla="*/ 0 h 3412503"/>
              <a:gd name="connsiteX1" fmla="*/ 3318235 w 3318235"/>
              <a:gd name="connsiteY1" fmla="*/ 0 h 3412503"/>
              <a:gd name="connsiteX2" fmla="*/ 3318235 w 3318235"/>
              <a:gd name="connsiteY2" fmla="*/ 3412503 h 3412503"/>
              <a:gd name="connsiteX3" fmla="*/ 0 w 3318235"/>
              <a:gd name="connsiteY3" fmla="*/ 3412503 h 3412503"/>
              <a:gd name="connsiteX4" fmla="*/ 0 w 3318235"/>
              <a:gd name="connsiteY4" fmla="*/ 0 h 3412503"/>
              <a:gd name="connsiteX0" fmla="*/ 0 w 3318235"/>
              <a:gd name="connsiteY0" fmla="*/ 0 h 3467927"/>
              <a:gd name="connsiteX1" fmla="*/ 3318235 w 3318235"/>
              <a:gd name="connsiteY1" fmla="*/ 0 h 3467927"/>
              <a:gd name="connsiteX2" fmla="*/ 3318235 w 3318235"/>
              <a:gd name="connsiteY2" fmla="*/ 3412503 h 3467927"/>
              <a:gd name="connsiteX3" fmla="*/ 250376 w 3318235"/>
              <a:gd name="connsiteY3" fmla="*/ 3467927 h 3467927"/>
              <a:gd name="connsiteX4" fmla="*/ 0 w 3318235"/>
              <a:gd name="connsiteY4" fmla="*/ 0 h 3467927"/>
              <a:gd name="connsiteX0" fmla="*/ 0 w 3637897"/>
              <a:gd name="connsiteY0" fmla="*/ 0 h 3623107"/>
              <a:gd name="connsiteX1" fmla="*/ 3318235 w 3637897"/>
              <a:gd name="connsiteY1" fmla="*/ 0 h 3623107"/>
              <a:gd name="connsiteX2" fmla="*/ 3637897 w 3637897"/>
              <a:gd name="connsiteY2" fmla="*/ 3623107 h 3623107"/>
              <a:gd name="connsiteX3" fmla="*/ 250376 w 3637897"/>
              <a:gd name="connsiteY3" fmla="*/ 3467927 h 3623107"/>
              <a:gd name="connsiteX4" fmla="*/ 0 w 3637897"/>
              <a:gd name="connsiteY4" fmla="*/ 0 h 3623107"/>
              <a:gd name="connsiteX0" fmla="*/ 0 w 3600312"/>
              <a:gd name="connsiteY0" fmla="*/ 0 h 3626145"/>
              <a:gd name="connsiteX1" fmla="*/ 3318235 w 3600312"/>
              <a:gd name="connsiteY1" fmla="*/ 0 h 3626145"/>
              <a:gd name="connsiteX2" fmla="*/ 3600312 w 3600312"/>
              <a:gd name="connsiteY2" fmla="*/ 3626145 h 3626145"/>
              <a:gd name="connsiteX3" fmla="*/ 250376 w 3600312"/>
              <a:gd name="connsiteY3" fmla="*/ 3467927 h 3626145"/>
              <a:gd name="connsiteX4" fmla="*/ 0 w 3600312"/>
              <a:gd name="connsiteY4" fmla="*/ 0 h 3626145"/>
              <a:gd name="connsiteX0" fmla="*/ 9300 w 3349937"/>
              <a:gd name="connsiteY0" fmla="*/ 0 h 3701559"/>
              <a:gd name="connsiteX1" fmla="*/ 3067860 w 3349937"/>
              <a:gd name="connsiteY1" fmla="*/ 75414 h 3701559"/>
              <a:gd name="connsiteX2" fmla="*/ 3349937 w 3349937"/>
              <a:gd name="connsiteY2" fmla="*/ 3701559 h 3701559"/>
              <a:gd name="connsiteX3" fmla="*/ 1 w 3349937"/>
              <a:gd name="connsiteY3" fmla="*/ 3543341 h 3701559"/>
              <a:gd name="connsiteX4" fmla="*/ 9300 w 3349937"/>
              <a:gd name="connsiteY4" fmla="*/ 0 h 3701559"/>
              <a:gd name="connsiteX0" fmla="*/ 44 w 3340681"/>
              <a:gd name="connsiteY0" fmla="*/ 0 h 3701559"/>
              <a:gd name="connsiteX1" fmla="*/ 3058604 w 3340681"/>
              <a:gd name="connsiteY1" fmla="*/ 75414 h 3701559"/>
              <a:gd name="connsiteX2" fmla="*/ 3340681 w 3340681"/>
              <a:gd name="connsiteY2" fmla="*/ 3701559 h 3701559"/>
              <a:gd name="connsiteX3" fmla="*/ 146552 w 3340681"/>
              <a:gd name="connsiteY3" fmla="*/ 3543341 h 3701559"/>
              <a:gd name="connsiteX4" fmla="*/ 44 w 3340681"/>
              <a:gd name="connsiteY4" fmla="*/ 0 h 3701559"/>
              <a:gd name="connsiteX0" fmla="*/ 44 w 3132942"/>
              <a:gd name="connsiteY0" fmla="*/ 0 h 3720412"/>
              <a:gd name="connsiteX1" fmla="*/ 3058604 w 3132942"/>
              <a:gd name="connsiteY1" fmla="*/ 75414 h 3720412"/>
              <a:gd name="connsiteX2" fmla="*/ 3132942 w 3132942"/>
              <a:gd name="connsiteY2" fmla="*/ 3720412 h 3720412"/>
              <a:gd name="connsiteX3" fmla="*/ 146552 w 3132942"/>
              <a:gd name="connsiteY3" fmla="*/ 3543341 h 3720412"/>
              <a:gd name="connsiteX4" fmla="*/ 44 w 3132942"/>
              <a:gd name="connsiteY4" fmla="*/ 0 h 3720412"/>
              <a:gd name="connsiteX0" fmla="*/ 27 w 3132925"/>
              <a:gd name="connsiteY0" fmla="*/ 0 h 3720412"/>
              <a:gd name="connsiteX1" fmla="*/ 3058587 w 3132925"/>
              <a:gd name="connsiteY1" fmla="*/ 75414 h 3720412"/>
              <a:gd name="connsiteX2" fmla="*/ 3132925 w 3132925"/>
              <a:gd name="connsiteY2" fmla="*/ 3720412 h 3720412"/>
              <a:gd name="connsiteX3" fmla="*/ 251862 w 3132925"/>
              <a:gd name="connsiteY3" fmla="*/ 3562680 h 3720412"/>
              <a:gd name="connsiteX4" fmla="*/ 27 w 3132925"/>
              <a:gd name="connsiteY4" fmla="*/ 0 h 3720412"/>
              <a:gd name="connsiteX0" fmla="*/ 251906 w 3384804"/>
              <a:gd name="connsiteY0" fmla="*/ 0 h 3720412"/>
              <a:gd name="connsiteX1" fmla="*/ 3310466 w 3384804"/>
              <a:gd name="connsiteY1" fmla="*/ 75414 h 3720412"/>
              <a:gd name="connsiteX2" fmla="*/ 3384804 w 3384804"/>
              <a:gd name="connsiteY2" fmla="*/ 3720412 h 3720412"/>
              <a:gd name="connsiteX3" fmla="*/ 0 w 3384804"/>
              <a:gd name="connsiteY3" fmla="*/ 3572107 h 3720412"/>
              <a:gd name="connsiteX4" fmla="*/ 251906 w 3384804"/>
              <a:gd name="connsiteY4" fmla="*/ 0 h 3720412"/>
              <a:gd name="connsiteX0" fmla="*/ 121 w 3133019"/>
              <a:gd name="connsiteY0" fmla="*/ 0 h 3720412"/>
              <a:gd name="connsiteX1" fmla="*/ 3058681 w 3133019"/>
              <a:gd name="connsiteY1" fmla="*/ 75414 h 3720412"/>
              <a:gd name="connsiteX2" fmla="*/ 3133019 w 3133019"/>
              <a:gd name="connsiteY2" fmla="*/ 3720412 h 3720412"/>
              <a:gd name="connsiteX3" fmla="*/ 51314 w 3133019"/>
              <a:gd name="connsiteY3" fmla="*/ 3515546 h 3720412"/>
              <a:gd name="connsiteX4" fmla="*/ 121 w 3133019"/>
              <a:gd name="connsiteY4" fmla="*/ 0 h 3720412"/>
              <a:gd name="connsiteX0" fmla="*/ 623960 w 3081706"/>
              <a:gd name="connsiteY0" fmla="*/ 0 h 7328869"/>
              <a:gd name="connsiteX1" fmla="*/ 3007368 w 3081706"/>
              <a:gd name="connsiteY1" fmla="*/ 3683871 h 7328869"/>
              <a:gd name="connsiteX2" fmla="*/ 3081706 w 3081706"/>
              <a:gd name="connsiteY2" fmla="*/ 7328869 h 7328869"/>
              <a:gd name="connsiteX3" fmla="*/ 1 w 3081706"/>
              <a:gd name="connsiteY3" fmla="*/ 7124003 h 7328869"/>
              <a:gd name="connsiteX4" fmla="*/ 623960 w 3081706"/>
              <a:gd name="connsiteY4" fmla="*/ 0 h 7328869"/>
              <a:gd name="connsiteX0" fmla="*/ 623960 w 3081706"/>
              <a:gd name="connsiteY0" fmla="*/ 0 h 7328869"/>
              <a:gd name="connsiteX1" fmla="*/ 2955433 w 3081706"/>
              <a:gd name="connsiteY1" fmla="*/ 2069575 h 7328869"/>
              <a:gd name="connsiteX2" fmla="*/ 3081706 w 3081706"/>
              <a:gd name="connsiteY2" fmla="*/ 7328869 h 7328869"/>
              <a:gd name="connsiteX3" fmla="*/ 1 w 3081706"/>
              <a:gd name="connsiteY3" fmla="*/ 7124003 h 7328869"/>
              <a:gd name="connsiteX4" fmla="*/ 623960 w 3081706"/>
              <a:gd name="connsiteY4" fmla="*/ 0 h 7328869"/>
              <a:gd name="connsiteX0" fmla="*/ 623960 w 3029770"/>
              <a:gd name="connsiteY0" fmla="*/ 0 h 9228054"/>
              <a:gd name="connsiteX1" fmla="*/ 2955433 w 3029770"/>
              <a:gd name="connsiteY1" fmla="*/ 2069575 h 9228054"/>
              <a:gd name="connsiteX2" fmla="*/ 3029770 w 3029770"/>
              <a:gd name="connsiteY2" fmla="*/ 9228054 h 9228054"/>
              <a:gd name="connsiteX3" fmla="*/ 1 w 3029770"/>
              <a:gd name="connsiteY3" fmla="*/ 7124003 h 9228054"/>
              <a:gd name="connsiteX4" fmla="*/ 623960 w 3029770"/>
              <a:gd name="connsiteY4" fmla="*/ 0 h 9228054"/>
              <a:gd name="connsiteX0" fmla="*/ 23 w 2405833"/>
              <a:gd name="connsiteY0" fmla="*/ 0 h 9228054"/>
              <a:gd name="connsiteX1" fmla="*/ 2331496 w 2405833"/>
              <a:gd name="connsiteY1" fmla="*/ 2069575 h 9228054"/>
              <a:gd name="connsiteX2" fmla="*/ 2405833 w 2405833"/>
              <a:gd name="connsiteY2" fmla="*/ 9228054 h 9228054"/>
              <a:gd name="connsiteX3" fmla="*/ 362825 w 2405833"/>
              <a:gd name="connsiteY3" fmla="*/ 8073600 h 9228054"/>
              <a:gd name="connsiteX4" fmla="*/ 23 w 2405833"/>
              <a:gd name="connsiteY4" fmla="*/ 0 h 9228054"/>
              <a:gd name="connsiteX0" fmla="*/ 122 w 2094322"/>
              <a:gd name="connsiteY0" fmla="*/ 0 h 8468384"/>
              <a:gd name="connsiteX1" fmla="*/ 2019985 w 2094322"/>
              <a:gd name="connsiteY1" fmla="*/ 1309905 h 8468384"/>
              <a:gd name="connsiteX2" fmla="*/ 2094322 w 2094322"/>
              <a:gd name="connsiteY2" fmla="*/ 8468384 h 8468384"/>
              <a:gd name="connsiteX3" fmla="*/ 51314 w 2094322"/>
              <a:gd name="connsiteY3" fmla="*/ 7313930 h 8468384"/>
              <a:gd name="connsiteX4" fmla="*/ 122 w 2094322"/>
              <a:gd name="connsiteY4" fmla="*/ 0 h 8468384"/>
              <a:gd name="connsiteX0" fmla="*/ 67 w 2094267"/>
              <a:gd name="connsiteY0" fmla="*/ 0 h 8468384"/>
              <a:gd name="connsiteX1" fmla="*/ 2019930 w 2094267"/>
              <a:gd name="connsiteY1" fmla="*/ 1309905 h 8468384"/>
              <a:gd name="connsiteX2" fmla="*/ 2094267 w 2094267"/>
              <a:gd name="connsiteY2" fmla="*/ 8468384 h 8468384"/>
              <a:gd name="connsiteX3" fmla="*/ 103189 w 2094267"/>
              <a:gd name="connsiteY3" fmla="*/ 6839134 h 8468384"/>
              <a:gd name="connsiteX4" fmla="*/ 67 w 2094267"/>
              <a:gd name="connsiteY4" fmla="*/ 0 h 8468384"/>
              <a:gd name="connsiteX0" fmla="*/ 52680 w 1991078"/>
              <a:gd name="connsiteY0" fmla="*/ 0 h 8848219"/>
              <a:gd name="connsiteX1" fmla="*/ 1916741 w 1991078"/>
              <a:gd name="connsiteY1" fmla="*/ 1689740 h 8848219"/>
              <a:gd name="connsiteX2" fmla="*/ 1991078 w 1991078"/>
              <a:gd name="connsiteY2" fmla="*/ 8848219 h 8848219"/>
              <a:gd name="connsiteX3" fmla="*/ 0 w 1991078"/>
              <a:gd name="connsiteY3" fmla="*/ 7218969 h 8848219"/>
              <a:gd name="connsiteX4" fmla="*/ 52680 w 1991078"/>
              <a:gd name="connsiteY4" fmla="*/ 0 h 8848219"/>
              <a:gd name="connsiteX0" fmla="*/ 121 w 1938519"/>
              <a:gd name="connsiteY0" fmla="*/ 0 h 8848219"/>
              <a:gd name="connsiteX1" fmla="*/ 1864182 w 1938519"/>
              <a:gd name="connsiteY1" fmla="*/ 1689740 h 8848219"/>
              <a:gd name="connsiteX2" fmla="*/ 1938519 w 1938519"/>
              <a:gd name="connsiteY2" fmla="*/ 8848219 h 8848219"/>
              <a:gd name="connsiteX3" fmla="*/ 51313 w 1938519"/>
              <a:gd name="connsiteY3" fmla="*/ 7313930 h 8848219"/>
              <a:gd name="connsiteX4" fmla="*/ 121 w 1938519"/>
              <a:gd name="connsiteY4" fmla="*/ 0 h 88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519" h="8848219">
                <a:moveTo>
                  <a:pt x="121" y="0"/>
                </a:moveTo>
                <a:lnTo>
                  <a:pt x="1864182" y="1689740"/>
                </a:lnTo>
                <a:lnTo>
                  <a:pt x="1938519" y="8848219"/>
                </a:lnTo>
                <a:lnTo>
                  <a:pt x="51313" y="7313930"/>
                </a:lnTo>
                <a:cubicBezTo>
                  <a:pt x="54413" y="6132816"/>
                  <a:pt x="-2979" y="1181114"/>
                  <a:pt x="12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307602014">
                  <a:custGeom>
                    <a:avLst/>
                    <a:gdLst>
                      <a:gd name="connsiteX0" fmla="*/ 0 w 3318235"/>
                      <a:gd name="connsiteY0" fmla="*/ 0 h 3412503"/>
                      <a:gd name="connsiteX1" fmla="*/ 597282 w 3318235"/>
                      <a:gd name="connsiteY1" fmla="*/ 0 h 3412503"/>
                      <a:gd name="connsiteX2" fmla="*/ 1260929 w 3318235"/>
                      <a:gd name="connsiteY2" fmla="*/ 0 h 3412503"/>
                      <a:gd name="connsiteX3" fmla="*/ 1924576 w 3318235"/>
                      <a:gd name="connsiteY3" fmla="*/ 0 h 3412503"/>
                      <a:gd name="connsiteX4" fmla="*/ 2488676 w 3318235"/>
                      <a:gd name="connsiteY4" fmla="*/ 0 h 3412503"/>
                      <a:gd name="connsiteX5" fmla="*/ 3318235 w 3318235"/>
                      <a:gd name="connsiteY5" fmla="*/ 0 h 3412503"/>
                      <a:gd name="connsiteX6" fmla="*/ 3318235 w 3318235"/>
                      <a:gd name="connsiteY6" fmla="*/ 750751 h 3412503"/>
                      <a:gd name="connsiteX7" fmla="*/ 3318235 w 3318235"/>
                      <a:gd name="connsiteY7" fmla="*/ 1501501 h 3412503"/>
                      <a:gd name="connsiteX8" fmla="*/ 3318235 w 3318235"/>
                      <a:gd name="connsiteY8" fmla="*/ 2184002 h 3412503"/>
                      <a:gd name="connsiteX9" fmla="*/ 3318235 w 3318235"/>
                      <a:gd name="connsiteY9" fmla="*/ 2764127 h 3412503"/>
                      <a:gd name="connsiteX10" fmla="*/ 3318235 w 3318235"/>
                      <a:gd name="connsiteY10" fmla="*/ 3412503 h 3412503"/>
                      <a:gd name="connsiteX11" fmla="*/ 2720953 w 3318235"/>
                      <a:gd name="connsiteY11" fmla="*/ 3412503 h 3412503"/>
                      <a:gd name="connsiteX12" fmla="*/ 2123670 w 3318235"/>
                      <a:gd name="connsiteY12" fmla="*/ 3412503 h 3412503"/>
                      <a:gd name="connsiteX13" fmla="*/ 1426841 w 3318235"/>
                      <a:gd name="connsiteY13" fmla="*/ 3412503 h 3412503"/>
                      <a:gd name="connsiteX14" fmla="*/ 696829 w 3318235"/>
                      <a:gd name="connsiteY14" fmla="*/ 3412503 h 3412503"/>
                      <a:gd name="connsiteX15" fmla="*/ 0 w 3318235"/>
                      <a:gd name="connsiteY15" fmla="*/ 3412503 h 3412503"/>
                      <a:gd name="connsiteX16" fmla="*/ 0 w 3318235"/>
                      <a:gd name="connsiteY16" fmla="*/ 2798252 h 3412503"/>
                      <a:gd name="connsiteX17" fmla="*/ 0 w 3318235"/>
                      <a:gd name="connsiteY17" fmla="*/ 2081627 h 3412503"/>
                      <a:gd name="connsiteX18" fmla="*/ 0 w 3318235"/>
                      <a:gd name="connsiteY18" fmla="*/ 1330876 h 3412503"/>
                      <a:gd name="connsiteX19" fmla="*/ 0 w 3318235"/>
                      <a:gd name="connsiteY19" fmla="*/ 614251 h 3412503"/>
                      <a:gd name="connsiteX20" fmla="*/ 0 w 3318235"/>
                      <a:gd name="connsiteY20" fmla="*/ 0 h 3412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18235" h="3412503" fill="none" extrusionOk="0">
                        <a:moveTo>
                          <a:pt x="0" y="0"/>
                        </a:moveTo>
                        <a:cubicBezTo>
                          <a:pt x="284434" y="15364"/>
                          <a:pt x="315701" y="4084"/>
                          <a:pt x="597282" y="0"/>
                        </a:cubicBezTo>
                        <a:cubicBezTo>
                          <a:pt x="878863" y="-4084"/>
                          <a:pt x="1099000" y="3852"/>
                          <a:pt x="1260929" y="0"/>
                        </a:cubicBezTo>
                        <a:cubicBezTo>
                          <a:pt x="1422858" y="-3852"/>
                          <a:pt x="1607566" y="-13920"/>
                          <a:pt x="1924576" y="0"/>
                        </a:cubicBezTo>
                        <a:cubicBezTo>
                          <a:pt x="2241586" y="13920"/>
                          <a:pt x="2338719" y="-20685"/>
                          <a:pt x="2488676" y="0"/>
                        </a:cubicBezTo>
                        <a:cubicBezTo>
                          <a:pt x="2638633" y="20685"/>
                          <a:pt x="3122197" y="30547"/>
                          <a:pt x="3318235" y="0"/>
                        </a:cubicBezTo>
                        <a:cubicBezTo>
                          <a:pt x="3308153" y="237888"/>
                          <a:pt x="3307410" y="443242"/>
                          <a:pt x="3318235" y="750751"/>
                        </a:cubicBezTo>
                        <a:cubicBezTo>
                          <a:pt x="3329060" y="1058260"/>
                          <a:pt x="3336909" y="1285288"/>
                          <a:pt x="3318235" y="1501501"/>
                        </a:cubicBezTo>
                        <a:cubicBezTo>
                          <a:pt x="3299562" y="1717714"/>
                          <a:pt x="3320034" y="1852340"/>
                          <a:pt x="3318235" y="2184002"/>
                        </a:cubicBezTo>
                        <a:cubicBezTo>
                          <a:pt x="3316436" y="2515664"/>
                          <a:pt x="3343077" y="2633735"/>
                          <a:pt x="3318235" y="2764127"/>
                        </a:cubicBezTo>
                        <a:cubicBezTo>
                          <a:pt x="3293393" y="2894519"/>
                          <a:pt x="3340230" y="3209997"/>
                          <a:pt x="3318235" y="3412503"/>
                        </a:cubicBezTo>
                        <a:cubicBezTo>
                          <a:pt x="3060567" y="3397293"/>
                          <a:pt x="2985543" y="3401511"/>
                          <a:pt x="2720953" y="3412503"/>
                        </a:cubicBezTo>
                        <a:cubicBezTo>
                          <a:pt x="2456363" y="3423495"/>
                          <a:pt x="2421065" y="3424766"/>
                          <a:pt x="2123670" y="3412503"/>
                        </a:cubicBezTo>
                        <a:cubicBezTo>
                          <a:pt x="1826275" y="3400240"/>
                          <a:pt x="1739118" y="3415672"/>
                          <a:pt x="1426841" y="3412503"/>
                        </a:cubicBezTo>
                        <a:cubicBezTo>
                          <a:pt x="1114564" y="3409334"/>
                          <a:pt x="909147" y="3384796"/>
                          <a:pt x="696829" y="3412503"/>
                        </a:cubicBezTo>
                        <a:cubicBezTo>
                          <a:pt x="484511" y="3440210"/>
                          <a:pt x="261610" y="3420497"/>
                          <a:pt x="0" y="3412503"/>
                        </a:cubicBezTo>
                        <a:cubicBezTo>
                          <a:pt x="-2705" y="3257243"/>
                          <a:pt x="-26553" y="2930585"/>
                          <a:pt x="0" y="2798252"/>
                        </a:cubicBezTo>
                        <a:cubicBezTo>
                          <a:pt x="26553" y="2665919"/>
                          <a:pt x="-12965" y="2333359"/>
                          <a:pt x="0" y="2081627"/>
                        </a:cubicBezTo>
                        <a:cubicBezTo>
                          <a:pt x="12965" y="1829895"/>
                          <a:pt x="35029" y="1604357"/>
                          <a:pt x="0" y="1330876"/>
                        </a:cubicBezTo>
                        <a:cubicBezTo>
                          <a:pt x="-35029" y="1057395"/>
                          <a:pt x="-35142" y="930599"/>
                          <a:pt x="0" y="614251"/>
                        </a:cubicBezTo>
                        <a:cubicBezTo>
                          <a:pt x="35142" y="297904"/>
                          <a:pt x="-26761" y="277372"/>
                          <a:pt x="0" y="0"/>
                        </a:cubicBezTo>
                        <a:close/>
                      </a:path>
                      <a:path w="3318235" h="3412503" stroke="0" extrusionOk="0">
                        <a:moveTo>
                          <a:pt x="0" y="0"/>
                        </a:moveTo>
                        <a:cubicBezTo>
                          <a:pt x="169239" y="-22432"/>
                          <a:pt x="441685" y="16794"/>
                          <a:pt x="630465" y="0"/>
                        </a:cubicBezTo>
                        <a:cubicBezTo>
                          <a:pt x="819246" y="-16794"/>
                          <a:pt x="1028931" y="-7094"/>
                          <a:pt x="1294112" y="0"/>
                        </a:cubicBezTo>
                        <a:cubicBezTo>
                          <a:pt x="1559293" y="7094"/>
                          <a:pt x="1838906" y="21777"/>
                          <a:pt x="1990941" y="0"/>
                        </a:cubicBezTo>
                        <a:cubicBezTo>
                          <a:pt x="2142976" y="-21777"/>
                          <a:pt x="2386766" y="25215"/>
                          <a:pt x="2588223" y="0"/>
                        </a:cubicBezTo>
                        <a:cubicBezTo>
                          <a:pt x="2789680" y="-25215"/>
                          <a:pt x="2964439" y="20469"/>
                          <a:pt x="3318235" y="0"/>
                        </a:cubicBezTo>
                        <a:cubicBezTo>
                          <a:pt x="3341308" y="277193"/>
                          <a:pt x="3343160" y="368849"/>
                          <a:pt x="3318235" y="614251"/>
                        </a:cubicBezTo>
                        <a:cubicBezTo>
                          <a:pt x="3293310" y="859653"/>
                          <a:pt x="3331159" y="1000972"/>
                          <a:pt x="3318235" y="1194376"/>
                        </a:cubicBezTo>
                        <a:cubicBezTo>
                          <a:pt x="3305311" y="1387780"/>
                          <a:pt x="3334999" y="1710168"/>
                          <a:pt x="3318235" y="1945127"/>
                        </a:cubicBezTo>
                        <a:cubicBezTo>
                          <a:pt x="3301471" y="2180086"/>
                          <a:pt x="3300130" y="2266967"/>
                          <a:pt x="3318235" y="2525252"/>
                        </a:cubicBezTo>
                        <a:cubicBezTo>
                          <a:pt x="3336340" y="2783537"/>
                          <a:pt x="3307459" y="3172581"/>
                          <a:pt x="3318235" y="3412503"/>
                        </a:cubicBezTo>
                        <a:cubicBezTo>
                          <a:pt x="3100412" y="3441116"/>
                          <a:pt x="2932500" y="3382774"/>
                          <a:pt x="2687770" y="3412503"/>
                        </a:cubicBezTo>
                        <a:cubicBezTo>
                          <a:pt x="2443040" y="3442232"/>
                          <a:pt x="2241687" y="3422438"/>
                          <a:pt x="2024123" y="3412503"/>
                        </a:cubicBezTo>
                        <a:cubicBezTo>
                          <a:pt x="1806559" y="3402568"/>
                          <a:pt x="1616331" y="3445112"/>
                          <a:pt x="1360476" y="3412503"/>
                        </a:cubicBezTo>
                        <a:cubicBezTo>
                          <a:pt x="1104621" y="3379894"/>
                          <a:pt x="958272" y="3411115"/>
                          <a:pt x="663647" y="3412503"/>
                        </a:cubicBezTo>
                        <a:cubicBezTo>
                          <a:pt x="369022" y="3413891"/>
                          <a:pt x="330304" y="3418817"/>
                          <a:pt x="0" y="3412503"/>
                        </a:cubicBezTo>
                        <a:cubicBezTo>
                          <a:pt x="-1598" y="3143446"/>
                          <a:pt x="23751" y="3037174"/>
                          <a:pt x="0" y="2832377"/>
                        </a:cubicBezTo>
                        <a:cubicBezTo>
                          <a:pt x="-23751" y="2627580"/>
                          <a:pt x="-147" y="2467086"/>
                          <a:pt x="0" y="2115752"/>
                        </a:cubicBezTo>
                        <a:cubicBezTo>
                          <a:pt x="147" y="1764418"/>
                          <a:pt x="-7522" y="1803967"/>
                          <a:pt x="0" y="1535626"/>
                        </a:cubicBezTo>
                        <a:cubicBezTo>
                          <a:pt x="7522" y="1267285"/>
                          <a:pt x="27059" y="1032866"/>
                          <a:pt x="0" y="887251"/>
                        </a:cubicBezTo>
                        <a:cubicBezTo>
                          <a:pt x="-27059" y="741637"/>
                          <a:pt x="-11120" y="2004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DE3A3-73CA-B20B-2372-58358EB1EF3C}"/>
              </a:ext>
            </a:extLst>
          </p:cNvPr>
          <p:cNvSpPr/>
          <p:nvPr/>
        </p:nvSpPr>
        <p:spPr>
          <a:xfrm>
            <a:off x="7172786" y="835328"/>
            <a:ext cx="533813" cy="388890"/>
          </a:xfrm>
          <a:custGeom>
            <a:avLst/>
            <a:gdLst>
              <a:gd name="connsiteX0" fmla="*/ 0 w 568680"/>
              <a:gd name="connsiteY0" fmla="*/ 0 h 223520"/>
              <a:gd name="connsiteX1" fmla="*/ 568680 w 568680"/>
              <a:gd name="connsiteY1" fmla="*/ 0 h 223520"/>
              <a:gd name="connsiteX2" fmla="*/ 568680 w 568680"/>
              <a:gd name="connsiteY2" fmla="*/ 223520 h 223520"/>
              <a:gd name="connsiteX3" fmla="*/ 0 w 568680"/>
              <a:gd name="connsiteY3" fmla="*/ 223520 h 223520"/>
              <a:gd name="connsiteX4" fmla="*/ 0 w 568680"/>
              <a:gd name="connsiteY4" fmla="*/ 0 h 223520"/>
              <a:gd name="connsiteX0" fmla="*/ 9728 w 578408"/>
              <a:gd name="connsiteY0" fmla="*/ 0 h 320796"/>
              <a:gd name="connsiteX1" fmla="*/ 578408 w 578408"/>
              <a:gd name="connsiteY1" fmla="*/ 0 h 320796"/>
              <a:gd name="connsiteX2" fmla="*/ 578408 w 578408"/>
              <a:gd name="connsiteY2" fmla="*/ 223520 h 320796"/>
              <a:gd name="connsiteX3" fmla="*/ 0 w 578408"/>
              <a:gd name="connsiteY3" fmla="*/ 320796 h 320796"/>
              <a:gd name="connsiteX4" fmla="*/ 9728 w 578408"/>
              <a:gd name="connsiteY4" fmla="*/ 0 h 320796"/>
              <a:gd name="connsiteX0" fmla="*/ 9728 w 578408"/>
              <a:gd name="connsiteY0" fmla="*/ 68094 h 388890"/>
              <a:gd name="connsiteX1" fmla="*/ 481131 w 578408"/>
              <a:gd name="connsiteY1" fmla="*/ 0 h 388890"/>
              <a:gd name="connsiteX2" fmla="*/ 578408 w 578408"/>
              <a:gd name="connsiteY2" fmla="*/ 291614 h 388890"/>
              <a:gd name="connsiteX3" fmla="*/ 0 w 578408"/>
              <a:gd name="connsiteY3" fmla="*/ 388890 h 388890"/>
              <a:gd name="connsiteX4" fmla="*/ 9728 w 578408"/>
              <a:gd name="connsiteY4" fmla="*/ 68094 h 388890"/>
              <a:gd name="connsiteX0" fmla="*/ 9728 w 481131"/>
              <a:gd name="connsiteY0" fmla="*/ 68094 h 388890"/>
              <a:gd name="connsiteX1" fmla="*/ 481131 w 481131"/>
              <a:gd name="connsiteY1" fmla="*/ 0 h 388890"/>
              <a:gd name="connsiteX2" fmla="*/ 461676 w 481131"/>
              <a:gd name="connsiteY2" fmla="*/ 369435 h 388890"/>
              <a:gd name="connsiteX3" fmla="*/ 0 w 481131"/>
              <a:gd name="connsiteY3" fmla="*/ 388890 h 388890"/>
              <a:gd name="connsiteX4" fmla="*/ 9728 w 481131"/>
              <a:gd name="connsiteY4" fmla="*/ 68094 h 388890"/>
              <a:gd name="connsiteX0" fmla="*/ 9728 w 510314"/>
              <a:gd name="connsiteY0" fmla="*/ 68094 h 388890"/>
              <a:gd name="connsiteX1" fmla="*/ 481131 w 510314"/>
              <a:gd name="connsiteY1" fmla="*/ 0 h 388890"/>
              <a:gd name="connsiteX2" fmla="*/ 510314 w 510314"/>
              <a:gd name="connsiteY2" fmla="*/ 330524 h 388890"/>
              <a:gd name="connsiteX3" fmla="*/ 0 w 510314"/>
              <a:gd name="connsiteY3" fmla="*/ 388890 h 388890"/>
              <a:gd name="connsiteX4" fmla="*/ 9728 w 510314"/>
              <a:gd name="connsiteY4" fmla="*/ 68094 h 388890"/>
              <a:gd name="connsiteX0" fmla="*/ 9728 w 481131"/>
              <a:gd name="connsiteY0" fmla="*/ 68094 h 388890"/>
              <a:gd name="connsiteX1" fmla="*/ 481131 w 481131"/>
              <a:gd name="connsiteY1" fmla="*/ 0 h 388890"/>
              <a:gd name="connsiteX2" fmla="*/ 451948 w 481131"/>
              <a:gd name="connsiteY2" fmla="*/ 340251 h 388890"/>
              <a:gd name="connsiteX3" fmla="*/ 0 w 481131"/>
              <a:gd name="connsiteY3" fmla="*/ 388890 h 388890"/>
              <a:gd name="connsiteX4" fmla="*/ 9728 w 481131"/>
              <a:gd name="connsiteY4" fmla="*/ 68094 h 388890"/>
              <a:gd name="connsiteX0" fmla="*/ 9728 w 510314"/>
              <a:gd name="connsiteY0" fmla="*/ 68094 h 388890"/>
              <a:gd name="connsiteX1" fmla="*/ 481131 w 510314"/>
              <a:gd name="connsiteY1" fmla="*/ 0 h 388890"/>
              <a:gd name="connsiteX2" fmla="*/ 510314 w 510314"/>
              <a:gd name="connsiteY2" fmla="*/ 340251 h 388890"/>
              <a:gd name="connsiteX3" fmla="*/ 0 w 510314"/>
              <a:gd name="connsiteY3" fmla="*/ 388890 h 388890"/>
              <a:gd name="connsiteX4" fmla="*/ 9728 w 510314"/>
              <a:gd name="connsiteY4" fmla="*/ 68094 h 388890"/>
              <a:gd name="connsiteX0" fmla="*/ 9728 w 481131"/>
              <a:gd name="connsiteY0" fmla="*/ 68094 h 388890"/>
              <a:gd name="connsiteX1" fmla="*/ 481131 w 481131"/>
              <a:gd name="connsiteY1" fmla="*/ 0 h 388890"/>
              <a:gd name="connsiteX2" fmla="*/ 481131 w 481131"/>
              <a:gd name="connsiteY2" fmla="*/ 349979 h 388890"/>
              <a:gd name="connsiteX3" fmla="*/ 0 w 481131"/>
              <a:gd name="connsiteY3" fmla="*/ 388890 h 388890"/>
              <a:gd name="connsiteX4" fmla="*/ 9728 w 481131"/>
              <a:gd name="connsiteY4" fmla="*/ 68094 h 38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31" h="388890">
                <a:moveTo>
                  <a:pt x="9728" y="68094"/>
                </a:moveTo>
                <a:lnTo>
                  <a:pt x="481131" y="0"/>
                </a:lnTo>
                <a:lnTo>
                  <a:pt x="481131" y="349979"/>
                </a:lnTo>
                <a:lnTo>
                  <a:pt x="0" y="388890"/>
                </a:lnTo>
                <a:lnTo>
                  <a:pt x="9728" y="6809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A8D92F-600A-187C-55E4-5A3E1F5079BA}"/>
              </a:ext>
            </a:extLst>
          </p:cNvPr>
          <p:cNvSpPr/>
          <p:nvPr/>
        </p:nvSpPr>
        <p:spPr>
          <a:xfrm>
            <a:off x="7278901" y="1526679"/>
            <a:ext cx="330548" cy="38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1F907A-06CB-A36A-9124-5E5C9A726A03}"/>
              </a:ext>
            </a:extLst>
          </p:cNvPr>
          <p:cNvSpPr/>
          <p:nvPr/>
        </p:nvSpPr>
        <p:spPr>
          <a:xfrm rot="450897">
            <a:off x="-108298" y="3359628"/>
            <a:ext cx="4366230" cy="667146"/>
          </a:xfrm>
          <a:custGeom>
            <a:avLst/>
            <a:gdLst>
              <a:gd name="connsiteX0" fmla="*/ 0 w 3534376"/>
              <a:gd name="connsiteY0" fmla="*/ 0 h 1021140"/>
              <a:gd name="connsiteX1" fmla="*/ 3534376 w 3534376"/>
              <a:gd name="connsiteY1" fmla="*/ 0 h 1021140"/>
              <a:gd name="connsiteX2" fmla="*/ 3534376 w 3534376"/>
              <a:gd name="connsiteY2" fmla="*/ 1021140 h 1021140"/>
              <a:gd name="connsiteX3" fmla="*/ 0 w 3534376"/>
              <a:gd name="connsiteY3" fmla="*/ 1021140 h 1021140"/>
              <a:gd name="connsiteX4" fmla="*/ 0 w 3534376"/>
              <a:gd name="connsiteY4" fmla="*/ 0 h 1021140"/>
              <a:gd name="connsiteX0" fmla="*/ 0 w 3534376"/>
              <a:gd name="connsiteY0" fmla="*/ 0 h 1021140"/>
              <a:gd name="connsiteX1" fmla="*/ 3534376 w 3534376"/>
              <a:gd name="connsiteY1" fmla="*/ 0 h 1021140"/>
              <a:gd name="connsiteX2" fmla="*/ 2173160 w 3534376"/>
              <a:gd name="connsiteY2" fmla="*/ 818043 h 1021140"/>
              <a:gd name="connsiteX3" fmla="*/ 0 w 3534376"/>
              <a:gd name="connsiteY3" fmla="*/ 1021140 h 1021140"/>
              <a:gd name="connsiteX4" fmla="*/ 0 w 3534376"/>
              <a:gd name="connsiteY4" fmla="*/ 0 h 1021140"/>
              <a:gd name="connsiteX0" fmla="*/ 1188565 w 3534376"/>
              <a:gd name="connsiteY0" fmla="*/ 10010 h 1021140"/>
              <a:gd name="connsiteX1" fmla="*/ 3534376 w 3534376"/>
              <a:gd name="connsiteY1" fmla="*/ 0 h 1021140"/>
              <a:gd name="connsiteX2" fmla="*/ 2173160 w 3534376"/>
              <a:gd name="connsiteY2" fmla="*/ 818043 h 1021140"/>
              <a:gd name="connsiteX3" fmla="*/ 0 w 3534376"/>
              <a:gd name="connsiteY3" fmla="*/ 1021140 h 1021140"/>
              <a:gd name="connsiteX4" fmla="*/ 1188565 w 3534376"/>
              <a:gd name="connsiteY4" fmla="*/ 10010 h 1021140"/>
              <a:gd name="connsiteX0" fmla="*/ 1369997 w 3715808"/>
              <a:gd name="connsiteY0" fmla="*/ 10010 h 1133380"/>
              <a:gd name="connsiteX1" fmla="*/ 3715808 w 3715808"/>
              <a:gd name="connsiteY1" fmla="*/ 0 h 1133380"/>
              <a:gd name="connsiteX2" fmla="*/ 2354592 w 3715808"/>
              <a:gd name="connsiteY2" fmla="*/ 818043 h 1133380"/>
              <a:gd name="connsiteX3" fmla="*/ 0 w 3715808"/>
              <a:gd name="connsiteY3" fmla="*/ 1133380 h 1133380"/>
              <a:gd name="connsiteX4" fmla="*/ 1369997 w 3715808"/>
              <a:gd name="connsiteY4" fmla="*/ 10010 h 1133380"/>
              <a:gd name="connsiteX0" fmla="*/ 1369997 w 3715808"/>
              <a:gd name="connsiteY0" fmla="*/ 10010 h 1133380"/>
              <a:gd name="connsiteX1" fmla="*/ 3715808 w 3715808"/>
              <a:gd name="connsiteY1" fmla="*/ 0 h 1133380"/>
              <a:gd name="connsiteX2" fmla="*/ 2069415 w 3715808"/>
              <a:gd name="connsiteY2" fmla="*/ 1110774 h 1133380"/>
              <a:gd name="connsiteX3" fmla="*/ 0 w 3715808"/>
              <a:gd name="connsiteY3" fmla="*/ 1133380 h 1133380"/>
              <a:gd name="connsiteX4" fmla="*/ 1369997 w 3715808"/>
              <a:gd name="connsiteY4" fmla="*/ 10010 h 1133380"/>
              <a:gd name="connsiteX0" fmla="*/ 1369997 w 3249074"/>
              <a:gd name="connsiteY0" fmla="*/ 0 h 1123370"/>
              <a:gd name="connsiteX1" fmla="*/ 3249074 w 3249074"/>
              <a:gd name="connsiteY1" fmla="*/ 22125 h 1123370"/>
              <a:gd name="connsiteX2" fmla="*/ 2069415 w 3249074"/>
              <a:gd name="connsiteY2" fmla="*/ 1100764 h 1123370"/>
              <a:gd name="connsiteX3" fmla="*/ 0 w 3249074"/>
              <a:gd name="connsiteY3" fmla="*/ 1123370 h 1123370"/>
              <a:gd name="connsiteX4" fmla="*/ 1369997 w 3249074"/>
              <a:gd name="connsiteY4" fmla="*/ 0 h 1123370"/>
              <a:gd name="connsiteX0" fmla="*/ 1369997 w 3767968"/>
              <a:gd name="connsiteY0" fmla="*/ 0 h 1123370"/>
              <a:gd name="connsiteX1" fmla="*/ 3767968 w 3767968"/>
              <a:gd name="connsiteY1" fmla="*/ 385399 h 1123370"/>
              <a:gd name="connsiteX2" fmla="*/ 2069415 w 3767968"/>
              <a:gd name="connsiteY2" fmla="*/ 1100764 h 1123370"/>
              <a:gd name="connsiteX3" fmla="*/ 0 w 3767968"/>
              <a:gd name="connsiteY3" fmla="*/ 1123370 h 1123370"/>
              <a:gd name="connsiteX4" fmla="*/ 1369997 w 3767968"/>
              <a:gd name="connsiteY4" fmla="*/ 0 h 1123370"/>
              <a:gd name="connsiteX0" fmla="*/ 1514044 w 3767968"/>
              <a:gd name="connsiteY0" fmla="*/ 37136 h 737971"/>
              <a:gd name="connsiteX1" fmla="*/ 3767968 w 3767968"/>
              <a:gd name="connsiteY1" fmla="*/ 0 h 737971"/>
              <a:gd name="connsiteX2" fmla="*/ 2069415 w 3767968"/>
              <a:gd name="connsiteY2" fmla="*/ 715365 h 737971"/>
              <a:gd name="connsiteX3" fmla="*/ 0 w 3767968"/>
              <a:gd name="connsiteY3" fmla="*/ 737971 h 737971"/>
              <a:gd name="connsiteX4" fmla="*/ 1514044 w 3767968"/>
              <a:gd name="connsiteY4" fmla="*/ 37136 h 737971"/>
              <a:gd name="connsiteX0" fmla="*/ 1514044 w 3584729"/>
              <a:gd name="connsiteY0" fmla="*/ 12963 h 713798"/>
              <a:gd name="connsiteX1" fmla="*/ 3584729 w 3584729"/>
              <a:gd name="connsiteY1" fmla="*/ 0 h 713798"/>
              <a:gd name="connsiteX2" fmla="*/ 2069415 w 3584729"/>
              <a:gd name="connsiteY2" fmla="*/ 691192 h 713798"/>
              <a:gd name="connsiteX3" fmla="*/ 0 w 3584729"/>
              <a:gd name="connsiteY3" fmla="*/ 713798 h 713798"/>
              <a:gd name="connsiteX4" fmla="*/ 1514044 w 3584729"/>
              <a:gd name="connsiteY4" fmla="*/ 12963 h 713798"/>
              <a:gd name="connsiteX0" fmla="*/ 1514044 w 3584729"/>
              <a:gd name="connsiteY0" fmla="*/ 12963 h 713798"/>
              <a:gd name="connsiteX1" fmla="*/ 3584729 w 3584729"/>
              <a:gd name="connsiteY1" fmla="*/ 0 h 713798"/>
              <a:gd name="connsiteX2" fmla="*/ 2629306 w 3584729"/>
              <a:gd name="connsiteY2" fmla="*/ 695828 h 713798"/>
              <a:gd name="connsiteX3" fmla="*/ 0 w 3584729"/>
              <a:gd name="connsiteY3" fmla="*/ 713798 h 713798"/>
              <a:gd name="connsiteX4" fmla="*/ 1514044 w 3584729"/>
              <a:gd name="connsiteY4" fmla="*/ 12963 h 713798"/>
              <a:gd name="connsiteX0" fmla="*/ 1514044 w 3815449"/>
              <a:gd name="connsiteY0" fmla="*/ 0 h 700835"/>
              <a:gd name="connsiteX1" fmla="*/ 3815449 w 3815449"/>
              <a:gd name="connsiteY1" fmla="*/ 25283 h 700835"/>
              <a:gd name="connsiteX2" fmla="*/ 2629306 w 3815449"/>
              <a:gd name="connsiteY2" fmla="*/ 682865 h 700835"/>
              <a:gd name="connsiteX3" fmla="*/ 0 w 3815449"/>
              <a:gd name="connsiteY3" fmla="*/ 700835 h 700835"/>
              <a:gd name="connsiteX4" fmla="*/ 1514044 w 3815449"/>
              <a:gd name="connsiteY4" fmla="*/ 0 h 700835"/>
              <a:gd name="connsiteX0" fmla="*/ 799846 w 3815449"/>
              <a:gd name="connsiteY0" fmla="*/ 0 h 685116"/>
              <a:gd name="connsiteX1" fmla="*/ 3815449 w 3815449"/>
              <a:gd name="connsiteY1" fmla="*/ 9564 h 685116"/>
              <a:gd name="connsiteX2" fmla="*/ 2629306 w 3815449"/>
              <a:gd name="connsiteY2" fmla="*/ 667146 h 685116"/>
              <a:gd name="connsiteX3" fmla="*/ 0 w 3815449"/>
              <a:gd name="connsiteY3" fmla="*/ 685116 h 685116"/>
              <a:gd name="connsiteX4" fmla="*/ 799846 w 3815449"/>
              <a:gd name="connsiteY4" fmla="*/ 0 h 685116"/>
              <a:gd name="connsiteX0" fmla="*/ 1351160 w 4366763"/>
              <a:gd name="connsiteY0" fmla="*/ 0 h 667146"/>
              <a:gd name="connsiteX1" fmla="*/ 4366763 w 4366763"/>
              <a:gd name="connsiteY1" fmla="*/ 9564 h 667146"/>
              <a:gd name="connsiteX2" fmla="*/ 3180620 w 4366763"/>
              <a:gd name="connsiteY2" fmla="*/ 667146 h 667146"/>
              <a:gd name="connsiteX3" fmla="*/ 0 w 4366763"/>
              <a:gd name="connsiteY3" fmla="*/ 522357 h 667146"/>
              <a:gd name="connsiteX4" fmla="*/ 1351160 w 4366763"/>
              <a:gd name="connsiteY4" fmla="*/ 0 h 667146"/>
              <a:gd name="connsiteX0" fmla="*/ 1350627 w 4366230"/>
              <a:gd name="connsiteY0" fmla="*/ 0 h 667146"/>
              <a:gd name="connsiteX1" fmla="*/ 4366230 w 4366230"/>
              <a:gd name="connsiteY1" fmla="*/ 9564 h 667146"/>
              <a:gd name="connsiteX2" fmla="*/ 3180087 w 4366230"/>
              <a:gd name="connsiteY2" fmla="*/ 667146 h 667146"/>
              <a:gd name="connsiteX3" fmla="*/ 0 w 4366230"/>
              <a:gd name="connsiteY3" fmla="*/ 600782 h 667146"/>
              <a:gd name="connsiteX4" fmla="*/ 1350627 w 4366230"/>
              <a:gd name="connsiteY4" fmla="*/ 0 h 66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230" h="667146">
                <a:moveTo>
                  <a:pt x="1350627" y="0"/>
                </a:moveTo>
                <a:lnTo>
                  <a:pt x="4366230" y="9564"/>
                </a:lnTo>
                <a:lnTo>
                  <a:pt x="3180087" y="667146"/>
                </a:lnTo>
                <a:lnTo>
                  <a:pt x="0" y="600782"/>
                </a:lnTo>
                <a:lnTo>
                  <a:pt x="13506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10CE6-25BB-A609-5F7C-0F5D757ABC21}"/>
              </a:ext>
            </a:extLst>
          </p:cNvPr>
          <p:cNvSpPr/>
          <p:nvPr/>
        </p:nvSpPr>
        <p:spPr>
          <a:xfrm rot="344755">
            <a:off x="-176047" y="3830119"/>
            <a:ext cx="4655358" cy="313022"/>
          </a:xfrm>
          <a:custGeom>
            <a:avLst/>
            <a:gdLst>
              <a:gd name="connsiteX0" fmla="*/ 0 w 4269181"/>
              <a:gd name="connsiteY0" fmla="*/ 0 h 527901"/>
              <a:gd name="connsiteX1" fmla="*/ 4269181 w 4269181"/>
              <a:gd name="connsiteY1" fmla="*/ 0 h 527901"/>
              <a:gd name="connsiteX2" fmla="*/ 4269181 w 4269181"/>
              <a:gd name="connsiteY2" fmla="*/ 527901 h 527901"/>
              <a:gd name="connsiteX3" fmla="*/ 0 w 4269181"/>
              <a:gd name="connsiteY3" fmla="*/ 527901 h 527901"/>
              <a:gd name="connsiteX4" fmla="*/ 0 w 4269181"/>
              <a:gd name="connsiteY4" fmla="*/ 0 h 527901"/>
              <a:gd name="connsiteX0" fmla="*/ 0 w 4529209"/>
              <a:gd name="connsiteY0" fmla="*/ 0 h 527901"/>
              <a:gd name="connsiteX1" fmla="*/ 4529209 w 4529209"/>
              <a:gd name="connsiteY1" fmla="*/ 324389 h 527901"/>
              <a:gd name="connsiteX2" fmla="*/ 4269181 w 4529209"/>
              <a:gd name="connsiteY2" fmla="*/ 527901 h 527901"/>
              <a:gd name="connsiteX3" fmla="*/ 0 w 4529209"/>
              <a:gd name="connsiteY3" fmla="*/ 527901 h 527901"/>
              <a:gd name="connsiteX4" fmla="*/ 0 w 4529209"/>
              <a:gd name="connsiteY4" fmla="*/ 0 h 527901"/>
              <a:gd name="connsiteX0" fmla="*/ 0 w 4529209"/>
              <a:gd name="connsiteY0" fmla="*/ 0 h 536395"/>
              <a:gd name="connsiteX1" fmla="*/ 4529209 w 4529209"/>
              <a:gd name="connsiteY1" fmla="*/ 324389 h 536395"/>
              <a:gd name="connsiteX2" fmla="*/ 4184766 w 4529209"/>
              <a:gd name="connsiteY2" fmla="*/ 536395 h 536395"/>
              <a:gd name="connsiteX3" fmla="*/ 0 w 4529209"/>
              <a:gd name="connsiteY3" fmla="*/ 527901 h 536395"/>
              <a:gd name="connsiteX4" fmla="*/ 0 w 4529209"/>
              <a:gd name="connsiteY4" fmla="*/ 0 h 536395"/>
              <a:gd name="connsiteX0" fmla="*/ 14216 w 4529209"/>
              <a:gd name="connsiteY0" fmla="*/ 0 h 300966"/>
              <a:gd name="connsiteX1" fmla="*/ 4529209 w 4529209"/>
              <a:gd name="connsiteY1" fmla="*/ 88960 h 300966"/>
              <a:gd name="connsiteX2" fmla="*/ 4184766 w 4529209"/>
              <a:gd name="connsiteY2" fmla="*/ 300966 h 300966"/>
              <a:gd name="connsiteX3" fmla="*/ 0 w 4529209"/>
              <a:gd name="connsiteY3" fmla="*/ 292472 h 300966"/>
              <a:gd name="connsiteX4" fmla="*/ 14216 w 4529209"/>
              <a:gd name="connsiteY4" fmla="*/ 0 h 300966"/>
              <a:gd name="connsiteX0" fmla="*/ 9556 w 4529209"/>
              <a:gd name="connsiteY0" fmla="*/ 0 h 253125"/>
              <a:gd name="connsiteX1" fmla="*/ 4529209 w 4529209"/>
              <a:gd name="connsiteY1" fmla="*/ 41119 h 253125"/>
              <a:gd name="connsiteX2" fmla="*/ 4184766 w 4529209"/>
              <a:gd name="connsiteY2" fmla="*/ 253125 h 253125"/>
              <a:gd name="connsiteX3" fmla="*/ 0 w 4529209"/>
              <a:gd name="connsiteY3" fmla="*/ 244631 h 253125"/>
              <a:gd name="connsiteX4" fmla="*/ 9556 w 4529209"/>
              <a:gd name="connsiteY4" fmla="*/ 0 h 253125"/>
              <a:gd name="connsiteX0" fmla="*/ 0 w 4519653"/>
              <a:gd name="connsiteY0" fmla="*/ 0 h 253125"/>
              <a:gd name="connsiteX1" fmla="*/ 4519653 w 4519653"/>
              <a:gd name="connsiteY1" fmla="*/ 41119 h 253125"/>
              <a:gd name="connsiteX2" fmla="*/ 4175210 w 4519653"/>
              <a:gd name="connsiteY2" fmla="*/ 253125 h 253125"/>
              <a:gd name="connsiteX3" fmla="*/ 69761 w 4519653"/>
              <a:gd name="connsiteY3" fmla="*/ 158434 h 253125"/>
              <a:gd name="connsiteX4" fmla="*/ 0 w 4519653"/>
              <a:gd name="connsiteY4" fmla="*/ 0 h 253125"/>
              <a:gd name="connsiteX0" fmla="*/ 29889 w 4449892"/>
              <a:gd name="connsiteY0" fmla="*/ 0 h 331589"/>
              <a:gd name="connsiteX1" fmla="*/ 4449892 w 4449892"/>
              <a:gd name="connsiteY1" fmla="*/ 119583 h 331589"/>
              <a:gd name="connsiteX2" fmla="*/ 4105449 w 4449892"/>
              <a:gd name="connsiteY2" fmla="*/ 331589 h 331589"/>
              <a:gd name="connsiteX3" fmla="*/ 0 w 4449892"/>
              <a:gd name="connsiteY3" fmla="*/ 236898 h 331589"/>
              <a:gd name="connsiteX4" fmla="*/ 29889 w 4449892"/>
              <a:gd name="connsiteY4" fmla="*/ 0 h 331589"/>
              <a:gd name="connsiteX0" fmla="*/ 102591 w 4522594"/>
              <a:gd name="connsiteY0" fmla="*/ 0 h 331589"/>
              <a:gd name="connsiteX1" fmla="*/ 4522594 w 4522594"/>
              <a:gd name="connsiteY1" fmla="*/ 119583 h 331589"/>
              <a:gd name="connsiteX2" fmla="*/ 4178151 w 4522594"/>
              <a:gd name="connsiteY2" fmla="*/ 331589 h 331589"/>
              <a:gd name="connsiteX3" fmla="*/ 0 w 4522594"/>
              <a:gd name="connsiteY3" fmla="*/ 238614 h 331589"/>
              <a:gd name="connsiteX4" fmla="*/ 102591 w 4522594"/>
              <a:gd name="connsiteY4" fmla="*/ 0 h 331589"/>
              <a:gd name="connsiteX0" fmla="*/ 0 w 4759876"/>
              <a:gd name="connsiteY0" fmla="*/ 0 h 285870"/>
              <a:gd name="connsiteX1" fmla="*/ 4759876 w 4759876"/>
              <a:gd name="connsiteY1" fmla="*/ 73864 h 285870"/>
              <a:gd name="connsiteX2" fmla="*/ 4415433 w 4759876"/>
              <a:gd name="connsiteY2" fmla="*/ 285870 h 285870"/>
              <a:gd name="connsiteX3" fmla="*/ 237282 w 4759876"/>
              <a:gd name="connsiteY3" fmla="*/ 192895 h 285870"/>
              <a:gd name="connsiteX4" fmla="*/ 0 w 4759876"/>
              <a:gd name="connsiteY4" fmla="*/ 0 h 285870"/>
              <a:gd name="connsiteX0" fmla="*/ 0 w 4730840"/>
              <a:gd name="connsiteY0" fmla="*/ 0 h 285870"/>
              <a:gd name="connsiteX1" fmla="*/ 4730840 w 4730840"/>
              <a:gd name="connsiteY1" fmla="*/ 76785 h 285870"/>
              <a:gd name="connsiteX2" fmla="*/ 4415433 w 4730840"/>
              <a:gd name="connsiteY2" fmla="*/ 285870 h 285870"/>
              <a:gd name="connsiteX3" fmla="*/ 237282 w 4730840"/>
              <a:gd name="connsiteY3" fmla="*/ 192895 h 285870"/>
              <a:gd name="connsiteX4" fmla="*/ 0 w 4730840"/>
              <a:gd name="connsiteY4" fmla="*/ 0 h 285870"/>
              <a:gd name="connsiteX0" fmla="*/ 0 w 4730840"/>
              <a:gd name="connsiteY0" fmla="*/ 0 h 285870"/>
              <a:gd name="connsiteX1" fmla="*/ 4730840 w 4730840"/>
              <a:gd name="connsiteY1" fmla="*/ 76785 h 285870"/>
              <a:gd name="connsiteX2" fmla="*/ 4415433 w 4730840"/>
              <a:gd name="connsiteY2" fmla="*/ 285870 h 285870"/>
              <a:gd name="connsiteX3" fmla="*/ 253718 w 4730840"/>
              <a:gd name="connsiteY3" fmla="*/ 161911 h 285870"/>
              <a:gd name="connsiteX4" fmla="*/ 0 w 4730840"/>
              <a:gd name="connsiteY4" fmla="*/ 0 h 285870"/>
              <a:gd name="connsiteX0" fmla="*/ 0 w 4730840"/>
              <a:gd name="connsiteY0" fmla="*/ 0 h 285870"/>
              <a:gd name="connsiteX1" fmla="*/ 4730840 w 4730840"/>
              <a:gd name="connsiteY1" fmla="*/ 76785 h 285870"/>
              <a:gd name="connsiteX2" fmla="*/ 4415433 w 4730840"/>
              <a:gd name="connsiteY2" fmla="*/ 285870 h 285870"/>
              <a:gd name="connsiteX3" fmla="*/ 265344 w 4730840"/>
              <a:gd name="connsiteY3" fmla="*/ 180295 h 285870"/>
              <a:gd name="connsiteX4" fmla="*/ 0 w 4730840"/>
              <a:gd name="connsiteY4" fmla="*/ 0 h 285870"/>
              <a:gd name="connsiteX0" fmla="*/ 0 w 4655358"/>
              <a:gd name="connsiteY0" fmla="*/ 0 h 313022"/>
              <a:gd name="connsiteX1" fmla="*/ 4655358 w 4655358"/>
              <a:gd name="connsiteY1" fmla="*/ 103937 h 313022"/>
              <a:gd name="connsiteX2" fmla="*/ 4339951 w 4655358"/>
              <a:gd name="connsiteY2" fmla="*/ 313022 h 313022"/>
              <a:gd name="connsiteX3" fmla="*/ 189862 w 4655358"/>
              <a:gd name="connsiteY3" fmla="*/ 207447 h 313022"/>
              <a:gd name="connsiteX4" fmla="*/ 0 w 4655358"/>
              <a:gd name="connsiteY4" fmla="*/ 0 h 3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5358" h="313022">
                <a:moveTo>
                  <a:pt x="0" y="0"/>
                </a:moveTo>
                <a:lnTo>
                  <a:pt x="4655358" y="103937"/>
                </a:lnTo>
                <a:lnTo>
                  <a:pt x="4339951" y="313022"/>
                </a:lnTo>
                <a:lnTo>
                  <a:pt x="189862" y="2074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FCF4D-A70E-E9FF-0191-C606D7FBCB53}"/>
              </a:ext>
            </a:extLst>
          </p:cNvPr>
          <p:cNvCxnSpPr/>
          <p:nvPr/>
        </p:nvCxnSpPr>
        <p:spPr>
          <a:xfrm>
            <a:off x="4991831" y="1204815"/>
            <a:ext cx="0" cy="341350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18FA0-BEAD-DC8C-5DCF-68F31E67EDBB}"/>
              </a:ext>
            </a:extLst>
          </p:cNvPr>
          <p:cNvCxnSpPr>
            <a:cxnSpLocks/>
          </p:cNvCxnSpPr>
          <p:nvPr/>
        </p:nvCxnSpPr>
        <p:spPr>
          <a:xfrm>
            <a:off x="6540215" y="1291503"/>
            <a:ext cx="0" cy="358529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2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Shuoyan Zhao</dc:creator>
  <cp:lastModifiedBy>Shuoyan Zhao</cp:lastModifiedBy>
  <cp:revision>1</cp:revision>
  <dcterms:created xsi:type="dcterms:W3CDTF">2024-04-24T14:01:26Z</dcterms:created>
  <dcterms:modified xsi:type="dcterms:W3CDTF">2024-04-24T14:35:29Z</dcterms:modified>
</cp:coreProperties>
</file>