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  <a:srgbClr val="CC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 snapToGrid="0">
      <p:cViewPr>
        <p:scale>
          <a:sx n="150" d="100"/>
          <a:sy n="150" d="100"/>
        </p:scale>
        <p:origin x="1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AD02-714A-4324-8EFD-214DDF86147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9484"/>
            <a:ext cx="4059936" cy="2286000"/>
            <a:chOff x="0" y="3107"/>
            <a:chExt cx="4740752" cy="2846708"/>
          </a:xfrm>
        </p:grpSpPr>
        <p:sp>
          <p:nvSpPr>
            <p:cNvPr id="17" name="Rectangle 16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6032" y="-9484"/>
            <a:ext cx="4059936" cy="2286000"/>
            <a:chOff x="0" y="3107"/>
            <a:chExt cx="4740752" cy="2846708"/>
          </a:xfrm>
        </p:grpSpPr>
        <p:sp>
          <p:nvSpPr>
            <p:cNvPr id="28" name="Rectangle 2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32064" y="-9484"/>
            <a:ext cx="4059936" cy="2286000"/>
            <a:chOff x="0" y="3107"/>
            <a:chExt cx="4740752" cy="2846708"/>
          </a:xfrm>
        </p:grpSpPr>
        <p:sp>
          <p:nvSpPr>
            <p:cNvPr id="44" name="Rectangle 43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0" y="2284709"/>
            <a:ext cx="4059936" cy="2286000"/>
            <a:chOff x="0" y="3107"/>
            <a:chExt cx="4740752" cy="2846708"/>
          </a:xfrm>
        </p:grpSpPr>
        <p:sp>
          <p:nvSpPr>
            <p:cNvPr id="48" name="Rectangle 4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pattFill prst="pct90">
              <a:fgClr>
                <a:srgbClr val="996633"/>
              </a:fgClr>
              <a:bgClr>
                <a:srgbClr val="6633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rgbClr val="663300"/>
              </a:fgClr>
              <a:bgClr>
                <a:srgbClr val="CC99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66032" y="2284709"/>
            <a:ext cx="4059936" cy="2286000"/>
            <a:chOff x="0" y="3107"/>
            <a:chExt cx="4740752" cy="2846708"/>
          </a:xfrm>
        </p:grpSpPr>
        <p:sp>
          <p:nvSpPr>
            <p:cNvPr id="52" name="Rectangle 51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32064" y="2284709"/>
            <a:ext cx="4059936" cy="2286000"/>
            <a:chOff x="0" y="3107"/>
            <a:chExt cx="4740752" cy="2846708"/>
          </a:xfrm>
        </p:grpSpPr>
        <p:sp>
          <p:nvSpPr>
            <p:cNvPr id="56" name="Rectangle 55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0" y="4565521"/>
            <a:ext cx="4059936" cy="2286000"/>
            <a:chOff x="0" y="3107"/>
            <a:chExt cx="4740752" cy="2846708"/>
          </a:xfrm>
        </p:grpSpPr>
        <p:sp>
          <p:nvSpPr>
            <p:cNvPr id="60" name="Rectangle 59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66032" y="4565521"/>
            <a:ext cx="4059936" cy="2286000"/>
            <a:chOff x="0" y="3107"/>
            <a:chExt cx="4740752" cy="2846708"/>
          </a:xfrm>
        </p:grpSpPr>
        <p:sp>
          <p:nvSpPr>
            <p:cNvPr id="64" name="Rectangle 63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32064" y="4565521"/>
            <a:ext cx="4059936" cy="2286000"/>
            <a:chOff x="0" y="3107"/>
            <a:chExt cx="4740752" cy="2846708"/>
          </a:xfrm>
        </p:grpSpPr>
        <p:sp>
          <p:nvSpPr>
            <p:cNvPr id="68" name="Rectangle 6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055" y="72991"/>
            <a:ext cx="369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Welcome, to the New World!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9504" y="1267498"/>
            <a:ext cx="365760" cy="548640"/>
            <a:chOff x="961494" y="1216584"/>
            <a:chExt cx="643612" cy="690705"/>
          </a:xfrm>
        </p:grpSpPr>
        <p:sp>
          <p:nvSpPr>
            <p:cNvPr id="5" name="Rectangle 4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84768" y="792283"/>
            <a:ext cx="2747432" cy="215444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anose="030F0702030302020204" pitchFamily="66" charset="0"/>
              </a:rPr>
              <a:t>Begin your travel to finding a place to stay at.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4768" y="1173470"/>
            <a:ext cx="2544233" cy="215444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S</a:t>
            </a:r>
            <a:r>
              <a:rPr lang="en-US" sz="800" dirty="0" smtClean="0">
                <a:latin typeface="Comic Sans MS" panose="030F0702030302020204" pitchFamily="66" charset="0"/>
              </a:rPr>
              <a:t>ay nah I am not playing this game. (Exit Game)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99460" y="766854"/>
            <a:ext cx="548640" cy="27471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99460" y="1131613"/>
            <a:ext cx="548640" cy="27471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Exit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82770" y="1267498"/>
            <a:ext cx="365760" cy="548640"/>
            <a:chOff x="961494" y="1216584"/>
            <a:chExt cx="643612" cy="690705"/>
          </a:xfrm>
        </p:grpSpPr>
        <p:sp>
          <p:nvSpPr>
            <p:cNvPr id="32" name="Rectangle 31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42276" y="1267498"/>
            <a:ext cx="365760" cy="548640"/>
            <a:chOff x="3347569" y="1585810"/>
            <a:chExt cx="643612" cy="690705"/>
          </a:xfrm>
        </p:grpSpPr>
        <p:sp>
          <p:nvSpPr>
            <p:cNvPr id="12" name="Rectangle 11"/>
            <p:cNvSpPr/>
            <p:nvPr/>
          </p:nvSpPr>
          <p:spPr>
            <a:xfrm>
              <a:off x="3347569" y="1585810"/>
              <a:ext cx="643612" cy="690705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7569" y="1711935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45089" y="72991"/>
            <a:ext cx="369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Encountered a red character.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463354" y="499999"/>
            <a:ext cx="3296072" cy="274713"/>
            <a:chOff x="4463354" y="466219"/>
            <a:chExt cx="3296072" cy="274713"/>
          </a:xfrm>
        </p:grpSpPr>
        <p:sp>
          <p:nvSpPr>
            <p:cNvPr id="37" name="TextBox 36"/>
            <p:cNvSpPr txBox="1"/>
            <p:nvPr/>
          </p:nvSpPr>
          <p:spPr>
            <a:xfrm>
              <a:off x="4463354" y="495853"/>
              <a:ext cx="2747432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Speak to obtain possibly some beneficial information.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10786" y="466219"/>
              <a:ext cx="548640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Talk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63354" y="839830"/>
            <a:ext cx="3296072" cy="274713"/>
            <a:chOff x="4463354" y="466219"/>
            <a:chExt cx="3296072" cy="274713"/>
          </a:xfrm>
        </p:grpSpPr>
        <p:sp>
          <p:nvSpPr>
            <p:cNvPr id="41" name="TextBox 40"/>
            <p:cNvSpPr txBox="1"/>
            <p:nvPr/>
          </p:nvSpPr>
          <p:spPr>
            <a:xfrm>
              <a:off x="4463354" y="495853"/>
              <a:ext cx="2747432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Don’t bother with this young beggar.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10786" y="466219"/>
              <a:ext cx="548640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Leave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025803" y="1257163"/>
            <a:ext cx="365760" cy="548640"/>
            <a:chOff x="961494" y="1216584"/>
            <a:chExt cx="643612" cy="690705"/>
          </a:xfrm>
        </p:grpSpPr>
        <p:sp>
          <p:nvSpPr>
            <p:cNvPr id="72" name="Rectangle 71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205025" y="72991"/>
            <a:ext cx="36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You obtained useful information about where to rest this night.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8488848" y="499999"/>
            <a:ext cx="3411222" cy="274713"/>
            <a:chOff x="4377840" y="466219"/>
            <a:chExt cx="3411222" cy="274713"/>
          </a:xfrm>
        </p:grpSpPr>
        <p:sp>
          <p:nvSpPr>
            <p:cNvPr id="79" name="TextBox 78"/>
            <p:cNvSpPr txBox="1"/>
            <p:nvPr/>
          </p:nvSpPr>
          <p:spPr>
            <a:xfrm>
              <a:off x="4377840" y="495853"/>
              <a:ext cx="2832946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Nearest tavern. (</a:t>
              </a:r>
              <a:r>
                <a:rPr lang="en-US" sz="800" dirty="0">
                  <a:latin typeface="Comic Sans MS" panose="030F0702030302020204" pitchFamily="66" charset="0"/>
                </a:rPr>
                <a:t>Cost </a:t>
              </a:r>
              <a:r>
                <a:rPr lang="en-US" sz="800" dirty="0" smtClean="0">
                  <a:latin typeface="Comic Sans MS" panose="030F0702030302020204" pitchFamily="66" charset="0"/>
                </a:rPr>
                <a:t>is negotiable + information)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Tavern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88848" y="839830"/>
            <a:ext cx="3411222" cy="274713"/>
            <a:chOff x="4377840" y="466219"/>
            <a:chExt cx="3411222" cy="274713"/>
          </a:xfrm>
        </p:grpSpPr>
        <p:sp>
          <p:nvSpPr>
            <p:cNvPr id="83" name="TextBox 82"/>
            <p:cNvSpPr txBox="1"/>
            <p:nvPr/>
          </p:nvSpPr>
          <p:spPr>
            <a:xfrm>
              <a:off x="4377840" y="495853"/>
              <a:ext cx="2832946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At a local farmers hut. (Free of charge if persuaded)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80769" y="3561691"/>
            <a:ext cx="365760" cy="548640"/>
            <a:chOff x="961494" y="1216584"/>
            <a:chExt cx="643612" cy="690705"/>
          </a:xfrm>
        </p:grpSpPr>
        <p:sp>
          <p:nvSpPr>
            <p:cNvPr id="86" name="Rectangle 85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53054" y="2407527"/>
            <a:ext cx="36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You reach the tavern and ask the owner about staying tonight. The cost is 10 gold coins.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18396" y="2923125"/>
            <a:ext cx="1724746" cy="274713"/>
            <a:chOff x="6064316" y="466219"/>
            <a:chExt cx="1724746" cy="274713"/>
          </a:xfrm>
        </p:grpSpPr>
        <p:sp>
          <p:nvSpPr>
            <p:cNvPr id="90" name="TextBox 89"/>
            <p:cNvSpPr txBox="1"/>
            <p:nvPr/>
          </p:nvSpPr>
          <p:spPr>
            <a:xfrm>
              <a:off x="6064316" y="495853"/>
              <a:ext cx="1146470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Give him the money.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299460" y="3542898"/>
            <a:ext cx="365760" cy="548640"/>
            <a:chOff x="3347569" y="1585810"/>
            <a:chExt cx="643612" cy="690705"/>
          </a:xfrm>
        </p:grpSpPr>
        <p:sp>
          <p:nvSpPr>
            <p:cNvPr id="93" name="Rectangle 92"/>
            <p:cNvSpPr/>
            <p:nvPr/>
          </p:nvSpPr>
          <p:spPr>
            <a:xfrm>
              <a:off x="3347569" y="1585810"/>
              <a:ext cx="643612" cy="690705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47569" y="1711935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56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35</cp:revision>
  <dcterms:created xsi:type="dcterms:W3CDTF">2022-09-10T04:09:19Z</dcterms:created>
  <dcterms:modified xsi:type="dcterms:W3CDTF">2022-09-12T16:30:58Z</dcterms:modified>
</cp:coreProperties>
</file>