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A155-47A8-468A-A74D-B48DEA3014C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160" y="233679"/>
            <a:ext cx="172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omic Sans MS" panose="030F0702030302020204" pitchFamily="66" charset="0"/>
              </a:rPr>
              <a:t>Resources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Lumber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Coal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Iron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Gold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Wheat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Cotton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Textiles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Wool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Silk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5200" y="233679"/>
            <a:ext cx="291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>
                <a:latin typeface="Comic Sans MS" panose="030F0702030302020204" pitchFamily="66" charset="0"/>
              </a:rPr>
              <a:t>Market</a:t>
            </a:r>
          </a:p>
          <a:p>
            <a:endParaRPr lang="en-US" smtClean="0">
              <a:latin typeface="Comic Sans MS" panose="030F0702030302020204" pitchFamily="66" charset="0"/>
            </a:endParaRPr>
          </a:p>
          <a:p>
            <a:r>
              <a:rPr lang="en-US" smtClean="0">
                <a:latin typeface="Comic Sans MS" panose="030F0702030302020204" pitchFamily="66" charset="0"/>
              </a:rPr>
              <a:t>Buy and/or Sell Goods</a:t>
            </a:r>
          </a:p>
          <a:p>
            <a:endParaRPr lang="en-US" smtClean="0">
              <a:latin typeface="Comic Sans MS" panose="030F0702030302020204" pitchFamily="66" charset="0"/>
            </a:endParaRPr>
          </a:p>
          <a:p>
            <a:r>
              <a:rPr lang="en-US" smtClean="0">
                <a:latin typeface="Comic Sans MS" panose="030F0702030302020204" pitchFamily="66" charset="0"/>
              </a:rPr>
              <a:t>Buy and/or Sell Items</a:t>
            </a:r>
          </a:p>
          <a:p>
            <a:r>
              <a:rPr lang="en-US" smtClean="0">
                <a:latin typeface="Comic Sans MS" panose="030F0702030302020204" pitchFamily="66" charset="0"/>
              </a:rPr>
              <a:t>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760" y="233679"/>
            <a:ext cx="583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omic Sans MS" panose="030F0702030302020204" pitchFamily="66" charset="0"/>
              </a:rPr>
              <a:t>Goods:</a:t>
            </a:r>
            <a:r>
              <a:rPr lang="en-US" dirty="0" smtClean="0">
                <a:latin typeface="Comic Sans MS" panose="030F0702030302020204" pitchFamily="66" charset="0"/>
              </a:rPr>
              <a:t> Basically resources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u="sng" dirty="0" smtClean="0">
                <a:latin typeface="Comic Sans MS" panose="030F0702030302020204" pitchFamily="66" charset="0"/>
              </a:rPr>
              <a:t>Items:</a:t>
            </a:r>
            <a:r>
              <a:rPr lang="en-US" dirty="0" smtClean="0">
                <a:latin typeface="Comic Sans MS" panose="030F0702030302020204" pitchFamily="66" charset="0"/>
              </a:rPr>
              <a:t> Machine that improve production of goods </a:t>
            </a:r>
            <a:endParaRPr lang="en-US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7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15</cp:revision>
  <dcterms:created xsi:type="dcterms:W3CDTF">2023-01-02T03:05:01Z</dcterms:created>
  <dcterms:modified xsi:type="dcterms:W3CDTF">2023-01-02T03:14:10Z</dcterms:modified>
</cp:coreProperties>
</file>