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AA7138"/>
    <a:srgbClr val="4E341A"/>
    <a:srgbClr val="744D2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3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5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2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6A155-47A8-468A-A74D-B48DEA3014C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EBE-C29A-46CB-BADA-C87D46CD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30380" y="2456202"/>
            <a:ext cx="5581633" cy="297525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9459" y="2456713"/>
            <a:ext cx="356616" cy="35661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4160" y="233679"/>
            <a:ext cx="172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omic Sans MS" panose="030F0702030302020204" pitchFamily="66" charset="0"/>
              </a:rPr>
              <a:t>Resources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Lumber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Coal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Iron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Gold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Wheat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Cotton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Textiles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Wool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Silk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5200" y="233679"/>
            <a:ext cx="291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omic Sans MS" panose="030F0702030302020204" pitchFamily="66" charset="0"/>
              </a:rPr>
              <a:t>Market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Buy and/or Sell Goods</a:t>
            </a:r>
          </a:p>
          <a:p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Buy and/or Sell Items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760" y="233679"/>
            <a:ext cx="5836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omic Sans MS" panose="030F0702030302020204" pitchFamily="66" charset="0"/>
              </a:rPr>
              <a:t>Goods:</a:t>
            </a:r>
            <a:r>
              <a:rPr lang="en-US" dirty="0" smtClean="0">
                <a:latin typeface="Comic Sans MS" panose="030F0702030302020204" pitchFamily="66" charset="0"/>
              </a:rPr>
              <a:t> Basically resources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u="sng" dirty="0" smtClean="0">
                <a:latin typeface="Comic Sans MS" panose="030F0702030302020204" pitchFamily="66" charset="0"/>
              </a:rPr>
              <a:t>Items:</a:t>
            </a:r>
            <a:r>
              <a:rPr lang="en-US" dirty="0" smtClean="0">
                <a:latin typeface="Comic Sans MS" panose="030F0702030302020204" pitchFamily="66" charset="0"/>
              </a:rPr>
              <a:t> Machine that improve production of goods </a:t>
            </a:r>
            <a:endParaRPr lang="en-US" u="sng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02291" y="2710966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02291" y="3353130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02291" y="4008094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82458" y="2710966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82458" y="3353130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82458" y="4008094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62625" y="2710966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62625" y="3353130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62625" y="4008094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42792" y="2710966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42792" y="3353130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42792" y="4008094"/>
            <a:ext cx="381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255041" y="2865639"/>
            <a:ext cx="255096" cy="176274"/>
          </a:xfrm>
          <a:custGeom>
            <a:avLst/>
            <a:gdLst>
              <a:gd name="connsiteX0" fmla="*/ 78489 w 698555"/>
              <a:gd name="connsiteY0" fmla="*/ 82414 h 482709"/>
              <a:gd name="connsiteX1" fmla="*/ 290410 w 698555"/>
              <a:gd name="connsiteY1" fmla="*/ 0 h 482709"/>
              <a:gd name="connsiteX2" fmla="*/ 620065 w 698555"/>
              <a:gd name="connsiteY2" fmla="*/ 43169 h 482709"/>
              <a:gd name="connsiteX3" fmla="*/ 698555 w 698555"/>
              <a:gd name="connsiteY3" fmla="*/ 310032 h 482709"/>
              <a:gd name="connsiteX4" fmla="*/ 510180 w 698555"/>
              <a:gd name="connsiteY4" fmla="*/ 482709 h 482709"/>
              <a:gd name="connsiteX5" fmla="*/ 0 w 698555"/>
              <a:gd name="connsiteY5" fmla="*/ 353202 h 482709"/>
              <a:gd name="connsiteX6" fmla="*/ 51018 w 698555"/>
              <a:gd name="connsiteY6" fmla="*/ 306108 h 482709"/>
              <a:gd name="connsiteX7" fmla="*/ 78489 w 698555"/>
              <a:gd name="connsiteY7" fmla="*/ 82414 h 48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555" h="482709">
                <a:moveTo>
                  <a:pt x="78489" y="82414"/>
                </a:moveTo>
                <a:lnTo>
                  <a:pt x="290410" y="0"/>
                </a:lnTo>
                <a:lnTo>
                  <a:pt x="620065" y="43169"/>
                </a:lnTo>
                <a:lnTo>
                  <a:pt x="698555" y="310032"/>
                </a:lnTo>
                <a:lnTo>
                  <a:pt x="510180" y="482709"/>
                </a:lnTo>
                <a:lnTo>
                  <a:pt x="0" y="353202"/>
                </a:lnTo>
                <a:lnTo>
                  <a:pt x="51018" y="306108"/>
                </a:lnTo>
                <a:lnTo>
                  <a:pt x="78489" y="8241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26085" y="2716800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Buy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26085" y="3358964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Sel</a:t>
            </a:r>
            <a:r>
              <a:rPr lang="en-US" dirty="0">
                <a:latin typeface="Comic Sans MS" panose="030F0702030302020204" pitchFamily="66" charset="0"/>
              </a:rPr>
              <a:t>l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832473" y="2844723"/>
            <a:ext cx="260566" cy="218106"/>
            <a:chOff x="9199517" y="2947740"/>
            <a:chExt cx="932508" cy="780556"/>
          </a:xfrm>
        </p:grpSpPr>
        <p:sp>
          <p:nvSpPr>
            <p:cNvPr id="27" name="Freeform 26"/>
            <p:cNvSpPr/>
            <p:nvPr/>
          </p:nvSpPr>
          <p:spPr>
            <a:xfrm>
              <a:off x="9227424" y="2947740"/>
              <a:ext cx="904601" cy="768598"/>
            </a:xfrm>
            <a:custGeom>
              <a:avLst/>
              <a:gdLst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9214"/>
                <a:gd name="connsiteX1" fmla="*/ 196850 w 895350"/>
                <a:gd name="connsiteY1" fmla="*/ 284163 h 759214"/>
                <a:gd name="connsiteX2" fmla="*/ 484188 w 895350"/>
                <a:gd name="connsiteY2" fmla="*/ 100013 h 759214"/>
                <a:gd name="connsiteX3" fmla="*/ 706438 w 895350"/>
                <a:gd name="connsiteY3" fmla="*/ 0 h 759214"/>
                <a:gd name="connsiteX4" fmla="*/ 793750 w 895350"/>
                <a:gd name="connsiteY4" fmla="*/ 4763 h 759214"/>
                <a:gd name="connsiteX5" fmla="*/ 887413 w 895350"/>
                <a:gd name="connsiteY5" fmla="*/ 109538 h 759214"/>
                <a:gd name="connsiteX6" fmla="*/ 890588 w 895350"/>
                <a:gd name="connsiteY6" fmla="*/ 123825 h 759214"/>
                <a:gd name="connsiteX7" fmla="*/ 895350 w 895350"/>
                <a:gd name="connsiteY7" fmla="*/ 254000 h 759214"/>
                <a:gd name="connsiteX8" fmla="*/ 731838 w 895350"/>
                <a:gd name="connsiteY8" fmla="*/ 388938 h 759214"/>
                <a:gd name="connsiteX9" fmla="*/ 500063 w 895350"/>
                <a:gd name="connsiteY9" fmla="*/ 581025 h 759214"/>
                <a:gd name="connsiteX10" fmla="*/ 177800 w 895350"/>
                <a:gd name="connsiteY10" fmla="*/ 757238 h 759214"/>
                <a:gd name="connsiteX11" fmla="*/ 0 w 895350"/>
                <a:gd name="connsiteY11" fmla="*/ 461963 h 759214"/>
                <a:gd name="connsiteX0" fmla="*/ 0 w 895350"/>
                <a:gd name="connsiteY0" fmla="*/ 461963 h 758992"/>
                <a:gd name="connsiteX1" fmla="*/ 196850 w 895350"/>
                <a:gd name="connsiteY1" fmla="*/ 284163 h 758992"/>
                <a:gd name="connsiteX2" fmla="*/ 484188 w 895350"/>
                <a:gd name="connsiteY2" fmla="*/ 100013 h 758992"/>
                <a:gd name="connsiteX3" fmla="*/ 706438 w 895350"/>
                <a:gd name="connsiteY3" fmla="*/ 0 h 758992"/>
                <a:gd name="connsiteX4" fmla="*/ 793750 w 895350"/>
                <a:gd name="connsiteY4" fmla="*/ 4763 h 758992"/>
                <a:gd name="connsiteX5" fmla="*/ 887413 w 895350"/>
                <a:gd name="connsiteY5" fmla="*/ 109538 h 758992"/>
                <a:gd name="connsiteX6" fmla="*/ 890588 w 895350"/>
                <a:gd name="connsiteY6" fmla="*/ 123825 h 758992"/>
                <a:gd name="connsiteX7" fmla="*/ 895350 w 895350"/>
                <a:gd name="connsiteY7" fmla="*/ 254000 h 758992"/>
                <a:gd name="connsiteX8" fmla="*/ 731838 w 895350"/>
                <a:gd name="connsiteY8" fmla="*/ 388938 h 758992"/>
                <a:gd name="connsiteX9" fmla="*/ 522288 w 895350"/>
                <a:gd name="connsiteY9" fmla="*/ 561975 h 758992"/>
                <a:gd name="connsiteX10" fmla="*/ 177800 w 895350"/>
                <a:gd name="connsiteY10" fmla="*/ 757238 h 758992"/>
                <a:gd name="connsiteX11" fmla="*/ 0 w 895350"/>
                <a:gd name="connsiteY11" fmla="*/ 461963 h 758992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22288 w 895350"/>
                <a:gd name="connsiteY9" fmla="*/ 56197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92175 w 892175"/>
                <a:gd name="connsiteY6" fmla="*/ 254000 h 757238"/>
                <a:gd name="connsiteX7" fmla="*/ 728663 w 892175"/>
                <a:gd name="connsiteY7" fmla="*/ 388938 h 757238"/>
                <a:gd name="connsiteX8" fmla="*/ 519113 w 892175"/>
                <a:gd name="connsiteY8" fmla="*/ 561975 h 757238"/>
                <a:gd name="connsiteX9" fmla="*/ 174625 w 892175"/>
                <a:gd name="connsiteY9" fmla="*/ 757238 h 757238"/>
                <a:gd name="connsiteX10" fmla="*/ 0 w 892175"/>
                <a:gd name="connsiteY10" fmla="*/ 471488 h 757238"/>
                <a:gd name="connsiteX0" fmla="*/ 0 w 905524"/>
                <a:gd name="connsiteY0" fmla="*/ 471488 h 757238"/>
                <a:gd name="connsiteX1" fmla="*/ 193675 w 905524"/>
                <a:gd name="connsiteY1" fmla="*/ 284163 h 757238"/>
                <a:gd name="connsiteX2" fmla="*/ 481013 w 905524"/>
                <a:gd name="connsiteY2" fmla="*/ 100013 h 757238"/>
                <a:gd name="connsiteX3" fmla="*/ 703263 w 905524"/>
                <a:gd name="connsiteY3" fmla="*/ 0 h 757238"/>
                <a:gd name="connsiteX4" fmla="*/ 790575 w 905524"/>
                <a:gd name="connsiteY4" fmla="*/ 4763 h 757238"/>
                <a:gd name="connsiteX5" fmla="*/ 884238 w 905524"/>
                <a:gd name="connsiteY5" fmla="*/ 109538 h 757238"/>
                <a:gd name="connsiteX6" fmla="*/ 892175 w 905524"/>
                <a:gd name="connsiteY6" fmla="*/ 254000 h 757238"/>
                <a:gd name="connsiteX7" fmla="*/ 728663 w 905524"/>
                <a:gd name="connsiteY7" fmla="*/ 388938 h 757238"/>
                <a:gd name="connsiteX8" fmla="*/ 519113 w 905524"/>
                <a:gd name="connsiteY8" fmla="*/ 561975 h 757238"/>
                <a:gd name="connsiteX9" fmla="*/ 174625 w 905524"/>
                <a:gd name="connsiteY9" fmla="*/ 757238 h 757238"/>
                <a:gd name="connsiteX10" fmla="*/ 0 w 905524"/>
                <a:gd name="connsiteY10" fmla="*/ 471488 h 757238"/>
                <a:gd name="connsiteX0" fmla="*/ 0 w 905524"/>
                <a:gd name="connsiteY0" fmla="*/ 489475 h 775225"/>
                <a:gd name="connsiteX1" fmla="*/ 193675 w 905524"/>
                <a:gd name="connsiteY1" fmla="*/ 302150 h 775225"/>
                <a:gd name="connsiteX2" fmla="*/ 481013 w 905524"/>
                <a:gd name="connsiteY2" fmla="*/ 118000 h 775225"/>
                <a:gd name="connsiteX3" fmla="*/ 703263 w 905524"/>
                <a:gd name="connsiteY3" fmla="*/ 17987 h 775225"/>
                <a:gd name="connsiteX4" fmla="*/ 790575 w 905524"/>
                <a:gd name="connsiteY4" fmla="*/ 22750 h 775225"/>
                <a:gd name="connsiteX5" fmla="*/ 884238 w 905524"/>
                <a:gd name="connsiteY5" fmla="*/ 127525 h 775225"/>
                <a:gd name="connsiteX6" fmla="*/ 892175 w 905524"/>
                <a:gd name="connsiteY6" fmla="*/ 271987 h 775225"/>
                <a:gd name="connsiteX7" fmla="*/ 728663 w 905524"/>
                <a:gd name="connsiteY7" fmla="*/ 406925 h 775225"/>
                <a:gd name="connsiteX8" fmla="*/ 519113 w 905524"/>
                <a:gd name="connsiteY8" fmla="*/ 579962 h 775225"/>
                <a:gd name="connsiteX9" fmla="*/ 174625 w 905524"/>
                <a:gd name="connsiteY9" fmla="*/ 775225 h 775225"/>
                <a:gd name="connsiteX10" fmla="*/ 0 w 905524"/>
                <a:gd name="connsiteY10" fmla="*/ 489475 h 775225"/>
                <a:gd name="connsiteX0" fmla="*/ 0 w 904601"/>
                <a:gd name="connsiteY0" fmla="*/ 482848 h 768598"/>
                <a:gd name="connsiteX1" fmla="*/ 193675 w 904601"/>
                <a:gd name="connsiteY1" fmla="*/ 295523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4601" h="768598">
                  <a:moveTo>
                    <a:pt x="0" y="482848"/>
                  </a:moveTo>
                  <a:cubicBezTo>
                    <a:pt x="60325" y="388127"/>
                    <a:pt x="121443" y="374899"/>
                    <a:pt x="201612" y="312986"/>
                  </a:cubicBezTo>
                  <a:cubicBezTo>
                    <a:pt x="281781" y="251073"/>
                    <a:pt x="397405" y="161644"/>
                    <a:pt x="481013" y="111373"/>
                  </a:cubicBezTo>
                  <a:cubicBezTo>
                    <a:pt x="564621" y="61102"/>
                    <a:pt x="647965" y="27500"/>
                    <a:pt x="703263" y="11360"/>
                  </a:cubicBezTo>
                  <a:cubicBezTo>
                    <a:pt x="758561" y="-4780"/>
                    <a:pt x="782637" y="-3721"/>
                    <a:pt x="812800" y="14535"/>
                  </a:cubicBezTo>
                  <a:cubicBezTo>
                    <a:pt x="842963" y="32791"/>
                    <a:pt x="871009" y="79094"/>
                    <a:pt x="884238" y="120898"/>
                  </a:cubicBezTo>
                  <a:cubicBezTo>
                    <a:pt x="897467" y="162702"/>
                    <a:pt x="918104" y="218793"/>
                    <a:pt x="892175" y="265360"/>
                  </a:cubicBezTo>
                  <a:lnTo>
                    <a:pt x="728663" y="400298"/>
                  </a:lnTo>
                  <a:cubicBezTo>
                    <a:pt x="666486" y="451627"/>
                    <a:pt x="611453" y="511952"/>
                    <a:pt x="519113" y="573335"/>
                  </a:cubicBezTo>
                  <a:cubicBezTo>
                    <a:pt x="426773" y="634718"/>
                    <a:pt x="281782" y="756692"/>
                    <a:pt x="174625" y="768598"/>
                  </a:cubicBezTo>
                  <a:lnTo>
                    <a:pt x="0" y="482848"/>
                  </a:ln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99517" y="3353130"/>
              <a:ext cx="302183" cy="375166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232492" y="3406770"/>
              <a:ext cx="236232" cy="293286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278140" y="3466772"/>
              <a:ext cx="160032" cy="198682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317438" y="3527553"/>
              <a:ext cx="81436" cy="101104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9461500" y="3026833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9529607" y="3093535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9529607" y="3216802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46787" y="2904657"/>
            <a:ext cx="192272" cy="98238"/>
            <a:chOff x="6538659" y="1975724"/>
            <a:chExt cx="480917" cy="245717"/>
          </a:xfrm>
        </p:grpSpPr>
        <p:sp>
          <p:nvSpPr>
            <p:cNvPr id="34" name="Freeform 33"/>
            <p:cNvSpPr/>
            <p:nvPr/>
          </p:nvSpPr>
          <p:spPr>
            <a:xfrm>
              <a:off x="6538659" y="1975724"/>
              <a:ext cx="480917" cy="245717"/>
            </a:xfrm>
            <a:custGeom>
              <a:avLst/>
              <a:gdLst>
                <a:gd name="connsiteX0" fmla="*/ 10583 w 482600"/>
                <a:gd name="connsiteY0" fmla="*/ 82550 h 245534"/>
                <a:gd name="connsiteX1" fmla="*/ 29633 w 482600"/>
                <a:gd name="connsiteY1" fmla="*/ 158750 h 245534"/>
                <a:gd name="connsiteX2" fmla="*/ 0 w 482600"/>
                <a:gd name="connsiteY2" fmla="*/ 207434 h 245534"/>
                <a:gd name="connsiteX3" fmla="*/ 67733 w 482600"/>
                <a:gd name="connsiteY3" fmla="*/ 243417 h 245534"/>
                <a:gd name="connsiteX4" fmla="*/ 190500 w 482600"/>
                <a:gd name="connsiteY4" fmla="*/ 245534 h 245534"/>
                <a:gd name="connsiteX5" fmla="*/ 340783 w 482600"/>
                <a:gd name="connsiteY5" fmla="*/ 234950 h 245534"/>
                <a:gd name="connsiteX6" fmla="*/ 427566 w 482600"/>
                <a:gd name="connsiteY6" fmla="*/ 201084 h 245534"/>
                <a:gd name="connsiteX7" fmla="*/ 482600 w 482600"/>
                <a:gd name="connsiteY7" fmla="*/ 122767 h 245534"/>
                <a:gd name="connsiteX8" fmla="*/ 463550 w 482600"/>
                <a:gd name="connsiteY8" fmla="*/ 27517 h 245534"/>
                <a:gd name="connsiteX9" fmla="*/ 361950 w 482600"/>
                <a:gd name="connsiteY9" fmla="*/ 0 h 245534"/>
                <a:gd name="connsiteX10" fmla="*/ 249766 w 482600"/>
                <a:gd name="connsiteY10" fmla="*/ 14817 h 245534"/>
                <a:gd name="connsiteX11" fmla="*/ 158750 w 482600"/>
                <a:gd name="connsiteY11" fmla="*/ 0 h 245534"/>
                <a:gd name="connsiteX12" fmla="*/ 35983 w 482600"/>
                <a:gd name="connsiteY12" fmla="*/ 23284 h 245534"/>
                <a:gd name="connsiteX13" fmla="*/ 10583 w 482600"/>
                <a:gd name="connsiteY13" fmla="*/ 82550 h 245534"/>
                <a:gd name="connsiteX0" fmla="*/ 11367 w 483384"/>
                <a:gd name="connsiteY0" fmla="*/ 82550 h 245534"/>
                <a:gd name="connsiteX1" fmla="*/ 30417 w 483384"/>
                <a:gd name="connsiteY1" fmla="*/ 158750 h 245534"/>
                <a:gd name="connsiteX2" fmla="*/ 784 w 483384"/>
                <a:gd name="connsiteY2" fmla="*/ 207434 h 245534"/>
                <a:gd name="connsiteX3" fmla="*/ 68517 w 483384"/>
                <a:gd name="connsiteY3" fmla="*/ 243417 h 245534"/>
                <a:gd name="connsiteX4" fmla="*/ 191284 w 483384"/>
                <a:gd name="connsiteY4" fmla="*/ 245534 h 245534"/>
                <a:gd name="connsiteX5" fmla="*/ 341567 w 483384"/>
                <a:gd name="connsiteY5" fmla="*/ 234950 h 245534"/>
                <a:gd name="connsiteX6" fmla="*/ 428350 w 483384"/>
                <a:gd name="connsiteY6" fmla="*/ 201084 h 245534"/>
                <a:gd name="connsiteX7" fmla="*/ 483384 w 483384"/>
                <a:gd name="connsiteY7" fmla="*/ 122767 h 245534"/>
                <a:gd name="connsiteX8" fmla="*/ 464334 w 483384"/>
                <a:gd name="connsiteY8" fmla="*/ 27517 h 245534"/>
                <a:gd name="connsiteX9" fmla="*/ 362734 w 483384"/>
                <a:gd name="connsiteY9" fmla="*/ 0 h 245534"/>
                <a:gd name="connsiteX10" fmla="*/ 250550 w 483384"/>
                <a:gd name="connsiteY10" fmla="*/ 14817 h 245534"/>
                <a:gd name="connsiteX11" fmla="*/ 159534 w 483384"/>
                <a:gd name="connsiteY11" fmla="*/ 0 h 245534"/>
                <a:gd name="connsiteX12" fmla="*/ 36767 w 483384"/>
                <a:gd name="connsiteY12" fmla="*/ 23284 h 245534"/>
                <a:gd name="connsiteX13" fmla="*/ 11367 w 483384"/>
                <a:gd name="connsiteY13" fmla="*/ 82550 h 245534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4093"/>
                <a:gd name="connsiteY0" fmla="*/ 82733 h 245717"/>
                <a:gd name="connsiteX1" fmla="*/ 30417 w 484093"/>
                <a:gd name="connsiteY1" fmla="*/ 158933 h 245717"/>
                <a:gd name="connsiteX2" fmla="*/ 784 w 484093"/>
                <a:gd name="connsiteY2" fmla="*/ 207617 h 245717"/>
                <a:gd name="connsiteX3" fmla="*/ 68517 w 484093"/>
                <a:gd name="connsiteY3" fmla="*/ 243600 h 245717"/>
                <a:gd name="connsiteX4" fmla="*/ 191284 w 484093"/>
                <a:gd name="connsiteY4" fmla="*/ 245717 h 245717"/>
                <a:gd name="connsiteX5" fmla="*/ 341567 w 484093"/>
                <a:gd name="connsiteY5" fmla="*/ 235133 h 245717"/>
                <a:gd name="connsiteX6" fmla="*/ 428350 w 484093"/>
                <a:gd name="connsiteY6" fmla="*/ 201267 h 245717"/>
                <a:gd name="connsiteX7" fmla="*/ 483384 w 484093"/>
                <a:gd name="connsiteY7" fmla="*/ 122950 h 245717"/>
                <a:gd name="connsiteX8" fmla="*/ 464334 w 484093"/>
                <a:gd name="connsiteY8" fmla="*/ 27700 h 245717"/>
                <a:gd name="connsiteX9" fmla="*/ 362734 w 484093"/>
                <a:gd name="connsiteY9" fmla="*/ 183 h 245717"/>
                <a:gd name="connsiteX10" fmla="*/ 250550 w 484093"/>
                <a:gd name="connsiteY10" fmla="*/ 15000 h 245717"/>
                <a:gd name="connsiteX11" fmla="*/ 159534 w 484093"/>
                <a:gd name="connsiteY11" fmla="*/ 183 h 245717"/>
                <a:gd name="connsiteX12" fmla="*/ 36767 w 484093"/>
                <a:gd name="connsiteY12" fmla="*/ 23467 h 245717"/>
                <a:gd name="connsiteX13" fmla="*/ 11367 w 484093"/>
                <a:gd name="connsiteY13" fmla="*/ 82733 h 245717"/>
                <a:gd name="connsiteX0" fmla="*/ 16387 w 489113"/>
                <a:gd name="connsiteY0" fmla="*/ 82733 h 245717"/>
                <a:gd name="connsiteX1" fmla="*/ 35437 w 489113"/>
                <a:gd name="connsiteY1" fmla="*/ 158933 h 245717"/>
                <a:gd name="connsiteX2" fmla="*/ 5804 w 489113"/>
                <a:gd name="connsiteY2" fmla="*/ 207617 h 245717"/>
                <a:gd name="connsiteX3" fmla="*/ 73537 w 489113"/>
                <a:gd name="connsiteY3" fmla="*/ 243600 h 245717"/>
                <a:gd name="connsiteX4" fmla="*/ 196304 w 489113"/>
                <a:gd name="connsiteY4" fmla="*/ 245717 h 245717"/>
                <a:gd name="connsiteX5" fmla="*/ 346587 w 489113"/>
                <a:gd name="connsiteY5" fmla="*/ 235133 h 245717"/>
                <a:gd name="connsiteX6" fmla="*/ 433370 w 489113"/>
                <a:gd name="connsiteY6" fmla="*/ 201267 h 245717"/>
                <a:gd name="connsiteX7" fmla="*/ 488404 w 489113"/>
                <a:gd name="connsiteY7" fmla="*/ 122950 h 245717"/>
                <a:gd name="connsiteX8" fmla="*/ 469354 w 489113"/>
                <a:gd name="connsiteY8" fmla="*/ 27700 h 245717"/>
                <a:gd name="connsiteX9" fmla="*/ 367754 w 489113"/>
                <a:gd name="connsiteY9" fmla="*/ 183 h 245717"/>
                <a:gd name="connsiteX10" fmla="*/ 255570 w 489113"/>
                <a:gd name="connsiteY10" fmla="*/ 15000 h 245717"/>
                <a:gd name="connsiteX11" fmla="*/ 164554 w 489113"/>
                <a:gd name="connsiteY11" fmla="*/ 183 h 245717"/>
                <a:gd name="connsiteX12" fmla="*/ 41787 w 489113"/>
                <a:gd name="connsiteY12" fmla="*/ 23467 h 245717"/>
                <a:gd name="connsiteX13" fmla="*/ 16387 w 489113"/>
                <a:gd name="connsiteY13" fmla="*/ 82733 h 245717"/>
                <a:gd name="connsiteX0" fmla="*/ 11445 w 484171"/>
                <a:gd name="connsiteY0" fmla="*/ 82733 h 245717"/>
                <a:gd name="connsiteX1" fmla="*/ 30495 w 484171"/>
                <a:gd name="connsiteY1" fmla="*/ 158933 h 245717"/>
                <a:gd name="connsiteX2" fmla="*/ 862 w 484171"/>
                <a:gd name="connsiteY2" fmla="*/ 207617 h 245717"/>
                <a:gd name="connsiteX3" fmla="*/ 68595 w 484171"/>
                <a:gd name="connsiteY3" fmla="*/ 243600 h 245717"/>
                <a:gd name="connsiteX4" fmla="*/ 191362 w 484171"/>
                <a:gd name="connsiteY4" fmla="*/ 245717 h 245717"/>
                <a:gd name="connsiteX5" fmla="*/ 341645 w 484171"/>
                <a:gd name="connsiteY5" fmla="*/ 235133 h 245717"/>
                <a:gd name="connsiteX6" fmla="*/ 428428 w 484171"/>
                <a:gd name="connsiteY6" fmla="*/ 201267 h 245717"/>
                <a:gd name="connsiteX7" fmla="*/ 483462 w 484171"/>
                <a:gd name="connsiteY7" fmla="*/ 122950 h 245717"/>
                <a:gd name="connsiteX8" fmla="*/ 464412 w 484171"/>
                <a:gd name="connsiteY8" fmla="*/ 27700 h 245717"/>
                <a:gd name="connsiteX9" fmla="*/ 362812 w 484171"/>
                <a:gd name="connsiteY9" fmla="*/ 183 h 245717"/>
                <a:gd name="connsiteX10" fmla="*/ 250628 w 484171"/>
                <a:gd name="connsiteY10" fmla="*/ 15000 h 245717"/>
                <a:gd name="connsiteX11" fmla="*/ 159612 w 484171"/>
                <a:gd name="connsiteY11" fmla="*/ 183 h 245717"/>
                <a:gd name="connsiteX12" fmla="*/ 36845 w 484171"/>
                <a:gd name="connsiteY12" fmla="*/ 23467 h 245717"/>
                <a:gd name="connsiteX13" fmla="*/ 11445 w 484171"/>
                <a:gd name="connsiteY13" fmla="*/ 82733 h 245717"/>
                <a:gd name="connsiteX0" fmla="*/ 74 w 472800"/>
                <a:gd name="connsiteY0" fmla="*/ 82733 h 245717"/>
                <a:gd name="connsiteX1" fmla="*/ 19124 w 472800"/>
                <a:gd name="connsiteY1" fmla="*/ 158933 h 245717"/>
                <a:gd name="connsiteX2" fmla="*/ 57224 w 472800"/>
                <a:gd name="connsiteY2" fmla="*/ 243600 h 245717"/>
                <a:gd name="connsiteX3" fmla="*/ 179991 w 472800"/>
                <a:gd name="connsiteY3" fmla="*/ 245717 h 245717"/>
                <a:gd name="connsiteX4" fmla="*/ 330274 w 472800"/>
                <a:gd name="connsiteY4" fmla="*/ 235133 h 245717"/>
                <a:gd name="connsiteX5" fmla="*/ 417057 w 472800"/>
                <a:gd name="connsiteY5" fmla="*/ 201267 h 245717"/>
                <a:gd name="connsiteX6" fmla="*/ 472091 w 472800"/>
                <a:gd name="connsiteY6" fmla="*/ 122950 h 245717"/>
                <a:gd name="connsiteX7" fmla="*/ 453041 w 472800"/>
                <a:gd name="connsiteY7" fmla="*/ 27700 h 245717"/>
                <a:gd name="connsiteX8" fmla="*/ 351441 w 472800"/>
                <a:gd name="connsiteY8" fmla="*/ 183 h 245717"/>
                <a:gd name="connsiteX9" fmla="*/ 239257 w 472800"/>
                <a:gd name="connsiteY9" fmla="*/ 15000 h 245717"/>
                <a:gd name="connsiteX10" fmla="*/ 148241 w 472800"/>
                <a:gd name="connsiteY10" fmla="*/ 183 h 245717"/>
                <a:gd name="connsiteX11" fmla="*/ 25474 w 472800"/>
                <a:gd name="connsiteY11" fmla="*/ 23467 h 245717"/>
                <a:gd name="connsiteX12" fmla="*/ 74 w 472800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917" h="245717">
                  <a:moveTo>
                    <a:pt x="8191" y="82733"/>
                  </a:moveTo>
                  <a:cubicBezTo>
                    <a:pt x="7133" y="105311"/>
                    <a:pt x="-6097" y="151172"/>
                    <a:pt x="3428" y="177983"/>
                  </a:cubicBezTo>
                  <a:cubicBezTo>
                    <a:pt x="12953" y="204794"/>
                    <a:pt x="38530" y="229136"/>
                    <a:pt x="65341" y="243600"/>
                  </a:cubicBezTo>
                  <a:lnTo>
                    <a:pt x="188108" y="245717"/>
                  </a:lnTo>
                  <a:lnTo>
                    <a:pt x="338391" y="235133"/>
                  </a:lnTo>
                  <a:cubicBezTo>
                    <a:pt x="377902" y="227725"/>
                    <a:pt x="401538" y="219964"/>
                    <a:pt x="425174" y="201267"/>
                  </a:cubicBezTo>
                  <a:cubicBezTo>
                    <a:pt x="448810" y="182570"/>
                    <a:pt x="486558" y="154700"/>
                    <a:pt x="480208" y="122950"/>
                  </a:cubicBezTo>
                  <a:lnTo>
                    <a:pt x="461158" y="27700"/>
                  </a:lnTo>
                  <a:cubicBezTo>
                    <a:pt x="454808" y="-4050"/>
                    <a:pt x="395189" y="2300"/>
                    <a:pt x="359558" y="183"/>
                  </a:cubicBezTo>
                  <a:cubicBezTo>
                    <a:pt x="323927" y="-1934"/>
                    <a:pt x="281241" y="15000"/>
                    <a:pt x="247374" y="15000"/>
                  </a:cubicBezTo>
                  <a:cubicBezTo>
                    <a:pt x="213507" y="15000"/>
                    <a:pt x="191988" y="-1228"/>
                    <a:pt x="156358" y="183"/>
                  </a:cubicBezTo>
                  <a:cubicBezTo>
                    <a:pt x="120728" y="1594"/>
                    <a:pt x="42058" y="3712"/>
                    <a:pt x="33591" y="23467"/>
                  </a:cubicBezTo>
                  <a:lnTo>
                    <a:pt x="8191" y="82733"/>
                  </a:lnTo>
                  <a:close/>
                </a:path>
              </a:pathLst>
            </a:custGeom>
            <a:solidFill>
              <a:srgbClr val="AA7138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589713" y="2012950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48154" y="4498"/>
                    <a:pt x="33337" y="11113"/>
                  </a:cubicBezTo>
                  <a:cubicBezTo>
                    <a:pt x="18520" y="17728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810375" y="2146300"/>
              <a:ext cx="150813" cy="29349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134938 w 134938"/>
                <a:gd name="connsiteY0" fmla="*/ 0 h 26988"/>
                <a:gd name="connsiteX1" fmla="*/ 79375 w 134938"/>
                <a:gd name="connsiteY1" fmla="*/ 11113 h 26988"/>
                <a:gd name="connsiteX2" fmla="*/ 0 w 134938"/>
                <a:gd name="connsiteY2" fmla="*/ 26988 h 26988"/>
                <a:gd name="connsiteX0" fmla="*/ 134938 w 134938"/>
                <a:gd name="connsiteY0" fmla="*/ 0 h 29349"/>
                <a:gd name="connsiteX1" fmla="*/ 80962 w 134938"/>
                <a:gd name="connsiteY1" fmla="*/ 28576 h 29349"/>
                <a:gd name="connsiteX2" fmla="*/ 0 w 134938"/>
                <a:gd name="connsiteY2" fmla="*/ 26988 h 29349"/>
                <a:gd name="connsiteX0" fmla="*/ 150813 w 150813"/>
                <a:gd name="connsiteY0" fmla="*/ 0 h 29349"/>
                <a:gd name="connsiteX1" fmla="*/ 80962 w 150813"/>
                <a:gd name="connsiteY1" fmla="*/ 28576 h 29349"/>
                <a:gd name="connsiteX2" fmla="*/ 0 w 150813"/>
                <a:gd name="connsiteY2" fmla="*/ 26988 h 2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13" h="29349">
                  <a:moveTo>
                    <a:pt x="150813" y="0"/>
                  </a:moveTo>
                  <a:cubicBezTo>
                    <a:pt x="130440" y="2249"/>
                    <a:pt x="106097" y="24078"/>
                    <a:pt x="80962" y="28576"/>
                  </a:cubicBezTo>
                  <a:cubicBezTo>
                    <a:pt x="55827" y="33074"/>
                    <a:pt x="9260" y="16008"/>
                    <a:pt x="0" y="269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20836406">
              <a:off x="6779117" y="2030857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88900 w 88900"/>
                <a:gd name="connsiteY0" fmla="*/ 0 h 39688"/>
                <a:gd name="connsiteX1" fmla="*/ 68262 w 88900"/>
                <a:gd name="connsiteY1" fmla="*/ 25400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83079" y="18785"/>
                    <a:pt x="68262" y="25400"/>
                  </a:cubicBezTo>
                  <a:cubicBezTo>
                    <a:pt x="53445" y="32015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/>
          <p:cNvSpPr/>
          <p:nvPr/>
        </p:nvSpPr>
        <p:spPr>
          <a:xfrm>
            <a:off x="4255041" y="3507803"/>
            <a:ext cx="255096" cy="176274"/>
          </a:xfrm>
          <a:custGeom>
            <a:avLst/>
            <a:gdLst>
              <a:gd name="connsiteX0" fmla="*/ 78489 w 698555"/>
              <a:gd name="connsiteY0" fmla="*/ 82414 h 482709"/>
              <a:gd name="connsiteX1" fmla="*/ 290410 w 698555"/>
              <a:gd name="connsiteY1" fmla="*/ 0 h 482709"/>
              <a:gd name="connsiteX2" fmla="*/ 620065 w 698555"/>
              <a:gd name="connsiteY2" fmla="*/ 43169 h 482709"/>
              <a:gd name="connsiteX3" fmla="*/ 698555 w 698555"/>
              <a:gd name="connsiteY3" fmla="*/ 310032 h 482709"/>
              <a:gd name="connsiteX4" fmla="*/ 510180 w 698555"/>
              <a:gd name="connsiteY4" fmla="*/ 482709 h 482709"/>
              <a:gd name="connsiteX5" fmla="*/ 0 w 698555"/>
              <a:gd name="connsiteY5" fmla="*/ 353202 h 482709"/>
              <a:gd name="connsiteX6" fmla="*/ 51018 w 698555"/>
              <a:gd name="connsiteY6" fmla="*/ 306108 h 482709"/>
              <a:gd name="connsiteX7" fmla="*/ 78489 w 698555"/>
              <a:gd name="connsiteY7" fmla="*/ 82414 h 48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555" h="482709">
                <a:moveTo>
                  <a:pt x="78489" y="82414"/>
                </a:moveTo>
                <a:lnTo>
                  <a:pt x="290410" y="0"/>
                </a:lnTo>
                <a:lnTo>
                  <a:pt x="620065" y="43169"/>
                </a:lnTo>
                <a:lnTo>
                  <a:pt x="698555" y="310032"/>
                </a:lnTo>
                <a:lnTo>
                  <a:pt x="510180" y="482709"/>
                </a:lnTo>
                <a:lnTo>
                  <a:pt x="0" y="353202"/>
                </a:lnTo>
                <a:lnTo>
                  <a:pt x="51018" y="306108"/>
                </a:lnTo>
                <a:lnTo>
                  <a:pt x="78489" y="8241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832473" y="3486887"/>
            <a:ext cx="260566" cy="218106"/>
            <a:chOff x="9199517" y="2947740"/>
            <a:chExt cx="932508" cy="780556"/>
          </a:xfrm>
        </p:grpSpPr>
        <p:sp>
          <p:nvSpPr>
            <p:cNvPr id="41" name="Freeform 40"/>
            <p:cNvSpPr/>
            <p:nvPr/>
          </p:nvSpPr>
          <p:spPr>
            <a:xfrm>
              <a:off x="9227424" y="2947740"/>
              <a:ext cx="904601" cy="768598"/>
            </a:xfrm>
            <a:custGeom>
              <a:avLst/>
              <a:gdLst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9214"/>
                <a:gd name="connsiteX1" fmla="*/ 196850 w 895350"/>
                <a:gd name="connsiteY1" fmla="*/ 284163 h 759214"/>
                <a:gd name="connsiteX2" fmla="*/ 484188 w 895350"/>
                <a:gd name="connsiteY2" fmla="*/ 100013 h 759214"/>
                <a:gd name="connsiteX3" fmla="*/ 706438 w 895350"/>
                <a:gd name="connsiteY3" fmla="*/ 0 h 759214"/>
                <a:gd name="connsiteX4" fmla="*/ 793750 w 895350"/>
                <a:gd name="connsiteY4" fmla="*/ 4763 h 759214"/>
                <a:gd name="connsiteX5" fmla="*/ 887413 w 895350"/>
                <a:gd name="connsiteY5" fmla="*/ 109538 h 759214"/>
                <a:gd name="connsiteX6" fmla="*/ 890588 w 895350"/>
                <a:gd name="connsiteY6" fmla="*/ 123825 h 759214"/>
                <a:gd name="connsiteX7" fmla="*/ 895350 w 895350"/>
                <a:gd name="connsiteY7" fmla="*/ 254000 h 759214"/>
                <a:gd name="connsiteX8" fmla="*/ 731838 w 895350"/>
                <a:gd name="connsiteY8" fmla="*/ 388938 h 759214"/>
                <a:gd name="connsiteX9" fmla="*/ 500063 w 895350"/>
                <a:gd name="connsiteY9" fmla="*/ 581025 h 759214"/>
                <a:gd name="connsiteX10" fmla="*/ 177800 w 895350"/>
                <a:gd name="connsiteY10" fmla="*/ 757238 h 759214"/>
                <a:gd name="connsiteX11" fmla="*/ 0 w 895350"/>
                <a:gd name="connsiteY11" fmla="*/ 461963 h 759214"/>
                <a:gd name="connsiteX0" fmla="*/ 0 w 895350"/>
                <a:gd name="connsiteY0" fmla="*/ 461963 h 758992"/>
                <a:gd name="connsiteX1" fmla="*/ 196850 w 895350"/>
                <a:gd name="connsiteY1" fmla="*/ 284163 h 758992"/>
                <a:gd name="connsiteX2" fmla="*/ 484188 w 895350"/>
                <a:gd name="connsiteY2" fmla="*/ 100013 h 758992"/>
                <a:gd name="connsiteX3" fmla="*/ 706438 w 895350"/>
                <a:gd name="connsiteY3" fmla="*/ 0 h 758992"/>
                <a:gd name="connsiteX4" fmla="*/ 793750 w 895350"/>
                <a:gd name="connsiteY4" fmla="*/ 4763 h 758992"/>
                <a:gd name="connsiteX5" fmla="*/ 887413 w 895350"/>
                <a:gd name="connsiteY5" fmla="*/ 109538 h 758992"/>
                <a:gd name="connsiteX6" fmla="*/ 890588 w 895350"/>
                <a:gd name="connsiteY6" fmla="*/ 123825 h 758992"/>
                <a:gd name="connsiteX7" fmla="*/ 895350 w 895350"/>
                <a:gd name="connsiteY7" fmla="*/ 254000 h 758992"/>
                <a:gd name="connsiteX8" fmla="*/ 731838 w 895350"/>
                <a:gd name="connsiteY8" fmla="*/ 388938 h 758992"/>
                <a:gd name="connsiteX9" fmla="*/ 522288 w 895350"/>
                <a:gd name="connsiteY9" fmla="*/ 561975 h 758992"/>
                <a:gd name="connsiteX10" fmla="*/ 177800 w 895350"/>
                <a:gd name="connsiteY10" fmla="*/ 757238 h 758992"/>
                <a:gd name="connsiteX11" fmla="*/ 0 w 895350"/>
                <a:gd name="connsiteY11" fmla="*/ 461963 h 758992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22288 w 895350"/>
                <a:gd name="connsiteY9" fmla="*/ 56197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92175 w 892175"/>
                <a:gd name="connsiteY6" fmla="*/ 254000 h 757238"/>
                <a:gd name="connsiteX7" fmla="*/ 728663 w 892175"/>
                <a:gd name="connsiteY7" fmla="*/ 388938 h 757238"/>
                <a:gd name="connsiteX8" fmla="*/ 519113 w 892175"/>
                <a:gd name="connsiteY8" fmla="*/ 561975 h 757238"/>
                <a:gd name="connsiteX9" fmla="*/ 174625 w 892175"/>
                <a:gd name="connsiteY9" fmla="*/ 757238 h 757238"/>
                <a:gd name="connsiteX10" fmla="*/ 0 w 892175"/>
                <a:gd name="connsiteY10" fmla="*/ 471488 h 757238"/>
                <a:gd name="connsiteX0" fmla="*/ 0 w 905524"/>
                <a:gd name="connsiteY0" fmla="*/ 471488 h 757238"/>
                <a:gd name="connsiteX1" fmla="*/ 193675 w 905524"/>
                <a:gd name="connsiteY1" fmla="*/ 284163 h 757238"/>
                <a:gd name="connsiteX2" fmla="*/ 481013 w 905524"/>
                <a:gd name="connsiteY2" fmla="*/ 100013 h 757238"/>
                <a:gd name="connsiteX3" fmla="*/ 703263 w 905524"/>
                <a:gd name="connsiteY3" fmla="*/ 0 h 757238"/>
                <a:gd name="connsiteX4" fmla="*/ 790575 w 905524"/>
                <a:gd name="connsiteY4" fmla="*/ 4763 h 757238"/>
                <a:gd name="connsiteX5" fmla="*/ 884238 w 905524"/>
                <a:gd name="connsiteY5" fmla="*/ 109538 h 757238"/>
                <a:gd name="connsiteX6" fmla="*/ 892175 w 905524"/>
                <a:gd name="connsiteY6" fmla="*/ 254000 h 757238"/>
                <a:gd name="connsiteX7" fmla="*/ 728663 w 905524"/>
                <a:gd name="connsiteY7" fmla="*/ 388938 h 757238"/>
                <a:gd name="connsiteX8" fmla="*/ 519113 w 905524"/>
                <a:gd name="connsiteY8" fmla="*/ 561975 h 757238"/>
                <a:gd name="connsiteX9" fmla="*/ 174625 w 905524"/>
                <a:gd name="connsiteY9" fmla="*/ 757238 h 757238"/>
                <a:gd name="connsiteX10" fmla="*/ 0 w 905524"/>
                <a:gd name="connsiteY10" fmla="*/ 471488 h 757238"/>
                <a:gd name="connsiteX0" fmla="*/ 0 w 905524"/>
                <a:gd name="connsiteY0" fmla="*/ 489475 h 775225"/>
                <a:gd name="connsiteX1" fmla="*/ 193675 w 905524"/>
                <a:gd name="connsiteY1" fmla="*/ 302150 h 775225"/>
                <a:gd name="connsiteX2" fmla="*/ 481013 w 905524"/>
                <a:gd name="connsiteY2" fmla="*/ 118000 h 775225"/>
                <a:gd name="connsiteX3" fmla="*/ 703263 w 905524"/>
                <a:gd name="connsiteY3" fmla="*/ 17987 h 775225"/>
                <a:gd name="connsiteX4" fmla="*/ 790575 w 905524"/>
                <a:gd name="connsiteY4" fmla="*/ 22750 h 775225"/>
                <a:gd name="connsiteX5" fmla="*/ 884238 w 905524"/>
                <a:gd name="connsiteY5" fmla="*/ 127525 h 775225"/>
                <a:gd name="connsiteX6" fmla="*/ 892175 w 905524"/>
                <a:gd name="connsiteY6" fmla="*/ 271987 h 775225"/>
                <a:gd name="connsiteX7" fmla="*/ 728663 w 905524"/>
                <a:gd name="connsiteY7" fmla="*/ 406925 h 775225"/>
                <a:gd name="connsiteX8" fmla="*/ 519113 w 905524"/>
                <a:gd name="connsiteY8" fmla="*/ 579962 h 775225"/>
                <a:gd name="connsiteX9" fmla="*/ 174625 w 905524"/>
                <a:gd name="connsiteY9" fmla="*/ 775225 h 775225"/>
                <a:gd name="connsiteX10" fmla="*/ 0 w 905524"/>
                <a:gd name="connsiteY10" fmla="*/ 489475 h 775225"/>
                <a:gd name="connsiteX0" fmla="*/ 0 w 904601"/>
                <a:gd name="connsiteY0" fmla="*/ 482848 h 768598"/>
                <a:gd name="connsiteX1" fmla="*/ 193675 w 904601"/>
                <a:gd name="connsiteY1" fmla="*/ 295523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4601" h="768598">
                  <a:moveTo>
                    <a:pt x="0" y="482848"/>
                  </a:moveTo>
                  <a:cubicBezTo>
                    <a:pt x="60325" y="388127"/>
                    <a:pt x="121443" y="374899"/>
                    <a:pt x="201612" y="312986"/>
                  </a:cubicBezTo>
                  <a:cubicBezTo>
                    <a:pt x="281781" y="251073"/>
                    <a:pt x="397405" y="161644"/>
                    <a:pt x="481013" y="111373"/>
                  </a:cubicBezTo>
                  <a:cubicBezTo>
                    <a:pt x="564621" y="61102"/>
                    <a:pt x="647965" y="27500"/>
                    <a:pt x="703263" y="11360"/>
                  </a:cubicBezTo>
                  <a:cubicBezTo>
                    <a:pt x="758561" y="-4780"/>
                    <a:pt x="782637" y="-3721"/>
                    <a:pt x="812800" y="14535"/>
                  </a:cubicBezTo>
                  <a:cubicBezTo>
                    <a:pt x="842963" y="32791"/>
                    <a:pt x="871009" y="79094"/>
                    <a:pt x="884238" y="120898"/>
                  </a:cubicBezTo>
                  <a:cubicBezTo>
                    <a:pt x="897467" y="162702"/>
                    <a:pt x="918104" y="218793"/>
                    <a:pt x="892175" y="265360"/>
                  </a:cubicBezTo>
                  <a:lnTo>
                    <a:pt x="728663" y="400298"/>
                  </a:lnTo>
                  <a:cubicBezTo>
                    <a:pt x="666486" y="451627"/>
                    <a:pt x="611453" y="511952"/>
                    <a:pt x="519113" y="573335"/>
                  </a:cubicBezTo>
                  <a:cubicBezTo>
                    <a:pt x="426773" y="634718"/>
                    <a:pt x="281782" y="756692"/>
                    <a:pt x="174625" y="768598"/>
                  </a:cubicBezTo>
                  <a:lnTo>
                    <a:pt x="0" y="482848"/>
                  </a:ln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199517" y="3353130"/>
              <a:ext cx="302183" cy="375166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9232492" y="3406770"/>
              <a:ext cx="236232" cy="293286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9278140" y="3466772"/>
              <a:ext cx="160032" cy="198682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317438" y="3527553"/>
              <a:ext cx="81436" cy="101104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9461500" y="3026833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9529607" y="3093535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9529607" y="3216802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46787" y="3546821"/>
            <a:ext cx="192272" cy="98238"/>
            <a:chOff x="6538659" y="1975724"/>
            <a:chExt cx="480917" cy="245717"/>
          </a:xfrm>
        </p:grpSpPr>
        <p:sp>
          <p:nvSpPr>
            <p:cNvPr id="50" name="Freeform 49"/>
            <p:cNvSpPr/>
            <p:nvPr/>
          </p:nvSpPr>
          <p:spPr>
            <a:xfrm>
              <a:off x="6538659" y="1975724"/>
              <a:ext cx="480917" cy="245717"/>
            </a:xfrm>
            <a:custGeom>
              <a:avLst/>
              <a:gdLst>
                <a:gd name="connsiteX0" fmla="*/ 10583 w 482600"/>
                <a:gd name="connsiteY0" fmla="*/ 82550 h 245534"/>
                <a:gd name="connsiteX1" fmla="*/ 29633 w 482600"/>
                <a:gd name="connsiteY1" fmla="*/ 158750 h 245534"/>
                <a:gd name="connsiteX2" fmla="*/ 0 w 482600"/>
                <a:gd name="connsiteY2" fmla="*/ 207434 h 245534"/>
                <a:gd name="connsiteX3" fmla="*/ 67733 w 482600"/>
                <a:gd name="connsiteY3" fmla="*/ 243417 h 245534"/>
                <a:gd name="connsiteX4" fmla="*/ 190500 w 482600"/>
                <a:gd name="connsiteY4" fmla="*/ 245534 h 245534"/>
                <a:gd name="connsiteX5" fmla="*/ 340783 w 482600"/>
                <a:gd name="connsiteY5" fmla="*/ 234950 h 245534"/>
                <a:gd name="connsiteX6" fmla="*/ 427566 w 482600"/>
                <a:gd name="connsiteY6" fmla="*/ 201084 h 245534"/>
                <a:gd name="connsiteX7" fmla="*/ 482600 w 482600"/>
                <a:gd name="connsiteY7" fmla="*/ 122767 h 245534"/>
                <a:gd name="connsiteX8" fmla="*/ 463550 w 482600"/>
                <a:gd name="connsiteY8" fmla="*/ 27517 h 245534"/>
                <a:gd name="connsiteX9" fmla="*/ 361950 w 482600"/>
                <a:gd name="connsiteY9" fmla="*/ 0 h 245534"/>
                <a:gd name="connsiteX10" fmla="*/ 249766 w 482600"/>
                <a:gd name="connsiteY10" fmla="*/ 14817 h 245534"/>
                <a:gd name="connsiteX11" fmla="*/ 158750 w 482600"/>
                <a:gd name="connsiteY11" fmla="*/ 0 h 245534"/>
                <a:gd name="connsiteX12" fmla="*/ 35983 w 482600"/>
                <a:gd name="connsiteY12" fmla="*/ 23284 h 245534"/>
                <a:gd name="connsiteX13" fmla="*/ 10583 w 482600"/>
                <a:gd name="connsiteY13" fmla="*/ 82550 h 245534"/>
                <a:gd name="connsiteX0" fmla="*/ 11367 w 483384"/>
                <a:gd name="connsiteY0" fmla="*/ 82550 h 245534"/>
                <a:gd name="connsiteX1" fmla="*/ 30417 w 483384"/>
                <a:gd name="connsiteY1" fmla="*/ 158750 h 245534"/>
                <a:gd name="connsiteX2" fmla="*/ 784 w 483384"/>
                <a:gd name="connsiteY2" fmla="*/ 207434 h 245534"/>
                <a:gd name="connsiteX3" fmla="*/ 68517 w 483384"/>
                <a:gd name="connsiteY3" fmla="*/ 243417 h 245534"/>
                <a:gd name="connsiteX4" fmla="*/ 191284 w 483384"/>
                <a:gd name="connsiteY4" fmla="*/ 245534 h 245534"/>
                <a:gd name="connsiteX5" fmla="*/ 341567 w 483384"/>
                <a:gd name="connsiteY5" fmla="*/ 234950 h 245534"/>
                <a:gd name="connsiteX6" fmla="*/ 428350 w 483384"/>
                <a:gd name="connsiteY6" fmla="*/ 201084 h 245534"/>
                <a:gd name="connsiteX7" fmla="*/ 483384 w 483384"/>
                <a:gd name="connsiteY7" fmla="*/ 122767 h 245534"/>
                <a:gd name="connsiteX8" fmla="*/ 464334 w 483384"/>
                <a:gd name="connsiteY8" fmla="*/ 27517 h 245534"/>
                <a:gd name="connsiteX9" fmla="*/ 362734 w 483384"/>
                <a:gd name="connsiteY9" fmla="*/ 0 h 245534"/>
                <a:gd name="connsiteX10" fmla="*/ 250550 w 483384"/>
                <a:gd name="connsiteY10" fmla="*/ 14817 h 245534"/>
                <a:gd name="connsiteX11" fmla="*/ 159534 w 483384"/>
                <a:gd name="connsiteY11" fmla="*/ 0 h 245534"/>
                <a:gd name="connsiteX12" fmla="*/ 36767 w 483384"/>
                <a:gd name="connsiteY12" fmla="*/ 23284 h 245534"/>
                <a:gd name="connsiteX13" fmla="*/ 11367 w 483384"/>
                <a:gd name="connsiteY13" fmla="*/ 82550 h 245534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4093"/>
                <a:gd name="connsiteY0" fmla="*/ 82733 h 245717"/>
                <a:gd name="connsiteX1" fmla="*/ 30417 w 484093"/>
                <a:gd name="connsiteY1" fmla="*/ 158933 h 245717"/>
                <a:gd name="connsiteX2" fmla="*/ 784 w 484093"/>
                <a:gd name="connsiteY2" fmla="*/ 207617 h 245717"/>
                <a:gd name="connsiteX3" fmla="*/ 68517 w 484093"/>
                <a:gd name="connsiteY3" fmla="*/ 243600 h 245717"/>
                <a:gd name="connsiteX4" fmla="*/ 191284 w 484093"/>
                <a:gd name="connsiteY4" fmla="*/ 245717 h 245717"/>
                <a:gd name="connsiteX5" fmla="*/ 341567 w 484093"/>
                <a:gd name="connsiteY5" fmla="*/ 235133 h 245717"/>
                <a:gd name="connsiteX6" fmla="*/ 428350 w 484093"/>
                <a:gd name="connsiteY6" fmla="*/ 201267 h 245717"/>
                <a:gd name="connsiteX7" fmla="*/ 483384 w 484093"/>
                <a:gd name="connsiteY7" fmla="*/ 122950 h 245717"/>
                <a:gd name="connsiteX8" fmla="*/ 464334 w 484093"/>
                <a:gd name="connsiteY8" fmla="*/ 27700 h 245717"/>
                <a:gd name="connsiteX9" fmla="*/ 362734 w 484093"/>
                <a:gd name="connsiteY9" fmla="*/ 183 h 245717"/>
                <a:gd name="connsiteX10" fmla="*/ 250550 w 484093"/>
                <a:gd name="connsiteY10" fmla="*/ 15000 h 245717"/>
                <a:gd name="connsiteX11" fmla="*/ 159534 w 484093"/>
                <a:gd name="connsiteY11" fmla="*/ 183 h 245717"/>
                <a:gd name="connsiteX12" fmla="*/ 36767 w 484093"/>
                <a:gd name="connsiteY12" fmla="*/ 23467 h 245717"/>
                <a:gd name="connsiteX13" fmla="*/ 11367 w 484093"/>
                <a:gd name="connsiteY13" fmla="*/ 82733 h 245717"/>
                <a:gd name="connsiteX0" fmla="*/ 16387 w 489113"/>
                <a:gd name="connsiteY0" fmla="*/ 82733 h 245717"/>
                <a:gd name="connsiteX1" fmla="*/ 35437 w 489113"/>
                <a:gd name="connsiteY1" fmla="*/ 158933 h 245717"/>
                <a:gd name="connsiteX2" fmla="*/ 5804 w 489113"/>
                <a:gd name="connsiteY2" fmla="*/ 207617 h 245717"/>
                <a:gd name="connsiteX3" fmla="*/ 73537 w 489113"/>
                <a:gd name="connsiteY3" fmla="*/ 243600 h 245717"/>
                <a:gd name="connsiteX4" fmla="*/ 196304 w 489113"/>
                <a:gd name="connsiteY4" fmla="*/ 245717 h 245717"/>
                <a:gd name="connsiteX5" fmla="*/ 346587 w 489113"/>
                <a:gd name="connsiteY5" fmla="*/ 235133 h 245717"/>
                <a:gd name="connsiteX6" fmla="*/ 433370 w 489113"/>
                <a:gd name="connsiteY6" fmla="*/ 201267 h 245717"/>
                <a:gd name="connsiteX7" fmla="*/ 488404 w 489113"/>
                <a:gd name="connsiteY7" fmla="*/ 122950 h 245717"/>
                <a:gd name="connsiteX8" fmla="*/ 469354 w 489113"/>
                <a:gd name="connsiteY8" fmla="*/ 27700 h 245717"/>
                <a:gd name="connsiteX9" fmla="*/ 367754 w 489113"/>
                <a:gd name="connsiteY9" fmla="*/ 183 h 245717"/>
                <a:gd name="connsiteX10" fmla="*/ 255570 w 489113"/>
                <a:gd name="connsiteY10" fmla="*/ 15000 h 245717"/>
                <a:gd name="connsiteX11" fmla="*/ 164554 w 489113"/>
                <a:gd name="connsiteY11" fmla="*/ 183 h 245717"/>
                <a:gd name="connsiteX12" fmla="*/ 41787 w 489113"/>
                <a:gd name="connsiteY12" fmla="*/ 23467 h 245717"/>
                <a:gd name="connsiteX13" fmla="*/ 16387 w 489113"/>
                <a:gd name="connsiteY13" fmla="*/ 82733 h 245717"/>
                <a:gd name="connsiteX0" fmla="*/ 11445 w 484171"/>
                <a:gd name="connsiteY0" fmla="*/ 82733 h 245717"/>
                <a:gd name="connsiteX1" fmla="*/ 30495 w 484171"/>
                <a:gd name="connsiteY1" fmla="*/ 158933 h 245717"/>
                <a:gd name="connsiteX2" fmla="*/ 862 w 484171"/>
                <a:gd name="connsiteY2" fmla="*/ 207617 h 245717"/>
                <a:gd name="connsiteX3" fmla="*/ 68595 w 484171"/>
                <a:gd name="connsiteY3" fmla="*/ 243600 h 245717"/>
                <a:gd name="connsiteX4" fmla="*/ 191362 w 484171"/>
                <a:gd name="connsiteY4" fmla="*/ 245717 h 245717"/>
                <a:gd name="connsiteX5" fmla="*/ 341645 w 484171"/>
                <a:gd name="connsiteY5" fmla="*/ 235133 h 245717"/>
                <a:gd name="connsiteX6" fmla="*/ 428428 w 484171"/>
                <a:gd name="connsiteY6" fmla="*/ 201267 h 245717"/>
                <a:gd name="connsiteX7" fmla="*/ 483462 w 484171"/>
                <a:gd name="connsiteY7" fmla="*/ 122950 h 245717"/>
                <a:gd name="connsiteX8" fmla="*/ 464412 w 484171"/>
                <a:gd name="connsiteY8" fmla="*/ 27700 h 245717"/>
                <a:gd name="connsiteX9" fmla="*/ 362812 w 484171"/>
                <a:gd name="connsiteY9" fmla="*/ 183 h 245717"/>
                <a:gd name="connsiteX10" fmla="*/ 250628 w 484171"/>
                <a:gd name="connsiteY10" fmla="*/ 15000 h 245717"/>
                <a:gd name="connsiteX11" fmla="*/ 159612 w 484171"/>
                <a:gd name="connsiteY11" fmla="*/ 183 h 245717"/>
                <a:gd name="connsiteX12" fmla="*/ 36845 w 484171"/>
                <a:gd name="connsiteY12" fmla="*/ 23467 h 245717"/>
                <a:gd name="connsiteX13" fmla="*/ 11445 w 484171"/>
                <a:gd name="connsiteY13" fmla="*/ 82733 h 245717"/>
                <a:gd name="connsiteX0" fmla="*/ 74 w 472800"/>
                <a:gd name="connsiteY0" fmla="*/ 82733 h 245717"/>
                <a:gd name="connsiteX1" fmla="*/ 19124 w 472800"/>
                <a:gd name="connsiteY1" fmla="*/ 158933 h 245717"/>
                <a:gd name="connsiteX2" fmla="*/ 57224 w 472800"/>
                <a:gd name="connsiteY2" fmla="*/ 243600 h 245717"/>
                <a:gd name="connsiteX3" fmla="*/ 179991 w 472800"/>
                <a:gd name="connsiteY3" fmla="*/ 245717 h 245717"/>
                <a:gd name="connsiteX4" fmla="*/ 330274 w 472800"/>
                <a:gd name="connsiteY4" fmla="*/ 235133 h 245717"/>
                <a:gd name="connsiteX5" fmla="*/ 417057 w 472800"/>
                <a:gd name="connsiteY5" fmla="*/ 201267 h 245717"/>
                <a:gd name="connsiteX6" fmla="*/ 472091 w 472800"/>
                <a:gd name="connsiteY6" fmla="*/ 122950 h 245717"/>
                <a:gd name="connsiteX7" fmla="*/ 453041 w 472800"/>
                <a:gd name="connsiteY7" fmla="*/ 27700 h 245717"/>
                <a:gd name="connsiteX8" fmla="*/ 351441 w 472800"/>
                <a:gd name="connsiteY8" fmla="*/ 183 h 245717"/>
                <a:gd name="connsiteX9" fmla="*/ 239257 w 472800"/>
                <a:gd name="connsiteY9" fmla="*/ 15000 h 245717"/>
                <a:gd name="connsiteX10" fmla="*/ 148241 w 472800"/>
                <a:gd name="connsiteY10" fmla="*/ 183 h 245717"/>
                <a:gd name="connsiteX11" fmla="*/ 25474 w 472800"/>
                <a:gd name="connsiteY11" fmla="*/ 23467 h 245717"/>
                <a:gd name="connsiteX12" fmla="*/ 74 w 472800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917" h="245717">
                  <a:moveTo>
                    <a:pt x="8191" y="82733"/>
                  </a:moveTo>
                  <a:cubicBezTo>
                    <a:pt x="7133" y="105311"/>
                    <a:pt x="-6097" y="151172"/>
                    <a:pt x="3428" y="177983"/>
                  </a:cubicBezTo>
                  <a:cubicBezTo>
                    <a:pt x="12953" y="204794"/>
                    <a:pt x="38530" y="229136"/>
                    <a:pt x="65341" y="243600"/>
                  </a:cubicBezTo>
                  <a:lnTo>
                    <a:pt x="188108" y="245717"/>
                  </a:lnTo>
                  <a:lnTo>
                    <a:pt x="338391" y="235133"/>
                  </a:lnTo>
                  <a:cubicBezTo>
                    <a:pt x="377902" y="227725"/>
                    <a:pt x="401538" y="219964"/>
                    <a:pt x="425174" y="201267"/>
                  </a:cubicBezTo>
                  <a:cubicBezTo>
                    <a:pt x="448810" y="182570"/>
                    <a:pt x="486558" y="154700"/>
                    <a:pt x="480208" y="122950"/>
                  </a:cubicBezTo>
                  <a:lnTo>
                    <a:pt x="461158" y="27700"/>
                  </a:lnTo>
                  <a:cubicBezTo>
                    <a:pt x="454808" y="-4050"/>
                    <a:pt x="395189" y="2300"/>
                    <a:pt x="359558" y="183"/>
                  </a:cubicBezTo>
                  <a:cubicBezTo>
                    <a:pt x="323927" y="-1934"/>
                    <a:pt x="281241" y="15000"/>
                    <a:pt x="247374" y="15000"/>
                  </a:cubicBezTo>
                  <a:cubicBezTo>
                    <a:pt x="213507" y="15000"/>
                    <a:pt x="191988" y="-1228"/>
                    <a:pt x="156358" y="183"/>
                  </a:cubicBezTo>
                  <a:cubicBezTo>
                    <a:pt x="120728" y="1594"/>
                    <a:pt x="42058" y="3712"/>
                    <a:pt x="33591" y="23467"/>
                  </a:cubicBezTo>
                  <a:lnTo>
                    <a:pt x="8191" y="82733"/>
                  </a:lnTo>
                  <a:close/>
                </a:path>
              </a:pathLst>
            </a:custGeom>
            <a:solidFill>
              <a:srgbClr val="AA7138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6589713" y="2012950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48154" y="4498"/>
                    <a:pt x="33337" y="11113"/>
                  </a:cubicBezTo>
                  <a:cubicBezTo>
                    <a:pt x="18520" y="17728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810375" y="2146300"/>
              <a:ext cx="150813" cy="29349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134938 w 134938"/>
                <a:gd name="connsiteY0" fmla="*/ 0 h 26988"/>
                <a:gd name="connsiteX1" fmla="*/ 79375 w 134938"/>
                <a:gd name="connsiteY1" fmla="*/ 11113 h 26988"/>
                <a:gd name="connsiteX2" fmla="*/ 0 w 134938"/>
                <a:gd name="connsiteY2" fmla="*/ 26988 h 26988"/>
                <a:gd name="connsiteX0" fmla="*/ 134938 w 134938"/>
                <a:gd name="connsiteY0" fmla="*/ 0 h 29349"/>
                <a:gd name="connsiteX1" fmla="*/ 80962 w 134938"/>
                <a:gd name="connsiteY1" fmla="*/ 28576 h 29349"/>
                <a:gd name="connsiteX2" fmla="*/ 0 w 134938"/>
                <a:gd name="connsiteY2" fmla="*/ 26988 h 29349"/>
                <a:gd name="connsiteX0" fmla="*/ 150813 w 150813"/>
                <a:gd name="connsiteY0" fmla="*/ 0 h 29349"/>
                <a:gd name="connsiteX1" fmla="*/ 80962 w 150813"/>
                <a:gd name="connsiteY1" fmla="*/ 28576 h 29349"/>
                <a:gd name="connsiteX2" fmla="*/ 0 w 150813"/>
                <a:gd name="connsiteY2" fmla="*/ 26988 h 2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13" h="29349">
                  <a:moveTo>
                    <a:pt x="150813" y="0"/>
                  </a:moveTo>
                  <a:cubicBezTo>
                    <a:pt x="130440" y="2249"/>
                    <a:pt x="106097" y="24078"/>
                    <a:pt x="80962" y="28576"/>
                  </a:cubicBezTo>
                  <a:cubicBezTo>
                    <a:pt x="55827" y="33074"/>
                    <a:pt x="9260" y="16008"/>
                    <a:pt x="0" y="269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20836406">
              <a:off x="6779117" y="2030857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88900 w 88900"/>
                <a:gd name="connsiteY0" fmla="*/ 0 h 39688"/>
                <a:gd name="connsiteX1" fmla="*/ 68262 w 88900"/>
                <a:gd name="connsiteY1" fmla="*/ 25400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83079" y="18785"/>
                    <a:pt x="68262" y="25400"/>
                  </a:cubicBezTo>
                  <a:cubicBezTo>
                    <a:pt x="53445" y="32015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078696" y="2659003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78696" y="3320681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9127" y="2659003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59127" y="3320681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43494" y="2659003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mic Sans MS" panose="030F0702030302020204" pitchFamily="66" charset="0"/>
              </a:rPr>
              <a:t>8</a:t>
            </a:r>
            <a:endParaRPr lang="en-US" sz="1000" dirty="0" smtClean="0">
              <a:latin typeface="Comic Sans MS" panose="030F0702030302020204" pitchFamily="66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43494" y="3320681"/>
            <a:ext cx="332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mic Sans MS" panose="030F0702030302020204" pitchFamily="66" charset="0"/>
              </a:rPr>
              <a:t>5</a:t>
            </a:r>
            <a:endParaRPr lang="en-US" sz="1000" dirty="0" smtClean="0">
              <a:latin typeface="Comic Sans MS" panose="030F0702030302020204" pitchFamily="66" charset="0"/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806222" y="3264993"/>
            <a:ext cx="255096" cy="176274"/>
          </a:xfrm>
          <a:custGeom>
            <a:avLst/>
            <a:gdLst>
              <a:gd name="connsiteX0" fmla="*/ 78489 w 698555"/>
              <a:gd name="connsiteY0" fmla="*/ 82414 h 482709"/>
              <a:gd name="connsiteX1" fmla="*/ 290410 w 698555"/>
              <a:gd name="connsiteY1" fmla="*/ 0 h 482709"/>
              <a:gd name="connsiteX2" fmla="*/ 620065 w 698555"/>
              <a:gd name="connsiteY2" fmla="*/ 43169 h 482709"/>
              <a:gd name="connsiteX3" fmla="*/ 698555 w 698555"/>
              <a:gd name="connsiteY3" fmla="*/ 310032 h 482709"/>
              <a:gd name="connsiteX4" fmla="*/ 510180 w 698555"/>
              <a:gd name="connsiteY4" fmla="*/ 482709 h 482709"/>
              <a:gd name="connsiteX5" fmla="*/ 0 w 698555"/>
              <a:gd name="connsiteY5" fmla="*/ 353202 h 482709"/>
              <a:gd name="connsiteX6" fmla="*/ 51018 w 698555"/>
              <a:gd name="connsiteY6" fmla="*/ 306108 h 482709"/>
              <a:gd name="connsiteX7" fmla="*/ 78489 w 698555"/>
              <a:gd name="connsiteY7" fmla="*/ 82414 h 48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555" h="482709">
                <a:moveTo>
                  <a:pt x="78489" y="82414"/>
                </a:moveTo>
                <a:lnTo>
                  <a:pt x="290410" y="0"/>
                </a:lnTo>
                <a:lnTo>
                  <a:pt x="620065" y="43169"/>
                </a:lnTo>
                <a:lnTo>
                  <a:pt x="698555" y="310032"/>
                </a:lnTo>
                <a:lnTo>
                  <a:pt x="510180" y="482709"/>
                </a:lnTo>
                <a:lnTo>
                  <a:pt x="0" y="353202"/>
                </a:lnTo>
                <a:lnTo>
                  <a:pt x="51018" y="306108"/>
                </a:lnTo>
                <a:lnTo>
                  <a:pt x="78489" y="82414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7223404" y="3222167"/>
            <a:ext cx="260566" cy="218106"/>
            <a:chOff x="9199517" y="2947740"/>
            <a:chExt cx="932508" cy="780556"/>
          </a:xfrm>
        </p:grpSpPr>
        <p:sp>
          <p:nvSpPr>
            <p:cNvPr id="62" name="Freeform 61"/>
            <p:cNvSpPr/>
            <p:nvPr/>
          </p:nvSpPr>
          <p:spPr>
            <a:xfrm>
              <a:off x="9227424" y="2947740"/>
              <a:ext cx="904601" cy="768598"/>
            </a:xfrm>
            <a:custGeom>
              <a:avLst/>
              <a:gdLst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00063 w 895350"/>
                <a:gd name="connsiteY9" fmla="*/ 58102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5350"/>
                <a:gd name="connsiteY0" fmla="*/ 461963 h 759214"/>
                <a:gd name="connsiteX1" fmla="*/ 196850 w 895350"/>
                <a:gd name="connsiteY1" fmla="*/ 284163 h 759214"/>
                <a:gd name="connsiteX2" fmla="*/ 484188 w 895350"/>
                <a:gd name="connsiteY2" fmla="*/ 100013 h 759214"/>
                <a:gd name="connsiteX3" fmla="*/ 706438 w 895350"/>
                <a:gd name="connsiteY3" fmla="*/ 0 h 759214"/>
                <a:gd name="connsiteX4" fmla="*/ 793750 w 895350"/>
                <a:gd name="connsiteY4" fmla="*/ 4763 h 759214"/>
                <a:gd name="connsiteX5" fmla="*/ 887413 w 895350"/>
                <a:gd name="connsiteY5" fmla="*/ 109538 h 759214"/>
                <a:gd name="connsiteX6" fmla="*/ 890588 w 895350"/>
                <a:gd name="connsiteY6" fmla="*/ 123825 h 759214"/>
                <a:gd name="connsiteX7" fmla="*/ 895350 w 895350"/>
                <a:gd name="connsiteY7" fmla="*/ 254000 h 759214"/>
                <a:gd name="connsiteX8" fmla="*/ 731838 w 895350"/>
                <a:gd name="connsiteY8" fmla="*/ 388938 h 759214"/>
                <a:gd name="connsiteX9" fmla="*/ 500063 w 895350"/>
                <a:gd name="connsiteY9" fmla="*/ 581025 h 759214"/>
                <a:gd name="connsiteX10" fmla="*/ 177800 w 895350"/>
                <a:gd name="connsiteY10" fmla="*/ 757238 h 759214"/>
                <a:gd name="connsiteX11" fmla="*/ 0 w 895350"/>
                <a:gd name="connsiteY11" fmla="*/ 461963 h 759214"/>
                <a:gd name="connsiteX0" fmla="*/ 0 w 895350"/>
                <a:gd name="connsiteY0" fmla="*/ 461963 h 758992"/>
                <a:gd name="connsiteX1" fmla="*/ 196850 w 895350"/>
                <a:gd name="connsiteY1" fmla="*/ 284163 h 758992"/>
                <a:gd name="connsiteX2" fmla="*/ 484188 w 895350"/>
                <a:gd name="connsiteY2" fmla="*/ 100013 h 758992"/>
                <a:gd name="connsiteX3" fmla="*/ 706438 w 895350"/>
                <a:gd name="connsiteY3" fmla="*/ 0 h 758992"/>
                <a:gd name="connsiteX4" fmla="*/ 793750 w 895350"/>
                <a:gd name="connsiteY4" fmla="*/ 4763 h 758992"/>
                <a:gd name="connsiteX5" fmla="*/ 887413 w 895350"/>
                <a:gd name="connsiteY5" fmla="*/ 109538 h 758992"/>
                <a:gd name="connsiteX6" fmla="*/ 890588 w 895350"/>
                <a:gd name="connsiteY6" fmla="*/ 123825 h 758992"/>
                <a:gd name="connsiteX7" fmla="*/ 895350 w 895350"/>
                <a:gd name="connsiteY7" fmla="*/ 254000 h 758992"/>
                <a:gd name="connsiteX8" fmla="*/ 731838 w 895350"/>
                <a:gd name="connsiteY8" fmla="*/ 388938 h 758992"/>
                <a:gd name="connsiteX9" fmla="*/ 522288 w 895350"/>
                <a:gd name="connsiteY9" fmla="*/ 561975 h 758992"/>
                <a:gd name="connsiteX10" fmla="*/ 177800 w 895350"/>
                <a:gd name="connsiteY10" fmla="*/ 757238 h 758992"/>
                <a:gd name="connsiteX11" fmla="*/ 0 w 895350"/>
                <a:gd name="connsiteY11" fmla="*/ 461963 h 758992"/>
                <a:gd name="connsiteX0" fmla="*/ 0 w 895350"/>
                <a:gd name="connsiteY0" fmla="*/ 461963 h 757238"/>
                <a:gd name="connsiteX1" fmla="*/ 196850 w 895350"/>
                <a:gd name="connsiteY1" fmla="*/ 284163 h 757238"/>
                <a:gd name="connsiteX2" fmla="*/ 484188 w 895350"/>
                <a:gd name="connsiteY2" fmla="*/ 100013 h 757238"/>
                <a:gd name="connsiteX3" fmla="*/ 706438 w 895350"/>
                <a:gd name="connsiteY3" fmla="*/ 0 h 757238"/>
                <a:gd name="connsiteX4" fmla="*/ 793750 w 895350"/>
                <a:gd name="connsiteY4" fmla="*/ 4763 h 757238"/>
                <a:gd name="connsiteX5" fmla="*/ 887413 w 895350"/>
                <a:gd name="connsiteY5" fmla="*/ 109538 h 757238"/>
                <a:gd name="connsiteX6" fmla="*/ 890588 w 895350"/>
                <a:gd name="connsiteY6" fmla="*/ 123825 h 757238"/>
                <a:gd name="connsiteX7" fmla="*/ 895350 w 895350"/>
                <a:gd name="connsiteY7" fmla="*/ 254000 h 757238"/>
                <a:gd name="connsiteX8" fmla="*/ 731838 w 895350"/>
                <a:gd name="connsiteY8" fmla="*/ 388938 h 757238"/>
                <a:gd name="connsiteX9" fmla="*/ 522288 w 895350"/>
                <a:gd name="connsiteY9" fmla="*/ 561975 h 757238"/>
                <a:gd name="connsiteX10" fmla="*/ 177800 w 895350"/>
                <a:gd name="connsiteY10" fmla="*/ 757238 h 757238"/>
                <a:gd name="connsiteX11" fmla="*/ 0 w 895350"/>
                <a:gd name="connsiteY11" fmla="*/ 461963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87413 w 892175"/>
                <a:gd name="connsiteY6" fmla="*/ 123825 h 757238"/>
                <a:gd name="connsiteX7" fmla="*/ 892175 w 892175"/>
                <a:gd name="connsiteY7" fmla="*/ 254000 h 757238"/>
                <a:gd name="connsiteX8" fmla="*/ 728663 w 892175"/>
                <a:gd name="connsiteY8" fmla="*/ 388938 h 757238"/>
                <a:gd name="connsiteX9" fmla="*/ 519113 w 892175"/>
                <a:gd name="connsiteY9" fmla="*/ 561975 h 757238"/>
                <a:gd name="connsiteX10" fmla="*/ 174625 w 892175"/>
                <a:gd name="connsiteY10" fmla="*/ 757238 h 757238"/>
                <a:gd name="connsiteX11" fmla="*/ 0 w 892175"/>
                <a:gd name="connsiteY11" fmla="*/ 471488 h 757238"/>
                <a:gd name="connsiteX0" fmla="*/ 0 w 892175"/>
                <a:gd name="connsiteY0" fmla="*/ 471488 h 757238"/>
                <a:gd name="connsiteX1" fmla="*/ 193675 w 892175"/>
                <a:gd name="connsiteY1" fmla="*/ 284163 h 757238"/>
                <a:gd name="connsiteX2" fmla="*/ 481013 w 892175"/>
                <a:gd name="connsiteY2" fmla="*/ 100013 h 757238"/>
                <a:gd name="connsiteX3" fmla="*/ 703263 w 892175"/>
                <a:gd name="connsiteY3" fmla="*/ 0 h 757238"/>
                <a:gd name="connsiteX4" fmla="*/ 790575 w 892175"/>
                <a:gd name="connsiteY4" fmla="*/ 4763 h 757238"/>
                <a:gd name="connsiteX5" fmla="*/ 884238 w 892175"/>
                <a:gd name="connsiteY5" fmla="*/ 109538 h 757238"/>
                <a:gd name="connsiteX6" fmla="*/ 892175 w 892175"/>
                <a:gd name="connsiteY6" fmla="*/ 254000 h 757238"/>
                <a:gd name="connsiteX7" fmla="*/ 728663 w 892175"/>
                <a:gd name="connsiteY7" fmla="*/ 388938 h 757238"/>
                <a:gd name="connsiteX8" fmla="*/ 519113 w 892175"/>
                <a:gd name="connsiteY8" fmla="*/ 561975 h 757238"/>
                <a:gd name="connsiteX9" fmla="*/ 174625 w 892175"/>
                <a:gd name="connsiteY9" fmla="*/ 757238 h 757238"/>
                <a:gd name="connsiteX10" fmla="*/ 0 w 892175"/>
                <a:gd name="connsiteY10" fmla="*/ 471488 h 757238"/>
                <a:gd name="connsiteX0" fmla="*/ 0 w 905524"/>
                <a:gd name="connsiteY0" fmla="*/ 471488 h 757238"/>
                <a:gd name="connsiteX1" fmla="*/ 193675 w 905524"/>
                <a:gd name="connsiteY1" fmla="*/ 284163 h 757238"/>
                <a:gd name="connsiteX2" fmla="*/ 481013 w 905524"/>
                <a:gd name="connsiteY2" fmla="*/ 100013 h 757238"/>
                <a:gd name="connsiteX3" fmla="*/ 703263 w 905524"/>
                <a:gd name="connsiteY3" fmla="*/ 0 h 757238"/>
                <a:gd name="connsiteX4" fmla="*/ 790575 w 905524"/>
                <a:gd name="connsiteY4" fmla="*/ 4763 h 757238"/>
                <a:gd name="connsiteX5" fmla="*/ 884238 w 905524"/>
                <a:gd name="connsiteY5" fmla="*/ 109538 h 757238"/>
                <a:gd name="connsiteX6" fmla="*/ 892175 w 905524"/>
                <a:gd name="connsiteY6" fmla="*/ 254000 h 757238"/>
                <a:gd name="connsiteX7" fmla="*/ 728663 w 905524"/>
                <a:gd name="connsiteY7" fmla="*/ 388938 h 757238"/>
                <a:gd name="connsiteX8" fmla="*/ 519113 w 905524"/>
                <a:gd name="connsiteY8" fmla="*/ 561975 h 757238"/>
                <a:gd name="connsiteX9" fmla="*/ 174625 w 905524"/>
                <a:gd name="connsiteY9" fmla="*/ 757238 h 757238"/>
                <a:gd name="connsiteX10" fmla="*/ 0 w 905524"/>
                <a:gd name="connsiteY10" fmla="*/ 471488 h 757238"/>
                <a:gd name="connsiteX0" fmla="*/ 0 w 905524"/>
                <a:gd name="connsiteY0" fmla="*/ 489475 h 775225"/>
                <a:gd name="connsiteX1" fmla="*/ 193675 w 905524"/>
                <a:gd name="connsiteY1" fmla="*/ 302150 h 775225"/>
                <a:gd name="connsiteX2" fmla="*/ 481013 w 905524"/>
                <a:gd name="connsiteY2" fmla="*/ 118000 h 775225"/>
                <a:gd name="connsiteX3" fmla="*/ 703263 w 905524"/>
                <a:gd name="connsiteY3" fmla="*/ 17987 h 775225"/>
                <a:gd name="connsiteX4" fmla="*/ 790575 w 905524"/>
                <a:gd name="connsiteY4" fmla="*/ 22750 h 775225"/>
                <a:gd name="connsiteX5" fmla="*/ 884238 w 905524"/>
                <a:gd name="connsiteY5" fmla="*/ 127525 h 775225"/>
                <a:gd name="connsiteX6" fmla="*/ 892175 w 905524"/>
                <a:gd name="connsiteY6" fmla="*/ 271987 h 775225"/>
                <a:gd name="connsiteX7" fmla="*/ 728663 w 905524"/>
                <a:gd name="connsiteY7" fmla="*/ 406925 h 775225"/>
                <a:gd name="connsiteX8" fmla="*/ 519113 w 905524"/>
                <a:gd name="connsiteY8" fmla="*/ 579962 h 775225"/>
                <a:gd name="connsiteX9" fmla="*/ 174625 w 905524"/>
                <a:gd name="connsiteY9" fmla="*/ 775225 h 775225"/>
                <a:gd name="connsiteX10" fmla="*/ 0 w 905524"/>
                <a:gd name="connsiteY10" fmla="*/ 489475 h 775225"/>
                <a:gd name="connsiteX0" fmla="*/ 0 w 904601"/>
                <a:gd name="connsiteY0" fmla="*/ 482848 h 768598"/>
                <a:gd name="connsiteX1" fmla="*/ 193675 w 904601"/>
                <a:gd name="connsiteY1" fmla="*/ 295523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  <a:gd name="connsiteX0" fmla="*/ 0 w 904601"/>
                <a:gd name="connsiteY0" fmla="*/ 482848 h 768598"/>
                <a:gd name="connsiteX1" fmla="*/ 201612 w 904601"/>
                <a:gd name="connsiteY1" fmla="*/ 312986 h 768598"/>
                <a:gd name="connsiteX2" fmla="*/ 481013 w 904601"/>
                <a:gd name="connsiteY2" fmla="*/ 111373 h 768598"/>
                <a:gd name="connsiteX3" fmla="*/ 703263 w 904601"/>
                <a:gd name="connsiteY3" fmla="*/ 11360 h 768598"/>
                <a:gd name="connsiteX4" fmla="*/ 812800 w 904601"/>
                <a:gd name="connsiteY4" fmla="*/ 14535 h 768598"/>
                <a:gd name="connsiteX5" fmla="*/ 884238 w 904601"/>
                <a:gd name="connsiteY5" fmla="*/ 120898 h 768598"/>
                <a:gd name="connsiteX6" fmla="*/ 892175 w 904601"/>
                <a:gd name="connsiteY6" fmla="*/ 265360 h 768598"/>
                <a:gd name="connsiteX7" fmla="*/ 728663 w 904601"/>
                <a:gd name="connsiteY7" fmla="*/ 400298 h 768598"/>
                <a:gd name="connsiteX8" fmla="*/ 519113 w 904601"/>
                <a:gd name="connsiteY8" fmla="*/ 573335 h 768598"/>
                <a:gd name="connsiteX9" fmla="*/ 174625 w 904601"/>
                <a:gd name="connsiteY9" fmla="*/ 768598 h 768598"/>
                <a:gd name="connsiteX10" fmla="*/ 0 w 904601"/>
                <a:gd name="connsiteY10" fmla="*/ 482848 h 76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4601" h="768598">
                  <a:moveTo>
                    <a:pt x="0" y="482848"/>
                  </a:moveTo>
                  <a:cubicBezTo>
                    <a:pt x="60325" y="388127"/>
                    <a:pt x="121443" y="374899"/>
                    <a:pt x="201612" y="312986"/>
                  </a:cubicBezTo>
                  <a:cubicBezTo>
                    <a:pt x="281781" y="251073"/>
                    <a:pt x="397405" y="161644"/>
                    <a:pt x="481013" y="111373"/>
                  </a:cubicBezTo>
                  <a:cubicBezTo>
                    <a:pt x="564621" y="61102"/>
                    <a:pt x="647965" y="27500"/>
                    <a:pt x="703263" y="11360"/>
                  </a:cubicBezTo>
                  <a:cubicBezTo>
                    <a:pt x="758561" y="-4780"/>
                    <a:pt x="782637" y="-3721"/>
                    <a:pt x="812800" y="14535"/>
                  </a:cubicBezTo>
                  <a:cubicBezTo>
                    <a:pt x="842963" y="32791"/>
                    <a:pt x="871009" y="79094"/>
                    <a:pt x="884238" y="120898"/>
                  </a:cubicBezTo>
                  <a:cubicBezTo>
                    <a:pt x="897467" y="162702"/>
                    <a:pt x="918104" y="218793"/>
                    <a:pt x="892175" y="265360"/>
                  </a:cubicBezTo>
                  <a:lnTo>
                    <a:pt x="728663" y="400298"/>
                  </a:lnTo>
                  <a:cubicBezTo>
                    <a:pt x="666486" y="451627"/>
                    <a:pt x="611453" y="511952"/>
                    <a:pt x="519113" y="573335"/>
                  </a:cubicBezTo>
                  <a:cubicBezTo>
                    <a:pt x="426773" y="634718"/>
                    <a:pt x="281782" y="756692"/>
                    <a:pt x="174625" y="768598"/>
                  </a:cubicBezTo>
                  <a:lnTo>
                    <a:pt x="0" y="482848"/>
                  </a:lnTo>
                  <a:close/>
                </a:path>
              </a:pathLst>
            </a:cu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199517" y="3353130"/>
              <a:ext cx="302183" cy="375166"/>
            </a:xfrm>
            <a:prstGeom prst="ellipse">
              <a:avLst/>
            </a:prstGeom>
            <a:solidFill>
              <a:srgbClr val="663300"/>
            </a:solidFill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9232492" y="3406770"/>
              <a:ext cx="236232" cy="293286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9278140" y="3466772"/>
              <a:ext cx="160032" cy="198682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9317438" y="3527553"/>
              <a:ext cx="81436" cy="101104"/>
            </a:xfrm>
            <a:prstGeom prst="ellipse">
              <a:avLst/>
            </a:pr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9461500" y="3026833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9529607" y="3093535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9529607" y="3216802"/>
              <a:ext cx="533400" cy="328084"/>
            </a:xfrm>
            <a:custGeom>
              <a:avLst/>
              <a:gdLst>
                <a:gd name="connsiteX0" fmla="*/ 0 w 533400"/>
                <a:gd name="connsiteY0" fmla="*/ 328084 h 328084"/>
                <a:gd name="connsiteX1" fmla="*/ 118533 w 533400"/>
                <a:gd name="connsiteY1" fmla="*/ 298450 h 328084"/>
                <a:gd name="connsiteX2" fmla="*/ 330200 w 533400"/>
                <a:gd name="connsiteY2" fmla="*/ 150284 h 328084"/>
                <a:gd name="connsiteX3" fmla="*/ 533400 w 533400"/>
                <a:gd name="connsiteY3" fmla="*/ 0 h 32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" h="328084">
                  <a:moveTo>
                    <a:pt x="0" y="328084"/>
                  </a:moveTo>
                  <a:cubicBezTo>
                    <a:pt x="31750" y="328083"/>
                    <a:pt x="63500" y="328083"/>
                    <a:pt x="118533" y="298450"/>
                  </a:cubicBezTo>
                  <a:cubicBezTo>
                    <a:pt x="173566" y="268817"/>
                    <a:pt x="261056" y="200026"/>
                    <a:pt x="330200" y="150284"/>
                  </a:cubicBezTo>
                  <a:cubicBezTo>
                    <a:pt x="399345" y="100542"/>
                    <a:pt x="466372" y="50271"/>
                    <a:pt x="533400" y="0"/>
                  </a:cubicBezTo>
                </a:path>
              </a:pathLst>
            </a:custGeom>
            <a:noFill/>
            <a:ln w="9525">
              <a:solidFill>
                <a:srgbClr val="AA71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837634" y="3782476"/>
            <a:ext cx="192272" cy="98238"/>
            <a:chOff x="6538659" y="1975724"/>
            <a:chExt cx="480917" cy="245717"/>
          </a:xfrm>
        </p:grpSpPr>
        <p:sp>
          <p:nvSpPr>
            <p:cNvPr id="71" name="Freeform 70"/>
            <p:cNvSpPr/>
            <p:nvPr/>
          </p:nvSpPr>
          <p:spPr>
            <a:xfrm>
              <a:off x="6538659" y="1975724"/>
              <a:ext cx="480917" cy="245717"/>
            </a:xfrm>
            <a:custGeom>
              <a:avLst/>
              <a:gdLst>
                <a:gd name="connsiteX0" fmla="*/ 10583 w 482600"/>
                <a:gd name="connsiteY0" fmla="*/ 82550 h 245534"/>
                <a:gd name="connsiteX1" fmla="*/ 29633 w 482600"/>
                <a:gd name="connsiteY1" fmla="*/ 158750 h 245534"/>
                <a:gd name="connsiteX2" fmla="*/ 0 w 482600"/>
                <a:gd name="connsiteY2" fmla="*/ 207434 h 245534"/>
                <a:gd name="connsiteX3" fmla="*/ 67733 w 482600"/>
                <a:gd name="connsiteY3" fmla="*/ 243417 h 245534"/>
                <a:gd name="connsiteX4" fmla="*/ 190500 w 482600"/>
                <a:gd name="connsiteY4" fmla="*/ 245534 h 245534"/>
                <a:gd name="connsiteX5" fmla="*/ 340783 w 482600"/>
                <a:gd name="connsiteY5" fmla="*/ 234950 h 245534"/>
                <a:gd name="connsiteX6" fmla="*/ 427566 w 482600"/>
                <a:gd name="connsiteY6" fmla="*/ 201084 h 245534"/>
                <a:gd name="connsiteX7" fmla="*/ 482600 w 482600"/>
                <a:gd name="connsiteY7" fmla="*/ 122767 h 245534"/>
                <a:gd name="connsiteX8" fmla="*/ 463550 w 482600"/>
                <a:gd name="connsiteY8" fmla="*/ 27517 h 245534"/>
                <a:gd name="connsiteX9" fmla="*/ 361950 w 482600"/>
                <a:gd name="connsiteY9" fmla="*/ 0 h 245534"/>
                <a:gd name="connsiteX10" fmla="*/ 249766 w 482600"/>
                <a:gd name="connsiteY10" fmla="*/ 14817 h 245534"/>
                <a:gd name="connsiteX11" fmla="*/ 158750 w 482600"/>
                <a:gd name="connsiteY11" fmla="*/ 0 h 245534"/>
                <a:gd name="connsiteX12" fmla="*/ 35983 w 482600"/>
                <a:gd name="connsiteY12" fmla="*/ 23284 h 245534"/>
                <a:gd name="connsiteX13" fmla="*/ 10583 w 482600"/>
                <a:gd name="connsiteY13" fmla="*/ 82550 h 245534"/>
                <a:gd name="connsiteX0" fmla="*/ 11367 w 483384"/>
                <a:gd name="connsiteY0" fmla="*/ 82550 h 245534"/>
                <a:gd name="connsiteX1" fmla="*/ 30417 w 483384"/>
                <a:gd name="connsiteY1" fmla="*/ 158750 h 245534"/>
                <a:gd name="connsiteX2" fmla="*/ 784 w 483384"/>
                <a:gd name="connsiteY2" fmla="*/ 207434 h 245534"/>
                <a:gd name="connsiteX3" fmla="*/ 68517 w 483384"/>
                <a:gd name="connsiteY3" fmla="*/ 243417 h 245534"/>
                <a:gd name="connsiteX4" fmla="*/ 191284 w 483384"/>
                <a:gd name="connsiteY4" fmla="*/ 245534 h 245534"/>
                <a:gd name="connsiteX5" fmla="*/ 341567 w 483384"/>
                <a:gd name="connsiteY5" fmla="*/ 234950 h 245534"/>
                <a:gd name="connsiteX6" fmla="*/ 428350 w 483384"/>
                <a:gd name="connsiteY6" fmla="*/ 201084 h 245534"/>
                <a:gd name="connsiteX7" fmla="*/ 483384 w 483384"/>
                <a:gd name="connsiteY7" fmla="*/ 122767 h 245534"/>
                <a:gd name="connsiteX8" fmla="*/ 464334 w 483384"/>
                <a:gd name="connsiteY8" fmla="*/ 27517 h 245534"/>
                <a:gd name="connsiteX9" fmla="*/ 362734 w 483384"/>
                <a:gd name="connsiteY9" fmla="*/ 0 h 245534"/>
                <a:gd name="connsiteX10" fmla="*/ 250550 w 483384"/>
                <a:gd name="connsiteY10" fmla="*/ 14817 h 245534"/>
                <a:gd name="connsiteX11" fmla="*/ 159534 w 483384"/>
                <a:gd name="connsiteY11" fmla="*/ 0 h 245534"/>
                <a:gd name="connsiteX12" fmla="*/ 36767 w 483384"/>
                <a:gd name="connsiteY12" fmla="*/ 23284 h 245534"/>
                <a:gd name="connsiteX13" fmla="*/ 11367 w 483384"/>
                <a:gd name="connsiteY13" fmla="*/ 82550 h 245534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636 h 245620"/>
                <a:gd name="connsiteX1" fmla="*/ 30417 w 483384"/>
                <a:gd name="connsiteY1" fmla="*/ 158836 h 245620"/>
                <a:gd name="connsiteX2" fmla="*/ 784 w 483384"/>
                <a:gd name="connsiteY2" fmla="*/ 207520 h 245620"/>
                <a:gd name="connsiteX3" fmla="*/ 68517 w 483384"/>
                <a:gd name="connsiteY3" fmla="*/ 243503 h 245620"/>
                <a:gd name="connsiteX4" fmla="*/ 191284 w 483384"/>
                <a:gd name="connsiteY4" fmla="*/ 245620 h 245620"/>
                <a:gd name="connsiteX5" fmla="*/ 341567 w 483384"/>
                <a:gd name="connsiteY5" fmla="*/ 235036 h 245620"/>
                <a:gd name="connsiteX6" fmla="*/ 428350 w 483384"/>
                <a:gd name="connsiteY6" fmla="*/ 201170 h 245620"/>
                <a:gd name="connsiteX7" fmla="*/ 483384 w 483384"/>
                <a:gd name="connsiteY7" fmla="*/ 122853 h 245620"/>
                <a:gd name="connsiteX8" fmla="*/ 464334 w 483384"/>
                <a:gd name="connsiteY8" fmla="*/ 27603 h 245620"/>
                <a:gd name="connsiteX9" fmla="*/ 362734 w 483384"/>
                <a:gd name="connsiteY9" fmla="*/ 86 h 245620"/>
                <a:gd name="connsiteX10" fmla="*/ 250550 w 483384"/>
                <a:gd name="connsiteY10" fmla="*/ 14903 h 245620"/>
                <a:gd name="connsiteX11" fmla="*/ 159534 w 483384"/>
                <a:gd name="connsiteY11" fmla="*/ 86 h 245620"/>
                <a:gd name="connsiteX12" fmla="*/ 36767 w 483384"/>
                <a:gd name="connsiteY12" fmla="*/ 23370 h 245620"/>
                <a:gd name="connsiteX13" fmla="*/ 11367 w 483384"/>
                <a:gd name="connsiteY13" fmla="*/ 82636 h 245620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3384"/>
                <a:gd name="connsiteY0" fmla="*/ 82733 h 245717"/>
                <a:gd name="connsiteX1" fmla="*/ 30417 w 483384"/>
                <a:gd name="connsiteY1" fmla="*/ 158933 h 245717"/>
                <a:gd name="connsiteX2" fmla="*/ 784 w 483384"/>
                <a:gd name="connsiteY2" fmla="*/ 207617 h 245717"/>
                <a:gd name="connsiteX3" fmla="*/ 68517 w 483384"/>
                <a:gd name="connsiteY3" fmla="*/ 243600 h 245717"/>
                <a:gd name="connsiteX4" fmla="*/ 191284 w 483384"/>
                <a:gd name="connsiteY4" fmla="*/ 245717 h 245717"/>
                <a:gd name="connsiteX5" fmla="*/ 341567 w 483384"/>
                <a:gd name="connsiteY5" fmla="*/ 235133 h 245717"/>
                <a:gd name="connsiteX6" fmla="*/ 428350 w 483384"/>
                <a:gd name="connsiteY6" fmla="*/ 201267 h 245717"/>
                <a:gd name="connsiteX7" fmla="*/ 483384 w 483384"/>
                <a:gd name="connsiteY7" fmla="*/ 122950 h 245717"/>
                <a:gd name="connsiteX8" fmla="*/ 464334 w 483384"/>
                <a:gd name="connsiteY8" fmla="*/ 27700 h 245717"/>
                <a:gd name="connsiteX9" fmla="*/ 362734 w 483384"/>
                <a:gd name="connsiteY9" fmla="*/ 183 h 245717"/>
                <a:gd name="connsiteX10" fmla="*/ 250550 w 483384"/>
                <a:gd name="connsiteY10" fmla="*/ 15000 h 245717"/>
                <a:gd name="connsiteX11" fmla="*/ 159534 w 483384"/>
                <a:gd name="connsiteY11" fmla="*/ 183 h 245717"/>
                <a:gd name="connsiteX12" fmla="*/ 36767 w 483384"/>
                <a:gd name="connsiteY12" fmla="*/ 23467 h 245717"/>
                <a:gd name="connsiteX13" fmla="*/ 11367 w 483384"/>
                <a:gd name="connsiteY13" fmla="*/ 82733 h 245717"/>
                <a:gd name="connsiteX0" fmla="*/ 11367 w 484093"/>
                <a:gd name="connsiteY0" fmla="*/ 82733 h 245717"/>
                <a:gd name="connsiteX1" fmla="*/ 30417 w 484093"/>
                <a:gd name="connsiteY1" fmla="*/ 158933 h 245717"/>
                <a:gd name="connsiteX2" fmla="*/ 784 w 484093"/>
                <a:gd name="connsiteY2" fmla="*/ 207617 h 245717"/>
                <a:gd name="connsiteX3" fmla="*/ 68517 w 484093"/>
                <a:gd name="connsiteY3" fmla="*/ 243600 h 245717"/>
                <a:gd name="connsiteX4" fmla="*/ 191284 w 484093"/>
                <a:gd name="connsiteY4" fmla="*/ 245717 h 245717"/>
                <a:gd name="connsiteX5" fmla="*/ 341567 w 484093"/>
                <a:gd name="connsiteY5" fmla="*/ 235133 h 245717"/>
                <a:gd name="connsiteX6" fmla="*/ 428350 w 484093"/>
                <a:gd name="connsiteY6" fmla="*/ 201267 h 245717"/>
                <a:gd name="connsiteX7" fmla="*/ 483384 w 484093"/>
                <a:gd name="connsiteY7" fmla="*/ 122950 h 245717"/>
                <a:gd name="connsiteX8" fmla="*/ 464334 w 484093"/>
                <a:gd name="connsiteY8" fmla="*/ 27700 h 245717"/>
                <a:gd name="connsiteX9" fmla="*/ 362734 w 484093"/>
                <a:gd name="connsiteY9" fmla="*/ 183 h 245717"/>
                <a:gd name="connsiteX10" fmla="*/ 250550 w 484093"/>
                <a:gd name="connsiteY10" fmla="*/ 15000 h 245717"/>
                <a:gd name="connsiteX11" fmla="*/ 159534 w 484093"/>
                <a:gd name="connsiteY11" fmla="*/ 183 h 245717"/>
                <a:gd name="connsiteX12" fmla="*/ 36767 w 484093"/>
                <a:gd name="connsiteY12" fmla="*/ 23467 h 245717"/>
                <a:gd name="connsiteX13" fmla="*/ 11367 w 484093"/>
                <a:gd name="connsiteY13" fmla="*/ 82733 h 245717"/>
                <a:gd name="connsiteX0" fmla="*/ 16387 w 489113"/>
                <a:gd name="connsiteY0" fmla="*/ 82733 h 245717"/>
                <a:gd name="connsiteX1" fmla="*/ 35437 w 489113"/>
                <a:gd name="connsiteY1" fmla="*/ 158933 h 245717"/>
                <a:gd name="connsiteX2" fmla="*/ 5804 w 489113"/>
                <a:gd name="connsiteY2" fmla="*/ 207617 h 245717"/>
                <a:gd name="connsiteX3" fmla="*/ 73537 w 489113"/>
                <a:gd name="connsiteY3" fmla="*/ 243600 h 245717"/>
                <a:gd name="connsiteX4" fmla="*/ 196304 w 489113"/>
                <a:gd name="connsiteY4" fmla="*/ 245717 h 245717"/>
                <a:gd name="connsiteX5" fmla="*/ 346587 w 489113"/>
                <a:gd name="connsiteY5" fmla="*/ 235133 h 245717"/>
                <a:gd name="connsiteX6" fmla="*/ 433370 w 489113"/>
                <a:gd name="connsiteY6" fmla="*/ 201267 h 245717"/>
                <a:gd name="connsiteX7" fmla="*/ 488404 w 489113"/>
                <a:gd name="connsiteY7" fmla="*/ 122950 h 245717"/>
                <a:gd name="connsiteX8" fmla="*/ 469354 w 489113"/>
                <a:gd name="connsiteY8" fmla="*/ 27700 h 245717"/>
                <a:gd name="connsiteX9" fmla="*/ 367754 w 489113"/>
                <a:gd name="connsiteY9" fmla="*/ 183 h 245717"/>
                <a:gd name="connsiteX10" fmla="*/ 255570 w 489113"/>
                <a:gd name="connsiteY10" fmla="*/ 15000 h 245717"/>
                <a:gd name="connsiteX11" fmla="*/ 164554 w 489113"/>
                <a:gd name="connsiteY11" fmla="*/ 183 h 245717"/>
                <a:gd name="connsiteX12" fmla="*/ 41787 w 489113"/>
                <a:gd name="connsiteY12" fmla="*/ 23467 h 245717"/>
                <a:gd name="connsiteX13" fmla="*/ 16387 w 489113"/>
                <a:gd name="connsiteY13" fmla="*/ 82733 h 245717"/>
                <a:gd name="connsiteX0" fmla="*/ 11445 w 484171"/>
                <a:gd name="connsiteY0" fmla="*/ 82733 h 245717"/>
                <a:gd name="connsiteX1" fmla="*/ 30495 w 484171"/>
                <a:gd name="connsiteY1" fmla="*/ 158933 h 245717"/>
                <a:gd name="connsiteX2" fmla="*/ 862 w 484171"/>
                <a:gd name="connsiteY2" fmla="*/ 207617 h 245717"/>
                <a:gd name="connsiteX3" fmla="*/ 68595 w 484171"/>
                <a:gd name="connsiteY3" fmla="*/ 243600 h 245717"/>
                <a:gd name="connsiteX4" fmla="*/ 191362 w 484171"/>
                <a:gd name="connsiteY4" fmla="*/ 245717 h 245717"/>
                <a:gd name="connsiteX5" fmla="*/ 341645 w 484171"/>
                <a:gd name="connsiteY5" fmla="*/ 235133 h 245717"/>
                <a:gd name="connsiteX6" fmla="*/ 428428 w 484171"/>
                <a:gd name="connsiteY6" fmla="*/ 201267 h 245717"/>
                <a:gd name="connsiteX7" fmla="*/ 483462 w 484171"/>
                <a:gd name="connsiteY7" fmla="*/ 122950 h 245717"/>
                <a:gd name="connsiteX8" fmla="*/ 464412 w 484171"/>
                <a:gd name="connsiteY8" fmla="*/ 27700 h 245717"/>
                <a:gd name="connsiteX9" fmla="*/ 362812 w 484171"/>
                <a:gd name="connsiteY9" fmla="*/ 183 h 245717"/>
                <a:gd name="connsiteX10" fmla="*/ 250628 w 484171"/>
                <a:gd name="connsiteY10" fmla="*/ 15000 h 245717"/>
                <a:gd name="connsiteX11" fmla="*/ 159612 w 484171"/>
                <a:gd name="connsiteY11" fmla="*/ 183 h 245717"/>
                <a:gd name="connsiteX12" fmla="*/ 36845 w 484171"/>
                <a:gd name="connsiteY12" fmla="*/ 23467 h 245717"/>
                <a:gd name="connsiteX13" fmla="*/ 11445 w 484171"/>
                <a:gd name="connsiteY13" fmla="*/ 82733 h 245717"/>
                <a:gd name="connsiteX0" fmla="*/ 74 w 472800"/>
                <a:gd name="connsiteY0" fmla="*/ 82733 h 245717"/>
                <a:gd name="connsiteX1" fmla="*/ 19124 w 472800"/>
                <a:gd name="connsiteY1" fmla="*/ 158933 h 245717"/>
                <a:gd name="connsiteX2" fmla="*/ 57224 w 472800"/>
                <a:gd name="connsiteY2" fmla="*/ 243600 h 245717"/>
                <a:gd name="connsiteX3" fmla="*/ 179991 w 472800"/>
                <a:gd name="connsiteY3" fmla="*/ 245717 h 245717"/>
                <a:gd name="connsiteX4" fmla="*/ 330274 w 472800"/>
                <a:gd name="connsiteY4" fmla="*/ 235133 h 245717"/>
                <a:gd name="connsiteX5" fmla="*/ 417057 w 472800"/>
                <a:gd name="connsiteY5" fmla="*/ 201267 h 245717"/>
                <a:gd name="connsiteX6" fmla="*/ 472091 w 472800"/>
                <a:gd name="connsiteY6" fmla="*/ 122950 h 245717"/>
                <a:gd name="connsiteX7" fmla="*/ 453041 w 472800"/>
                <a:gd name="connsiteY7" fmla="*/ 27700 h 245717"/>
                <a:gd name="connsiteX8" fmla="*/ 351441 w 472800"/>
                <a:gd name="connsiteY8" fmla="*/ 183 h 245717"/>
                <a:gd name="connsiteX9" fmla="*/ 239257 w 472800"/>
                <a:gd name="connsiteY9" fmla="*/ 15000 h 245717"/>
                <a:gd name="connsiteX10" fmla="*/ 148241 w 472800"/>
                <a:gd name="connsiteY10" fmla="*/ 183 h 245717"/>
                <a:gd name="connsiteX11" fmla="*/ 25474 w 472800"/>
                <a:gd name="connsiteY11" fmla="*/ 23467 h 245717"/>
                <a:gd name="connsiteX12" fmla="*/ 74 w 472800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  <a:gd name="connsiteX0" fmla="*/ 8191 w 480917"/>
                <a:gd name="connsiteY0" fmla="*/ 82733 h 245717"/>
                <a:gd name="connsiteX1" fmla="*/ 3428 w 480917"/>
                <a:gd name="connsiteY1" fmla="*/ 177983 h 245717"/>
                <a:gd name="connsiteX2" fmla="*/ 65341 w 480917"/>
                <a:gd name="connsiteY2" fmla="*/ 243600 h 245717"/>
                <a:gd name="connsiteX3" fmla="*/ 188108 w 480917"/>
                <a:gd name="connsiteY3" fmla="*/ 245717 h 245717"/>
                <a:gd name="connsiteX4" fmla="*/ 338391 w 480917"/>
                <a:gd name="connsiteY4" fmla="*/ 235133 h 245717"/>
                <a:gd name="connsiteX5" fmla="*/ 425174 w 480917"/>
                <a:gd name="connsiteY5" fmla="*/ 201267 h 245717"/>
                <a:gd name="connsiteX6" fmla="*/ 480208 w 480917"/>
                <a:gd name="connsiteY6" fmla="*/ 122950 h 245717"/>
                <a:gd name="connsiteX7" fmla="*/ 461158 w 480917"/>
                <a:gd name="connsiteY7" fmla="*/ 27700 h 245717"/>
                <a:gd name="connsiteX8" fmla="*/ 359558 w 480917"/>
                <a:gd name="connsiteY8" fmla="*/ 183 h 245717"/>
                <a:gd name="connsiteX9" fmla="*/ 247374 w 480917"/>
                <a:gd name="connsiteY9" fmla="*/ 15000 h 245717"/>
                <a:gd name="connsiteX10" fmla="*/ 156358 w 480917"/>
                <a:gd name="connsiteY10" fmla="*/ 183 h 245717"/>
                <a:gd name="connsiteX11" fmla="*/ 33591 w 480917"/>
                <a:gd name="connsiteY11" fmla="*/ 23467 h 245717"/>
                <a:gd name="connsiteX12" fmla="*/ 8191 w 480917"/>
                <a:gd name="connsiteY12" fmla="*/ 82733 h 24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0917" h="245717">
                  <a:moveTo>
                    <a:pt x="8191" y="82733"/>
                  </a:moveTo>
                  <a:cubicBezTo>
                    <a:pt x="7133" y="105311"/>
                    <a:pt x="-6097" y="151172"/>
                    <a:pt x="3428" y="177983"/>
                  </a:cubicBezTo>
                  <a:cubicBezTo>
                    <a:pt x="12953" y="204794"/>
                    <a:pt x="38530" y="229136"/>
                    <a:pt x="65341" y="243600"/>
                  </a:cubicBezTo>
                  <a:lnTo>
                    <a:pt x="188108" y="245717"/>
                  </a:lnTo>
                  <a:lnTo>
                    <a:pt x="338391" y="235133"/>
                  </a:lnTo>
                  <a:cubicBezTo>
                    <a:pt x="377902" y="227725"/>
                    <a:pt x="401538" y="219964"/>
                    <a:pt x="425174" y="201267"/>
                  </a:cubicBezTo>
                  <a:cubicBezTo>
                    <a:pt x="448810" y="182570"/>
                    <a:pt x="486558" y="154700"/>
                    <a:pt x="480208" y="122950"/>
                  </a:cubicBezTo>
                  <a:lnTo>
                    <a:pt x="461158" y="27700"/>
                  </a:lnTo>
                  <a:cubicBezTo>
                    <a:pt x="454808" y="-4050"/>
                    <a:pt x="395189" y="2300"/>
                    <a:pt x="359558" y="183"/>
                  </a:cubicBezTo>
                  <a:cubicBezTo>
                    <a:pt x="323927" y="-1934"/>
                    <a:pt x="281241" y="15000"/>
                    <a:pt x="247374" y="15000"/>
                  </a:cubicBezTo>
                  <a:cubicBezTo>
                    <a:pt x="213507" y="15000"/>
                    <a:pt x="191988" y="-1228"/>
                    <a:pt x="156358" y="183"/>
                  </a:cubicBezTo>
                  <a:cubicBezTo>
                    <a:pt x="120728" y="1594"/>
                    <a:pt x="42058" y="3712"/>
                    <a:pt x="33591" y="23467"/>
                  </a:cubicBezTo>
                  <a:lnTo>
                    <a:pt x="8191" y="82733"/>
                  </a:lnTo>
                  <a:close/>
                </a:path>
              </a:pathLst>
            </a:custGeom>
            <a:solidFill>
              <a:srgbClr val="AA7138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6589713" y="2012950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48154" y="4498"/>
                    <a:pt x="33337" y="11113"/>
                  </a:cubicBezTo>
                  <a:cubicBezTo>
                    <a:pt x="18520" y="17728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6810375" y="2146300"/>
              <a:ext cx="150813" cy="29349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134938 w 134938"/>
                <a:gd name="connsiteY0" fmla="*/ 0 h 26988"/>
                <a:gd name="connsiteX1" fmla="*/ 79375 w 134938"/>
                <a:gd name="connsiteY1" fmla="*/ 11113 h 26988"/>
                <a:gd name="connsiteX2" fmla="*/ 0 w 134938"/>
                <a:gd name="connsiteY2" fmla="*/ 26988 h 26988"/>
                <a:gd name="connsiteX0" fmla="*/ 134938 w 134938"/>
                <a:gd name="connsiteY0" fmla="*/ 0 h 29349"/>
                <a:gd name="connsiteX1" fmla="*/ 80962 w 134938"/>
                <a:gd name="connsiteY1" fmla="*/ 28576 h 29349"/>
                <a:gd name="connsiteX2" fmla="*/ 0 w 134938"/>
                <a:gd name="connsiteY2" fmla="*/ 26988 h 29349"/>
                <a:gd name="connsiteX0" fmla="*/ 150813 w 150813"/>
                <a:gd name="connsiteY0" fmla="*/ 0 h 29349"/>
                <a:gd name="connsiteX1" fmla="*/ 80962 w 150813"/>
                <a:gd name="connsiteY1" fmla="*/ 28576 h 29349"/>
                <a:gd name="connsiteX2" fmla="*/ 0 w 150813"/>
                <a:gd name="connsiteY2" fmla="*/ 26988 h 2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813" h="29349">
                  <a:moveTo>
                    <a:pt x="150813" y="0"/>
                  </a:moveTo>
                  <a:cubicBezTo>
                    <a:pt x="130440" y="2249"/>
                    <a:pt x="106097" y="24078"/>
                    <a:pt x="80962" y="28576"/>
                  </a:cubicBezTo>
                  <a:cubicBezTo>
                    <a:pt x="55827" y="33074"/>
                    <a:pt x="9260" y="16008"/>
                    <a:pt x="0" y="269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20836406">
              <a:off x="6779117" y="2030857"/>
              <a:ext cx="88900" cy="39688"/>
            </a:xfrm>
            <a:custGeom>
              <a:avLst/>
              <a:gdLst>
                <a:gd name="connsiteX0" fmla="*/ 88900 w 88900"/>
                <a:gd name="connsiteY0" fmla="*/ 0 h 39688"/>
                <a:gd name="connsiteX1" fmla="*/ 33337 w 88900"/>
                <a:gd name="connsiteY1" fmla="*/ 11113 h 39688"/>
                <a:gd name="connsiteX2" fmla="*/ 0 w 88900"/>
                <a:gd name="connsiteY2" fmla="*/ 39688 h 39688"/>
                <a:gd name="connsiteX0" fmla="*/ 88900 w 88900"/>
                <a:gd name="connsiteY0" fmla="*/ 0 h 39688"/>
                <a:gd name="connsiteX1" fmla="*/ 68262 w 88900"/>
                <a:gd name="connsiteY1" fmla="*/ 25400 h 39688"/>
                <a:gd name="connsiteX2" fmla="*/ 0 w 88900"/>
                <a:gd name="connsiteY2" fmla="*/ 39688 h 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00" h="39688">
                  <a:moveTo>
                    <a:pt x="88900" y="0"/>
                  </a:moveTo>
                  <a:cubicBezTo>
                    <a:pt x="68527" y="2249"/>
                    <a:pt x="83079" y="18785"/>
                    <a:pt x="68262" y="25400"/>
                  </a:cubicBezTo>
                  <a:cubicBezTo>
                    <a:pt x="53445" y="32015"/>
                    <a:pt x="9260" y="28708"/>
                    <a:pt x="0" y="39688"/>
                  </a:cubicBezTo>
                </a:path>
              </a:pathLst>
            </a:custGeom>
            <a:noFill/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33971" y="3684077"/>
            <a:ext cx="274320" cy="274320"/>
            <a:chOff x="6980838" y="4023946"/>
            <a:chExt cx="274320" cy="274320"/>
          </a:xfrm>
        </p:grpSpPr>
        <p:sp>
          <p:nvSpPr>
            <p:cNvPr id="3" name="Oval 2"/>
            <p:cNvSpPr/>
            <p:nvPr/>
          </p:nvSpPr>
          <p:spPr>
            <a:xfrm>
              <a:off x="6980838" y="4023946"/>
              <a:ext cx="274320" cy="27432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026558" y="4069666"/>
              <a:ext cx="182880" cy="18288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/>
                <a:t>$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KMI</dc:creator>
  <cp:lastModifiedBy>KMI</cp:lastModifiedBy>
  <cp:revision>29</cp:revision>
  <dcterms:created xsi:type="dcterms:W3CDTF">2023-01-02T03:05:01Z</dcterms:created>
  <dcterms:modified xsi:type="dcterms:W3CDTF">2023-01-05T00:58:18Z</dcterms:modified>
</cp:coreProperties>
</file>