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3" autoAdjust="0"/>
    <p:restoredTop sz="94660"/>
  </p:normalViewPr>
  <p:slideViewPr>
    <p:cSldViewPr snapToGrid="0">
      <p:cViewPr>
        <p:scale>
          <a:sx n="125" d="100"/>
          <a:sy n="125" d="100"/>
        </p:scale>
        <p:origin x="2164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1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9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2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7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E552-8514-4143-B81B-55803499B07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869" y="144780"/>
            <a:ext cx="5485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Player Object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Head and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Legs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Arms and Weapons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To Do</a:t>
            </a:r>
          </a:p>
          <a:p>
            <a:endParaRPr lang="en-US" sz="1200" dirty="0">
              <a:latin typeface="Comic Sans MS" panose="030F0702030302020204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Redesign the main character (make the character more believable)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Create basic animations without weapon (idle, walk, run, jump, crouch)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Redesign the player movement (walking and jumping)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Design a Dynamic Shift in Camera View (In and Outside </a:t>
            </a:r>
            <a:r>
              <a:rPr lang="en-US" sz="1200" dirty="0" smtClean="0">
                <a:latin typeface="Comic Sans MS" panose="030F0702030302020204" pitchFamily="66" charset="0"/>
              </a:rPr>
              <a:t>environments)</a:t>
            </a:r>
            <a:endParaRPr lang="en-US" sz="1200" dirty="0" smtClean="0">
              <a:latin typeface="Comic Sans MS" panose="030F0702030302020204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Then start off with the knife animation as first weapon in arms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15860" y="210164"/>
            <a:ext cx="785853" cy="831893"/>
            <a:chOff x="668010" y="1922123"/>
            <a:chExt cx="785853" cy="8318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977" y="2455551"/>
              <a:ext cx="247663" cy="29846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010" y="1922123"/>
              <a:ext cx="342918" cy="8318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977" y="2226938"/>
              <a:ext cx="704886" cy="22226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042659" y="144780"/>
            <a:ext cx="54851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Enemy </a:t>
            </a:r>
            <a:r>
              <a:rPr lang="en-US" dirty="0" smtClean="0">
                <a:latin typeface="Comic Sans MS" panose="030F0702030302020204" pitchFamily="66" charset="0"/>
              </a:rPr>
              <a:t>Object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Head and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Legs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Arms and Weapons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To Do</a:t>
            </a:r>
          </a:p>
          <a:p>
            <a:endParaRPr lang="en-US" sz="1200" dirty="0">
              <a:latin typeface="Comic Sans MS" panose="030F0702030302020204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Redesign the enemies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Basic enemy animations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1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KMI</dc:creator>
  <cp:lastModifiedBy>KMI</cp:lastModifiedBy>
  <cp:revision>32</cp:revision>
  <dcterms:created xsi:type="dcterms:W3CDTF">2024-04-29T02:20:00Z</dcterms:created>
  <dcterms:modified xsi:type="dcterms:W3CDTF">2024-05-27T20:35:50Z</dcterms:modified>
</cp:coreProperties>
</file>