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" autoAdjust="0"/>
    <p:restoredTop sz="94660"/>
  </p:normalViewPr>
  <p:slideViewPr>
    <p:cSldViewPr snapToGrid="0">
      <p:cViewPr>
        <p:scale>
          <a:sx n="150" d="100"/>
          <a:sy n="150" d="100"/>
        </p:scale>
        <p:origin x="12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552-8514-4143-B81B-55803499B07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69" y="144780"/>
            <a:ext cx="5485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Player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main character (make the character more believable)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Create basic animations without weapon (idle, walk, run, jump, crouch)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player movement (walking and jumping)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Design a Dynamic Shift in Camera View (In and Outside </a:t>
            </a:r>
            <a:r>
              <a:rPr lang="en-US" sz="1200" dirty="0" err="1" smtClean="0">
                <a:latin typeface="Comic Sans MS" panose="030F0702030302020204" pitchFamily="66" charset="0"/>
              </a:rPr>
              <a:t>enviroments</a:t>
            </a:r>
            <a:r>
              <a:rPr lang="en-US" sz="1200" dirty="0" smtClean="0">
                <a:latin typeface="Comic Sans MS" panose="030F0702030302020204" pitchFamily="66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Then start off with the knife animation as first weapon in arms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860" y="210164"/>
            <a:ext cx="785853" cy="831893"/>
            <a:chOff x="668010" y="1922123"/>
            <a:chExt cx="785853" cy="8318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7" y="2455551"/>
              <a:ext cx="247663" cy="2984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0" y="1922123"/>
              <a:ext cx="342918" cy="8318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977" y="2226938"/>
              <a:ext cx="704886" cy="22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3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24</cp:revision>
  <dcterms:created xsi:type="dcterms:W3CDTF">2024-04-29T02:20:00Z</dcterms:created>
  <dcterms:modified xsi:type="dcterms:W3CDTF">2024-04-29T02:57:53Z</dcterms:modified>
</cp:coreProperties>
</file>