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Krona One"/>
      <p:regular r:id="rId11"/>
    </p:embeddedFont>
    <p:embeddedFont>
      <p:font typeface="Ubuntu"/>
      <p:regular r:id="rId12"/>
      <p:bold r:id="rId13"/>
      <p:italic r:id="rId14"/>
      <p:boldItalic r:id="rId15"/>
    </p:embeddedFont>
    <p:embeddedFont>
      <p:font typeface="Lato"/>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98">
          <p15:clr>
            <a:srgbClr val="FF0000"/>
          </p15:clr>
        </p15:guide>
        <p15:guide id="2" pos="519">
          <p15:clr>
            <a:srgbClr val="FFFF00"/>
          </p15:clr>
        </p15:guide>
        <p15:guide id="3" orient="horz" pos="2889">
          <p15:clr>
            <a:srgbClr val="FFFF00"/>
          </p15:clr>
        </p15:guide>
        <p15:guide id="4" orient="horz" pos="347">
          <p15:clr>
            <a:srgbClr val="FFFF00"/>
          </p15:clr>
        </p15:guide>
        <p15:guide id="5" pos="5249">
          <p15:clr>
            <a:srgbClr val="FFFF00"/>
          </p15:clr>
        </p15:guide>
        <p15:guide id="6" pos="2888">
          <p15:clr>
            <a:srgbClr val="9AA0A6"/>
          </p15:clr>
        </p15:guide>
        <p15:guide id="7" orient="horz">
          <p15:clr>
            <a:srgbClr val="9AA0A6"/>
          </p15:clr>
        </p15:guide>
        <p15:guide id="8" orient="horz" pos="132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98" orient="horz"/>
        <p:guide pos="519"/>
        <p:guide pos="2889" orient="horz"/>
        <p:guide pos="347" orient="horz"/>
        <p:guide pos="5249"/>
        <p:guide pos="2888"/>
        <p:guide orient="horz"/>
        <p:guide pos="132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22" Type="http://schemas.openxmlformats.org/officeDocument/2006/relationships/font" Target="fonts/OpenSans-italic.fntdata"/><Relationship Id="rId21" Type="http://schemas.openxmlformats.org/officeDocument/2006/relationships/font" Target="fonts/OpenSans-bold.fntdata"/><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KronaOne-regular.fntdata"/><Relationship Id="rId10" Type="http://schemas.openxmlformats.org/officeDocument/2006/relationships/slide" Target="slides/slide5.xml"/><Relationship Id="rId13" Type="http://schemas.openxmlformats.org/officeDocument/2006/relationships/font" Target="fonts/Ubuntu-bold.fntdata"/><Relationship Id="rId12" Type="http://schemas.openxmlformats.org/officeDocument/2006/relationships/font" Target="fonts/Ubuntu-regular.fntdata"/><Relationship Id="rId15" Type="http://schemas.openxmlformats.org/officeDocument/2006/relationships/font" Target="fonts/Ubuntu-boldItalic.fntdata"/><Relationship Id="rId14" Type="http://schemas.openxmlformats.org/officeDocument/2006/relationships/font" Target="fonts/Ubuntu-italic.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6f39c49baf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6f39c49baf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5d5d6eb21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5d5d6eb21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5e734cdc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5e734cdc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30a44792aa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30a44792aa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5d5d6eb21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5d5d6eb21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iving Center Company Profile by Slidesgo"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9700" y="817952"/>
            <a:ext cx="3000600" cy="205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569700" y="2960400"/>
            <a:ext cx="1805700" cy="62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 name="Google Shape;12;p2"/>
          <p:cNvSpPr/>
          <p:nvPr/>
        </p:nvSpPr>
        <p:spPr>
          <a:xfrm>
            <a:off x="127475" y="2332800"/>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350900"/>
            <a:ext cx="9144000" cy="79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927875" y="43474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394506" y="49369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rect b="b" l="l" r="r" t="t"/>
                <a:pathLst>
                  <a:path extrusionOk="0" h="24919" w="1281">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775" y="-99025"/>
                <a:ext cx="103502" cy="5242522"/>
              </a:xfrm>
              <a:custGeom>
                <a:rect b="b" l="l" r="r" t="t"/>
                <a:pathLst>
                  <a:path extrusionOk="0" h="24919" w="1281">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587271" y="533756"/>
              <a:ext cx="2030710" cy="765299"/>
            </a:xfrm>
            <a:custGeom>
              <a:rect b="b" l="l" r="r" t="t"/>
              <a:pathLst>
                <a:path extrusionOk="0" h="3985" w="10574">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255789" y="1631869"/>
              <a:ext cx="2031286" cy="765299"/>
            </a:xfrm>
            <a:custGeom>
              <a:rect b="b" l="l" r="r" t="t"/>
              <a:pathLst>
                <a:path extrusionOk="0" h="3985" w="10577">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916120" y="2729982"/>
              <a:ext cx="2031094" cy="765299"/>
            </a:xfrm>
            <a:custGeom>
              <a:rect b="b" l="l" r="r" t="t"/>
              <a:pathLst>
                <a:path extrusionOk="0" h="3985" w="10576">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rot="10800000">
              <a:off x="-580950" y="908447"/>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rot="10800000">
              <a:off x="-910750" y="3104647"/>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10800000">
              <a:off x="-1250325" y="2006547"/>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11"/>
          <p:cNvSpPr/>
          <p:nvPr/>
        </p:nvSpPr>
        <p:spPr>
          <a:xfrm rot="-2046914">
            <a:off x="7154697" y="-1044372"/>
            <a:ext cx="10349659" cy="8211979"/>
          </a:xfrm>
          <a:prstGeom prst="ellipse">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rot="-2046914">
            <a:off x="-7837653" y="-4073147"/>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7609560" y="4513643"/>
            <a:ext cx="62529" cy="503891"/>
          </a:xfrm>
          <a:custGeom>
            <a:rect b="b" l="l" r="r" t="t"/>
            <a:pathLst>
              <a:path extrusionOk="0" h="3441" w="427">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7486262" y="4830089"/>
            <a:ext cx="321723" cy="171185"/>
          </a:xfrm>
          <a:custGeom>
            <a:rect b="b" l="l" r="r" t="t"/>
            <a:pathLst>
              <a:path extrusionOk="0" h="1169" w="2197">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7483479" y="4724217"/>
            <a:ext cx="331095" cy="22258"/>
          </a:xfrm>
          <a:custGeom>
            <a:rect b="b" l="l" r="r" t="t"/>
            <a:pathLst>
              <a:path extrusionOk="0" h="152" w="2261">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7505737" y="4761411"/>
            <a:ext cx="286578" cy="181290"/>
          </a:xfrm>
          <a:custGeom>
            <a:rect b="b" l="l" r="r" t="t"/>
            <a:pathLst>
              <a:path extrusionOk="0" h="1238" w="1957">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7483479" y="4746328"/>
            <a:ext cx="331095" cy="15229"/>
          </a:xfrm>
          <a:custGeom>
            <a:rect b="b" l="l" r="r" t="t"/>
            <a:pathLst>
              <a:path extrusionOk="0" h="104" w="2261">
                <a:moveTo>
                  <a:pt x="1" y="1"/>
                </a:moveTo>
                <a:lnTo>
                  <a:pt x="152" y="103"/>
                </a:lnTo>
                <a:lnTo>
                  <a:pt x="2109" y="103"/>
                </a:lnTo>
                <a:lnTo>
                  <a:pt x="22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6098496" y="4513643"/>
            <a:ext cx="62529" cy="503891"/>
          </a:xfrm>
          <a:custGeom>
            <a:rect b="b" l="l" r="r" t="t"/>
            <a:pathLst>
              <a:path extrusionOk="0" h="3441" w="427">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5974466" y="4830089"/>
            <a:ext cx="322455" cy="171185"/>
          </a:xfrm>
          <a:custGeom>
            <a:rect b="b" l="l" r="r" t="t"/>
            <a:pathLst>
              <a:path extrusionOk="0" h="1169" w="2202">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5972562" y="4724217"/>
            <a:ext cx="330217" cy="22258"/>
          </a:xfrm>
          <a:custGeom>
            <a:rect b="b" l="l" r="r" t="t"/>
            <a:pathLst>
              <a:path extrusionOk="0" h="152" w="2255">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5994527" y="4761411"/>
            <a:ext cx="286139" cy="181290"/>
          </a:xfrm>
          <a:custGeom>
            <a:rect b="b" l="l" r="r" t="t"/>
            <a:pathLst>
              <a:path extrusionOk="0" h="1238" w="1954">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5972562" y="4746328"/>
            <a:ext cx="330217" cy="15229"/>
          </a:xfrm>
          <a:custGeom>
            <a:rect b="b" l="l" r="r" t="t"/>
            <a:pathLst>
              <a:path extrusionOk="0" h="104" w="2255">
                <a:moveTo>
                  <a:pt x="0" y="1"/>
                </a:moveTo>
                <a:lnTo>
                  <a:pt x="150" y="103"/>
                </a:lnTo>
                <a:lnTo>
                  <a:pt x="2104" y="103"/>
                </a:lnTo>
                <a:lnTo>
                  <a:pt x="2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2966543" y="4513643"/>
            <a:ext cx="62529" cy="503891"/>
          </a:xfrm>
          <a:custGeom>
            <a:rect b="b" l="l" r="r" t="t"/>
            <a:pathLst>
              <a:path extrusionOk="0" h="3441" w="427">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2842952" y="4830089"/>
            <a:ext cx="322602" cy="171185"/>
          </a:xfrm>
          <a:custGeom>
            <a:rect b="b" l="l" r="r" t="t"/>
            <a:pathLst>
              <a:path extrusionOk="0" h="1169" w="2203">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2841195" y="4724217"/>
            <a:ext cx="330217" cy="22258"/>
          </a:xfrm>
          <a:custGeom>
            <a:rect b="b" l="l" r="r" t="t"/>
            <a:pathLst>
              <a:path extrusionOk="0" h="152" w="2255">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2862574" y="4761411"/>
            <a:ext cx="286725" cy="181290"/>
          </a:xfrm>
          <a:custGeom>
            <a:rect b="b" l="l" r="r" t="t"/>
            <a:pathLst>
              <a:path extrusionOk="0" h="1238" w="1958">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2841195" y="4746328"/>
            <a:ext cx="330217" cy="15229"/>
          </a:xfrm>
          <a:custGeom>
            <a:rect b="b" l="l" r="r" t="t"/>
            <a:pathLst>
              <a:path extrusionOk="0" h="104" w="2255">
                <a:moveTo>
                  <a:pt x="0" y="1"/>
                </a:moveTo>
                <a:lnTo>
                  <a:pt x="146" y="103"/>
                </a:lnTo>
                <a:lnTo>
                  <a:pt x="2104" y="103"/>
                </a:lnTo>
                <a:lnTo>
                  <a:pt x="2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1455333" y="4513643"/>
            <a:ext cx="62529" cy="503891"/>
          </a:xfrm>
          <a:custGeom>
            <a:rect b="b" l="l" r="r" t="t"/>
            <a:pathLst>
              <a:path extrusionOk="0" h="3441" w="427">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1331156" y="4830089"/>
            <a:ext cx="322602" cy="171185"/>
          </a:xfrm>
          <a:custGeom>
            <a:rect b="b" l="l" r="r" t="t"/>
            <a:pathLst>
              <a:path extrusionOk="0" h="1169" w="2203">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1329399" y="4724217"/>
            <a:ext cx="330363" cy="22258"/>
          </a:xfrm>
          <a:custGeom>
            <a:rect b="b" l="l" r="r" t="t"/>
            <a:pathLst>
              <a:path extrusionOk="0" h="152" w="2256">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1351510" y="4761411"/>
            <a:ext cx="286725" cy="181290"/>
          </a:xfrm>
          <a:custGeom>
            <a:rect b="b" l="l" r="r" t="t"/>
            <a:pathLst>
              <a:path extrusionOk="0" h="1238" w="1958">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1329399" y="4746328"/>
            <a:ext cx="330363" cy="15229"/>
          </a:xfrm>
          <a:custGeom>
            <a:rect b="b" l="l" r="r" t="t"/>
            <a:pathLst>
              <a:path extrusionOk="0" h="104" w="2256">
                <a:moveTo>
                  <a:pt x="0" y="1"/>
                </a:moveTo>
                <a:lnTo>
                  <a:pt x="151" y="103"/>
                </a:lnTo>
                <a:lnTo>
                  <a:pt x="2108" y="103"/>
                </a:lnTo>
                <a:lnTo>
                  <a:pt x="22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4292366" y="4327671"/>
            <a:ext cx="541672" cy="3541152"/>
          </a:xfrm>
          <a:custGeom>
            <a:rect b="b" l="l" r="r" t="t"/>
            <a:pathLst>
              <a:path extrusionOk="0" h="24182" w="3699">
                <a:moveTo>
                  <a:pt x="1" y="1"/>
                </a:moveTo>
                <a:lnTo>
                  <a:pt x="1" y="24181"/>
                </a:lnTo>
                <a:lnTo>
                  <a:pt x="3698" y="24181"/>
                </a:lnTo>
                <a:lnTo>
                  <a:pt x="3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4292366" y="4327671"/>
            <a:ext cx="174993" cy="3541152"/>
          </a:xfrm>
          <a:custGeom>
            <a:rect b="b" l="l" r="r" t="t"/>
            <a:pathLst>
              <a:path extrusionOk="0" h="24182" w="1195">
                <a:moveTo>
                  <a:pt x="1" y="1"/>
                </a:moveTo>
                <a:lnTo>
                  <a:pt x="1" y="24181"/>
                </a:lnTo>
                <a:lnTo>
                  <a:pt x="1195" y="24181"/>
                </a:lnTo>
                <a:lnTo>
                  <a:pt x="11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4673976" y="4327671"/>
            <a:ext cx="160056" cy="3541152"/>
          </a:xfrm>
          <a:custGeom>
            <a:rect b="b" l="l" r="r" t="t"/>
            <a:pathLst>
              <a:path extrusionOk="0" h="24182" w="1093">
                <a:moveTo>
                  <a:pt x="0" y="1"/>
                </a:moveTo>
                <a:lnTo>
                  <a:pt x="0" y="24181"/>
                </a:lnTo>
                <a:lnTo>
                  <a:pt x="1092" y="24181"/>
                </a:lnTo>
                <a:lnTo>
                  <a:pt x="1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4467210" y="4507054"/>
            <a:ext cx="206916" cy="430526"/>
          </a:xfrm>
          <a:custGeom>
            <a:rect b="b" l="l" r="r" t="t"/>
            <a:pathLst>
              <a:path extrusionOk="0" h="2940" w="1413">
                <a:moveTo>
                  <a:pt x="1" y="1"/>
                </a:moveTo>
                <a:lnTo>
                  <a:pt x="1" y="2367"/>
                </a:lnTo>
                <a:lnTo>
                  <a:pt x="1412" y="2940"/>
                </a:lnTo>
                <a:lnTo>
                  <a:pt x="1412"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4292366" y="4507054"/>
            <a:ext cx="174993" cy="346618"/>
          </a:xfrm>
          <a:custGeom>
            <a:rect b="b" l="l" r="r" t="t"/>
            <a:pathLst>
              <a:path extrusionOk="0" h="2367" w="1195">
                <a:moveTo>
                  <a:pt x="1" y="1"/>
                </a:moveTo>
                <a:lnTo>
                  <a:pt x="1" y="1883"/>
                </a:lnTo>
                <a:lnTo>
                  <a:pt x="1195" y="2367"/>
                </a:lnTo>
                <a:lnTo>
                  <a:pt x="1195"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4673976" y="4507054"/>
            <a:ext cx="160056" cy="495398"/>
          </a:xfrm>
          <a:custGeom>
            <a:rect b="b" l="l" r="r" t="t"/>
            <a:pathLst>
              <a:path extrusionOk="0" h="3383" w="1093">
                <a:moveTo>
                  <a:pt x="0" y="1"/>
                </a:moveTo>
                <a:lnTo>
                  <a:pt x="0" y="2940"/>
                </a:lnTo>
                <a:lnTo>
                  <a:pt x="1092" y="3383"/>
                </a:lnTo>
                <a:lnTo>
                  <a:pt x="1092"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713200" y="572348"/>
            <a:ext cx="7717549" cy="3997304"/>
          </a:xfrm>
          <a:custGeom>
            <a:rect b="b" l="l" r="r" t="t"/>
            <a:pathLst>
              <a:path extrusionOk="0" h="27297" w="52702">
                <a:moveTo>
                  <a:pt x="1" y="1"/>
                </a:moveTo>
                <a:lnTo>
                  <a:pt x="1" y="27297"/>
                </a:lnTo>
                <a:lnTo>
                  <a:pt x="52702" y="27297"/>
                </a:lnTo>
                <a:lnTo>
                  <a:pt x="527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8320649" y="657573"/>
            <a:ext cx="29434" cy="3827144"/>
          </a:xfrm>
          <a:custGeom>
            <a:rect b="b" l="l" r="r" t="t"/>
            <a:pathLst>
              <a:path extrusionOk="0" h="26135" w="201">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795789" y="657573"/>
            <a:ext cx="7551928" cy="27384"/>
          </a:xfrm>
          <a:custGeom>
            <a:rect b="b" l="l" r="r" t="t"/>
            <a:pathLst>
              <a:path extrusionOk="0" h="187" w="51571">
                <a:moveTo>
                  <a:pt x="0" y="1"/>
                </a:moveTo>
                <a:lnTo>
                  <a:pt x="178" y="187"/>
                </a:lnTo>
                <a:lnTo>
                  <a:pt x="51388" y="187"/>
                </a:lnTo>
                <a:lnTo>
                  <a:pt x="51570"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794471" y="4455802"/>
            <a:ext cx="7554418" cy="28848"/>
          </a:xfrm>
          <a:custGeom>
            <a:rect b="b" l="l" r="r" t="t"/>
            <a:pathLst>
              <a:path extrusionOk="0" h="197" w="51588">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793886" y="657573"/>
            <a:ext cx="27970" cy="3827144"/>
          </a:xfrm>
          <a:custGeom>
            <a:rect b="b" l="l" r="r" t="t"/>
            <a:pathLst>
              <a:path extrusionOk="0" h="26135" w="191">
                <a:moveTo>
                  <a:pt x="0" y="1"/>
                </a:moveTo>
                <a:lnTo>
                  <a:pt x="0" y="26134"/>
                </a:lnTo>
                <a:lnTo>
                  <a:pt x="5" y="26134"/>
                </a:lnTo>
                <a:lnTo>
                  <a:pt x="191" y="25938"/>
                </a:lnTo>
                <a:lnTo>
                  <a:pt x="191" y="187"/>
                </a:lnTo>
                <a:lnTo>
                  <a:pt x="13"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713200" y="572348"/>
            <a:ext cx="7716963" cy="85373"/>
          </a:xfrm>
          <a:custGeom>
            <a:rect b="b" l="l" r="r" t="t"/>
            <a:pathLst>
              <a:path extrusionOk="0" h="583" w="52698">
                <a:moveTo>
                  <a:pt x="1" y="1"/>
                </a:moveTo>
                <a:lnTo>
                  <a:pt x="564" y="583"/>
                </a:lnTo>
                <a:lnTo>
                  <a:pt x="52134" y="583"/>
                </a:lnTo>
                <a:lnTo>
                  <a:pt x="52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8347446" y="572348"/>
            <a:ext cx="83176" cy="3996719"/>
          </a:xfrm>
          <a:custGeom>
            <a:rect b="b" l="l" r="r" t="t"/>
            <a:pathLst>
              <a:path extrusionOk="0" h="27293" w="568">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713200" y="4484503"/>
            <a:ext cx="7717549" cy="85080"/>
          </a:xfrm>
          <a:custGeom>
            <a:rect b="b" l="l" r="r" t="t"/>
            <a:pathLst>
              <a:path extrusionOk="0" h="581" w="52702">
                <a:moveTo>
                  <a:pt x="556" y="0"/>
                </a:moveTo>
                <a:lnTo>
                  <a:pt x="1" y="572"/>
                </a:lnTo>
                <a:lnTo>
                  <a:pt x="1" y="581"/>
                </a:lnTo>
                <a:lnTo>
                  <a:pt x="52702" y="581"/>
                </a:lnTo>
                <a:lnTo>
                  <a:pt x="52702" y="577"/>
                </a:lnTo>
                <a:lnTo>
                  <a:pt x="52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713200" y="572348"/>
            <a:ext cx="82737" cy="3996133"/>
          </a:xfrm>
          <a:custGeom>
            <a:rect b="b" l="l" r="r" t="t"/>
            <a:pathLst>
              <a:path extrusionOk="0" h="27289" w="565">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347446" y="572348"/>
            <a:ext cx="83176" cy="85373"/>
          </a:xfrm>
          <a:custGeom>
            <a:rect b="b" l="l" r="r" t="t"/>
            <a:pathLst>
              <a:path extrusionOk="0" h="583" w="568">
                <a:moveTo>
                  <a:pt x="568" y="1"/>
                </a:moveTo>
                <a:cubicBezTo>
                  <a:pt x="417" y="134"/>
                  <a:pt x="0" y="583"/>
                  <a:pt x="0" y="583"/>
                </a:cubicBezTo>
                <a:cubicBezTo>
                  <a:pt x="0" y="583"/>
                  <a:pt x="257" y="361"/>
                  <a:pt x="568" y="1"/>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349203" y="4484503"/>
            <a:ext cx="81419" cy="85080"/>
          </a:xfrm>
          <a:custGeom>
            <a:rect b="b" l="l" r="r" t="t"/>
            <a:pathLst>
              <a:path extrusionOk="0" h="581" w="556">
                <a:moveTo>
                  <a:pt x="1" y="0"/>
                </a:moveTo>
                <a:cubicBezTo>
                  <a:pt x="1" y="1"/>
                  <a:pt x="405" y="448"/>
                  <a:pt x="556" y="581"/>
                </a:cubicBezTo>
                <a:cubicBezTo>
                  <a:pt x="245" y="222"/>
                  <a:pt x="1" y="1"/>
                  <a:pt x="1" y="0"/>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713786" y="572348"/>
            <a:ext cx="83323" cy="85373"/>
          </a:xfrm>
          <a:custGeom>
            <a:rect b="b" l="l" r="r" t="t"/>
            <a:pathLst>
              <a:path extrusionOk="0" h="583" w="569">
                <a:moveTo>
                  <a:pt x="1" y="1"/>
                </a:moveTo>
                <a:cubicBezTo>
                  <a:pt x="312" y="361"/>
                  <a:pt x="569" y="583"/>
                  <a:pt x="569" y="583"/>
                </a:cubicBezTo>
                <a:cubicBezTo>
                  <a:pt x="569" y="583"/>
                  <a:pt x="152" y="134"/>
                  <a:pt x="1" y="1"/>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713786" y="4484503"/>
            <a:ext cx="81419" cy="85080"/>
          </a:xfrm>
          <a:custGeom>
            <a:rect b="b" l="l" r="r" t="t"/>
            <a:pathLst>
              <a:path extrusionOk="0" h="581" w="556">
                <a:moveTo>
                  <a:pt x="556" y="0"/>
                </a:moveTo>
                <a:cubicBezTo>
                  <a:pt x="556" y="1"/>
                  <a:pt x="312" y="222"/>
                  <a:pt x="1" y="581"/>
                </a:cubicBezTo>
                <a:cubicBezTo>
                  <a:pt x="152" y="448"/>
                  <a:pt x="556" y="1"/>
                  <a:pt x="556" y="0"/>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821792" y="684739"/>
            <a:ext cx="7499797" cy="3772523"/>
          </a:xfrm>
          <a:custGeom>
            <a:rect b="b" l="l" r="r" t="t"/>
            <a:pathLst>
              <a:path extrusionOk="0" h="25762" w="51215">
                <a:moveTo>
                  <a:pt x="0" y="1"/>
                </a:moveTo>
                <a:lnTo>
                  <a:pt x="0" y="25762"/>
                </a:lnTo>
                <a:lnTo>
                  <a:pt x="51214" y="25762"/>
                </a:lnTo>
                <a:lnTo>
                  <a:pt x="512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1"/>
          <p:cNvGrpSpPr/>
          <p:nvPr/>
        </p:nvGrpSpPr>
        <p:grpSpPr>
          <a:xfrm flipH="1">
            <a:off x="2207694" y="692645"/>
            <a:ext cx="4283325" cy="3765604"/>
            <a:chOff x="3647700" y="1418025"/>
            <a:chExt cx="3459875" cy="3042175"/>
          </a:xfrm>
        </p:grpSpPr>
        <p:sp>
          <p:nvSpPr>
            <p:cNvPr id="188" name="Google Shape;188;p11"/>
            <p:cNvSpPr/>
            <p:nvPr/>
          </p:nvSpPr>
          <p:spPr>
            <a:xfrm>
              <a:off x="3647700" y="1418025"/>
              <a:ext cx="3459875" cy="3042175"/>
            </a:xfrm>
            <a:custGeom>
              <a:rect b="b" l="l" r="r" t="t"/>
              <a:pathLst>
                <a:path extrusionOk="0" h="121687" w="138395">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342375" y="1462500"/>
              <a:ext cx="49000" cy="42250"/>
            </a:xfrm>
            <a:custGeom>
              <a:rect b="b" l="l" r="r" t="t"/>
              <a:pathLst>
                <a:path extrusionOk="0" h="1690" w="196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4466800" y="1509225"/>
              <a:ext cx="103025" cy="14100"/>
            </a:xfrm>
            <a:custGeom>
              <a:rect b="b" l="l" r="r" t="t"/>
              <a:pathLst>
                <a:path extrusionOk="0" h="564" w="4121">
                  <a:moveTo>
                    <a:pt x="0" y="0"/>
                  </a:moveTo>
                  <a:lnTo>
                    <a:pt x="0" y="113"/>
                  </a:lnTo>
                  <a:lnTo>
                    <a:pt x="4121" y="563"/>
                  </a:lnTo>
                  <a:lnTo>
                    <a:pt x="4121" y="47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4670575" y="1532875"/>
              <a:ext cx="103050" cy="11850"/>
            </a:xfrm>
            <a:custGeom>
              <a:rect b="b" l="l" r="r" t="t"/>
              <a:pathLst>
                <a:path extrusionOk="0" h="474" w="4122">
                  <a:moveTo>
                    <a:pt x="1" y="0"/>
                  </a:moveTo>
                  <a:lnTo>
                    <a:pt x="4121" y="473"/>
                  </a:lnTo>
                  <a:lnTo>
                    <a:pt x="4121" y="38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4877175" y="1554250"/>
              <a:ext cx="103050" cy="14100"/>
            </a:xfrm>
            <a:custGeom>
              <a:rect b="b" l="l" r="r" t="t"/>
              <a:pathLst>
                <a:path extrusionOk="0" h="564" w="4122">
                  <a:moveTo>
                    <a:pt x="1" y="1"/>
                  </a:moveTo>
                  <a:lnTo>
                    <a:pt x="4121" y="564"/>
                  </a:lnTo>
                  <a:lnTo>
                    <a:pt x="4121" y="45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055075" y="1586900"/>
              <a:ext cx="59125" cy="44500"/>
            </a:xfrm>
            <a:custGeom>
              <a:rect b="b" l="l" r="r" t="t"/>
              <a:pathLst>
                <a:path extrusionOk="0" h="1780" w="2365">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4853525" y="1649950"/>
              <a:ext cx="100800" cy="23675"/>
            </a:xfrm>
            <a:custGeom>
              <a:rect b="b" l="l" r="r" t="t"/>
              <a:pathLst>
                <a:path extrusionOk="0" h="947" w="4032">
                  <a:moveTo>
                    <a:pt x="4032" y="1"/>
                  </a:moveTo>
                  <a:lnTo>
                    <a:pt x="1" y="947"/>
                  </a:lnTo>
                  <a:lnTo>
                    <a:pt x="4032" y="113"/>
                  </a:lnTo>
                  <a:lnTo>
                    <a:pt x="4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4652000" y="1695000"/>
              <a:ext cx="100800" cy="28175"/>
            </a:xfrm>
            <a:custGeom>
              <a:rect b="b" l="l" r="r" t="t"/>
              <a:pathLst>
                <a:path extrusionOk="0" h="1127" w="4032">
                  <a:moveTo>
                    <a:pt x="4031" y="0"/>
                  </a:moveTo>
                  <a:lnTo>
                    <a:pt x="1" y="1014"/>
                  </a:lnTo>
                  <a:lnTo>
                    <a:pt x="1" y="1126"/>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4452725" y="1746225"/>
              <a:ext cx="100775" cy="33225"/>
            </a:xfrm>
            <a:custGeom>
              <a:rect b="b" l="l" r="r" t="t"/>
              <a:pathLst>
                <a:path extrusionOk="0" h="1329" w="4031">
                  <a:moveTo>
                    <a:pt x="4031" y="0"/>
                  </a:moveTo>
                  <a:lnTo>
                    <a:pt x="0" y="1216"/>
                  </a:lnTo>
                  <a:lnTo>
                    <a:pt x="90" y="1329"/>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4264700" y="1812075"/>
              <a:ext cx="94025" cy="51825"/>
            </a:xfrm>
            <a:custGeom>
              <a:rect b="b" l="l" r="r" t="t"/>
              <a:pathLst>
                <a:path extrusionOk="0" h="2073" w="3761">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4255700" y="1945500"/>
              <a:ext cx="93475" cy="47325"/>
            </a:xfrm>
            <a:custGeom>
              <a:rect b="b" l="l" r="r" t="t"/>
              <a:pathLst>
                <a:path extrusionOk="0" h="1893" w="3739">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4447650" y="2015875"/>
              <a:ext cx="100800" cy="25925"/>
            </a:xfrm>
            <a:custGeom>
              <a:rect b="b" l="l" r="r" t="t"/>
              <a:pathLst>
                <a:path extrusionOk="0" h="1037" w="4032">
                  <a:moveTo>
                    <a:pt x="91" y="0"/>
                  </a:moveTo>
                  <a:lnTo>
                    <a:pt x="1" y="113"/>
                  </a:lnTo>
                  <a:lnTo>
                    <a:pt x="4031" y="1036"/>
                  </a:lnTo>
                  <a:lnTo>
                    <a:pt x="4031" y="94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4649750" y="2060900"/>
              <a:ext cx="103050" cy="23125"/>
            </a:xfrm>
            <a:custGeom>
              <a:rect b="b" l="l" r="r" t="t"/>
              <a:pathLst>
                <a:path extrusionOk="0" h="925" w="4122">
                  <a:moveTo>
                    <a:pt x="91" y="1"/>
                  </a:moveTo>
                  <a:lnTo>
                    <a:pt x="0" y="91"/>
                  </a:lnTo>
                  <a:lnTo>
                    <a:pt x="4031" y="924"/>
                  </a:lnTo>
                  <a:lnTo>
                    <a:pt x="4121" y="744"/>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4853525" y="2100325"/>
              <a:ext cx="100800" cy="23650"/>
            </a:xfrm>
            <a:custGeom>
              <a:rect b="b" l="l" r="r" t="t"/>
              <a:pathLst>
                <a:path extrusionOk="0" h="946" w="4032">
                  <a:moveTo>
                    <a:pt x="1" y="0"/>
                  </a:moveTo>
                  <a:lnTo>
                    <a:pt x="1" y="203"/>
                  </a:lnTo>
                  <a:lnTo>
                    <a:pt x="4032" y="946"/>
                  </a:lnTo>
                  <a:lnTo>
                    <a:pt x="4032" y="76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5055075" y="2140275"/>
              <a:ext cx="101350" cy="25925"/>
            </a:xfrm>
            <a:custGeom>
              <a:rect b="b" l="l" r="r" t="t"/>
              <a:pathLst>
                <a:path extrusionOk="0" h="1037" w="4054">
                  <a:moveTo>
                    <a:pt x="0" y="1"/>
                  </a:moveTo>
                  <a:lnTo>
                    <a:pt x="0" y="203"/>
                  </a:lnTo>
                  <a:lnTo>
                    <a:pt x="4053" y="1037"/>
                  </a:lnTo>
                  <a:lnTo>
                    <a:pt x="4053" y="8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5257175" y="2182500"/>
              <a:ext cx="100775" cy="28175"/>
            </a:xfrm>
            <a:custGeom>
              <a:rect b="b" l="l" r="r" t="t"/>
              <a:pathLst>
                <a:path extrusionOk="0" h="1127" w="4031">
                  <a:moveTo>
                    <a:pt x="0" y="1"/>
                  </a:moveTo>
                  <a:lnTo>
                    <a:pt x="0" y="203"/>
                  </a:lnTo>
                  <a:lnTo>
                    <a:pt x="4031" y="1127"/>
                  </a:lnTo>
                  <a:lnTo>
                    <a:pt x="4031" y="94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5458700" y="2229800"/>
              <a:ext cx="100800" cy="30425"/>
            </a:xfrm>
            <a:custGeom>
              <a:rect b="b" l="l" r="r" t="t"/>
              <a:pathLst>
                <a:path extrusionOk="0" h="1217" w="4032">
                  <a:moveTo>
                    <a:pt x="0" y="0"/>
                  </a:moveTo>
                  <a:lnTo>
                    <a:pt x="0" y="180"/>
                  </a:lnTo>
                  <a:lnTo>
                    <a:pt x="3941" y="1216"/>
                  </a:lnTo>
                  <a:lnTo>
                    <a:pt x="4031" y="92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5657975" y="2278775"/>
              <a:ext cx="100800" cy="35475"/>
            </a:xfrm>
            <a:custGeom>
              <a:rect b="b" l="l" r="r" t="t"/>
              <a:pathLst>
                <a:path extrusionOk="0" h="1419" w="4032">
                  <a:moveTo>
                    <a:pt x="91" y="0"/>
                  </a:moveTo>
                  <a:lnTo>
                    <a:pt x="1" y="293"/>
                  </a:lnTo>
                  <a:lnTo>
                    <a:pt x="3941" y="1419"/>
                  </a:lnTo>
                  <a:lnTo>
                    <a:pt x="4031" y="112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5855000" y="2337300"/>
              <a:ext cx="100800" cy="42250"/>
            </a:xfrm>
            <a:custGeom>
              <a:rect b="b" l="l" r="r" t="t"/>
              <a:pathLst>
                <a:path extrusionOk="0" h="1690" w="4032">
                  <a:moveTo>
                    <a:pt x="91" y="1"/>
                  </a:moveTo>
                  <a:lnTo>
                    <a:pt x="1" y="294"/>
                  </a:lnTo>
                  <a:lnTo>
                    <a:pt x="3942" y="1690"/>
                  </a:lnTo>
                  <a:lnTo>
                    <a:pt x="4032" y="1330"/>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6049800" y="2407675"/>
              <a:ext cx="98525" cy="49575"/>
            </a:xfrm>
            <a:custGeom>
              <a:rect b="b" l="l" r="r" t="t"/>
              <a:pathLst>
                <a:path extrusionOk="0" h="1983" w="3941">
                  <a:moveTo>
                    <a:pt x="90" y="1"/>
                  </a:moveTo>
                  <a:lnTo>
                    <a:pt x="0" y="293"/>
                  </a:lnTo>
                  <a:lnTo>
                    <a:pt x="3761" y="1982"/>
                  </a:lnTo>
                  <a:lnTo>
                    <a:pt x="3941" y="1599"/>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6235000" y="2494375"/>
              <a:ext cx="94025" cy="61375"/>
            </a:xfrm>
            <a:custGeom>
              <a:rect b="b" l="l" r="r" t="t"/>
              <a:pathLst>
                <a:path extrusionOk="0" h="2455" w="3761">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6401625" y="2614275"/>
              <a:ext cx="72650" cy="86725"/>
            </a:xfrm>
            <a:custGeom>
              <a:rect b="b" l="l" r="r" t="t"/>
              <a:pathLst>
                <a:path extrusionOk="0" h="3469" w="2906">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6472000" y="2797225"/>
              <a:ext cx="30425" cy="103050"/>
            </a:xfrm>
            <a:custGeom>
              <a:rect b="b" l="l" r="r" t="t"/>
              <a:pathLst>
                <a:path extrusionOk="0" h="4122" w="1217">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6371225" y="2986950"/>
              <a:ext cx="65900" cy="94025"/>
            </a:xfrm>
            <a:custGeom>
              <a:rect b="b" l="l" r="r" t="t"/>
              <a:pathLst>
                <a:path extrusionOk="0" h="3761" w="2636">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6244575" y="3155825"/>
              <a:ext cx="74900" cy="89550"/>
            </a:xfrm>
            <a:custGeom>
              <a:rect b="b" l="l" r="r" t="t"/>
              <a:pathLst>
                <a:path extrusionOk="0" h="3582" w="2996">
                  <a:moveTo>
                    <a:pt x="2635" y="1"/>
                  </a:moveTo>
                  <a:lnTo>
                    <a:pt x="0" y="3198"/>
                  </a:lnTo>
                  <a:lnTo>
                    <a:pt x="383" y="3581"/>
                  </a:lnTo>
                  <a:lnTo>
                    <a:pt x="2995" y="384"/>
                  </a:lnTo>
                  <a:lnTo>
                    <a:pt x="26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6106075" y="3313450"/>
              <a:ext cx="79975" cy="86725"/>
            </a:xfrm>
            <a:custGeom>
              <a:rect b="b" l="l" r="r" t="t"/>
              <a:pathLst>
                <a:path extrusionOk="0" h="3469" w="3199">
                  <a:moveTo>
                    <a:pt x="2816" y="1"/>
                  </a:moveTo>
                  <a:lnTo>
                    <a:pt x="1" y="2996"/>
                  </a:lnTo>
                  <a:lnTo>
                    <a:pt x="384" y="3468"/>
                  </a:lnTo>
                  <a:lnTo>
                    <a:pt x="3198" y="361"/>
                  </a:lnTo>
                  <a:lnTo>
                    <a:pt x="28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5960850" y="3463200"/>
              <a:ext cx="84450" cy="84475"/>
            </a:xfrm>
            <a:custGeom>
              <a:rect b="b" l="l" r="r" t="t"/>
              <a:pathLst>
                <a:path extrusionOk="0" h="3379" w="3378">
                  <a:moveTo>
                    <a:pt x="2905" y="0"/>
                  </a:moveTo>
                  <a:lnTo>
                    <a:pt x="0" y="2905"/>
                  </a:lnTo>
                  <a:lnTo>
                    <a:pt x="361" y="3378"/>
                  </a:lnTo>
                  <a:lnTo>
                    <a:pt x="3378" y="383"/>
                  </a:lnTo>
                  <a:lnTo>
                    <a:pt x="2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5808275" y="3606175"/>
              <a:ext cx="88975" cy="82225"/>
            </a:xfrm>
            <a:custGeom>
              <a:rect b="b" l="l" r="r" t="t"/>
              <a:pathLst>
                <a:path extrusionOk="0" h="3289" w="3559">
                  <a:moveTo>
                    <a:pt x="3086" y="1"/>
                  </a:moveTo>
                  <a:lnTo>
                    <a:pt x="1" y="2816"/>
                  </a:lnTo>
                  <a:lnTo>
                    <a:pt x="564" y="3289"/>
                  </a:lnTo>
                  <a:lnTo>
                    <a:pt x="3559" y="474"/>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5655725" y="3744675"/>
              <a:ext cx="88975" cy="84450"/>
            </a:xfrm>
            <a:custGeom>
              <a:rect b="b" l="l" r="r" t="t"/>
              <a:pathLst>
                <a:path extrusionOk="0" h="3378" w="3559">
                  <a:moveTo>
                    <a:pt x="3108" y="0"/>
                  </a:moveTo>
                  <a:lnTo>
                    <a:pt x="1" y="2725"/>
                  </a:lnTo>
                  <a:lnTo>
                    <a:pt x="474" y="3378"/>
                  </a:lnTo>
                  <a:lnTo>
                    <a:pt x="3558" y="563"/>
                  </a:lnTo>
                  <a:lnTo>
                    <a:pt x="3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5498675" y="3880900"/>
              <a:ext cx="91225" cy="82225"/>
            </a:xfrm>
            <a:custGeom>
              <a:rect b="b" l="l" r="r" t="t"/>
              <a:pathLst>
                <a:path extrusionOk="0" h="3289" w="3649">
                  <a:moveTo>
                    <a:pt x="3198" y="1"/>
                  </a:moveTo>
                  <a:lnTo>
                    <a:pt x="0" y="2725"/>
                  </a:lnTo>
                  <a:lnTo>
                    <a:pt x="563" y="3288"/>
                  </a:lnTo>
                  <a:lnTo>
                    <a:pt x="3648" y="654"/>
                  </a:lnTo>
                  <a:lnTo>
                    <a:pt x="31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5339350" y="4014325"/>
              <a:ext cx="93475" cy="82200"/>
            </a:xfrm>
            <a:custGeom>
              <a:rect b="b" l="l" r="r" t="t"/>
              <a:pathLst>
                <a:path extrusionOk="0" h="3288" w="3739">
                  <a:moveTo>
                    <a:pt x="3176" y="0"/>
                  </a:moveTo>
                  <a:lnTo>
                    <a:pt x="1" y="2635"/>
                  </a:lnTo>
                  <a:lnTo>
                    <a:pt x="564" y="3288"/>
                  </a:lnTo>
                  <a:lnTo>
                    <a:pt x="3739" y="676"/>
                  </a:lnTo>
                  <a:lnTo>
                    <a:pt x="31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5179475" y="4146050"/>
              <a:ext cx="94050" cy="82225"/>
            </a:xfrm>
            <a:custGeom>
              <a:rect b="b" l="l" r="r" t="t"/>
              <a:pathLst>
                <a:path extrusionOk="0" h="3289" w="3762">
                  <a:moveTo>
                    <a:pt x="3198" y="0"/>
                  </a:moveTo>
                  <a:lnTo>
                    <a:pt x="1" y="2522"/>
                  </a:lnTo>
                  <a:lnTo>
                    <a:pt x="564" y="3288"/>
                  </a:lnTo>
                  <a:lnTo>
                    <a:pt x="3761" y="653"/>
                  </a:lnTo>
                  <a:lnTo>
                    <a:pt x="31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5015675" y="4272700"/>
              <a:ext cx="98525" cy="84475"/>
            </a:xfrm>
            <a:custGeom>
              <a:rect b="b" l="l" r="r" t="t"/>
              <a:pathLst>
                <a:path extrusionOk="0" h="3379" w="3941">
                  <a:moveTo>
                    <a:pt x="3265" y="1"/>
                  </a:moveTo>
                  <a:lnTo>
                    <a:pt x="0" y="2523"/>
                  </a:lnTo>
                  <a:lnTo>
                    <a:pt x="653" y="3379"/>
                  </a:lnTo>
                  <a:lnTo>
                    <a:pt x="3941" y="834"/>
                  </a:lnTo>
                  <a:lnTo>
                    <a:pt x="32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1"/>
          <p:cNvSpPr txBox="1"/>
          <p:nvPr>
            <p:ph hasCustomPrompt="1" type="title"/>
          </p:nvPr>
        </p:nvSpPr>
        <p:spPr>
          <a:xfrm>
            <a:off x="714800" y="1442388"/>
            <a:ext cx="7714800" cy="1458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2" name="Google Shape;222;p11"/>
          <p:cNvSpPr txBox="1"/>
          <p:nvPr>
            <p:ph idx="1" type="subTitle"/>
          </p:nvPr>
        </p:nvSpPr>
        <p:spPr>
          <a:xfrm>
            <a:off x="1641900" y="2993686"/>
            <a:ext cx="5860200" cy="457200"/>
          </a:xfrm>
          <a:prstGeom prst="rect">
            <a:avLst/>
          </a:prstGeom>
          <a:solidFill>
            <a:schemeClr val="accent1"/>
          </a:solidFill>
        </p:spPr>
        <p:txBody>
          <a:bodyPr anchorCtr="0" anchor="t" bIns="91425" lIns="91425" spcFirstLastPara="1" rIns="91425" wrap="square" tIns="91425">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p:txBody>
      </p:sp>
      <p:sp>
        <p:nvSpPr>
          <p:cNvPr id="223" name="Google Shape;223;p11"/>
          <p:cNvSpPr/>
          <p:nvPr/>
        </p:nvSpPr>
        <p:spPr>
          <a:xfrm rot="10800000">
            <a:off x="5742425" y="692640"/>
            <a:ext cx="2579100" cy="1138200"/>
          </a:xfrm>
          <a:prstGeom prst="rtTriangle">
            <a:avLst/>
          </a:prstGeom>
          <a:solidFill>
            <a:srgbClr val="1F424C">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rot="5400000">
            <a:off x="101400" y="1413090"/>
            <a:ext cx="2579100" cy="1138200"/>
          </a:xfrm>
          <a:prstGeom prst="rtTriangle">
            <a:avLst/>
          </a:prstGeom>
          <a:solidFill>
            <a:srgbClr val="1F424C">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5" name="Shape 2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2">
    <p:spTree>
      <p:nvGrpSpPr>
        <p:cNvPr id="226" name="Shape 22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27" name="Shape 227"/>
        <p:cNvGrpSpPr/>
        <p:nvPr/>
      </p:nvGrpSpPr>
      <p:grpSpPr>
        <a:xfrm>
          <a:off x="0" y="0"/>
          <a:ext cx="0" cy="0"/>
          <a:chOff x="0" y="0"/>
          <a:chExt cx="0" cy="0"/>
        </a:xfrm>
      </p:grpSpPr>
      <p:sp>
        <p:nvSpPr>
          <p:cNvPr id="228" name="Google Shape;228;p14"/>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9" name="Google Shape;229;p14"/>
          <p:cNvSpPr txBox="1"/>
          <p:nvPr>
            <p:ph idx="1" type="subTitle"/>
          </p:nvPr>
        </p:nvSpPr>
        <p:spPr>
          <a:xfrm>
            <a:off x="999125" y="2910988"/>
            <a:ext cx="1947900" cy="425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600">
                <a:solidFill>
                  <a:srgbClr val="FFFFFF"/>
                </a:solidFill>
                <a:latin typeface="Krona One"/>
                <a:ea typeface="Krona One"/>
                <a:cs typeface="Krona One"/>
                <a:sym typeface="Krona One"/>
              </a:defRPr>
            </a:lvl1pPr>
            <a:lvl2pPr lvl="1" algn="ctr">
              <a:spcBef>
                <a:spcPts val="1600"/>
              </a:spcBef>
              <a:spcAft>
                <a:spcPts val="0"/>
              </a:spcAft>
              <a:buNone/>
              <a:defRPr sz="1600">
                <a:solidFill>
                  <a:srgbClr val="FFFFFF"/>
                </a:solidFill>
                <a:latin typeface="Krona One"/>
                <a:ea typeface="Krona One"/>
                <a:cs typeface="Krona One"/>
                <a:sym typeface="Krona One"/>
              </a:defRPr>
            </a:lvl2pPr>
            <a:lvl3pPr lvl="2" algn="ctr">
              <a:spcBef>
                <a:spcPts val="1600"/>
              </a:spcBef>
              <a:spcAft>
                <a:spcPts val="0"/>
              </a:spcAft>
              <a:buNone/>
              <a:defRPr sz="1600">
                <a:solidFill>
                  <a:srgbClr val="FFFFFF"/>
                </a:solidFill>
                <a:latin typeface="Krona One"/>
                <a:ea typeface="Krona One"/>
                <a:cs typeface="Krona One"/>
                <a:sym typeface="Krona One"/>
              </a:defRPr>
            </a:lvl3pPr>
            <a:lvl4pPr lvl="3" algn="ctr">
              <a:spcBef>
                <a:spcPts val="1600"/>
              </a:spcBef>
              <a:spcAft>
                <a:spcPts val="0"/>
              </a:spcAft>
              <a:buNone/>
              <a:defRPr sz="1600">
                <a:solidFill>
                  <a:srgbClr val="FFFFFF"/>
                </a:solidFill>
                <a:latin typeface="Krona One"/>
                <a:ea typeface="Krona One"/>
                <a:cs typeface="Krona One"/>
                <a:sym typeface="Krona One"/>
              </a:defRPr>
            </a:lvl4pPr>
            <a:lvl5pPr lvl="4" algn="ctr">
              <a:spcBef>
                <a:spcPts val="1600"/>
              </a:spcBef>
              <a:spcAft>
                <a:spcPts val="0"/>
              </a:spcAft>
              <a:buNone/>
              <a:defRPr sz="1600">
                <a:solidFill>
                  <a:srgbClr val="FFFFFF"/>
                </a:solidFill>
                <a:latin typeface="Krona One"/>
                <a:ea typeface="Krona One"/>
                <a:cs typeface="Krona One"/>
                <a:sym typeface="Krona One"/>
              </a:defRPr>
            </a:lvl5pPr>
            <a:lvl6pPr lvl="5" algn="ctr">
              <a:spcBef>
                <a:spcPts val="1600"/>
              </a:spcBef>
              <a:spcAft>
                <a:spcPts val="0"/>
              </a:spcAft>
              <a:buNone/>
              <a:defRPr sz="1600">
                <a:solidFill>
                  <a:srgbClr val="FFFFFF"/>
                </a:solidFill>
                <a:latin typeface="Krona One"/>
                <a:ea typeface="Krona One"/>
                <a:cs typeface="Krona One"/>
                <a:sym typeface="Krona One"/>
              </a:defRPr>
            </a:lvl6pPr>
            <a:lvl7pPr lvl="6" algn="ctr">
              <a:spcBef>
                <a:spcPts val="1600"/>
              </a:spcBef>
              <a:spcAft>
                <a:spcPts val="0"/>
              </a:spcAft>
              <a:buNone/>
              <a:defRPr sz="1600">
                <a:solidFill>
                  <a:srgbClr val="FFFFFF"/>
                </a:solidFill>
                <a:latin typeface="Krona One"/>
                <a:ea typeface="Krona One"/>
                <a:cs typeface="Krona One"/>
                <a:sym typeface="Krona One"/>
              </a:defRPr>
            </a:lvl7pPr>
            <a:lvl8pPr lvl="7" algn="ctr">
              <a:spcBef>
                <a:spcPts val="1600"/>
              </a:spcBef>
              <a:spcAft>
                <a:spcPts val="0"/>
              </a:spcAft>
              <a:buNone/>
              <a:defRPr sz="1600">
                <a:solidFill>
                  <a:srgbClr val="FFFFFF"/>
                </a:solidFill>
                <a:latin typeface="Krona One"/>
                <a:ea typeface="Krona One"/>
                <a:cs typeface="Krona One"/>
                <a:sym typeface="Krona One"/>
              </a:defRPr>
            </a:lvl8pPr>
            <a:lvl9pPr lvl="8" algn="ctr">
              <a:spcBef>
                <a:spcPts val="1600"/>
              </a:spcBef>
              <a:spcAft>
                <a:spcPts val="1600"/>
              </a:spcAft>
              <a:buNone/>
              <a:defRPr sz="1600">
                <a:solidFill>
                  <a:srgbClr val="FFFFFF"/>
                </a:solidFill>
                <a:latin typeface="Krona One"/>
                <a:ea typeface="Krona One"/>
                <a:cs typeface="Krona One"/>
                <a:sym typeface="Krona One"/>
              </a:defRPr>
            </a:lvl9pPr>
          </a:lstStyle>
          <a:p/>
        </p:txBody>
      </p:sp>
      <p:sp>
        <p:nvSpPr>
          <p:cNvPr id="230" name="Google Shape;230;p14"/>
          <p:cNvSpPr txBox="1"/>
          <p:nvPr>
            <p:ph idx="2" type="subTitle"/>
          </p:nvPr>
        </p:nvSpPr>
        <p:spPr>
          <a:xfrm>
            <a:off x="760632" y="3254746"/>
            <a:ext cx="2425200" cy="7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231" name="Google Shape;231;p14"/>
          <p:cNvSpPr txBox="1"/>
          <p:nvPr>
            <p:ph idx="3" type="subTitle"/>
          </p:nvPr>
        </p:nvSpPr>
        <p:spPr>
          <a:xfrm>
            <a:off x="3604305" y="2910988"/>
            <a:ext cx="1947900" cy="42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6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6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6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6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6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6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6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600">
                <a:solidFill>
                  <a:srgbClr val="FFFFFF"/>
                </a:solidFill>
                <a:latin typeface="Krona One"/>
                <a:ea typeface="Krona One"/>
                <a:cs typeface="Krona One"/>
                <a:sym typeface="Krona One"/>
              </a:defRPr>
            </a:lvl9pPr>
          </a:lstStyle>
          <a:p/>
        </p:txBody>
      </p:sp>
      <p:sp>
        <p:nvSpPr>
          <p:cNvPr id="232" name="Google Shape;232;p14"/>
          <p:cNvSpPr txBox="1"/>
          <p:nvPr>
            <p:ph idx="4" type="subTitle"/>
          </p:nvPr>
        </p:nvSpPr>
        <p:spPr>
          <a:xfrm>
            <a:off x="5963270" y="3254746"/>
            <a:ext cx="2425200" cy="7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233" name="Google Shape;233;p14"/>
          <p:cNvSpPr txBox="1"/>
          <p:nvPr>
            <p:ph idx="5" type="subTitle"/>
          </p:nvPr>
        </p:nvSpPr>
        <p:spPr>
          <a:xfrm>
            <a:off x="3361951" y="3254746"/>
            <a:ext cx="2425200" cy="7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234" name="Google Shape;234;p14"/>
          <p:cNvSpPr txBox="1"/>
          <p:nvPr>
            <p:ph idx="6" type="subTitle"/>
          </p:nvPr>
        </p:nvSpPr>
        <p:spPr>
          <a:xfrm>
            <a:off x="6201535" y="2910988"/>
            <a:ext cx="1947900" cy="42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6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6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6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6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6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6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6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600">
                <a:solidFill>
                  <a:srgbClr val="FFFFFF"/>
                </a:solidFill>
                <a:latin typeface="Krona One"/>
                <a:ea typeface="Krona One"/>
                <a:cs typeface="Krona One"/>
                <a:sym typeface="Krona One"/>
              </a:defRPr>
            </a:lvl9pPr>
          </a:lstStyle>
          <a:p/>
        </p:txBody>
      </p:sp>
      <p:sp>
        <p:nvSpPr>
          <p:cNvPr id="235" name="Google Shape;235;p14"/>
          <p:cNvSpPr/>
          <p:nvPr/>
        </p:nvSpPr>
        <p:spPr>
          <a:xfrm>
            <a:off x="873737" y="4381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3445207" y="4381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6074349" y="4381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2">
  <p:cSld name="TITLE_AND_TWO_COLUMNS_1_2">
    <p:spTree>
      <p:nvGrpSpPr>
        <p:cNvPr id="239" name="Shape 239"/>
        <p:cNvGrpSpPr/>
        <p:nvPr/>
      </p:nvGrpSpPr>
      <p:grpSpPr>
        <a:xfrm>
          <a:off x="0" y="0"/>
          <a:ext cx="0" cy="0"/>
          <a:chOff x="0" y="0"/>
          <a:chExt cx="0" cy="0"/>
        </a:xfrm>
      </p:grpSpPr>
      <p:grpSp>
        <p:nvGrpSpPr>
          <p:cNvPr id="240" name="Google Shape;240;p15"/>
          <p:cNvGrpSpPr/>
          <p:nvPr/>
        </p:nvGrpSpPr>
        <p:grpSpPr>
          <a:xfrm>
            <a:off x="-3305083" y="-548461"/>
            <a:ext cx="15774103" cy="10669088"/>
            <a:chOff x="-3305083" y="-548461"/>
            <a:chExt cx="15774103" cy="10669088"/>
          </a:xfrm>
        </p:grpSpPr>
        <p:grpSp>
          <p:nvGrpSpPr>
            <p:cNvPr id="241" name="Google Shape;241;p15"/>
            <p:cNvGrpSpPr/>
            <p:nvPr/>
          </p:nvGrpSpPr>
          <p:grpSpPr>
            <a:xfrm flipH="1" rot="10800000">
              <a:off x="-3305083" y="-548461"/>
              <a:ext cx="15774103" cy="10669088"/>
              <a:chOff x="-785906" y="-1208675"/>
              <a:chExt cx="10735064" cy="7260847"/>
            </a:xfrm>
          </p:grpSpPr>
          <p:sp>
            <p:nvSpPr>
              <p:cNvPr id="242" name="Google Shape;242;p15"/>
              <p:cNvSpPr/>
              <p:nvPr/>
            </p:nvSpPr>
            <p:spPr>
              <a:xfrm>
                <a:off x="-299553" y="-676844"/>
                <a:ext cx="9513751" cy="6342783"/>
              </a:xfrm>
              <a:custGeom>
                <a:rect b="b" l="l" r="r" t="t"/>
                <a:pathLst>
                  <a:path extrusionOk="0" h="37377" w="56063">
                    <a:moveTo>
                      <a:pt x="1" y="0"/>
                    </a:moveTo>
                    <a:lnTo>
                      <a:pt x="1" y="37376"/>
                    </a:lnTo>
                    <a:lnTo>
                      <a:pt x="56063" y="37376"/>
                    </a:lnTo>
                    <a:lnTo>
                      <a:pt x="560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4655105" y="1374120"/>
                <a:ext cx="2420735" cy="2264104"/>
              </a:xfrm>
              <a:custGeom>
                <a:rect b="b" l="l" r="r" t="t"/>
                <a:pathLst>
                  <a:path extrusionOk="0" h="13342" w="14265">
                    <a:moveTo>
                      <a:pt x="4341" y="0"/>
                    </a:moveTo>
                    <a:lnTo>
                      <a:pt x="0" y="5605"/>
                    </a:lnTo>
                    <a:lnTo>
                      <a:pt x="2907" y="12614"/>
                    </a:lnTo>
                    <a:lnTo>
                      <a:pt x="9942" y="13342"/>
                    </a:lnTo>
                    <a:lnTo>
                      <a:pt x="14264" y="7297"/>
                    </a:lnTo>
                    <a:lnTo>
                      <a:pt x="11642" y="1052"/>
                    </a:lnTo>
                    <a:lnTo>
                      <a:pt x="4341" y="0"/>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6874579" y="2704888"/>
                <a:ext cx="630596" cy="602766"/>
              </a:xfrm>
              <a:custGeom>
                <a:rect b="b" l="l" r="r" t="t"/>
                <a:pathLst>
                  <a:path extrusionOk="0" h="3552" w="3716">
                    <a:moveTo>
                      <a:pt x="1185" y="0"/>
                    </a:moveTo>
                    <a:lnTo>
                      <a:pt x="1" y="1776"/>
                    </a:lnTo>
                    <a:lnTo>
                      <a:pt x="1976" y="3552"/>
                    </a:lnTo>
                    <a:lnTo>
                      <a:pt x="3715" y="1763"/>
                    </a:lnTo>
                    <a:lnTo>
                      <a:pt x="11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3968170" y="-448600"/>
                <a:ext cx="1051446" cy="889554"/>
              </a:xfrm>
              <a:custGeom>
                <a:rect b="b" l="l" r="r" t="t"/>
                <a:pathLst>
                  <a:path extrusionOk="0" h="5242" w="6196">
                    <a:moveTo>
                      <a:pt x="1940" y="1"/>
                    </a:moveTo>
                    <a:lnTo>
                      <a:pt x="0" y="3125"/>
                    </a:lnTo>
                    <a:lnTo>
                      <a:pt x="3311" y="5242"/>
                    </a:lnTo>
                    <a:lnTo>
                      <a:pt x="4225" y="4186"/>
                    </a:lnTo>
                    <a:lnTo>
                      <a:pt x="5610" y="4079"/>
                    </a:lnTo>
                    <a:lnTo>
                      <a:pt x="6195" y="644"/>
                    </a:lnTo>
                    <a:lnTo>
                      <a:pt x="19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6244152" y="-115824"/>
                <a:ext cx="478377" cy="1075712"/>
              </a:xfrm>
              <a:custGeom>
                <a:rect b="b" l="l" r="r" t="t"/>
                <a:pathLst>
                  <a:path extrusionOk="0" h="6339" w="2819">
                    <a:moveTo>
                      <a:pt x="959" y="1"/>
                    </a:moveTo>
                    <a:lnTo>
                      <a:pt x="0" y="5593"/>
                    </a:lnTo>
                    <a:lnTo>
                      <a:pt x="1923" y="6339"/>
                    </a:lnTo>
                    <a:lnTo>
                      <a:pt x="2819" y="445"/>
                    </a:lnTo>
                    <a:lnTo>
                      <a:pt x="9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5551956" y="-235460"/>
                <a:ext cx="528947" cy="1068925"/>
              </a:xfrm>
              <a:custGeom>
                <a:rect b="b" l="l" r="r" t="t"/>
                <a:pathLst>
                  <a:path extrusionOk="0" h="6299" w="3117">
                    <a:moveTo>
                      <a:pt x="320" y="1"/>
                    </a:moveTo>
                    <a:lnTo>
                      <a:pt x="1" y="5908"/>
                    </a:lnTo>
                    <a:lnTo>
                      <a:pt x="2637" y="6298"/>
                    </a:lnTo>
                    <a:lnTo>
                      <a:pt x="3116" y="657"/>
                    </a:lnTo>
                    <a:lnTo>
                      <a:pt x="3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2036164" y="1934462"/>
                <a:ext cx="1362671" cy="1448368"/>
              </a:xfrm>
              <a:custGeom>
                <a:rect b="b" l="l" r="r" t="t"/>
                <a:pathLst>
                  <a:path extrusionOk="0" h="8535" w="8030">
                    <a:moveTo>
                      <a:pt x="1518" y="0"/>
                    </a:moveTo>
                    <a:lnTo>
                      <a:pt x="1745" y="3378"/>
                    </a:lnTo>
                    <a:lnTo>
                      <a:pt x="0" y="5313"/>
                    </a:lnTo>
                    <a:lnTo>
                      <a:pt x="2065" y="7434"/>
                    </a:lnTo>
                    <a:lnTo>
                      <a:pt x="3786" y="8535"/>
                    </a:lnTo>
                    <a:lnTo>
                      <a:pt x="5473" y="8535"/>
                    </a:lnTo>
                    <a:lnTo>
                      <a:pt x="7155" y="7945"/>
                    </a:lnTo>
                    <a:lnTo>
                      <a:pt x="7653" y="6525"/>
                    </a:lnTo>
                    <a:lnTo>
                      <a:pt x="8030" y="5189"/>
                    </a:lnTo>
                    <a:lnTo>
                      <a:pt x="7155" y="3702"/>
                    </a:lnTo>
                    <a:lnTo>
                      <a:pt x="5735" y="2682"/>
                    </a:lnTo>
                    <a:lnTo>
                      <a:pt x="4519" y="36"/>
                    </a:lnTo>
                    <a:lnTo>
                      <a:pt x="15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5524805" y="791040"/>
                <a:ext cx="425771" cy="586984"/>
              </a:xfrm>
              <a:custGeom>
                <a:rect b="b" l="l" r="r" t="t"/>
                <a:pathLst>
                  <a:path extrusionOk="0" h="3459" w="2509">
                    <a:moveTo>
                      <a:pt x="298" y="1"/>
                    </a:moveTo>
                    <a:lnTo>
                      <a:pt x="1" y="3428"/>
                    </a:lnTo>
                    <a:lnTo>
                      <a:pt x="1994" y="3459"/>
                    </a:lnTo>
                    <a:lnTo>
                      <a:pt x="2508" y="520"/>
                    </a:lnTo>
                    <a:lnTo>
                      <a:pt x="2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6156758" y="18916"/>
                <a:ext cx="2504565" cy="2422602"/>
              </a:xfrm>
              <a:custGeom>
                <a:rect b="b" l="l" r="r" t="t"/>
                <a:pathLst>
                  <a:path extrusionOk="0" h="14276" w="14759">
                    <a:moveTo>
                      <a:pt x="6682" y="1"/>
                    </a:moveTo>
                    <a:cubicBezTo>
                      <a:pt x="6649" y="1"/>
                      <a:pt x="6632" y="1"/>
                      <a:pt x="6632" y="1"/>
                    </a:cubicBezTo>
                    <a:lnTo>
                      <a:pt x="6023" y="3126"/>
                    </a:lnTo>
                    <a:lnTo>
                      <a:pt x="7080" y="3552"/>
                    </a:lnTo>
                    <a:lnTo>
                      <a:pt x="2793" y="5661"/>
                    </a:lnTo>
                    <a:lnTo>
                      <a:pt x="325" y="5070"/>
                    </a:lnTo>
                    <a:lnTo>
                      <a:pt x="1" y="8372"/>
                    </a:lnTo>
                    <a:lnTo>
                      <a:pt x="2486" y="8900"/>
                    </a:lnTo>
                    <a:lnTo>
                      <a:pt x="5163" y="14275"/>
                    </a:lnTo>
                    <a:lnTo>
                      <a:pt x="14758" y="10316"/>
                    </a:lnTo>
                    <a:cubicBezTo>
                      <a:pt x="14758" y="10316"/>
                      <a:pt x="12881" y="5053"/>
                      <a:pt x="11052" y="2470"/>
                    </a:cubicBezTo>
                    <a:cubicBezTo>
                      <a:pt x="9378" y="98"/>
                      <a:pt x="7051" y="1"/>
                      <a:pt x="66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2791487" y="3195993"/>
                <a:ext cx="1721242" cy="884463"/>
              </a:xfrm>
              <a:custGeom>
                <a:rect b="b" l="l" r="r" t="t"/>
                <a:pathLst>
                  <a:path extrusionOk="0" h="5212" w="10143">
                    <a:moveTo>
                      <a:pt x="8190" y="0"/>
                    </a:moveTo>
                    <a:lnTo>
                      <a:pt x="1" y="3609"/>
                    </a:lnTo>
                    <a:lnTo>
                      <a:pt x="117" y="4249"/>
                    </a:lnTo>
                    <a:lnTo>
                      <a:pt x="485" y="4812"/>
                    </a:lnTo>
                    <a:lnTo>
                      <a:pt x="1142" y="5083"/>
                    </a:lnTo>
                    <a:lnTo>
                      <a:pt x="2647" y="5211"/>
                    </a:lnTo>
                    <a:lnTo>
                      <a:pt x="10143" y="4900"/>
                    </a:lnTo>
                    <a:lnTo>
                      <a:pt x="81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4705505" y="1374120"/>
                <a:ext cx="2370335" cy="2281583"/>
              </a:xfrm>
              <a:custGeom>
                <a:rect b="b" l="l" r="r" t="t"/>
                <a:pathLst>
                  <a:path extrusionOk="0" h="13445" w="13968">
                    <a:moveTo>
                      <a:pt x="4044" y="0"/>
                    </a:moveTo>
                    <a:lnTo>
                      <a:pt x="0" y="5601"/>
                    </a:lnTo>
                    <a:cubicBezTo>
                      <a:pt x="289" y="7842"/>
                      <a:pt x="2610" y="12614"/>
                      <a:pt x="2610" y="12614"/>
                    </a:cubicBezTo>
                    <a:lnTo>
                      <a:pt x="9481" y="13444"/>
                    </a:lnTo>
                    <a:lnTo>
                      <a:pt x="13967" y="7567"/>
                    </a:lnTo>
                    <a:lnTo>
                      <a:pt x="11345" y="1052"/>
                    </a:lnTo>
                    <a:lnTo>
                      <a:pt x="4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7606654" y="3153908"/>
                <a:ext cx="789602" cy="637384"/>
              </a:xfrm>
              <a:custGeom>
                <a:rect b="b" l="l" r="r" t="t"/>
                <a:pathLst>
                  <a:path extrusionOk="0" h="3756" w="4653">
                    <a:moveTo>
                      <a:pt x="662" y="0"/>
                    </a:moveTo>
                    <a:lnTo>
                      <a:pt x="1" y="937"/>
                    </a:lnTo>
                    <a:lnTo>
                      <a:pt x="3991" y="3755"/>
                    </a:lnTo>
                    <a:lnTo>
                      <a:pt x="4653" y="2823"/>
                    </a:lnTo>
                    <a:lnTo>
                      <a:pt x="66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1987121" y="4471609"/>
                <a:ext cx="2847185" cy="1461774"/>
              </a:xfrm>
              <a:custGeom>
                <a:rect b="b" l="l" r="r" t="t"/>
                <a:pathLst>
                  <a:path extrusionOk="0" h="8614" w="16778">
                    <a:moveTo>
                      <a:pt x="11633" y="0"/>
                    </a:moveTo>
                    <a:cubicBezTo>
                      <a:pt x="10564" y="0"/>
                      <a:pt x="9549" y="116"/>
                      <a:pt x="8510" y="300"/>
                    </a:cubicBezTo>
                    <a:cubicBezTo>
                      <a:pt x="8048" y="380"/>
                      <a:pt x="7639" y="583"/>
                      <a:pt x="7178" y="628"/>
                    </a:cubicBezTo>
                    <a:cubicBezTo>
                      <a:pt x="6578" y="681"/>
                      <a:pt x="6002" y="677"/>
                      <a:pt x="5407" y="770"/>
                    </a:cubicBezTo>
                    <a:cubicBezTo>
                      <a:pt x="3761" y="1032"/>
                      <a:pt x="1950" y="1702"/>
                      <a:pt x="933" y="3131"/>
                    </a:cubicBezTo>
                    <a:cubicBezTo>
                      <a:pt x="1" y="4445"/>
                      <a:pt x="649" y="6362"/>
                      <a:pt x="689" y="7831"/>
                    </a:cubicBezTo>
                    <a:cubicBezTo>
                      <a:pt x="1461" y="7925"/>
                      <a:pt x="2092" y="7849"/>
                      <a:pt x="2717" y="7978"/>
                    </a:cubicBezTo>
                    <a:cubicBezTo>
                      <a:pt x="3628" y="8160"/>
                      <a:pt x="4511" y="8449"/>
                      <a:pt x="5443" y="8546"/>
                    </a:cubicBezTo>
                    <a:cubicBezTo>
                      <a:pt x="5905" y="8595"/>
                      <a:pt x="6363" y="8614"/>
                      <a:pt x="6818" y="8614"/>
                    </a:cubicBezTo>
                    <a:cubicBezTo>
                      <a:pt x="8269" y="8614"/>
                      <a:pt x="9695" y="8419"/>
                      <a:pt x="11168" y="8369"/>
                    </a:cubicBezTo>
                    <a:cubicBezTo>
                      <a:pt x="11567" y="8356"/>
                      <a:pt x="11968" y="8351"/>
                      <a:pt x="12369" y="8351"/>
                    </a:cubicBezTo>
                    <a:cubicBezTo>
                      <a:pt x="12672" y="8351"/>
                      <a:pt x="12975" y="8354"/>
                      <a:pt x="13276" y="8359"/>
                    </a:cubicBezTo>
                    <a:cubicBezTo>
                      <a:pt x="13831" y="8369"/>
                      <a:pt x="14650" y="8571"/>
                      <a:pt x="15339" y="8571"/>
                    </a:cubicBezTo>
                    <a:cubicBezTo>
                      <a:pt x="15620" y="8571"/>
                      <a:pt x="15879" y="8538"/>
                      <a:pt x="16091" y="8444"/>
                    </a:cubicBezTo>
                    <a:cubicBezTo>
                      <a:pt x="16374" y="8316"/>
                      <a:pt x="16640" y="7858"/>
                      <a:pt x="16694" y="7530"/>
                    </a:cubicBezTo>
                    <a:cubicBezTo>
                      <a:pt x="16778" y="6993"/>
                      <a:pt x="16694" y="6366"/>
                      <a:pt x="16694" y="5825"/>
                    </a:cubicBezTo>
                    <a:cubicBezTo>
                      <a:pt x="16694" y="4836"/>
                      <a:pt x="16543" y="3855"/>
                      <a:pt x="16298" y="2900"/>
                    </a:cubicBezTo>
                    <a:cubicBezTo>
                      <a:pt x="15859" y="1179"/>
                      <a:pt x="13520" y="24"/>
                      <a:pt x="11851" y="2"/>
                    </a:cubicBezTo>
                    <a:cubicBezTo>
                      <a:pt x="11778" y="1"/>
                      <a:pt x="11706"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7270144" y="5257478"/>
                <a:ext cx="1523884" cy="659954"/>
              </a:xfrm>
              <a:custGeom>
                <a:rect b="b" l="l" r="r" t="t"/>
                <a:pathLst>
                  <a:path extrusionOk="0" h="3889" w="8980">
                    <a:moveTo>
                      <a:pt x="1520" y="0"/>
                    </a:moveTo>
                    <a:cubicBezTo>
                      <a:pt x="617" y="0"/>
                      <a:pt x="1" y="891"/>
                      <a:pt x="120" y="1807"/>
                    </a:cubicBezTo>
                    <a:cubicBezTo>
                      <a:pt x="266" y="2929"/>
                      <a:pt x="1367" y="3263"/>
                      <a:pt x="2281" y="3587"/>
                    </a:cubicBezTo>
                    <a:cubicBezTo>
                      <a:pt x="2796" y="3888"/>
                      <a:pt x="3467" y="3862"/>
                      <a:pt x="3893" y="3875"/>
                    </a:cubicBezTo>
                    <a:cubicBezTo>
                      <a:pt x="4026" y="3881"/>
                      <a:pt x="4159" y="3883"/>
                      <a:pt x="4293" y="3883"/>
                    </a:cubicBezTo>
                    <a:cubicBezTo>
                      <a:pt x="5172" y="3883"/>
                      <a:pt x="6067" y="3785"/>
                      <a:pt x="6946" y="3777"/>
                    </a:cubicBezTo>
                    <a:cubicBezTo>
                      <a:pt x="8148" y="3769"/>
                      <a:pt x="8979" y="3302"/>
                      <a:pt x="8201" y="2144"/>
                    </a:cubicBezTo>
                    <a:cubicBezTo>
                      <a:pt x="7632" y="1284"/>
                      <a:pt x="6978" y="1065"/>
                      <a:pt x="6244" y="1065"/>
                    </a:cubicBezTo>
                    <a:cubicBezTo>
                      <a:pt x="5731" y="1065"/>
                      <a:pt x="5179" y="1172"/>
                      <a:pt x="4589" y="1243"/>
                    </a:cubicBezTo>
                    <a:cubicBezTo>
                      <a:pt x="4412" y="1264"/>
                      <a:pt x="4249" y="1278"/>
                      <a:pt x="4095" y="1278"/>
                    </a:cubicBezTo>
                    <a:cubicBezTo>
                      <a:pt x="3715" y="1278"/>
                      <a:pt x="3387" y="1194"/>
                      <a:pt x="3040" y="919"/>
                    </a:cubicBezTo>
                    <a:cubicBezTo>
                      <a:pt x="2662" y="626"/>
                      <a:pt x="2432" y="209"/>
                      <a:pt x="1957" y="67"/>
                    </a:cubicBezTo>
                    <a:cubicBezTo>
                      <a:pt x="1806" y="21"/>
                      <a:pt x="1659" y="0"/>
                      <a:pt x="15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785906" y="-808698"/>
                <a:ext cx="4960428" cy="3100713"/>
              </a:xfrm>
              <a:custGeom>
                <a:rect b="b" l="l" r="r" t="t"/>
                <a:pathLst>
                  <a:path extrusionOk="0" h="18272" w="29231">
                    <a:moveTo>
                      <a:pt x="22992" y="3838"/>
                    </a:moveTo>
                    <a:cubicBezTo>
                      <a:pt x="22992" y="3839"/>
                      <a:pt x="22991" y="3839"/>
                      <a:pt x="22991" y="3840"/>
                    </a:cubicBezTo>
                    <a:lnTo>
                      <a:pt x="22992" y="3838"/>
                    </a:lnTo>
                    <a:close/>
                    <a:moveTo>
                      <a:pt x="16621" y="9662"/>
                    </a:moveTo>
                    <a:cubicBezTo>
                      <a:pt x="16620" y="9663"/>
                      <a:pt x="16618" y="9663"/>
                      <a:pt x="16618" y="9663"/>
                    </a:cubicBezTo>
                    <a:cubicBezTo>
                      <a:pt x="16619" y="9663"/>
                      <a:pt x="16620" y="9662"/>
                      <a:pt x="16621" y="9662"/>
                    </a:cubicBezTo>
                    <a:close/>
                    <a:moveTo>
                      <a:pt x="8929" y="12873"/>
                    </a:moveTo>
                    <a:lnTo>
                      <a:pt x="8929" y="12873"/>
                    </a:lnTo>
                    <a:cubicBezTo>
                      <a:pt x="8929" y="12873"/>
                      <a:pt x="8931" y="12876"/>
                      <a:pt x="8933" y="12881"/>
                    </a:cubicBezTo>
                    <a:lnTo>
                      <a:pt x="8933" y="12881"/>
                    </a:lnTo>
                    <a:cubicBezTo>
                      <a:pt x="8930" y="12876"/>
                      <a:pt x="8929" y="12873"/>
                      <a:pt x="8929" y="12873"/>
                    </a:cubicBezTo>
                    <a:close/>
                    <a:moveTo>
                      <a:pt x="8306" y="13677"/>
                    </a:moveTo>
                    <a:cubicBezTo>
                      <a:pt x="8306" y="13678"/>
                      <a:pt x="8305" y="13679"/>
                      <a:pt x="8305" y="13680"/>
                    </a:cubicBezTo>
                    <a:cubicBezTo>
                      <a:pt x="8304" y="13681"/>
                      <a:pt x="8304" y="13681"/>
                      <a:pt x="8303" y="13682"/>
                    </a:cubicBezTo>
                    <a:lnTo>
                      <a:pt x="8303" y="13682"/>
                    </a:lnTo>
                    <a:cubicBezTo>
                      <a:pt x="8305" y="13680"/>
                      <a:pt x="8306" y="13679"/>
                      <a:pt x="8306" y="13677"/>
                    </a:cubicBezTo>
                    <a:close/>
                    <a:moveTo>
                      <a:pt x="28858" y="1"/>
                    </a:moveTo>
                    <a:cubicBezTo>
                      <a:pt x="28841" y="116"/>
                      <a:pt x="28792" y="241"/>
                      <a:pt x="28725" y="360"/>
                    </a:cubicBezTo>
                    <a:cubicBezTo>
                      <a:pt x="28659" y="480"/>
                      <a:pt x="28574" y="595"/>
                      <a:pt x="28485" y="706"/>
                    </a:cubicBezTo>
                    <a:cubicBezTo>
                      <a:pt x="28299" y="929"/>
                      <a:pt x="28086" y="1137"/>
                      <a:pt x="27868" y="1332"/>
                    </a:cubicBezTo>
                    <a:cubicBezTo>
                      <a:pt x="27642" y="1532"/>
                      <a:pt x="27411" y="1718"/>
                      <a:pt x="27172" y="1904"/>
                    </a:cubicBezTo>
                    <a:lnTo>
                      <a:pt x="26813" y="2180"/>
                    </a:lnTo>
                    <a:lnTo>
                      <a:pt x="26453" y="2464"/>
                    </a:lnTo>
                    <a:cubicBezTo>
                      <a:pt x="26213" y="2650"/>
                      <a:pt x="25978" y="2828"/>
                      <a:pt x="25729" y="2975"/>
                    </a:cubicBezTo>
                    <a:cubicBezTo>
                      <a:pt x="25481" y="3125"/>
                      <a:pt x="25223" y="3236"/>
                      <a:pt x="24943" y="3303"/>
                    </a:cubicBezTo>
                    <a:cubicBezTo>
                      <a:pt x="24384" y="3445"/>
                      <a:pt x="23771" y="3432"/>
                      <a:pt x="23150" y="3551"/>
                    </a:cubicBezTo>
                    <a:lnTo>
                      <a:pt x="23026" y="3578"/>
                    </a:lnTo>
                    <a:lnTo>
                      <a:pt x="23005" y="3698"/>
                    </a:lnTo>
                    <a:cubicBezTo>
                      <a:pt x="23001" y="3711"/>
                      <a:pt x="22999" y="3724"/>
                      <a:pt x="22998" y="3736"/>
                    </a:cubicBezTo>
                    <a:lnTo>
                      <a:pt x="22998" y="3736"/>
                    </a:lnTo>
                    <a:cubicBezTo>
                      <a:pt x="22722" y="3856"/>
                      <a:pt x="22454" y="4000"/>
                      <a:pt x="22196" y="4151"/>
                    </a:cubicBezTo>
                    <a:cubicBezTo>
                      <a:pt x="21907" y="4319"/>
                      <a:pt x="21633" y="4506"/>
                      <a:pt x="21358" y="4692"/>
                    </a:cubicBezTo>
                    <a:lnTo>
                      <a:pt x="20555" y="5247"/>
                    </a:lnTo>
                    <a:cubicBezTo>
                      <a:pt x="20288" y="5429"/>
                      <a:pt x="20026" y="5593"/>
                      <a:pt x="19764" y="5708"/>
                    </a:cubicBezTo>
                    <a:cubicBezTo>
                      <a:pt x="19631" y="5766"/>
                      <a:pt x="19502" y="5810"/>
                      <a:pt x="19373" y="5837"/>
                    </a:cubicBezTo>
                    <a:cubicBezTo>
                      <a:pt x="19240" y="5864"/>
                      <a:pt x="19090" y="5882"/>
                      <a:pt x="18925" y="5899"/>
                    </a:cubicBezTo>
                    <a:cubicBezTo>
                      <a:pt x="18756" y="5921"/>
                      <a:pt x="18574" y="5948"/>
                      <a:pt x="18375" y="6005"/>
                    </a:cubicBezTo>
                    <a:cubicBezTo>
                      <a:pt x="18277" y="6037"/>
                      <a:pt x="18175" y="6073"/>
                      <a:pt x="18078" y="6122"/>
                    </a:cubicBezTo>
                    <a:cubicBezTo>
                      <a:pt x="17976" y="6175"/>
                      <a:pt x="17886" y="6237"/>
                      <a:pt x="17806" y="6294"/>
                    </a:cubicBezTo>
                    <a:cubicBezTo>
                      <a:pt x="17652" y="6414"/>
                      <a:pt x="17527" y="6534"/>
                      <a:pt x="17403" y="6650"/>
                    </a:cubicBezTo>
                    <a:lnTo>
                      <a:pt x="17230" y="6814"/>
                    </a:lnTo>
                    <a:cubicBezTo>
                      <a:pt x="17163" y="6876"/>
                      <a:pt x="17093" y="6943"/>
                      <a:pt x="17021" y="7023"/>
                    </a:cubicBezTo>
                    <a:cubicBezTo>
                      <a:pt x="16950" y="7107"/>
                      <a:pt x="16870" y="7213"/>
                      <a:pt x="16812" y="7359"/>
                    </a:cubicBezTo>
                    <a:cubicBezTo>
                      <a:pt x="16786" y="7431"/>
                      <a:pt x="16768" y="7506"/>
                      <a:pt x="16755" y="7577"/>
                    </a:cubicBezTo>
                    <a:cubicBezTo>
                      <a:pt x="16746" y="7644"/>
                      <a:pt x="16741" y="7705"/>
                      <a:pt x="16741" y="7759"/>
                    </a:cubicBezTo>
                    <a:cubicBezTo>
                      <a:pt x="16737" y="7870"/>
                      <a:pt x="16741" y="7955"/>
                      <a:pt x="16746" y="8035"/>
                    </a:cubicBezTo>
                    <a:lnTo>
                      <a:pt x="16755" y="8269"/>
                    </a:lnTo>
                    <a:cubicBezTo>
                      <a:pt x="16755" y="8345"/>
                      <a:pt x="16755" y="8416"/>
                      <a:pt x="16751" y="8465"/>
                    </a:cubicBezTo>
                    <a:cubicBezTo>
                      <a:pt x="16741" y="8514"/>
                      <a:pt x="16733" y="8541"/>
                      <a:pt x="16728" y="8541"/>
                    </a:cubicBezTo>
                    <a:cubicBezTo>
                      <a:pt x="16728" y="8541"/>
                      <a:pt x="16729" y="8539"/>
                      <a:pt x="16729" y="8539"/>
                    </a:cubicBezTo>
                    <a:lnTo>
                      <a:pt x="16729" y="8539"/>
                    </a:lnTo>
                    <a:cubicBezTo>
                      <a:pt x="16728" y="8539"/>
                      <a:pt x="16726" y="8540"/>
                      <a:pt x="16720" y="8545"/>
                    </a:cubicBezTo>
                    <a:cubicBezTo>
                      <a:pt x="16702" y="8558"/>
                      <a:pt x="16671" y="8576"/>
                      <a:pt x="16618" y="8598"/>
                    </a:cubicBezTo>
                    <a:lnTo>
                      <a:pt x="16599" y="8607"/>
                    </a:lnTo>
                    <a:lnTo>
                      <a:pt x="16577" y="8615"/>
                    </a:lnTo>
                    <a:lnTo>
                      <a:pt x="16528" y="8633"/>
                    </a:lnTo>
                    <a:lnTo>
                      <a:pt x="16427" y="8668"/>
                    </a:lnTo>
                    <a:lnTo>
                      <a:pt x="16302" y="8709"/>
                    </a:lnTo>
                    <a:cubicBezTo>
                      <a:pt x="16284" y="8713"/>
                      <a:pt x="16245" y="8731"/>
                      <a:pt x="16218" y="8740"/>
                    </a:cubicBezTo>
                    <a:cubicBezTo>
                      <a:pt x="16200" y="8748"/>
                      <a:pt x="16182" y="8758"/>
                      <a:pt x="16165" y="8766"/>
                    </a:cubicBezTo>
                    <a:lnTo>
                      <a:pt x="16134" y="8780"/>
                    </a:lnTo>
                    <a:lnTo>
                      <a:pt x="16102" y="8797"/>
                    </a:lnTo>
                    <a:cubicBezTo>
                      <a:pt x="16081" y="8811"/>
                      <a:pt x="16058" y="8824"/>
                      <a:pt x="16036" y="8842"/>
                    </a:cubicBezTo>
                    <a:cubicBezTo>
                      <a:pt x="16014" y="8860"/>
                      <a:pt x="15991" y="8877"/>
                      <a:pt x="15969" y="8895"/>
                    </a:cubicBezTo>
                    <a:cubicBezTo>
                      <a:pt x="15948" y="8918"/>
                      <a:pt x="15929" y="8935"/>
                      <a:pt x="15911" y="8957"/>
                    </a:cubicBezTo>
                    <a:lnTo>
                      <a:pt x="15885" y="8988"/>
                    </a:lnTo>
                    <a:lnTo>
                      <a:pt x="15862" y="9020"/>
                    </a:lnTo>
                    <a:cubicBezTo>
                      <a:pt x="15850" y="9037"/>
                      <a:pt x="15836" y="9059"/>
                      <a:pt x="15823" y="9077"/>
                    </a:cubicBezTo>
                    <a:lnTo>
                      <a:pt x="15792" y="9131"/>
                    </a:lnTo>
                    <a:cubicBezTo>
                      <a:pt x="15774" y="9170"/>
                      <a:pt x="15761" y="9197"/>
                      <a:pt x="15747" y="9223"/>
                    </a:cubicBezTo>
                    <a:cubicBezTo>
                      <a:pt x="15703" y="9340"/>
                      <a:pt x="15672" y="9428"/>
                      <a:pt x="15649" y="9512"/>
                    </a:cubicBezTo>
                    <a:cubicBezTo>
                      <a:pt x="15557" y="9823"/>
                      <a:pt x="15463" y="10120"/>
                      <a:pt x="15352" y="10409"/>
                    </a:cubicBezTo>
                    <a:cubicBezTo>
                      <a:pt x="15299" y="10551"/>
                      <a:pt x="15237" y="10692"/>
                      <a:pt x="15175" y="10825"/>
                    </a:cubicBezTo>
                    <a:cubicBezTo>
                      <a:pt x="15112" y="10964"/>
                      <a:pt x="15046" y="11097"/>
                      <a:pt x="14975" y="11225"/>
                    </a:cubicBezTo>
                    <a:cubicBezTo>
                      <a:pt x="14904" y="11354"/>
                      <a:pt x="14824" y="11478"/>
                      <a:pt x="14744" y="11594"/>
                    </a:cubicBezTo>
                    <a:cubicBezTo>
                      <a:pt x="14660" y="11714"/>
                      <a:pt x="14567" y="11833"/>
                      <a:pt x="14483" y="11923"/>
                    </a:cubicBezTo>
                    <a:cubicBezTo>
                      <a:pt x="14309" y="12113"/>
                      <a:pt x="14105" y="12269"/>
                      <a:pt x="13865" y="12380"/>
                    </a:cubicBezTo>
                    <a:cubicBezTo>
                      <a:pt x="13446" y="12579"/>
                      <a:pt x="12942" y="12658"/>
                      <a:pt x="12416" y="12658"/>
                    </a:cubicBezTo>
                    <a:cubicBezTo>
                      <a:pt x="12347" y="12658"/>
                      <a:pt x="12279" y="12657"/>
                      <a:pt x="12210" y="12654"/>
                    </a:cubicBezTo>
                    <a:cubicBezTo>
                      <a:pt x="12134" y="12650"/>
                      <a:pt x="12060" y="12650"/>
                      <a:pt x="11984" y="12642"/>
                    </a:cubicBezTo>
                    <a:lnTo>
                      <a:pt x="11868" y="12632"/>
                    </a:lnTo>
                    <a:lnTo>
                      <a:pt x="11824" y="12632"/>
                    </a:lnTo>
                    <a:cubicBezTo>
                      <a:pt x="11822" y="12632"/>
                      <a:pt x="11822" y="12631"/>
                      <a:pt x="11823" y="12630"/>
                    </a:cubicBezTo>
                    <a:lnTo>
                      <a:pt x="11823" y="12630"/>
                    </a:lnTo>
                    <a:cubicBezTo>
                      <a:pt x="11823" y="12630"/>
                      <a:pt x="11823" y="12630"/>
                      <a:pt x="11823" y="12630"/>
                    </a:cubicBezTo>
                    <a:cubicBezTo>
                      <a:pt x="11825" y="12630"/>
                      <a:pt x="11826" y="12629"/>
                      <a:pt x="11824" y="12628"/>
                    </a:cubicBezTo>
                    <a:lnTo>
                      <a:pt x="11824" y="12628"/>
                    </a:lnTo>
                    <a:cubicBezTo>
                      <a:pt x="11824" y="12628"/>
                      <a:pt x="11823" y="12629"/>
                      <a:pt x="11823" y="12630"/>
                    </a:cubicBezTo>
                    <a:lnTo>
                      <a:pt x="11823" y="12630"/>
                    </a:lnTo>
                    <a:cubicBezTo>
                      <a:pt x="11820" y="12629"/>
                      <a:pt x="11815" y="12628"/>
                      <a:pt x="11815" y="12628"/>
                    </a:cubicBezTo>
                    <a:cubicBezTo>
                      <a:pt x="11771" y="12619"/>
                      <a:pt x="11695" y="12597"/>
                      <a:pt x="11624" y="12575"/>
                    </a:cubicBezTo>
                    <a:lnTo>
                      <a:pt x="11402" y="12503"/>
                    </a:lnTo>
                    <a:cubicBezTo>
                      <a:pt x="11091" y="12402"/>
                      <a:pt x="10776" y="12295"/>
                      <a:pt x="10448" y="12202"/>
                    </a:cubicBezTo>
                    <a:cubicBezTo>
                      <a:pt x="10120" y="12109"/>
                      <a:pt x="9782" y="12020"/>
                      <a:pt x="9405" y="11976"/>
                    </a:cubicBezTo>
                    <a:cubicBezTo>
                      <a:pt x="9302" y="11966"/>
                      <a:pt x="9195" y="11958"/>
                      <a:pt x="9081" y="11958"/>
                    </a:cubicBezTo>
                    <a:cubicBezTo>
                      <a:pt x="8984" y="11958"/>
                      <a:pt x="8882" y="11964"/>
                      <a:pt x="8770" y="11980"/>
                    </a:cubicBezTo>
                    <a:cubicBezTo>
                      <a:pt x="8739" y="11989"/>
                      <a:pt x="8708" y="11993"/>
                      <a:pt x="8677" y="11997"/>
                    </a:cubicBezTo>
                    <a:cubicBezTo>
                      <a:pt x="8641" y="12011"/>
                      <a:pt x="8606" y="12020"/>
                      <a:pt x="8575" y="12029"/>
                    </a:cubicBezTo>
                    <a:lnTo>
                      <a:pt x="8522" y="12046"/>
                    </a:lnTo>
                    <a:lnTo>
                      <a:pt x="8469" y="12073"/>
                    </a:lnTo>
                    <a:cubicBezTo>
                      <a:pt x="8428" y="12091"/>
                      <a:pt x="8393" y="12104"/>
                      <a:pt x="8358" y="12126"/>
                    </a:cubicBezTo>
                    <a:cubicBezTo>
                      <a:pt x="8207" y="12216"/>
                      <a:pt x="8060" y="12380"/>
                      <a:pt x="7985" y="12556"/>
                    </a:cubicBezTo>
                    <a:cubicBezTo>
                      <a:pt x="7953" y="12642"/>
                      <a:pt x="7926" y="12734"/>
                      <a:pt x="7922" y="12810"/>
                    </a:cubicBezTo>
                    <a:cubicBezTo>
                      <a:pt x="7918" y="12849"/>
                      <a:pt x="7914" y="12886"/>
                      <a:pt x="7914" y="12929"/>
                    </a:cubicBezTo>
                    <a:cubicBezTo>
                      <a:pt x="7918" y="12983"/>
                      <a:pt x="7922" y="13041"/>
                      <a:pt x="7932" y="13089"/>
                    </a:cubicBezTo>
                    <a:cubicBezTo>
                      <a:pt x="7953" y="13191"/>
                      <a:pt x="7989" y="13275"/>
                      <a:pt x="8024" y="13343"/>
                    </a:cubicBezTo>
                    <a:cubicBezTo>
                      <a:pt x="8060" y="13414"/>
                      <a:pt x="8096" y="13462"/>
                      <a:pt x="8127" y="13507"/>
                    </a:cubicBezTo>
                    <a:cubicBezTo>
                      <a:pt x="8189" y="13595"/>
                      <a:pt x="8238" y="13654"/>
                      <a:pt x="8264" y="13693"/>
                    </a:cubicBezTo>
                    <a:cubicBezTo>
                      <a:pt x="8267" y="13697"/>
                      <a:pt x="8270" y="13701"/>
                      <a:pt x="8272" y="13704"/>
                    </a:cubicBezTo>
                    <a:lnTo>
                      <a:pt x="8272" y="13704"/>
                    </a:lnTo>
                    <a:cubicBezTo>
                      <a:pt x="8256" y="13714"/>
                      <a:pt x="8234" y="13724"/>
                      <a:pt x="8211" y="13734"/>
                    </a:cubicBezTo>
                    <a:cubicBezTo>
                      <a:pt x="8162" y="13755"/>
                      <a:pt x="8109" y="13773"/>
                      <a:pt x="8047" y="13791"/>
                    </a:cubicBezTo>
                    <a:cubicBezTo>
                      <a:pt x="7922" y="13830"/>
                      <a:pt x="7776" y="13857"/>
                      <a:pt x="7612" y="13888"/>
                    </a:cubicBezTo>
                    <a:lnTo>
                      <a:pt x="7483" y="13910"/>
                    </a:lnTo>
                    <a:cubicBezTo>
                      <a:pt x="7439" y="13920"/>
                      <a:pt x="7390" y="13933"/>
                      <a:pt x="7346" y="13941"/>
                    </a:cubicBezTo>
                    <a:cubicBezTo>
                      <a:pt x="7256" y="13968"/>
                      <a:pt x="7160" y="13990"/>
                      <a:pt x="7043" y="14039"/>
                    </a:cubicBezTo>
                    <a:cubicBezTo>
                      <a:pt x="6986" y="14062"/>
                      <a:pt x="6920" y="14092"/>
                      <a:pt x="6853" y="14137"/>
                    </a:cubicBezTo>
                    <a:cubicBezTo>
                      <a:pt x="6787" y="14181"/>
                      <a:pt x="6711" y="14244"/>
                      <a:pt x="6658" y="14310"/>
                    </a:cubicBezTo>
                    <a:cubicBezTo>
                      <a:pt x="6627" y="14346"/>
                      <a:pt x="6609" y="14377"/>
                      <a:pt x="6586" y="14408"/>
                    </a:cubicBezTo>
                    <a:cubicBezTo>
                      <a:pt x="6568" y="14439"/>
                      <a:pt x="6556" y="14465"/>
                      <a:pt x="6537" y="14492"/>
                    </a:cubicBezTo>
                    <a:lnTo>
                      <a:pt x="6502" y="14563"/>
                    </a:lnTo>
                    <a:lnTo>
                      <a:pt x="6476" y="14625"/>
                    </a:lnTo>
                    <a:cubicBezTo>
                      <a:pt x="6445" y="14696"/>
                      <a:pt x="6414" y="14758"/>
                      <a:pt x="6382" y="14816"/>
                    </a:cubicBezTo>
                    <a:cubicBezTo>
                      <a:pt x="6343" y="14891"/>
                      <a:pt x="6338" y="14900"/>
                      <a:pt x="6298" y="14949"/>
                    </a:cubicBezTo>
                    <a:cubicBezTo>
                      <a:pt x="6232" y="15033"/>
                      <a:pt x="6111" y="15140"/>
                      <a:pt x="5978" y="15278"/>
                    </a:cubicBezTo>
                    <a:cubicBezTo>
                      <a:pt x="5912" y="15348"/>
                      <a:pt x="5837" y="15433"/>
                      <a:pt x="5769" y="15535"/>
                    </a:cubicBezTo>
                    <a:cubicBezTo>
                      <a:pt x="5708" y="15633"/>
                      <a:pt x="5659" y="15731"/>
                      <a:pt x="5624" y="15823"/>
                    </a:cubicBezTo>
                    <a:cubicBezTo>
                      <a:pt x="5548" y="16010"/>
                      <a:pt x="5508" y="16170"/>
                      <a:pt x="5464" y="16290"/>
                    </a:cubicBezTo>
                    <a:cubicBezTo>
                      <a:pt x="5450" y="16321"/>
                      <a:pt x="5441" y="16348"/>
                      <a:pt x="5429" y="16370"/>
                    </a:cubicBezTo>
                    <a:cubicBezTo>
                      <a:pt x="5419" y="16391"/>
                      <a:pt x="5410" y="16414"/>
                      <a:pt x="5392" y="16436"/>
                    </a:cubicBezTo>
                    <a:lnTo>
                      <a:pt x="5349" y="16503"/>
                    </a:lnTo>
                    <a:lnTo>
                      <a:pt x="5286" y="16569"/>
                    </a:lnTo>
                    <a:cubicBezTo>
                      <a:pt x="5202" y="16658"/>
                      <a:pt x="5099" y="16751"/>
                      <a:pt x="4980" y="16827"/>
                    </a:cubicBezTo>
                    <a:cubicBezTo>
                      <a:pt x="4869" y="16911"/>
                      <a:pt x="4736" y="16982"/>
                      <a:pt x="4603" y="17053"/>
                    </a:cubicBezTo>
                    <a:cubicBezTo>
                      <a:pt x="4337" y="17190"/>
                      <a:pt x="4048" y="17302"/>
                      <a:pt x="3755" y="17399"/>
                    </a:cubicBezTo>
                    <a:cubicBezTo>
                      <a:pt x="3604" y="17448"/>
                      <a:pt x="3458" y="17493"/>
                      <a:pt x="3307" y="17528"/>
                    </a:cubicBezTo>
                    <a:cubicBezTo>
                      <a:pt x="3160" y="17563"/>
                      <a:pt x="3009" y="17590"/>
                      <a:pt x="2854" y="17616"/>
                    </a:cubicBezTo>
                    <a:cubicBezTo>
                      <a:pt x="2543" y="17661"/>
                      <a:pt x="2228" y="17688"/>
                      <a:pt x="1918" y="17696"/>
                    </a:cubicBezTo>
                    <a:cubicBezTo>
                      <a:pt x="1611" y="17696"/>
                      <a:pt x="1301" y="17679"/>
                      <a:pt x="1012" y="17603"/>
                    </a:cubicBezTo>
                    <a:cubicBezTo>
                      <a:pt x="728" y="17536"/>
                      <a:pt x="466" y="17403"/>
                      <a:pt x="328" y="17190"/>
                    </a:cubicBezTo>
                    <a:lnTo>
                      <a:pt x="0" y="17364"/>
                    </a:lnTo>
                    <a:cubicBezTo>
                      <a:pt x="89" y="17546"/>
                      <a:pt x="226" y="17696"/>
                      <a:pt x="382" y="17808"/>
                    </a:cubicBezTo>
                    <a:cubicBezTo>
                      <a:pt x="537" y="17923"/>
                      <a:pt x="705" y="17999"/>
                      <a:pt x="875" y="18060"/>
                    </a:cubicBezTo>
                    <a:cubicBezTo>
                      <a:pt x="1211" y="18181"/>
                      <a:pt x="1558" y="18229"/>
                      <a:pt x="1900" y="18255"/>
                    </a:cubicBezTo>
                    <a:cubicBezTo>
                      <a:pt x="2046" y="18267"/>
                      <a:pt x="2190" y="18272"/>
                      <a:pt x="2334" y="18272"/>
                    </a:cubicBezTo>
                    <a:cubicBezTo>
                      <a:pt x="2531" y="18272"/>
                      <a:pt x="2728" y="18262"/>
                      <a:pt x="2925" y="18247"/>
                    </a:cubicBezTo>
                    <a:cubicBezTo>
                      <a:pt x="3094" y="18234"/>
                      <a:pt x="3266" y="18216"/>
                      <a:pt x="3440" y="18185"/>
                    </a:cubicBezTo>
                    <a:cubicBezTo>
                      <a:pt x="3612" y="18158"/>
                      <a:pt x="3778" y="18118"/>
                      <a:pt x="3946" y="18078"/>
                    </a:cubicBezTo>
                    <a:cubicBezTo>
                      <a:pt x="4278" y="17994"/>
                      <a:pt x="4607" y="17888"/>
                      <a:pt x="4931" y="17745"/>
                    </a:cubicBezTo>
                    <a:cubicBezTo>
                      <a:pt x="5095" y="17669"/>
                      <a:pt x="5255" y="17595"/>
                      <a:pt x="5410" y="17493"/>
                    </a:cubicBezTo>
                    <a:cubicBezTo>
                      <a:pt x="5570" y="17399"/>
                      <a:pt x="5726" y="17284"/>
                      <a:pt x="5872" y="17146"/>
                    </a:cubicBezTo>
                    <a:lnTo>
                      <a:pt x="5978" y="17030"/>
                    </a:lnTo>
                    <a:cubicBezTo>
                      <a:pt x="6014" y="16991"/>
                      <a:pt x="6050" y="16946"/>
                      <a:pt x="6080" y="16903"/>
                    </a:cubicBezTo>
                    <a:cubicBezTo>
                      <a:pt x="6116" y="16862"/>
                      <a:pt x="6148" y="16809"/>
                      <a:pt x="6174" y="16760"/>
                    </a:cubicBezTo>
                    <a:cubicBezTo>
                      <a:pt x="6201" y="16711"/>
                      <a:pt x="6222" y="16667"/>
                      <a:pt x="6245" y="16618"/>
                    </a:cubicBezTo>
                    <a:cubicBezTo>
                      <a:pt x="6324" y="16436"/>
                      <a:pt x="6373" y="16280"/>
                      <a:pt x="6427" y="16165"/>
                    </a:cubicBezTo>
                    <a:cubicBezTo>
                      <a:pt x="6453" y="16108"/>
                      <a:pt x="6480" y="16059"/>
                      <a:pt x="6507" y="16024"/>
                    </a:cubicBezTo>
                    <a:cubicBezTo>
                      <a:pt x="6529" y="15987"/>
                      <a:pt x="6564" y="15952"/>
                      <a:pt x="6613" y="15903"/>
                    </a:cubicBezTo>
                    <a:cubicBezTo>
                      <a:pt x="6707" y="15811"/>
                      <a:pt x="6844" y="15704"/>
                      <a:pt x="6986" y="15544"/>
                    </a:cubicBezTo>
                    <a:cubicBezTo>
                      <a:pt x="7026" y="15504"/>
                      <a:pt x="7062" y="15459"/>
                      <a:pt x="7097" y="15406"/>
                    </a:cubicBezTo>
                    <a:cubicBezTo>
                      <a:pt x="7137" y="15344"/>
                      <a:pt x="7154" y="15313"/>
                      <a:pt x="7181" y="15268"/>
                    </a:cubicBezTo>
                    <a:cubicBezTo>
                      <a:pt x="7230" y="15189"/>
                      <a:pt x="7275" y="15100"/>
                      <a:pt x="7314" y="15029"/>
                    </a:cubicBezTo>
                    <a:cubicBezTo>
                      <a:pt x="7346" y="14961"/>
                      <a:pt x="7374" y="14916"/>
                      <a:pt x="7377" y="14916"/>
                    </a:cubicBezTo>
                    <a:lnTo>
                      <a:pt x="7377" y="14916"/>
                    </a:lnTo>
                    <a:cubicBezTo>
                      <a:pt x="7377" y="14916"/>
                      <a:pt x="7377" y="14917"/>
                      <a:pt x="7377" y="14918"/>
                    </a:cubicBezTo>
                    <a:cubicBezTo>
                      <a:pt x="7377" y="14918"/>
                      <a:pt x="7373" y="14922"/>
                      <a:pt x="7373" y="14927"/>
                    </a:cubicBezTo>
                    <a:cubicBezTo>
                      <a:pt x="7367" y="14927"/>
                      <a:pt x="7367" y="14932"/>
                      <a:pt x="7367" y="14932"/>
                    </a:cubicBezTo>
                    <a:cubicBezTo>
                      <a:pt x="7367" y="14932"/>
                      <a:pt x="7377" y="14927"/>
                      <a:pt x="7394" y="14922"/>
                    </a:cubicBezTo>
                    <a:cubicBezTo>
                      <a:pt x="7430" y="14910"/>
                      <a:pt x="7492" y="14891"/>
                      <a:pt x="7563" y="14879"/>
                    </a:cubicBezTo>
                    <a:cubicBezTo>
                      <a:pt x="7594" y="14869"/>
                      <a:pt x="7629" y="14865"/>
                      <a:pt x="7666" y="14861"/>
                    </a:cubicBezTo>
                    <a:lnTo>
                      <a:pt x="7776" y="14842"/>
                    </a:lnTo>
                    <a:cubicBezTo>
                      <a:pt x="7936" y="14816"/>
                      <a:pt x="8113" y="14789"/>
                      <a:pt x="8305" y="14740"/>
                    </a:cubicBezTo>
                    <a:cubicBezTo>
                      <a:pt x="8397" y="14719"/>
                      <a:pt x="8500" y="14687"/>
                      <a:pt x="8602" y="14643"/>
                    </a:cubicBezTo>
                    <a:cubicBezTo>
                      <a:pt x="8628" y="14634"/>
                      <a:pt x="8655" y="14621"/>
                      <a:pt x="8682" y="14607"/>
                    </a:cubicBezTo>
                    <a:cubicBezTo>
                      <a:pt x="8708" y="14594"/>
                      <a:pt x="8735" y="14580"/>
                      <a:pt x="8762" y="14563"/>
                    </a:cubicBezTo>
                    <a:lnTo>
                      <a:pt x="8846" y="14514"/>
                    </a:lnTo>
                    <a:cubicBezTo>
                      <a:pt x="8877" y="14496"/>
                      <a:pt x="8903" y="14474"/>
                      <a:pt x="8934" y="14453"/>
                    </a:cubicBezTo>
                    <a:cubicBezTo>
                      <a:pt x="8961" y="14430"/>
                      <a:pt x="8987" y="14404"/>
                      <a:pt x="9018" y="14373"/>
                    </a:cubicBezTo>
                    <a:cubicBezTo>
                      <a:pt x="9045" y="14346"/>
                      <a:pt x="9072" y="14319"/>
                      <a:pt x="9098" y="14283"/>
                    </a:cubicBezTo>
                    <a:cubicBezTo>
                      <a:pt x="9125" y="14248"/>
                      <a:pt x="9151" y="14213"/>
                      <a:pt x="9174" y="14177"/>
                    </a:cubicBezTo>
                    <a:cubicBezTo>
                      <a:pt x="9196" y="14137"/>
                      <a:pt x="9214" y="14092"/>
                      <a:pt x="9231" y="14053"/>
                    </a:cubicBezTo>
                    <a:cubicBezTo>
                      <a:pt x="9249" y="14008"/>
                      <a:pt x="9258" y="13968"/>
                      <a:pt x="9268" y="13928"/>
                    </a:cubicBezTo>
                    <a:cubicBezTo>
                      <a:pt x="9280" y="13888"/>
                      <a:pt x="9290" y="13849"/>
                      <a:pt x="9290" y="13804"/>
                    </a:cubicBezTo>
                    <a:cubicBezTo>
                      <a:pt x="9303" y="13715"/>
                      <a:pt x="9298" y="13622"/>
                      <a:pt x="9280" y="13533"/>
                    </a:cubicBezTo>
                    <a:cubicBezTo>
                      <a:pt x="9249" y="13361"/>
                      <a:pt x="9170" y="13222"/>
                      <a:pt x="9108" y="13125"/>
                    </a:cubicBezTo>
                    <a:cubicBezTo>
                      <a:pt x="9075" y="13080"/>
                      <a:pt x="9046" y="13039"/>
                      <a:pt x="9020" y="13005"/>
                    </a:cubicBezTo>
                    <a:lnTo>
                      <a:pt x="9020" y="13005"/>
                    </a:lnTo>
                    <a:cubicBezTo>
                      <a:pt x="9023" y="13005"/>
                      <a:pt x="9026" y="13005"/>
                      <a:pt x="9029" y="13005"/>
                    </a:cubicBezTo>
                    <a:cubicBezTo>
                      <a:pt x="9099" y="13005"/>
                      <a:pt x="9187" y="13011"/>
                      <a:pt x="9276" y="13023"/>
                    </a:cubicBezTo>
                    <a:cubicBezTo>
                      <a:pt x="9551" y="13062"/>
                      <a:pt x="9849" y="13138"/>
                      <a:pt x="10146" y="13228"/>
                    </a:cubicBezTo>
                    <a:cubicBezTo>
                      <a:pt x="10448" y="13316"/>
                      <a:pt x="10745" y="13422"/>
                      <a:pt x="11060" y="13529"/>
                    </a:cubicBezTo>
                    <a:lnTo>
                      <a:pt x="11304" y="13609"/>
                    </a:lnTo>
                    <a:cubicBezTo>
                      <a:pt x="11388" y="13631"/>
                      <a:pt x="11468" y="13658"/>
                      <a:pt x="11589" y="13685"/>
                    </a:cubicBezTo>
                    <a:cubicBezTo>
                      <a:pt x="11601" y="13689"/>
                      <a:pt x="11611" y="13693"/>
                      <a:pt x="11633" y="13697"/>
                    </a:cubicBezTo>
                    <a:lnTo>
                      <a:pt x="11695" y="13707"/>
                    </a:lnTo>
                    <a:lnTo>
                      <a:pt x="11726" y="13707"/>
                    </a:lnTo>
                    <a:lnTo>
                      <a:pt x="11744" y="13711"/>
                    </a:lnTo>
                    <a:lnTo>
                      <a:pt x="11775" y="13711"/>
                    </a:lnTo>
                    <a:lnTo>
                      <a:pt x="11904" y="13724"/>
                    </a:lnTo>
                    <a:cubicBezTo>
                      <a:pt x="11992" y="13728"/>
                      <a:pt x="12081" y="13734"/>
                      <a:pt x="12170" y="13738"/>
                    </a:cubicBezTo>
                    <a:cubicBezTo>
                      <a:pt x="12260" y="13741"/>
                      <a:pt x="12351" y="13743"/>
                      <a:pt x="12442" y="13743"/>
                    </a:cubicBezTo>
                    <a:cubicBezTo>
                      <a:pt x="12706" y="13743"/>
                      <a:pt x="12974" y="13727"/>
                      <a:pt x="13248" y="13685"/>
                    </a:cubicBezTo>
                    <a:cubicBezTo>
                      <a:pt x="13613" y="13631"/>
                      <a:pt x="13985" y="13525"/>
                      <a:pt x="14336" y="13355"/>
                    </a:cubicBezTo>
                    <a:cubicBezTo>
                      <a:pt x="14691" y="13187"/>
                      <a:pt x="15020" y="12943"/>
                      <a:pt x="15282" y="12646"/>
                    </a:cubicBezTo>
                    <a:cubicBezTo>
                      <a:pt x="15419" y="12495"/>
                      <a:pt x="15526" y="12353"/>
                      <a:pt x="15628" y="12202"/>
                    </a:cubicBezTo>
                    <a:cubicBezTo>
                      <a:pt x="15725" y="12050"/>
                      <a:pt x="15823" y="11896"/>
                      <a:pt x="15907" y="11736"/>
                    </a:cubicBezTo>
                    <a:cubicBezTo>
                      <a:pt x="16253" y="11106"/>
                      <a:pt x="16458" y="10431"/>
                      <a:pt x="16630" y="9797"/>
                    </a:cubicBezTo>
                    <a:cubicBezTo>
                      <a:pt x="16645" y="9734"/>
                      <a:pt x="16663" y="9678"/>
                      <a:pt x="16676" y="9638"/>
                    </a:cubicBezTo>
                    <a:lnTo>
                      <a:pt x="16676" y="9638"/>
                    </a:lnTo>
                    <a:lnTo>
                      <a:pt x="16755" y="9610"/>
                    </a:lnTo>
                    <a:lnTo>
                      <a:pt x="16884" y="9561"/>
                    </a:lnTo>
                    <a:lnTo>
                      <a:pt x="16950" y="9534"/>
                    </a:lnTo>
                    <a:lnTo>
                      <a:pt x="16981" y="9521"/>
                    </a:lnTo>
                    <a:lnTo>
                      <a:pt x="17021" y="9504"/>
                    </a:lnTo>
                    <a:cubicBezTo>
                      <a:pt x="17119" y="9459"/>
                      <a:pt x="17230" y="9401"/>
                      <a:pt x="17341" y="9308"/>
                    </a:cubicBezTo>
                    <a:cubicBezTo>
                      <a:pt x="17452" y="9219"/>
                      <a:pt x="17562" y="9077"/>
                      <a:pt x="17625" y="8930"/>
                    </a:cubicBezTo>
                    <a:cubicBezTo>
                      <a:pt x="17687" y="8780"/>
                      <a:pt x="17705" y="8642"/>
                      <a:pt x="17709" y="8531"/>
                    </a:cubicBezTo>
                    <a:cubicBezTo>
                      <a:pt x="17718" y="8416"/>
                      <a:pt x="17709" y="8322"/>
                      <a:pt x="17705" y="8234"/>
                    </a:cubicBezTo>
                    <a:cubicBezTo>
                      <a:pt x="17700" y="8145"/>
                      <a:pt x="17691" y="8061"/>
                      <a:pt x="17687" y="7981"/>
                    </a:cubicBezTo>
                    <a:cubicBezTo>
                      <a:pt x="17678" y="7896"/>
                      <a:pt x="17673" y="7822"/>
                      <a:pt x="17673" y="7768"/>
                    </a:cubicBezTo>
                    <a:cubicBezTo>
                      <a:pt x="17669" y="7710"/>
                      <a:pt x="17673" y="7693"/>
                      <a:pt x="17673" y="7683"/>
                    </a:cubicBezTo>
                    <a:cubicBezTo>
                      <a:pt x="17673" y="7675"/>
                      <a:pt x="17687" y="7648"/>
                      <a:pt x="17722" y="7603"/>
                    </a:cubicBezTo>
                    <a:cubicBezTo>
                      <a:pt x="17753" y="7560"/>
                      <a:pt x="17802" y="7511"/>
                      <a:pt x="17851" y="7462"/>
                    </a:cubicBezTo>
                    <a:lnTo>
                      <a:pt x="18029" y="7279"/>
                    </a:lnTo>
                    <a:cubicBezTo>
                      <a:pt x="18140" y="7164"/>
                      <a:pt x="18246" y="7058"/>
                      <a:pt x="18348" y="6974"/>
                    </a:cubicBezTo>
                    <a:cubicBezTo>
                      <a:pt x="18397" y="6929"/>
                      <a:pt x="18441" y="6894"/>
                      <a:pt x="18482" y="6871"/>
                    </a:cubicBezTo>
                    <a:cubicBezTo>
                      <a:pt x="18525" y="6845"/>
                      <a:pt x="18579" y="6818"/>
                      <a:pt x="18637" y="6796"/>
                    </a:cubicBezTo>
                    <a:cubicBezTo>
                      <a:pt x="18748" y="6756"/>
                      <a:pt x="18890" y="6724"/>
                      <a:pt x="19045" y="6694"/>
                    </a:cubicBezTo>
                    <a:cubicBezTo>
                      <a:pt x="19201" y="6667"/>
                      <a:pt x="19373" y="6636"/>
                      <a:pt x="19560" y="6587"/>
                    </a:cubicBezTo>
                    <a:cubicBezTo>
                      <a:pt x="19746" y="6534"/>
                      <a:pt x="19924" y="6458"/>
                      <a:pt x="20088" y="6374"/>
                    </a:cubicBezTo>
                    <a:cubicBezTo>
                      <a:pt x="20412" y="6206"/>
                      <a:pt x="20688" y="5993"/>
                      <a:pt x="20949" y="5784"/>
                    </a:cubicBezTo>
                    <a:cubicBezTo>
                      <a:pt x="21206" y="5571"/>
                      <a:pt x="21460" y="5362"/>
                      <a:pt x="21708" y="5159"/>
                    </a:cubicBezTo>
                    <a:cubicBezTo>
                      <a:pt x="21956" y="4950"/>
                      <a:pt x="22210" y="4745"/>
                      <a:pt x="22467" y="4559"/>
                    </a:cubicBezTo>
                    <a:cubicBezTo>
                      <a:pt x="22720" y="4364"/>
                      <a:pt x="22986" y="4190"/>
                      <a:pt x="23261" y="4026"/>
                    </a:cubicBezTo>
                    <a:lnTo>
                      <a:pt x="23355" y="3973"/>
                    </a:lnTo>
                    <a:lnTo>
                      <a:pt x="23362" y="3895"/>
                    </a:lnTo>
                    <a:lnTo>
                      <a:pt x="23362" y="3895"/>
                    </a:lnTo>
                    <a:cubicBezTo>
                      <a:pt x="23603" y="3856"/>
                      <a:pt x="23853" y="3831"/>
                      <a:pt x="24105" y="3809"/>
                    </a:cubicBezTo>
                    <a:cubicBezTo>
                      <a:pt x="24411" y="3778"/>
                      <a:pt x="24722" y="3747"/>
                      <a:pt x="25033" y="3667"/>
                    </a:cubicBezTo>
                    <a:cubicBezTo>
                      <a:pt x="25343" y="3592"/>
                      <a:pt x="25649" y="3463"/>
                      <a:pt x="25920" y="3299"/>
                    </a:cubicBezTo>
                    <a:cubicBezTo>
                      <a:pt x="26195" y="3135"/>
                      <a:pt x="26444" y="2943"/>
                      <a:pt x="26684" y="2757"/>
                    </a:cubicBezTo>
                    <a:lnTo>
                      <a:pt x="27038" y="2477"/>
                    </a:lnTo>
                    <a:lnTo>
                      <a:pt x="27403" y="2203"/>
                    </a:lnTo>
                    <a:cubicBezTo>
                      <a:pt x="27642" y="2011"/>
                      <a:pt x="27882" y="1820"/>
                      <a:pt x="28118" y="1611"/>
                    </a:cubicBezTo>
                    <a:cubicBezTo>
                      <a:pt x="28348" y="1408"/>
                      <a:pt x="28570" y="1191"/>
                      <a:pt x="28774" y="941"/>
                    </a:cubicBezTo>
                    <a:cubicBezTo>
                      <a:pt x="28872" y="818"/>
                      <a:pt x="28970" y="689"/>
                      <a:pt x="29050" y="542"/>
                    </a:cubicBezTo>
                    <a:cubicBezTo>
                      <a:pt x="29134" y="400"/>
                      <a:pt x="29200" y="236"/>
                      <a:pt x="29231" y="54"/>
                    </a:cubicBezTo>
                    <a:lnTo>
                      <a:pt x="288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487747" y="4112699"/>
                <a:ext cx="1782842" cy="1759424"/>
              </a:xfrm>
              <a:custGeom>
                <a:rect b="b" l="l" r="r" t="t"/>
                <a:pathLst>
                  <a:path extrusionOk="0" h="10368" w="10506">
                    <a:moveTo>
                      <a:pt x="1" y="0"/>
                    </a:moveTo>
                    <a:lnTo>
                      <a:pt x="329" y="10368"/>
                    </a:lnTo>
                    <a:lnTo>
                      <a:pt x="9973" y="9831"/>
                    </a:lnTo>
                    <a:lnTo>
                      <a:pt x="10506" y="4216"/>
                    </a:lnTo>
                    <a:cubicBezTo>
                      <a:pt x="10506" y="4216"/>
                      <a:pt x="3418" y="2495"/>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1798248" y="1705370"/>
                <a:ext cx="327686" cy="403201"/>
              </a:xfrm>
              <a:custGeom>
                <a:rect b="b" l="l" r="r" t="t"/>
                <a:pathLst>
                  <a:path extrusionOk="0" h="2376" w="1931">
                    <a:moveTo>
                      <a:pt x="0" y="1"/>
                    </a:moveTo>
                    <a:lnTo>
                      <a:pt x="0" y="2375"/>
                    </a:lnTo>
                    <a:lnTo>
                      <a:pt x="1931" y="2375"/>
                    </a:lnTo>
                    <a:lnTo>
                      <a:pt x="1931" y="2002"/>
                    </a:lnTo>
                    <a:lnTo>
                      <a:pt x="373" y="2002"/>
                    </a:lnTo>
                    <a:lnTo>
                      <a:pt x="373" y="374"/>
                    </a:lnTo>
                    <a:lnTo>
                      <a:pt x="1931" y="374"/>
                    </a:lnTo>
                    <a:lnTo>
                      <a:pt x="193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1919412" y="2137759"/>
                <a:ext cx="196001" cy="63467"/>
              </a:xfrm>
              <a:custGeom>
                <a:rect b="b" l="l" r="r" t="t"/>
                <a:pathLst>
                  <a:path extrusionOk="0" h="374" w="1155">
                    <a:moveTo>
                      <a:pt x="0" y="1"/>
                    </a:moveTo>
                    <a:lnTo>
                      <a:pt x="0" y="374"/>
                    </a:lnTo>
                    <a:lnTo>
                      <a:pt x="1155" y="374"/>
                    </a:lnTo>
                    <a:lnTo>
                      <a:pt x="1155"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1900575" y="2215990"/>
                <a:ext cx="199734" cy="64315"/>
              </a:xfrm>
              <a:custGeom>
                <a:rect b="b" l="l" r="r" t="t"/>
                <a:pathLst>
                  <a:path extrusionOk="0" h="379" w="1177">
                    <a:moveTo>
                      <a:pt x="0" y="1"/>
                    </a:moveTo>
                    <a:lnTo>
                      <a:pt x="0" y="378"/>
                    </a:lnTo>
                    <a:lnTo>
                      <a:pt x="1176" y="378"/>
                    </a:lnTo>
                    <a:lnTo>
                      <a:pt x="1176"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1900575" y="2305081"/>
                <a:ext cx="279661" cy="63297"/>
              </a:xfrm>
              <a:custGeom>
                <a:rect b="b" l="l" r="r" t="t"/>
                <a:pathLst>
                  <a:path extrusionOk="0" h="373" w="1648">
                    <a:moveTo>
                      <a:pt x="0" y="0"/>
                    </a:moveTo>
                    <a:lnTo>
                      <a:pt x="0" y="373"/>
                    </a:lnTo>
                    <a:lnTo>
                      <a:pt x="1647" y="373"/>
                    </a:lnTo>
                    <a:lnTo>
                      <a:pt x="164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1919412" y="2396039"/>
                <a:ext cx="233673" cy="63467"/>
              </a:xfrm>
              <a:custGeom>
                <a:rect b="b" l="l" r="r" t="t"/>
                <a:pathLst>
                  <a:path extrusionOk="0" h="374" w="1377">
                    <a:moveTo>
                      <a:pt x="0" y="1"/>
                    </a:moveTo>
                    <a:lnTo>
                      <a:pt x="0" y="374"/>
                    </a:lnTo>
                    <a:lnTo>
                      <a:pt x="1376" y="374"/>
                    </a:lnTo>
                    <a:lnTo>
                      <a:pt x="1376"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2433086" y="2090244"/>
                <a:ext cx="235201" cy="268461"/>
              </a:xfrm>
              <a:custGeom>
                <a:rect b="b" l="l" r="r" t="t"/>
                <a:pathLst>
                  <a:path extrusionOk="0" h="1582" w="1386">
                    <a:moveTo>
                      <a:pt x="684" y="258"/>
                    </a:moveTo>
                    <a:lnTo>
                      <a:pt x="1146" y="516"/>
                    </a:lnTo>
                    <a:lnTo>
                      <a:pt x="1159" y="1049"/>
                    </a:lnTo>
                    <a:lnTo>
                      <a:pt x="701" y="1319"/>
                    </a:lnTo>
                    <a:lnTo>
                      <a:pt x="236" y="1062"/>
                    </a:lnTo>
                    <a:lnTo>
                      <a:pt x="227" y="533"/>
                    </a:lnTo>
                    <a:lnTo>
                      <a:pt x="684" y="258"/>
                    </a:lnTo>
                    <a:close/>
                    <a:moveTo>
                      <a:pt x="680" y="1"/>
                    </a:moveTo>
                    <a:lnTo>
                      <a:pt x="1" y="410"/>
                    </a:lnTo>
                    <a:lnTo>
                      <a:pt x="14" y="1195"/>
                    </a:lnTo>
                    <a:lnTo>
                      <a:pt x="707" y="1581"/>
                    </a:lnTo>
                    <a:lnTo>
                      <a:pt x="1385" y="1172"/>
                    </a:lnTo>
                    <a:lnTo>
                      <a:pt x="1367" y="383"/>
                    </a:lnTo>
                    <a:lnTo>
                      <a:pt x="680"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2533886" y="2259093"/>
                <a:ext cx="234522" cy="268292"/>
              </a:xfrm>
              <a:custGeom>
                <a:rect b="b" l="l" r="r" t="t"/>
                <a:pathLst>
                  <a:path extrusionOk="0" h="1581" w="1382">
                    <a:moveTo>
                      <a:pt x="680" y="263"/>
                    </a:moveTo>
                    <a:lnTo>
                      <a:pt x="1146" y="519"/>
                    </a:lnTo>
                    <a:lnTo>
                      <a:pt x="1156" y="1048"/>
                    </a:lnTo>
                    <a:lnTo>
                      <a:pt x="703" y="1322"/>
                    </a:lnTo>
                    <a:lnTo>
                      <a:pt x="236" y="1066"/>
                    </a:lnTo>
                    <a:lnTo>
                      <a:pt x="228" y="533"/>
                    </a:lnTo>
                    <a:lnTo>
                      <a:pt x="680" y="263"/>
                    </a:lnTo>
                    <a:close/>
                    <a:moveTo>
                      <a:pt x="676" y="0"/>
                    </a:moveTo>
                    <a:lnTo>
                      <a:pt x="1" y="408"/>
                    </a:lnTo>
                    <a:lnTo>
                      <a:pt x="15" y="1199"/>
                    </a:lnTo>
                    <a:lnTo>
                      <a:pt x="707" y="1580"/>
                    </a:lnTo>
                    <a:lnTo>
                      <a:pt x="1381" y="1172"/>
                    </a:lnTo>
                    <a:lnTo>
                      <a:pt x="1369" y="386"/>
                    </a:lnTo>
                    <a:lnTo>
                      <a:pt x="676" y="0"/>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2429353" y="2428451"/>
                <a:ext cx="235031" cy="268461"/>
              </a:xfrm>
              <a:custGeom>
                <a:rect b="b" l="l" r="r" t="t"/>
                <a:pathLst>
                  <a:path extrusionOk="0" h="1582" w="1385">
                    <a:moveTo>
                      <a:pt x="684" y="258"/>
                    </a:moveTo>
                    <a:lnTo>
                      <a:pt x="1145" y="516"/>
                    </a:lnTo>
                    <a:lnTo>
                      <a:pt x="1159" y="1049"/>
                    </a:lnTo>
                    <a:lnTo>
                      <a:pt x="702" y="1319"/>
                    </a:lnTo>
                    <a:lnTo>
                      <a:pt x="236" y="1066"/>
                    </a:lnTo>
                    <a:lnTo>
                      <a:pt x="227" y="533"/>
                    </a:lnTo>
                    <a:lnTo>
                      <a:pt x="684" y="258"/>
                    </a:lnTo>
                    <a:close/>
                    <a:moveTo>
                      <a:pt x="680" y="1"/>
                    </a:moveTo>
                    <a:lnTo>
                      <a:pt x="0" y="410"/>
                    </a:lnTo>
                    <a:lnTo>
                      <a:pt x="14" y="1199"/>
                    </a:lnTo>
                    <a:lnTo>
                      <a:pt x="706" y="1581"/>
                    </a:lnTo>
                    <a:lnTo>
                      <a:pt x="1385" y="1172"/>
                    </a:lnTo>
                    <a:lnTo>
                      <a:pt x="1368" y="383"/>
                    </a:lnTo>
                    <a:lnTo>
                      <a:pt x="680"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944839" y="3092817"/>
                <a:ext cx="188364" cy="305965"/>
              </a:xfrm>
              <a:custGeom>
                <a:rect b="b" l="l" r="r" t="t"/>
                <a:pathLst>
                  <a:path extrusionOk="0" h="1803" w="1110">
                    <a:moveTo>
                      <a:pt x="177" y="0"/>
                    </a:moveTo>
                    <a:lnTo>
                      <a:pt x="1" y="138"/>
                    </a:lnTo>
                    <a:lnTo>
                      <a:pt x="786" y="1150"/>
                    </a:lnTo>
                    <a:lnTo>
                      <a:pt x="98" y="1616"/>
                    </a:lnTo>
                    <a:lnTo>
                      <a:pt x="222" y="1803"/>
                    </a:lnTo>
                    <a:lnTo>
                      <a:pt x="1110" y="1199"/>
                    </a:lnTo>
                    <a:lnTo>
                      <a:pt x="17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959969" y="1216641"/>
                <a:ext cx="333965" cy="256243"/>
              </a:xfrm>
              <a:custGeom>
                <a:rect b="b" l="l" r="r" t="t"/>
                <a:pathLst>
                  <a:path extrusionOk="0" h="1510" w="1968">
                    <a:moveTo>
                      <a:pt x="210" y="0"/>
                    </a:moveTo>
                    <a:lnTo>
                      <a:pt x="1" y="307"/>
                    </a:lnTo>
                    <a:lnTo>
                      <a:pt x="1754" y="1510"/>
                    </a:lnTo>
                    <a:lnTo>
                      <a:pt x="1967" y="1199"/>
                    </a:lnTo>
                    <a:lnTo>
                      <a:pt x="210"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2386419" y="1705370"/>
                <a:ext cx="285601" cy="68049"/>
              </a:xfrm>
              <a:custGeom>
                <a:rect b="b" l="l" r="r" t="t"/>
                <a:pathLst>
                  <a:path extrusionOk="0" h="401" w="1683">
                    <a:moveTo>
                      <a:pt x="5" y="1"/>
                    </a:moveTo>
                    <a:lnTo>
                      <a:pt x="1" y="374"/>
                    </a:lnTo>
                    <a:lnTo>
                      <a:pt x="1674" y="400"/>
                    </a:lnTo>
                    <a:lnTo>
                      <a:pt x="1683" y="27"/>
                    </a:lnTo>
                    <a:lnTo>
                      <a:pt x="5"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2472286" y="1469660"/>
                <a:ext cx="153916" cy="277286"/>
              </a:xfrm>
              <a:custGeom>
                <a:rect b="b" l="l" r="r" t="t"/>
                <a:pathLst>
                  <a:path extrusionOk="0" h="1634" w="907">
                    <a:moveTo>
                      <a:pt x="777" y="1"/>
                    </a:moveTo>
                    <a:cubicBezTo>
                      <a:pt x="1" y="276"/>
                      <a:pt x="71" y="1191"/>
                      <a:pt x="218" y="1634"/>
                    </a:cubicBezTo>
                    <a:lnTo>
                      <a:pt x="573" y="1519"/>
                    </a:lnTo>
                    <a:cubicBezTo>
                      <a:pt x="568" y="1510"/>
                      <a:pt x="271" y="578"/>
                      <a:pt x="906" y="351"/>
                    </a:cubicBezTo>
                    <a:lnTo>
                      <a:pt x="77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2369789" y="1502751"/>
                <a:ext cx="172582" cy="142716"/>
              </a:xfrm>
              <a:custGeom>
                <a:rect b="b" l="l" r="r" t="t"/>
                <a:pathLst>
                  <a:path extrusionOk="0" h="841" w="1017">
                    <a:moveTo>
                      <a:pt x="201" y="1"/>
                    </a:moveTo>
                    <a:lnTo>
                      <a:pt x="1" y="312"/>
                    </a:lnTo>
                    <a:lnTo>
                      <a:pt x="818" y="840"/>
                    </a:lnTo>
                    <a:lnTo>
                      <a:pt x="1017" y="525"/>
                    </a:lnTo>
                    <a:lnTo>
                      <a:pt x="20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3107803" y="140420"/>
                <a:ext cx="807760" cy="742766"/>
              </a:xfrm>
              <a:custGeom>
                <a:rect b="b" l="l" r="r" t="t"/>
                <a:pathLst>
                  <a:path extrusionOk="0" h="4377" w="4760">
                    <a:moveTo>
                      <a:pt x="1479" y="498"/>
                    </a:moveTo>
                    <a:lnTo>
                      <a:pt x="4262" y="2543"/>
                    </a:lnTo>
                    <a:lnTo>
                      <a:pt x="3282" y="3874"/>
                    </a:lnTo>
                    <a:lnTo>
                      <a:pt x="503" y="1833"/>
                    </a:lnTo>
                    <a:lnTo>
                      <a:pt x="1479" y="498"/>
                    </a:lnTo>
                    <a:close/>
                    <a:moveTo>
                      <a:pt x="1404" y="0"/>
                    </a:moveTo>
                    <a:lnTo>
                      <a:pt x="1" y="1909"/>
                    </a:lnTo>
                    <a:lnTo>
                      <a:pt x="3362" y="4376"/>
                    </a:lnTo>
                    <a:lnTo>
                      <a:pt x="4759" y="2468"/>
                    </a:lnTo>
                    <a:lnTo>
                      <a:pt x="1404"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4167734" y="-276188"/>
                <a:ext cx="259128" cy="313431"/>
              </a:xfrm>
              <a:custGeom>
                <a:rect b="b" l="l" r="r" t="t"/>
                <a:pathLst>
                  <a:path extrusionOk="0" h="1847" w="1527">
                    <a:moveTo>
                      <a:pt x="1243" y="1"/>
                    </a:moveTo>
                    <a:lnTo>
                      <a:pt x="0" y="1634"/>
                    </a:lnTo>
                    <a:lnTo>
                      <a:pt x="285" y="1847"/>
                    </a:lnTo>
                    <a:lnTo>
                      <a:pt x="1527" y="218"/>
                    </a:lnTo>
                    <a:lnTo>
                      <a:pt x="1243"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4262595" y="-115824"/>
                <a:ext cx="172582" cy="197528"/>
              </a:xfrm>
              <a:custGeom>
                <a:rect b="b" l="l" r="r" t="t"/>
                <a:pathLst>
                  <a:path extrusionOk="0" h="1164" w="1017">
                    <a:moveTo>
                      <a:pt x="732" y="1"/>
                    </a:moveTo>
                    <a:lnTo>
                      <a:pt x="0" y="947"/>
                    </a:lnTo>
                    <a:lnTo>
                      <a:pt x="285" y="1164"/>
                    </a:lnTo>
                    <a:lnTo>
                      <a:pt x="1017" y="218"/>
                    </a:lnTo>
                    <a:lnTo>
                      <a:pt x="732"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3334689" y="1143671"/>
                <a:ext cx="226207" cy="181576"/>
              </a:xfrm>
              <a:custGeom>
                <a:rect b="b" l="l" r="r" t="t"/>
                <a:pathLst>
                  <a:path extrusionOk="0" h="1070" w="1333">
                    <a:moveTo>
                      <a:pt x="204" y="0"/>
                    </a:moveTo>
                    <a:lnTo>
                      <a:pt x="1" y="293"/>
                    </a:lnTo>
                    <a:lnTo>
                      <a:pt x="1132" y="1070"/>
                    </a:lnTo>
                    <a:lnTo>
                      <a:pt x="1332" y="777"/>
                    </a:lnTo>
                    <a:lnTo>
                      <a:pt x="204"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2883633" y="594360"/>
                <a:ext cx="226037" cy="181916"/>
              </a:xfrm>
              <a:custGeom>
                <a:rect b="b" l="l" r="r" t="t"/>
                <a:pathLst>
                  <a:path extrusionOk="0" h="1072" w="1332">
                    <a:moveTo>
                      <a:pt x="203" y="1"/>
                    </a:moveTo>
                    <a:lnTo>
                      <a:pt x="0" y="294"/>
                    </a:lnTo>
                    <a:lnTo>
                      <a:pt x="1131" y="1072"/>
                    </a:lnTo>
                    <a:lnTo>
                      <a:pt x="1332" y="779"/>
                    </a:lnTo>
                    <a:lnTo>
                      <a:pt x="203"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2583608" y="529027"/>
                <a:ext cx="586984" cy="549990"/>
              </a:xfrm>
              <a:custGeom>
                <a:rect b="b" l="l" r="r" t="t"/>
                <a:pathLst>
                  <a:path extrusionOk="0" h="3241" w="3459">
                    <a:moveTo>
                      <a:pt x="205" y="0"/>
                    </a:moveTo>
                    <a:lnTo>
                      <a:pt x="1" y="293"/>
                    </a:lnTo>
                    <a:lnTo>
                      <a:pt x="2957" y="2321"/>
                    </a:lnTo>
                    <a:lnTo>
                      <a:pt x="2442" y="3032"/>
                    </a:lnTo>
                    <a:lnTo>
                      <a:pt x="2735" y="3241"/>
                    </a:lnTo>
                    <a:lnTo>
                      <a:pt x="3458" y="2233"/>
                    </a:lnTo>
                    <a:lnTo>
                      <a:pt x="205"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256967" y="1251259"/>
                <a:ext cx="226207" cy="181746"/>
              </a:xfrm>
              <a:custGeom>
                <a:rect b="b" l="l" r="r" t="t"/>
                <a:pathLst>
                  <a:path extrusionOk="0" h="1071" w="1333">
                    <a:moveTo>
                      <a:pt x="201" y="1"/>
                    </a:moveTo>
                    <a:lnTo>
                      <a:pt x="1" y="298"/>
                    </a:lnTo>
                    <a:lnTo>
                      <a:pt x="1129" y="1070"/>
                    </a:lnTo>
                    <a:lnTo>
                      <a:pt x="1332" y="777"/>
                    </a:lnTo>
                    <a:lnTo>
                      <a:pt x="20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3102712" y="1332035"/>
                <a:ext cx="296122" cy="198885"/>
              </a:xfrm>
              <a:custGeom>
                <a:rect b="b" l="l" r="r" t="t"/>
                <a:pathLst>
                  <a:path extrusionOk="0" h="1172" w="1745">
                    <a:moveTo>
                      <a:pt x="467" y="0"/>
                    </a:moveTo>
                    <a:lnTo>
                      <a:pt x="0" y="670"/>
                    </a:lnTo>
                    <a:lnTo>
                      <a:pt x="293" y="874"/>
                    </a:lnTo>
                    <a:lnTo>
                      <a:pt x="559" y="496"/>
                    </a:lnTo>
                    <a:lnTo>
                      <a:pt x="1540" y="1172"/>
                    </a:lnTo>
                    <a:lnTo>
                      <a:pt x="1745" y="874"/>
                    </a:lnTo>
                    <a:lnTo>
                      <a:pt x="46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2964918" y="1481030"/>
                <a:ext cx="238934" cy="263710"/>
              </a:xfrm>
              <a:custGeom>
                <a:rect b="b" l="l" r="r" t="t"/>
                <a:pathLst>
                  <a:path extrusionOk="0" h="1554" w="1408">
                    <a:moveTo>
                      <a:pt x="213" y="1"/>
                    </a:moveTo>
                    <a:lnTo>
                      <a:pt x="0" y="288"/>
                    </a:lnTo>
                    <a:lnTo>
                      <a:pt x="896" y="946"/>
                    </a:lnTo>
                    <a:lnTo>
                      <a:pt x="590" y="1332"/>
                    </a:lnTo>
                    <a:lnTo>
                      <a:pt x="870" y="1554"/>
                    </a:lnTo>
                    <a:lnTo>
                      <a:pt x="1407" y="880"/>
                    </a:lnTo>
                    <a:lnTo>
                      <a:pt x="213"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3086930" y="1829758"/>
                <a:ext cx="179201" cy="213310"/>
              </a:xfrm>
              <a:custGeom>
                <a:rect b="b" l="l" r="r" t="t"/>
                <a:pathLst>
                  <a:path extrusionOk="0" h="1257" w="1056">
                    <a:moveTo>
                      <a:pt x="768" y="1"/>
                    </a:moveTo>
                    <a:lnTo>
                      <a:pt x="0" y="1048"/>
                    </a:lnTo>
                    <a:lnTo>
                      <a:pt x="289" y="1257"/>
                    </a:lnTo>
                    <a:lnTo>
                      <a:pt x="1056" y="214"/>
                    </a:lnTo>
                    <a:lnTo>
                      <a:pt x="768"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3159900" y="1910365"/>
                <a:ext cx="113188" cy="106231"/>
              </a:xfrm>
              <a:custGeom>
                <a:rect b="b" l="l" r="r" t="t"/>
                <a:pathLst>
                  <a:path extrusionOk="0" h="626" w="667">
                    <a:moveTo>
                      <a:pt x="218" y="1"/>
                    </a:moveTo>
                    <a:lnTo>
                      <a:pt x="1" y="280"/>
                    </a:lnTo>
                    <a:lnTo>
                      <a:pt x="449" y="626"/>
                    </a:lnTo>
                    <a:lnTo>
                      <a:pt x="666" y="347"/>
                    </a:lnTo>
                    <a:lnTo>
                      <a:pt x="218"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179503" y="2329008"/>
                <a:ext cx="141867" cy="60582"/>
              </a:xfrm>
              <a:custGeom>
                <a:rect b="b" l="l" r="r" t="t"/>
                <a:pathLst>
                  <a:path extrusionOk="0" h="357" w="836">
                    <a:moveTo>
                      <a:pt x="1" y="1"/>
                    </a:moveTo>
                    <a:lnTo>
                      <a:pt x="1" y="357"/>
                    </a:lnTo>
                    <a:lnTo>
                      <a:pt x="836" y="357"/>
                    </a:lnTo>
                    <a:lnTo>
                      <a:pt x="836"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72763" y="2445760"/>
                <a:ext cx="141697" cy="60412"/>
              </a:xfrm>
              <a:custGeom>
                <a:rect b="b" l="l" r="r" t="t"/>
                <a:pathLst>
                  <a:path extrusionOk="0" h="356" w="835">
                    <a:moveTo>
                      <a:pt x="0" y="1"/>
                    </a:moveTo>
                    <a:lnTo>
                      <a:pt x="0" y="356"/>
                    </a:lnTo>
                    <a:lnTo>
                      <a:pt x="834" y="356"/>
                    </a:lnTo>
                    <a:lnTo>
                      <a:pt x="834"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8618" y="2543845"/>
                <a:ext cx="141697" cy="60243"/>
              </a:xfrm>
              <a:custGeom>
                <a:rect b="b" l="l" r="r" t="t"/>
                <a:pathLst>
                  <a:path extrusionOk="0" h="355" w="835">
                    <a:moveTo>
                      <a:pt x="1" y="0"/>
                    </a:moveTo>
                    <a:lnTo>
                      <a:pt x="1" y="355"/>
                    </a:lnTo>
                    <a:lnTo>
                      <a:pt x="835" y="355"/>
                    </a:lnTo>
                    <a:lnTo>
                      <a:pt x="835"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37370" y="2773616"/>
                <a:ext cx="141188" cy="79758"/>
              </a:xfrm>
              <a:custGeom>
                <a:rect b="b" l="l" r="r" t="t"/>
                <a:pathLst>
                  <a:path extrusionOk="0" h="470" w="832">
                    <a:moveTo>
                      <a:pt x="0" y="0"/>
                    </a:moveTo>
                    <a:lnTo>
                      <a:pt x="0" y="470"/>
                    </a:lnTo>
                    <a:lnTo>
                      <a:pt x="831" y="470"/>
                    </a:lnTo>
                    <a:lnTo>
                      <a:pt x="83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214291" y="2543845"/>
                <a:ext cx="348728" cy="60243"/>
              </a:xfrm>
              <a:custGeom>
                <a:rect b="b" l="l" r="r" t="t"/>
                <a:pathLst>
                  <a:path extrusionOk="0" h="355" w="2055">
                    <a:moveTo>
                      <a:pt x="0" y="0"/>
                    </a:moveTo>
                    <a:lnTo>
                      <a:pt x="0" y="355"/>
                    </a:lnTo>
                    <a:lnTo>
                      <a:pt x="2055" y="355"/>
                    </a:lnTo>
                    <a:lnTo>
                      <a:pt x="2055"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87697" y="2655167"/>
                <a:ext cx="455129" cy="60582"/>
              </a:xfrm>
              <a:custGeom>
                <a:rect b="b" l="l" r="r" t="t"/>
                <a:pathLst>
                  <a:path extrusionOk="0" h="357" w="2682">
                    <a:moveTo>
                      <a:pt x="0" y="0"/>
                    </a:moveTo>
                    <a:lnTo>
                      <a:pt x="0" y="356"/>
                    </a:lnTo>
                    <a:lnTo>
                      <a:pt x="2682" y="356"/>
                    </a:lnTo>
                    <a:lnTo>
                      <a:pt x="268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522971" y="2754610"/>
                <a:ext cx="227734" cy="49043"/>
              </a:xfrm>
              <a:custGeom>
                <a:rect b="b" l="l" r="r" t="t"/>
                <a:pathLst>
                  <a:path extrusionOk="0" h="289" w="1342">
                    <a:moveTo>
                      <a:pt x="0" y="0"/>
                    </a:moveTo>
                    <a:lnTo>
                      <a:pt x="0" y="289"/>
                    </a:lnTo>
                    <a:lnTo>
                      <a:pt x="1342" y="289"/>
                    </a:lnTo>
                    <a:lnTo>
                      <a:pt x="134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250437" y="3308163"/>
                <a:ext cx="369941" cy="49212"/>
              </a:xfrm>
              <a:custGeom>
                <a:rect b="b" l="l" r="r" t="t"/>
                <a:pathLst>
                  <a:path extrusionOk="0" h="290" w="2180">
                    <a:moveTo>
                      <a:pt x="0" y="1"/>
                    </a:moveTo>
                    <a:lnTo>
                      <a:pt x="0" y="290"/>
                    </a:lnTo>
                    <a:lnTo>
                      <a:pt x="2180" y="290"/>
                    </a:lnTo>
                    <a:lnTo>
                      <a:pt x="2180"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294049" y="3423387"/>
                <a:ext cx="252510" cy="49212"/>
              </a:xfrm>
              <a:custGeom>
                <a:rect b="b" l="l" r="r" t="t"/>
                <a:pathLst>
                  <a:path extrusionOk="0" h="290" w="1488">
                    <a:moveTo>
                      <a:pt x="1" y="1"/>
                    </a:moveTo>
                    <a:lnTo>
                      <a:pt x="1" y="289"/>
                    </a:lnTo>
                    <a:lnTo>
                      <a:pt x="1488" y="289"/>
                    </a:lnTo>
                    <a:lnTo>
                      <a:pt x="1488"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349710" y="3544042"/>
                <a:ext cx="187855" cy="49043"/>
              </a:xfrm>
              <a:custGeom>
                <a:rect b="b" l="l" r="r" t="t"/>
                <a:pathLst>
                  <a:path extrusionOk="0" h="289" w="1107">
                    <a:moveTo>
                      <a:pt x="1" y="0"/>
                    </a:moveTo>
                    <a:lnTo>
                      <a:pt x="1" y="289"/>
                    </a:lnTo>
                    <a:lnTo>
                      <a:pt x="1107" y="289"/>
                    </a:lnTo>
                    <a:lnTo>
                      <a:pt x="110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349710" y="3210247"/>
                <a:ext cx="49212" cy="377577"/>
              </a:xfrm>
              <a:custGeom>
                <a:rect b="b" l="l" r="r" t="t"/>
                <a:pathLst>
                  <a:path extrusionOk="0" h="2225" w="290">
                    <a:moveTo>
                      <a:pt x="1" y="1"/>
                    </a:moveTo>
                    <a:lnTo>
                      <a:pt x="1" y="2225"/>
                    </a:lnTo>
                    <a:lnTo>
                      <a:pt x="290" y="2225"/>
                    </a:lnTo>
                    <a:lnTo>
                      <a:pt x="290"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87697" y="2853204"/>
                <a:ext cx="455129" cy="61261"/>
              </a:xfrm>
              <a:custGeom>
                <a:rect b="b" l="l" r="r" t="t"/>
                <a:pathLst>
                  <a:path extrusionOk="0" h="361" w="2682">
                    <a:moveTo>
                      <a:pt x="0" y="1"/>
                    </a:moveTo>
                    <a:lnTo>
                      <a:pt x="0" y="361"/>
                    </a:lnTo>
                    <a:lnTo>
                      <a:pt x="2682" y="361"/>
                    </a:lnTo>
                    <a:lnTo>
                      <a:pt x="2682"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250437" y="2754610"/>
                <a:ext cx="130497" cy="60582"/>
              </a:xfrm>
              <a:custGeom>
                <a:rect b="b" l="l" r="r" t="t"/>
                <a:pathLst>
                  <a:path extrusionOk="0" h="357" w="769">
                    <a:moveTo>
                      <a:pt x="0" y="0"/>
                    </a:moveTo>
                    <a:lnTo>
                      <a:pt x="0" y="356"/>
                    </a:lnTo>
                    <a:lnTo>
                      <a:pt x="768" y="356"/>
                    </a:lnTo>
                    <a:lnTo>
                      <a:pt x="768"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298631" y="2695046"/>
                <a:ext cx="35636" cy="189213"/>
              </a:xfrm>
              <a:custGeom>
                <a:rect b="b" l="l" r="r" t="t"/>
                <a:pathLst>
                  <a:path extrusionOk="0" h="1115" w="210">
                    <a:moveTo>
                      <a:pt x="1" y="1"/>
                    </a:moveTo>
                    <a:lnTo>
                      <a:pt x="1" y="1115"/>
                    </a:lnTo>
                    <a:lnTo>
                      <a:pt x="209" y="1115"/>
                    </a:lnTo>
                    <a:lnTo>
                      <a:pt x="209"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250437" y="3210247"/>
                <a:ext cx="124388" cy="81455"/>
              </a:xfrm>
              <a:custGeom>
                <a:rect b="b" l="l" r="r" t="t"/>
                <a:pathLst>
                  <a:path extrusionOk="0" h="480" w="733">
                    <a:moveTo>
                      <a:pt x="0" y="1"/>
                    </a:moveTo>
                    <a:lnTo>
                      <a:pt x="0" y="480"/>
                    </a:lnTo>
                    <a:lnTo>
                      <a:pt x="733" y="480"/>
                    </a:lnTo>
                    <a:lnTo>
                      <a:pt x="733"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1694223" y="2467651"/>
                <a:ext cx="225358" cy="187685"/>
              </a:xfrm>
              <a:custGeom>
                <a:rect b="b" l="l" r="r" t="t"/>
                <a:pathLst>
                  <a:path extrusionOk="0" h="1106" w="1328">
                    <a:moveTo>
                      <a:pt x="1" y="1"/>
                    </a:moveTo>
                    <a:lnTo>
                      <a:pt x="1" y="1105"/>
                    </a:lnTo>
                    <a:lnTo>
                      <a:pt x="1327" y="1105"/>
                    </a:lnTo>
                    <a:lnTo>
                      <a:pt x="132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929736" y="2427772"/>
                <a:ext cx="175637" cy="67200"/>
              </a:xfrm>
              <a:custGeom>
                <a:rect b="b" l="l" r="r" t="t"/>
                <a:pathLst>
                  <a:path extrusionOk="0" h="396" w="1035">
                    <a:moveTo>
                      <a:pt x="0" y="0"/>
                    </a:moveTo>
                    <a:lnTo>
                      <a:pt x="0" y="396"/>
                    </a:lnTo>
                    <a:lnTo>
                      <a:pt x="1034" y="396"/>
                    </a:lnTo>
                    <a:lnTo>
                      <a:pt x="1034"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1661811" y="2190535"/>
                <a:ext cx="179370" cy="46837"/>
              </a:xfrm>
              <a:custGeom>
                <a:rect b="b" l="l" r="r" t="t"/>
                <a:pathLst>
                  <a:path extrusionOk="0" h="276" w="1057">
                    <a:moveTo>
                      <a:pt x="0" y="1"/>
                    </a:moveTo>
                    <a:lnTo>
                      <a:pt x="0" y="276"/>
                    </a:lnTo>
                    <a:lnTo>
                      <a:pt x="1057" y="276"/>
                    </a:lnTo>
                    <a:lnTo>
                      <a:pt x="105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716963" y="1795140"/>
                <a:ext cx="58037" cy="272025"/>
              </a:xfrm>
              <a:custGeom>
                <a:rect b="b" l="l" r="r" t="t"/>
                <a:pathLst>
                  <a:path extrusionOk="0" h="1603" w="342">
                    <a:moveTo>
                      <a:pt x="0" y="0"/>
                    </a:moveTo>
                    <a:lnTo>
                      <a:pt x="0" y="1602"/>
                    </a:lnTo>
                    <a:lnTo>
                      <a:pt x="341" y="1602"/>
                    </a:lnTo>
                    <a:lnTo>
                      <a:pt x="34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1661811" y="2268087"/>
                <a:ext cx="179370" cy="47515"/>
              </a:xfrm>
              <a:custGeom>
                <a:rect b="b" l="l" r="r" t="t"/>
                <a:pathLst>
                  <a:path extrusionOk="0" h="280" w="1057">
                    <a:moveTo>
                      <a:pt x="0" y="1"/>
                    </a:moveTo>
                    <a:lnTo>
                      <a:pt x="0" y="280"/>
                    </a:lnTo>
                    <a:lnTo>
                      <a:pt x="1057" y="280"/>
                    </a:lnTo>
                    <a:lnTo>
                      <a:pt x="105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1661811" y="2346317"/>
                <a:ext cx="179370" cy="46837"/>
              </a:xfrm>
              <a:custGeom>
                <a:rect b="b" l="l" r="r" t="t"/>
                <a:pathLst>
                  <a:path extrusionOk="0" h="276" w="1057">
                    <a:moveTo>
                      <a:pt x="0" y="1"/>
                    </a:moveTo>
                    <a:lnTo>
                      <a:pt x="0" y="276"/>
                    </a:lnTo>
                    <a:lnTo>
                      <a:pt x="1057" y="276"/>
                    </a:lnTo>
                    <a:lnTo>
                      <a:pt x="105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1997133" y="816325"/>
                <a:ext cx="556608" cy="432050"/>
              </a:xfrm>
              <a:custGeom>
                <a:rect b="b" l="l" r="r" t="t"/>
                <a:pathLst>
                  <a:path extrusionOk="0" h="2546" w="3280">
                    <a:moveTo>
                      <a:pt x="1331" y="1"/>
                    </a:moveTo>
                    <a:cubicBezTo>
                      <a:pt x="901" y="1"/>
                      <a:pt x="521" y="178"/>
                      <a:pt x="328" y="513"/>
                    </a:cubicBezTo>
                    <a:cubicBezTo>
                      <a:pt x="0" y="1077"/>
                      <a:pt x="324" y="1876"/>
                      <a:pt x="1052" y="2293"/>
                    </a:cubicBezTo>
                    <a:cubicBezTo>
                      <a:pt x="1344" y="2463"/>
                      <a:pt x="1657" y="2545"/>
                      <a:pt x="1948" y="2545"/>
                    </a:cubicBezTo>
                    <a:cubicBezTo>
                      <a:pt x="2378" y="2545"/>
                      <a:pt x="2760" y="2367"/>
                      <a:pt x="2956" y="2031"/>
                    </a:cubicBezTo>
                    <a:cubicBezTo>
                      <a:pt x="3280" y="1468"/>
                      <a:pt x="2956" y="673"/>
                      <a:pt x="2232" y="251"/>
                    </a:cubicBezTo>
                    <a:cubicBezTo>
                      <a:pt x="1938" y="83"/>
                      <a:pt x="1623" y="1"/>
                      <a:pt x="1331" y="1"/>
                    </a:cubicBez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3349792" y="2025589"/>
                <a:ext cx="173261" cy="180219"/>
              </a:xfrm>
              <a:custGeom>
                <a:rect b="b" l="l" r="r" t="t"/>
                <a:pathLst>
                  <a:path extrusionOk="0" h="1062" w="1021">
                    <a:moveTo>
                      <a:pt x="519" y="0"/>
                    </a:moveTo>
                    <a:lnTo>
                      <a:pt x="0" y="675"/>
                    </a:lnTo>
                    <a:lnTo>
                      <a:pt x="502" y="1061"/>
                    </a:lnTo>
                    <a:lnTo>
                      <a:pt x="1021" y="387"/>
                    </a:lnTo>
                    <a:lnTo>
                      <a:pt x="519"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3830884" y="1822122"/>
                <a:ext cx="212631" cy="231467"/>
              </a:xfrm>
              <a:custGeom>
                <a:rect b="b" l="l" r="r" t="t"/>
                <a:pathLst>
                  <a:path extrusionOk="0" h="1364" w="1253">
                    <a:moveTo>
                      <a:pt x="752" y="1"/>
                    </a:moveTo>
                    <a:lnTo>
                      <a:pt x="1" y="978"/>
                    </a:lnTo>
                    <a:lnTo>
                      <a:pt x="498" y="1363"/>
                    </a:lnTo>
                    <a:lnTo>
                      <a:pt x="1252" y="388"/>
                    </a:lnTo>
                    <a:lnTo>
                      <a:pt x="752"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1640090" y="474045"/>
                <a:ext cx="283225" cy="322425"/>
              </a:xfrm>
              <a:custGeom>
                <a:rect b="b" l="l" r="r" t="t"/>
                <a:pathLst>
                  <a:path extrusionOk="0" h="1900" w="1669">
                    <a:moveTo>
                      <a:pt x="1167" y="1"/>
                    </a:moveTo>
                    <a:lnTo>
                      <a:pt x="0" y="1514"/>
                    </a:lnTo>
                    <a:lnTo>
                      <a:pt x="497" y="1900"/>
                    </a:lnTo>
                    <a:lnTo>
                      <a:pt x="1669" y="386"/>
                    </a:lnTo>
                    <a:lnTo>
                      <a:pt x="116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342243" y="-241569"/>
                <a:ext cx="150861" cy="150182"/>
              </a:xfrm>
              <a:custGeom>
                <a:rect b="b" l="l" r="r" t="t"/>
                <a:pathLst>
                  <a:path extrusionOk="0" h="885" w="889">
                    <a:moveTo>
                      <a:pt x="387" y="0"/>
                    </a:moveTo>
                    <a:lnTo>
                      <a:pt x="0" y="498"/>
                    </a:lnTo>
                    <a:lnTo>
                      <a:pt x="502" y="885"/>
                    </a:lnTo>
                    <a:lnTo>
                      <a:pt x="889" y="387"/>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548595" y="-194733"/>
                <a:ext cx="150861" cy="150691"/>
              </a:xfrm>
              <a:custGeom>
                <a:rect b="b" l="l" r="r" t="t"/>
                <a:pathLst>
                  <a:path extrusionOk="0" h="888" w="889">
                    <a:moveTo>
                      <a:pt x="387" y="0"/>
                    </a:moveTo>
                    <a:lnTo>
                      <a:pt x="1" y="502"/>
                    </a:lnTo>
                    <a:lnTo>
                      <a:pt x="498" y="888"/>
                    </a:lnTo>
                    <a:lnTo>
                      <a:pt x="888" y="386"/>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233806" y="260056"/>
                <a:ext cx="150861" cy="150861"/>
              </a:xfrm>
              <a:custGeom>
                <a:rect b="b" l="l" r="r" t="t"/>
                <a:pathLst>
                  <a:path extrusionOk="0" h="889" w="889">
                    <a:moveTo>
                      <a:pt x="387" y="0"/>
                    </a:moveTo>
                    <a:lnTo>
                      <a:pt x="0" y="502"/>
                    </a:lnTo>
                    <a:lnTo>
                      <a:pt x="502" y="889"/>
                    </a:lnTo>
                    <a:lnTo>
                      <a:pt x="889" y="387"/>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19139" y="188614"/>
                <a:ext cx="150861" cy="150691"/>
              </a:xfrm>
              <a:custGeom>
                <a:rect b="b" l="l" r="r" t="t"/>
                <a:pathLst>
                  <a:path extrusionOk="0" h="888" w="889">
                    <a:moveTo>
                      <a:pt x="386" y="1"/>
                    </a:moveTo>
                    <a:lnTo>
                      <a:pt x="1" y="501"/>
                    </a:lnTo>
                    <a:lnTo>
                      <a:pt x="502" y="888"/>
                    </a:lnTo>
                    <a:lnTo>
                      <a:pt x="888" y="386"/>
                    </a:lnTo>
                    <a:lnTo>
                      <a:pt x="386"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1706272" y="-95290"/>
                <a:ext cx="150861" cy="150691"/>
              </a:xfrm>
              <a:custGeom>
                <a:rect b="b" l="l" r="r" t="t"/>
                <a:pathLst>
                  <a:path extrusionOk="0" h="888" w="889">
                    <a:moveTo>
                      <a:pt x="387" y="0"/>
                    </a:moveTo>
                    <a:lnTo>
                      <a:pt x="0" y="502"/>
                    </a:lnTo>
                    <a:lnTo>
                      <a:pt x="498" y="887"/>
                    </a:lnTo>
                    <a:lnTo>
                      <a:pt x="889" y="386"/>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2405934" y="-387000"/>
                <a:ext cx="99612" cy="94352"/>
              </a:xfrm>
              <a:custGeom>
                <a:rect b="b" l="l" r="r" t="t"/>
                <a:pathLst>
                  <a:path extrusionOk="0" h="556" w="587">
                    <a:moveTo>
                      <a:pt x="205" y="1"/>
                    </a:moveTo>
                    <a:lnTo>
                      <a:pt x="1" y="263"/>
                    </a:lnTo>
                    <a:lnTo>
                      <a:pt x="382" y="556"/>
                    </a:lnTo>
                    <a:lnTo>
                      <a:pt x="587" y="298"/>
                    </a:lnTo>
                    <a:lnTo>
                      <a:pt x="205"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2594977" y="-433497"/>
                <a:ext cx="131346" cy="119128"/>
              </a:xfrm>
              <a:custGeom>
                <a:rect b="b" l="l" r="r" t="t"/>
                <a:pathLst>
                  <a:path extrusionOk="0" h="702" w="774">
                    <a:moveTo>
                      <a:pt x="200" y="0"/>
                    </a:moveTo>
                    <a:lnTo>
                      <a:pt x="1" y="258"/>
                    </a:lnTo>
                    <a:lnTo>
                      <a:pt x="573" y="701"/>
                    </a:lnTo>
                    <a:lnTo>
                      <a:pt x="773" y="444"/>
                    </a:lnTo>
                    <a:lnTo>
                      <a:pt x="200"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2519632" y="-658007"/>
                <a:ext cx="131346" cy="119976"/>
              </a:xfrm>
              <a:custGeom>
                <a:rect b="b" l="l" r="r" t="t"/>
                <a:pathLst>
                  <a:path extrusionOk="0" h="707" w="774">
                    <a:moveTo>
                      <a:pt x="201" y="0"/>
                    </a:moveTo>
                    <a:lnTo>
                      <a:pt x="1" y="262"/>
                    </a:lnTo>
                    <a:lnTo>
                      <a:pt x="574" y="706"/>
                    </a:lnTo>
                    <a:lnTo>
                      <a:pt x="773" y="444"/>
                    </a:lnTo>
                    <a:lnTo>
                      <a:pt x="20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2537789" y="-504431"/>
                <a:ext cx="145431" cy="56000"/>
              </a:xfrm>
              <a:custGeom>
                <a:rect b="b" l="l" r="r" t="t"/>
                <a:pathLst>
                  <a:path extrusionOk="0" h="330" w="857">
                    <a:moveTo>
                      <a:pt x="0" y="1"/>
                    </a:moveTo>
                    <a:lnTo>
                      <a:pt x="0" y="330"/>
                    </a:lnTo>
                    <a:lnTo>
                      <a:pt x="857" y="330"/>
                    </a:lnTo>
                    <a:lnTo>
                      <a:pt x="85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2240140" y="-248357"/>
                <a:ext cx="164607" cy="163588"/>
              </a:xfrm>
              <a:custGeom>
                <a:rect b="b" l="l" r="r" t="t"/>
                <a:pathLst>
                  <a:path extrusionOk="0" h="964" w="970">
                    <a:moveTo>
                      <a:pt x="423" y="1"/>
                    </a:moveTo>
                    <a:lnTo>
                      <a:pt x="1" y="542"/>
                    </a:lnTo>
                    <a:lnTo>
                      <a:pt x="547" y="964"/>
                    </a:lnTo>
                    <a:lnTo>
                      <a:pt x="969" y="423"/>
                    </a:lnTo>
                    <a:lnTo>
                      <a:pt x="423"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2354855" y="387499"/>
                <a:ext cx="188364" cy="195152"/>
              </a:xfrm>
              <a:custGeom>
                <a:rect b="b" l="l" r="r" t="t"/>
                <a:pathLst>
                  <a:path extrusionOk="0" h="1150" w="1110">
                    <a:moveTo>
                      <a:pt x="564" y="0"/>
                    </a:moveTo>
                    <a:lnTo>
                      <a:pt x="0" y="728"/>
                    </a:lnTo>
                    <a:lnTo>
                      <a:pt x="546" y="1150"/>
                    </a:lnTo>
                    <a:lnTo>
                      <a:pt x="1109" y="421"/>
                    </a:lnTo>
                    <a:lnTo>
                      <a:pt x="564"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2806760" y="1084786"/>
                <a:ext cx="188364" cy="195322"/>
              </a:xfrm>
              <a:custGeom>
                <a:rect b="b" l="l" r="r" t="t"/>
                <a:pathLst>
                  <a:path extrusionOk="0" h="1151" w="1110">
                    <a:moveTo>
                      <a:pt x="564" y="1"/>
                    </a:moveTo>
                    <a:lnTo>
                      <a:pt x="0" y="733"/>
                    </a:lnTo>
                    <a:lnTo>
                      <a:pt x="546" y="1150"/>
                    </a:lnTo>
                    <a:lnTo>
                      <a:pt x="1109" y="423"/>
                    </a:lnTo>
                    <a:lnTo>
                      <a:pt x="564"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1559483" y="-244454"/>
                <a:ext cx="189892" cy="180898"/>
              </a:xfrm>
              <a:custGeom>
                <a:rect b="b" l="l" r="r" t="t"/>
                <a:pathLst>
                  <a:path extrusionOk="0" h="1066" w="1119">
                    <a:moveTo>
                      <a:pt x="386" y="0"/>
                    </a:moveTo>
                    <a:lnTo>
                      <a:pt x="0" y="502"/>
                    </a:lnTo>
                    <a:lnTo>
                      <a:pt x="728" y="1066"/>
                    </a:lnTo>
                    <a:lnTo>
                      <a:pt x="1119" y="564"/>
                    </a:lnTo>
                    <a:lnTo>
                      <a:pt x="386"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1290513" y="-392091"/>
                <a:ext cx="189213" cy="180898"/>
              </a:xfrm>
              <a:custGeom>
                <a:rect b="b" l="l" r="r" t="t"/>
                <a:pathLst>
                  <a:path extrusionOk="0" h="1066" w="1115">
                    <a:moveTo>
                      <a:pt x="387" y="0"/>
                    </a:moveTo>
                    <a:lnTo>
                      <a:pt x="0" y="502"/>
                    </a:lnTo>
                    <a:lnTo>
                      <a:pt x="729" y="1065"/>
                    </a:lnTo>
                    <a:lnTo>
                      <a:pt x="1115" y="564"/>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1487192" y="-678371"/>
                <a:ext cx="365528" cy="312752"/>
              </a:xfrm>
              <a:custGeom>
                <a:rect b="b" l="l" r="r" t="t"/>
                <a:pathLst>
                  <a:path extrusionOk="0" h="1843" w="2154">
                    <a:moveTo>
                      <a:pt x="346" y="1"/>
                    </a:moveTo>
                    <a:lnTo>
                      <a:pt x="0" y="444"/>
                    </a:lnTo>
                    <a:lnTo>
                      <a:pt x="1811" y="1843"/>
                    </a:lnTo>
                    <a:lnTo>
                      <a:pt x="2153" y="1398"/>
                    </a:lnTo>
                    <a:lnTo>
                      <a:pt x="346"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1986442" y="-590298"/>
                <a:ext cx="336850" cy="282716"/>
              </a:xfrm>
              <a:custGeom>
                <a:rect b="b" l="l" r="r" t="t"/>
                <a:pathLst>
                  <a:path extrusionOk="0" h="1666" w="1985">
                    <a:moveTo>
                      <a:pt x="250" y="1"/>
                    </a:moveTo>
                    <a:lnTo>
                      <a:pt x="0" y="320"/>
                    </a:lnTo>
                    <a:lnTo>
                      <a:pt x="1741" y="1666"/>
                    </a:lnTo>
                    <a:lnTo>
                      <a:pt x="1985" y="1346"/>
                    </a:lnTo>
                    <a:lnTo>
                      <a:pt x="250"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1624817" y="-840262"/>
                <a:ext cx="312752" cy="365528"/>
              </a:xfrm>
              <a:custGeom>
                <a:rect b="b" l="l" r="r" t="t"/>
                <a:pathLst>
                  <a:path extrusionOk="0" h="2154" w="1843">
                    <a:moveTo>
                      <a:pt x="1400" y="0"/>
                    </a:moveTo>
                    <a:lnTo>
                      <a:pt x="1" y="1807"/>
                    </a:lnTo>
                    <a:lnTo>
                      <a:pt x="445" y="2153"/>
                    </a:lnTo>
                    <a:lnTo>
                      <a:pt x="1843" y="342"/>
                    </a:lnTo>
                    <a:lnTo>
                      <a:pt x="1400"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2032260" y="-825329"/>
                <a:ext cx="438668" cy="528268"/>
              </a:xfrm>
              <a:custGeom>
                <a:rect b="b" l="l" r="r" t="t"/>
                <a:pathLst>
                  <a:path extrusionOk="0" h="3113" w="2585">
                    <a:moveTo>
                      <a:pt x="2141" y="1"/>
                    </a:moveTo>
                    <a:lnTo>
                      <a:pt x="1" y="2770"/>
                    </a:lnTo>
                    <a:lnTo>
                      <a:pt x="445" y="3112"/>
                    </a:lnTo>
                    <a:lnTo>
                      <a:pt x="2584" y="343"/>
                    </a:lnTo>
                    <a:lnTo>
                      <a:pt x="214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992185" y="-173860"/>
                <a:ext cx="180898" cy="190061"/>
              </a:xfrm>
              <a:custGeom>
                <a:rect b="b" l="l" r="r" t="t"/>
                <a:pathLst>
                  <a:path extrusionOk="0" h="1120" w="1066">
                    <a:moveTo>
                      <a:pt x="564" y="1"/>
                    </a:moveTo>
                    <a:lnTo>
                      <a:pt x="1" y="729"/>
                    </a:lnTo>
                    <a:lnTo>
                      <a:pt x="502" y="1119"/>
                    </a:lnTo>
                    <a:lnTo>
                      <a:pt x="1066" y="388"/>
                    </a:lnTo>
                    <a:lnTo>
                      <a:pt x="564"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196134" y="-105981"/>
                <a:ext cx="328704" cy="314280"/>
              </a:xfrm>
              <a:custGeom>
                <a:rect b="b" l="l" r="r" t="t"/>
                <a:pathLst>
                  <a:path extrusionOk="0" h="1852" w="1937">
                    <a:moveTo>
                      <a:pt x="689" y="0"/>
                    </a:moveTo>
                    <a:lnTo>
                      <a:pt x="1" y="889"/>
                    </a:lnTo>
                    <a:lnTo>
                      <a:pt x="1248" y="1852"/>
                    </a:lnTo>
                    <a:lnTo>
                      <a:pt x="1936" y="964"/>
                    </a:lnTo>
                    <a:lnTo>
                      <a:pt x="689"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682826" y="193196"/>
                <a:ext cx="217722" cy="237237"/>
              </a:xfrm>
              <a:custGeom>
                <a:rect b="b" l="l" r="r" t="t"/>
                <a:pathLst>
                  <a:path extrusionOk="0" h="1398" w="1283">
                    <a:moveTo>
                      <a:pt x="781" y="0"/>
                    </a:moveTo>
                    <a:lnTo>
                      <a:pt x="0" y="1012"/>
                    </a:lnTo>
                    <a:lnTo>
                      <a:pt x="502" y="1398"/>
                    </a:lnTo>
                    <a:lnTo>
                      <a:pt x="1283" y="386"/>
                    </a:lnTo>
                    <a:lnTo>
                      <a:pt x="78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791263" y="-595558"/>
                <a:ext cx="217722" cy="237577"/>
              </a:xfrm>
              <a:custGeom>
                <a:rect b="b" l="l" r="r" t="t"/>
                <a:pathLst>
                  <a:path extrusionOk="0" h="1400" w="1283">
                    <a:moveTo>
                      <a:pt x="781" y="1"/>
                    </a:moveTo>
                    <a:lnTo>
                      <a:pt x="0" y="1013"/>
                    </a:lnTo>
                    <a:lnTo>
                      <a:pt x="502" y="1399"/>
                    </a:lnTo>
                    <a:lnTo>
                      <a:pt x="1283" y="387"/>
                    </a:lnTo>
                    <a:lnTo>
                      <a:pt x="78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791263" y="694821"/>
                <a:ext cx="275080" cy="107588"/>
              </a:xfrm>
              <a:custGeom>
                <a:rect b="b" l="l" r="r" t="t"/>
                <a:pathLst>
                  <a:path extrusionOk="0" h="634" w="1621">
                    <a:moveTo>
                      <a:pt x="0" y="0"/>
                    </a:moveTo>
                    <a:lnTo>
                      <a:pt x="0" y="634"/>
                    </a:lnTo>
                    <a:lnTo>
                      <a:pt x="1620" y="634"/>
                    </a:lnTo>
                    <a:lnTo>
                      <a:pt x="1620"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1196331" y="27401"/>
                <a:ext cx="241310" cy="220098"/>
              </a:xfrm>
              <a:custGeom>
                <a:rect b="b" l="l" r="r" t="t"/>
                <a:pathLst>
                  <a:path extrusionOk="0" h="1297" w="1422">
                    <a:moveTo>
                      <a:pt x="391" y="0"/>
                    </a:moveTo>
                    <a:lnTo>
                      <a:pt x="0" y="498"/>
                    </a:lnTo>
                    <a:lnTo>
                      <a:pt x="1035" y="1297"/>
                    </a:lnTo>
                    <a:lnTo>
                      <a:pt x="1421" y="795"/>
                    </a:lnTo>
                    <a:lnTo>
                      <a:pt x="39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1130827" y="138044"/>
                <a:ext cx="220946" cy="194473"/>
              </a:xfrm>
              <a:custGeom>
                <a:rect b="b" l="l" r="r" t="t"/>
                <a:pathLst>
                  <a:path extrusionOk="0" h="1146" w="1302">
                    <a:moveTo>
                      <a:pt x="271" y="0"/>
                    </a:moveTo>
                    <a:lnTo>
                      <a:pt x="1" y="347"/>
                    </a:lnTo>
                    <a:lnTo>
                      <a:pt x="1035" y="1145"/>
                    </a:lnTo>
                    <a:lnTo>
                      <a:pt x="1301" y="799"/>
                    </a:lnTo>
                    <a:lnTo>
                      <a:pt x="27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1021033" y="288056"/>
                <a:ext cx="220607" cy="194473"/>
              </a:xfrm>
              <a:custGeom>
                <a:rect b="b" l="l" r="r" t="t"/>
                <a:pathLst>
                  <a:path extrusionOk="0" h="1146" w="1300">
                    <a:moveTo>
                      <a:pt x="266" y="0"/>
                    </a:moveTo>
                    <a:lnTo>
                      <a:pt x="0" y="347"/>
                    </a:lnTo>
                    <a:lnTo>
                      <a:pt x="1029" y="1146"/>
                    </a:lnTo>
                    <a:lnTo>
                      <a:pt x="1300" y="799"/>
                    </a:lnTo>
                    <a:lnTo>
                      <a:pt x="266"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1524695" y="447742"/>
                <a:ext cx="247249" cy="293746"/>
              </a:xfrm>
              <a:custGeom>
                <a:rect b="b" l="l" r="r" t="t"/>
                <a:pathLst>
                  <a:path extrusionOk="0" h="1731" w="1457">
                    <a:moveTo>
                      <a:pt x="1168" y="0"/>
                    </a:moveTo>
                    <a:lnTo>
                      <a:pt x="1" y="1514"/>
                    </a:lnTo>
                    <a:lnTo>
                      <a:pt x="285" y="1731"/>
                    </a:lnTo>
                    <a:lnTo>
                      <a:pt x="1457" y="217"/>
                    </a:lnTo>
                    <a:lnTo>
                      <a:pt x="1168"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185612" y="1177441"/>
                <a:ext cx="247080" cy="294765"/>
              </a:xfrm>
              <a:custGeom>
                <a:rect b="b" l="l" r="r" t="t"/>
                <a:pathLst>
                  <a:path extrusionOk="0" h="1737" w="1456">
                    <a:moveTo>
                      <a:pt x="1173" y="0"/>
                    </a:moveTo>
                    <a:lnTo>
                      <a:pt x="1" y="1514"/>
                    </a:lnTo>
                    <a:lnTo>
                      <a:pt x="284" y="1737"/>
                    </a:lnTo>
                    <a:lnTo>
                      <a:pt x="1456" y="223"/>
                    </a:lnTo>
                    <a:lnTo>
                      <a:pt x="1173"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186534" y="1535333"/>
                <a:ext cx="247249" cy="294595"/>
              </a:xfrm>
              <a:custGeom>
                <a:rect b="b" l="l" r="r" t="t"/>
                <a:pathLst>
                  <a:path extrusionOk="0" h="1736" w="1457">
                    <a:moveTo>
                      <a:pt x="1172" y="0"/>
                    </a:moveTo>
                    <a:lnTo>
                      <a:pt x="1" y="1513"/>
                    </a:lnTo>
                    <a:lnTo>
                      <a:pt x="285" y="1736"/>
                    </a:lnTo>
                    <a:lnTo>
                      <a:pt x="1457" y="218"/>
                    </a:lnTo>
                    <a:lnTo>
                      <a:pt x="117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214365" y="1454048"/>
                <a:ext cx="293916" cy="246231"/>
              </a:xfrm>
              <a:custGeom>
                <a:rect b="b" l="l" r="r" t="t"/>
                <a:pathLst>
                  <a:path extrusionOk="0" h="1451" w="1732">
                    <a:moveTo>
                      <a:pt x="218" y="0"/>
                    </a:moveTo>
                    <a:lnTo>
                      <a:pt x="0" y="283"/>
                    </a:lnTo>
                    <a:lnTo>
                      <a:pt x="1514" y="1451"/>
                    </a:lnTo>
                    <a:lnTo>
                      <a:pt x="1731" y="1166"/>
                    </a:lnTo>
                    <a:lnTo>
                      <a:pt x="218"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1564744" y="440105"/>
                <a:ext cx="100970" cy="105722"/>
              </a:xfrm>
              <a:custGeom>
                <a:rect b="b" l="l" r="r" t="t"/>
                <a:pathLst>
                  <a:path extrusionOk="0" h="623" w="595">
                    <a:moveTo>
                      <a:pt x="311" y="0"/>
                    </a:moveTo>
                    <a:lnTo>
                      <a:pt x="0" y="400"/>
                    </a:lnTo>
                    <a:lnTo>
                      <a:pt x="285" y="622"/>
                    </a:lnTo>
                    <a:lnTo>
                      <a:pt x="595" y="223"/>
                    </a:lnTo>
                    <a:lnTo>
                      <a:pt x="31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1466659" y="566530"/>
                <a:ext cx="101309" cy="105891"/>
              </a:xfrm>
              <a:custGeom>
                <a:rect b="b" l="l" r="r" t="t"/>
                <a:pathLst>
                  <a:path extrusionOk="0" h="624" w="597">
                    <a:moveTo>
                      <a:pt x="312" y="1"/>
                    </a:moveTo>
                    <a:lnTo>
                      <a:pt x="1" y="405"/>
                    </a:lnTo>
                    <a:lnTo>
                      <a:pt x="285" y="623"/>
                    </a:lnTo>
                    <a:lnTo>
                      <a:pt x="596" y="224"/>
                    </a:lnTo>
                    <a:lnTo>
                      <a:pt x="312"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3752654" y="1778510"/>
                <a:ext cx="170376" cy="198885"/>
              </a:xfrm>
              <a:custGeom>
                <a:rect b="b" l="l" r="r" t="t"/>
                <a:pathLst>
                  <a:path extrusionOk="0" h="1172" w="1004">
                    <a:moveTo>
                      <a:pt x="755" y="0"/>
                    </a:moveTo>
                    <a:lnTo>
                      <a:pt x="1" y="977"/>
                    </a:lnTo>
                    <a:lnTo>
                      <a:pt x="249" y="1172"/>
                    </a:lnTo>
                    <a:lnTo>
                      <a:pt x="1004" y="196"/>
                    </a:lnTo>
                    <a:lnTo>
                      <a:pt x="755"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3751126" y="1801079"/>
                <a:ext cx="101140" cy="108606"/>
              </a:xfrm>
              <a:custGeom>
                <a:rect b="b" l="l" r="r" t="t"/>
                <a:pathLst>
                  <a:path extrusionOk="0" h="640" w="596">
                    <a:moveTo>
                      <a:pt x="347" y="0"/>
                    </a:moveTo>
                    <a:lnTo>
                      <a:pt x="1" y="444"/>
                    </a:lnTo>
                    <a:lnTo>
                      <a:pt x="249" y="639"/>
                    </a:lnTo>
                    <a:lnTo>
                      <a:pt x="595" y="192"/>
                    </a:lnTo>
                    <a:lnTo>
                      <a:pt x="34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3211149" y="2022535"/>
                <a:ext cx="150861" cy="150861"/>
              </a:xfrm>
              <a:custGeom>
                <a:rect b="b" l="l" r="r" t="t"/>
                <a:pathLst>
                  <a:path extrusionOk="0" h="889" w="889">
                    <a:moveTo>
                      <a:pt x="387" y="0"/>
                    </a:moveTo>
                    <a:lnTo>
                      <a:pt x="0" y="498"/>
                    </a:lnTo>
                    <a:lnTo>
                      <a:pt x="498" y="889"/>
                    </a:lnTo>
                    <a:lnTo>
                      <a:pt x="889" y="387"/>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3042470" y="2076668"/>
                <a:ext cx="100970" cy="97406"/>
              </a:xfrm>
              <a:custGeom>
                <a:rect b="b" l="l" r="r" t="t"/>
                <a:pathLst>
                  <a:path extrusionOk="0" h="574" w="595">
                    <a:moveTo>
                      <a:pt x="222" y="1"/>
                    </a:moveTo>
                    <a:lnTo>
                      <a:pt x="0" y="285"/>
                    </a:lnTo>
                    <a:lnTo>
                      <a:pt x="373" y="574"/>
                    </a:lnTo>
                    <a:lnTo>
                      <a:pt x="595" y="285"/>
                    </a:lnTo>
                    <a:lnTo>
                      <a:pt x="222"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3086930" y="2175432"/>
                <a:ext cx="86715" cy="86715"/>
              </a:xfrm>
              <a:custGeom>
                <a:rect b="b" l="l" r="r" t="t"/>
                <a:pathLst>
                  <a:path extrusionOk="0" h="511" w="511">
                    <a:moveTo>
                      <a:pt x="222" y="0"/>
                    </a:moveTo>
                    <a:lnTo>
                      <a:pt x="0" y="289"/>
                    </a:lnTo>
                    <a:lnTo>
                      <a:pt x="289" y="511"/>
                    </a:lnTo>
                    <a:lnTo>
                      <a:pt x="511" y="223"/>
                    </a:lnTo>
                    <a:lnTo>
                      <a:pt x="22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3162955" y="2158123"/>
                <a:ext cx="95879" cy="93503"/>
              </a:xfrm>
              <a:custGeom>
                <a:rect b="b" l="l" r="r" t="t"/>
                <a:pathLst>
                  <a:path extrusionOk="0" h="551" w="565">
                    <a:moveTo>
                      <a:pt x="222" y="0"/>
                    </a:moveTo>
                    <a:lnTo>
                      <a:pt x="1" y="289"/>
                    </a:lnTo>
                    <a:lnTo>
                      <a:pt x="342" y="551"/>
                    </a:lnTo>
                    <a:lnTo>
                      <a:pt x="564" y="262"/>
                    </a:lnTo>
                    <a:lnTo>
                      <a:pt x="22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1402683" y="927477"/>
                <a:ext cx="255564" cy="255564"/>
              </a:xfrm>
              <a:custGeom>
                <a:rect b="b" l="l" r="r" t="t"/>
                <a:pathLst>
                  <a:path extrusionOk="0" h="1506" w="1506">
                    <a:moveTo>
                      <a:pt x="755" y="0"/>
                    </a:moveTo>
                    <a:cubicBezTo>
                      <a:pt x="338" y="0"/>
                      <a:pt x="1" y="338"/>
                      <a:pt x="1" y="750"/>
                    </a:cubicBezTo>
                    <a:cubicBezTo>
                      <a:pt x="1" y="1168"/>
                      <a:pt x="338" y="1505"/>
                      <a:pt x="755" y="1505"/>
                    </a:cubicBezTo>
                    <a:cubicBezTo>
                      <a:pt x="1173" y="1505"/>
                      <a:pt x="1506" y="1168"/>
                      <a:pt x="1506" y="750"/>
                    </a:cubicBezTo>
                    <a:cubicBezTo>
                      <a:pt x="1506" y="338"/>
                      <a:pt x="1173" y="0"/>
                      <a:pt x="755" y="0"/>
                    </a:cubicBez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2485183" y="645779"/>
                <a:ext cx="249455" cy="187685"/>
              </a:xfrm>
              <a:custGeom>
                <a:rect b="b" l="l" r="r" t="t"/>
                <a:pathLst>
                  <a:path extrusionOk="0" h="1106" w="1470">
                    <a:moveTo>
                      <a:pt x="191" y="1"/>
                    </a:moveTo>
                    <a:lnTo>
                      <a:pt x="0" y="306"/>
                    </a:lnTo>
                    <a:lnTo>
                      <a:pt x="1283" y="1105"/>
                    </a:lnTo>
                    <a:lnTo>
                      <a:pt x="1469" y="804"/>
                    </a:lnTo>
                    <a:lnTo>
                      <a:pt x="19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5332877" y="1976547"/>
                <a:ext cx="1061458" cy="1062137"/>
              </a:xfrm>
              <a:custGeom>
                <a:rect b="b" l="l" r="r" t="t"/>
                <a:pathLst>
                  <a:path extrusionOk="0" h="6259" w="6255">
                    <a:moveTo>
                      <a:pt x="3125" y="973"/>
                    </a:moveTo>
                    <a:cubicBezTo>
                      <a:pt x="4315" y="973"/>
                      <a:pt x="5282" y="1940"/>
                      <a:pt x="5282" y="3130"/>
                    </a:cubicBezTo>
                    <a:cubicBezTo>
                      <a:pt x="5282" y="4319"/>
                      <a:pt x="4315" y="5287"/>
                      <a:pt x="3125" y="5287"/>
                    </a:cubicBezTo>
                    <a:cubicBezTo>
                      <a:pt x="1935" y="5287"/>
                      <a:pt x="968" y="4319"/>
                      <a:pt x="968" y="3130"/>
                    </a:cubicBezTo>
                    <a:cubicBezTo>
                      <a:pt x="968" y="1940"/>
                      <a:pt x="1935" y="973"/>
                      <a:pt x="3125" y="973"/>
                    </a:cubicBezTo>
                    <a:close/>
                    <a:moveTo>
                      <a:pt x="3125" y="1"/>
                    </a:moveTo>
                    <a:cubicBezTo>
                      <a:pt x="1402" y="1"/>
                      <a:pt x="1" y="1403"/>
                      <a:pt x="1" y="3130"/>
                    </a:cubicBezTo>
                    <a:cubicBezTo>
                      <a:pt x="1" y="4852"/>
                      <a:pt x="1402" y="6259"/>
                      <a:pt x="3125" y="6259"/>
                    </a:cubicBezTo>
                    <a:cubicBezTo>
                      <a:pt x="4852" y="6259"/>
                      <a:pt x="6254" y="4852"/>
                      <a:pt x="6254" y="3130"/>
                    </a:cubicBezTo>
                    <a:cubicBezTo>
                      <a:pt x="6254" y="1403"/>
                      <a:pt x="4852" y="1"/>
                      <a:pt x="3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5148246" y="-1052723"/>
                <a:ext cx="1159373" cy="6987464"/>
              </a:xfrm>
              <a:custGeom>
                <a:rect b="b" l="l" r="r" t="t"/>
                <a:pathLst>
                  <a:path extrusionOk="0" h="41176" w="6832">
                    <a:moveTo>
                      <a:pt x="5868" y="1"/>
                    </a:moveTo>
                    <a:lnTo>
                      <a:pt x="1" y="41038"/>
                    </a:lnTo>
                    <a:lnTo>
                      <a:pt x="964" y="41175"/>
                    </a:lnTo>
                    <a:lnTo>
                      <a:pt x="6831" y="138"/>
                    </a:lnTo>
                    <a:lnTo>
                      <a:pt x="5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5419423" y="-1052723"/>
                <a:ext cx="1159204" cy="6987464"/>
              </a:xfrm>
              <a:custGeom>
                <a:rect b="b" l="l" r="r" t="t"/>
                <a:pathLst>
                  <a:path extrusionOk="0" h="41176" w="6831">
                    <a:moveTo>
                      <a:pt x="5868" y="1"/>
                    </a:moveTo>
                    <a:lnTo>
                      <a:pt x="1" y="41038"/>
                    </a:lnTo>
                    <a:lnTo>
                      <a:pt x="964" y="41175"/>
                    </a:lnTo>
                    <a:lnTo>
                      <a:pt x="6831" y="138"/>
                    </a:lnTo>
                    <a:lnTo>
                      <a:pt x="5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4566014" y="1300132"/>
                <a:ext cx="2594844" cy="2414286"/>
              </a:xfrm>
              <a:custGeom>
                <a:rect b="b" l="l" r="r" t="t"/>
                <a:pathLst>
                  <a:path extrusionOk="0" h="14227" w="15291">
                    <a:moveTo>
                      <a:pt x="5380" y="822"/>
                    </a:moveTo>
                    <a:cubicBezTo>
                      <a:pt x="5421" y="822"/>
                      <a:pt x="5456" y="827"/>
                      <a:pt x="5495" y="831"/>
                    </a:cubicBezTo>
                    <a:lnTo>
                      <a:pt x="11217" y="1514"/>
                    </a:lnTo>
                    <a:cubicBezTo>
                      <a:pt x="11567" y="1555"/>
                      <a:pt x="11874" y="1786"/>
                      <a:pt x="12015" y="2110"/>
                    </a:cubicBezTo>
                    <a:lnTo>
                      <a:pt x="14279" y="7409"/>
                    </a:lnTo>
                    <a:cubicBezTo>
                      <a:pt x="14422" y="7733"/>
                      <a:pt x="14377" y="8110"/>
                      <a:pt x="14164" y="8394"/>
                    </a:cubicBezTo>
                    <a:lnTo>
                      <a:pt x="10711" y="13006"/>
                    </a:lnTo>
                    <a:cubicBezTo>
                      <a:pt x="10520" y="13260"/>
                      <a:pt x="10220" y="13407"/>
                      <a:pt x="9907" y="13407"/>
                    </a:cubicBezTo>
                    <a:cubicBezTo>
                      <a:pt x="9871" y="13407"/>
                      <a:pt x="9834" y="13405"/>
                      <a:pt x="9797" y="13401"/>
                    </a:cubicBezTo>
                    <a:lnTo>
                      <a:pt x="4075" y="12713"/>
                    </a:lnTo>
                    <a:cubicBezTo>
                      <a:pt x="3725" y="12672"/>
                      <a:pt x="3418" y="12442"/>
                      <a:pt x="3276" y="12118"/>
                    </a:cubicBezTo>
                    <a:lnTo>
                      <a:pt x="1009" y="6823"/>
                    </a:lnTo>
                    <a:cubicBezTo>
                      <a:pt x="871" y="6494"/>
                      <a:pt x="915" y="6117"/>
                      <a:pt x="1128" y="5834"/>
                    </a:cubicBezTo>
                    <a:lnTo>
                      <a:pt x="4581" y="1221"/>
                    </a:lnTo>
                    <a:cubicBezTo>
                      <a:pt x="4772" y="969"/>
                      <a:pt x="5069" y="822"/>
                      <a:pt x="5380" y="822"/>
                    </a:cubicBezTo>
                    <a:close/>
                    <a:moveTo>
                      <a:pt x="5373" y="1"/>
                    </a:moveTo>
                    <a:cubicBezTo>
                      <a:pt x="4807" y="1"/>
                      <a:pt x="4266" y="269"/>
                      <a:pt x="3924" y="729"/>
                    </a:cubicBezTo>
                    <a:lnTo>
                      <a:pt x="472" y="5340"/>
                    </a:lnTo>
                    <a:cubicBezTo>
                      <a:pt x="81" y="5860"/>
                      <a:pt x="1" y="6553"/>
                      <a:pt x="254" y="7147"/>
                    </a:cubicBezTo>
                    <a:lnTo>
                      <a:pt x="2522" y="12442"/>
                    </a:lnTo>
                    <a:cubicBezTo>
                      <a:pt x="2775" y="13037"/>
                      <a:pt x="3334" y="13454"/>
                      <a:pt x="3977" y="13530"/>
                    </a:cubicBezTo>
                    <a:lnTo>
                      <a:pt x="9699" y="14217"/>
                    </a:lnTo>
                    <a:cubicBezTo>
                      <a:pt x="9770" y="14222"/>
                      <a:pt x="9841" y="14226"/>
                      <a:pt x="9912" y="14226"/>
                    </a:cubicBezTo>
                    <a:cubicBezTo>
                      <a:pt x="10480" y="14226"/>
                      <a:pt x="11022" y="13960"/>
                      <a:pt x="11368" y="13498"/>
                    </a:cubicBezTo>
                    <a:lnTo>
                      <a:pt x="14821" y="8887"/>
                    </a:lnTo>
                    <a:cubicBezTo>
                      <a:pt x="15207" y="8372"/>
                      <a:pt x="15291" y="7680"/>
                      <a:pt x="15038" y="7085"/>
                    </a:cubicBezTo>
                    <a:lnTo>
                      <a:pt x="12771" y="1786"/>
                    </a:lnTo>
                    <a:cubicBezTo>
                      <a:pt x="12513" y="1190"/>
                      <a:pt x="11958" y="774"/>
                      <a:pt x="11315" y="698"/>
                    </a:cubicBezTo>
                    <a:lnTo>
                      <a:pt x="5593" y="14"/>
                    </a:lnTo>
                    <a:cubicBezTo>
                      <a:pt x="5520" y="5"/>
                      <a:pt x="5446" y="1"/>
                      <a:pt x="53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2712578" y="959719"/>
                <a:ext cx="2704639" cy="1620441"/>
              </a:xfrm>
              <a:custGeom>
                <a:rect b="b" l="l" r="r" t="t"/>
                <a:pathLst>
                  <a:path extrusionOk="0" h="9549" w="15938">
                    <a:moveTo>
                      <a:pt x="12379" y="1"/>
                    </a:moveTo>
                    <a:lnTo>
                      <a:pt x="6693" y="7493"/>
                    </a:lnTo>
                    <a:cubicBezTo>
                      <a:pt x="6170" y="8181"/>
                      <a:pt x="5406" y="8616"/>
                      <a:pt x="4546" y="8709"/>
                    </a:cubicBezTo>
                    <a:cubicBezTo>
                      <a:pt x="4430" y="8721"/>
                      <a:pt x="4314" y="8728"/>
                      <a:pt x="4199" y="8728"/>
                    </a:cubicBezTo>
                    <a:cubicBezTo>
                      <a:pt x="3462" y="8728"/>
                      <a:pt x="2761" y="8470"/>
                      <a:pt x="2188" y="7986"/>
                    </a:cubicBezTo>
                    <a:lnTo>
                      <a:pt x="2016" y="7834"/>
                    </a:lnTo>
                    <a:cubicBezTo>
                      <a:pt x="773" y="6783"/>
                      <a:pt x="546" y="4985"/>
                      <a:pt x="1492" y="3653"/>
                    </a:cubicBezTo>
                    <a:lnTo>
                      <a:pt x="3524" y="783"/>
                    </a:lnTo>
                    <a:lnTo>
                      <a:pt x="2854" y="308"/>
                    </a:lnTo>
                    <a:lnTo>
                      <a:pt x="817" y="3179"/>
                    </a:lnTo>
                    <a:cubicBezTo>
                      <a:pt x="249" y="3987"/>
                      <a:pt x="0" y="4968"/>
                      <a:pt x="125" y="5949"/>
                    </a:cubicBezTo>
                    <a:cubicBezTo>
                      <a:pt x="244" y="6929"/>
                      <a:pt x="728" y="7822"/>
                      <a:pt x="1483" y="8465"/>
                    </a:cubicBezTo>
                    <a:lnTo>
                      <a:pt x="1656" y="8612"/>
                    </a:lnTo>
                    <a:cubicBezTo>
                      <a:pt x="2375" y="9224"/>
                      <a:pt x="3267" y="9548"/>
                      <a:pt x="4194" y="9548"/>
                    </a:cubicBezTo>
                    <a:cubicBezTo>
                      <a:pt x="4341" y="9548"/>
                      <a:pt x="4487" y="9539"/>
                      <a:pt x="4634" y="9526"/>
                    </a:cubicBezTo>
                    <a:cubicBezTo>
                      <a:pt x="5722" y="9406"/>
                      <a:pt x="6684" y="8860"/>
                      <a:pt x="7346" y="7990"/>
                    </a:cubicBezTo>
                    <a:lnTo>
                      <a:pt x="12583" y="1093"/>
                    </a:lnTo>
                    <a:lnTo>
                      <a:pt x="15508" y="2891"/>
                    </a:lnTo>
                    <a:lnTo>
                      <a:pt x="15938" y="2194"/>
                    </a:lnTo>
                    <a:lnTo>
                      <a:pt x="123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3953915" y="1124156"/>
                <a:ext cx="1065700" cy="810475"/>
              </a:xfrm>
              <a:custGeom>
                <a:rect b="b" l="l" r="r" t="t"/>
                <a:pathLst>
                  <a:path extrusionOk="0" h="4776" w="6280">
                    <a:moveTo>
                      <a:pt x="470" y="0"/>
                    </a:moveTo>
                    <a:lnTo>
                      <a:pt x="0" y="674"/>
                    </a:lnTo>
                    <a:lnTo>
                      <a:pt x="5805" y="4775"/>
                    </a:lnTo>
                    <a:lnTo>
                      <a:pt x="6279" y="4101"/>
                    </a:lnTo>
                    <a:lnTo>
                      <a:pt x="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4205237" y="1741516"/>
                <a:ext cx="585456" cy="470911"/>
              </a:xfrm>
              <a:custGeom>
                <a:rect b="b" l="l" r="r" t="t"/>
                <a:pathLst>
                  <a:path extrusionOk="0" h="2775" w="3450">
                    <a:moveTo>
                      <a:pt x="476" y="1"/>
                    </a:moveTo>
                    <a:lnTo>
                      <a:pt x="1" y="676"/>
                    </a:lnTo>
                    <a:lnTo>
                      <a:pt x="2975" y="2775"/>
                    </a:lnTo>
                    <a:lnTo>
                      <a:pt x="3450" y="2100"/>
                    </a:lnTo>
                    <a:lnTo>
                      <a:pt x="4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3192991" y="710434"/>
                <a:ext cx="1597702" cy="1158525"/>
              </a:xfrm>
              <a:custGeom>
                <a:rect b="b" l="l" r="r" t="t"/>
                <a:pathLst>
                  <a:path extrusionOk="0" h="6827" w="9415">
                    <a:moveTo>
                      <a:pt x="6113" y="1"/>
                    </a:moveTo>
                    <a:lnTo>
                      <a:pt x="2593" y="4706"/>
                    </a:lnTo>
                    <a:cubicBezTo>
                      <a:pt x="1985" y="5518"/>
                      <a:pt x="1013" y="6001"/>
                      <a:pt x="1" y="6001"/>
                    </a:cubicBezTo>
                    <a:lnTo>
                      <a:pt x="1" y="6827"/>
                    </a:lnTo>
                    <a:cubicBezTo>
                      <a:pt x="1270" y="6827"/>
                      <a:pt x="2487" y="6220"/>
                      <a:pt x="3250" y="5198"/>
                    </a:cubicBezTo>
                    <a:lnTo>
                      <a:pt x="6295" y="1128"/>
                    </a:lnTo>
                    <a:lnTo>
                      <a:pt x="8944" y="2975"/>
                    </a:lnTo>
                    <a:lnTo>
                      <a:pt x="9415" y="2300"/>
                    </a:lnTo>
                    <a:lnTo>
                      <a:pt x="61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3406131" y="1556206"/>
                <a:ext cx="294765" cy="532850"/>
              </a:xfrm>
              <a:custGeom>
                <a:rect b="b" l="l" r="r" t="t"/>
                <a:pathLst>
                  <a:path extrusionOk="0" h="3140" w="1737">
                    <a:moveTo>
                      <a:pt x="1102" y="1"/>
                    </a:moveTo>
                    <a:cubicBezTo>
                      <a:pt x="645" y="547"/>
                      <a:pt x="1" y="1914"/>
                      <a:pt x="871" y="3139"/>
                    </a:cubicBezTo>
                    <a:lnTo>
                      <a:pt x="1541" y="2664"/>
                    </a:lnTo>
                    <a:cubicBezTo>
                      <a:pt x="826" y="1652"/>
                      <a:pt x="1696" y="574"/>
                      <a:pt x="1737" y="525"/>
                    </a:cubicBezTo>
                    <a:lnTo>
                      <a:pt x="11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3264604" y="1762049"/>
                <a:ext cx="326328" cy="252510"/>
              </a:xfrm>
              <a:custGeom>
                <a:rect b="b" l="l" r="r" t="t"/>
                <a:pathLst>
                  <a:path extrusionOk="0" h="1488" w="1923">
                    <a:moveTo>
                      <a:pt x="156" y="0"/>
                    </a:moveTo>
                    <a:lnTo>
                      <a:pt x="156" y="0"/>
                    </a:lnTo>
                    <a:cubicBezTo>
                      <a:pt x="138" y="93"/>
                      <a:pt x="0" y="928"/>
                      <a:pt x="498" y="1314"/>
                    </a:cubicBezTo>
                    <a:cubicBezTo>
                      <a:pt x="648" y="1429"/>
                      <a:pt x="830" y="1487"/>
                      <a:pt x="1043" y="1487"/>
                    </a:cubicBezTo>
                    <a:cubicBezTo>
                      <a:pt x="1293" y="1487"/>
                      <a:pt x="1590" y="1407"/>
                      <a:pt x="1922" y="1252"/>
                    </a:cubicBezTo>
                    <a:lnTo>
                      <a:pt x="1701" y="777"/>
                    </a:lnTo>
                    <a:cubicBezTo>
                      <a:pt x="1435" y="901"/>
                      <a:pt x="1211" y="964"/>
                      <a:pt x="1044" y="964"/>
                    </a:cubicBezTo>
                    <a:cubicBezTo>
                      <a:pt x="949" y="964"/>
                      <a:pt x="872" y="943"/>
                      <a:pt x="817" y="901"/>
                    </a:cubicBezTo>
                    <a:cubicBezTo>
                      <a:pt x="609" y="736"/>
                      <a:pt x="640" y="253"/>
                      <a:pt x="670" y="93"/>
                    </a:cubicBezTo>
                    <a:lnTo>
                      <a:pt x="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a:off x="1105203" y="2325275"/>
                <a:ext cx="1989364" cy="3559066"/>
              </a:xfrm>
              <a:custGeom>
                <a:rect b="b" l="l" r="r" t="t"/>
                <a:pathLst>
                  <a:path extrusionOk="0" h="20973" w="11723">
                    <a:moveTo>
                      <a:pt x="11066" y="0"/>
                    </a:moveTo>
                    <a:lnTo>
                      <a:pt x="2389" y="11430"/>
                    </a:lnTo>
                    <a:cubicBezTo>
                      <a:pt x="1528" y="12561"/>
                      <a:pt x="973" y="13901"/>
                      <a:pt x="773" y="15308"/>
                    </a:cubicBezTo>
                    <a:lnTo>
                      <a:pt x="0" y="20857"/>
                    </a:lnTo>
                    <a:lnTo>
                      <a:pt x="818" y="20972"/>
                    </a:lnTo>
                    <a:lnTo>
                      <a:pt x="1590" y="15425"/>
                    </a:lnTo>
                    <a:cubicBezTo>
                      <a:pt x="1768" y="14155"/>
                      <a:pt x="2268" y="12948"/>
                      <a:pt x="3041" y="11926"/>
                    </a:cubicBezTo>
                    <a:lnTo>
                      <a:pt x="11722" y="498"/>
                    </a:lnTo>
                    <a:lnTo>
                      <a:pt x="110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3791854" y="2301178"/>
                <a:ext cx="863421" cy="1789800"/>
              </a:xfrm>
              <a:custGeom>
                <a:rect b="b" l="l" r="r" t="t"/>
                <a:pathLst>
                  <a:path extrusionOk="0" h="10547" w="5088">
                    <a:moveTo>
                      <a:pt x="759" y="1"/>
                    </a:moveTo>
                    <a:lnTo>
                      <a:pt x="1" y="320"/>
                    </a:lnTo>
                    <a:lnTo>
                      <a:pt x="4332" y="10546"/>
                    </a:lnTo>
                    <a:lnTo>
                      <a:pt x="5087" y="10227"/>
                    </a:lnTo>
                    <a:lnTo>
                      <a:pt x="7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2530323" y="2812646"/>
                <a:ext cx="2338771" cy="1141216"/>
              </a:xfrm>
              <a:custGeom>
                <a:rect b="b" l="l" r="r" t="t"/>
                <a:pathLst>
                  <a:path extrusionOk="0" h="6725" w="13782">
                    <a:moveTo>
                      <a:pt x="13453" y="0"/>
                    </a:moveTo>
                    <a:lnTo>
                      <a:pt x="843" y="5464"/>
                    </a:lnTo>
                    <a:lnTo>
                      <a:pt x="843" y="5464"/>
                    </a:lnTo>
                    <a:lnTo>
                      <a:pt x="884" y="2934"/>
                    </a:lnTo>
                    <a:lnTo>
                      <a:pt x="62" y="2921"/>
                    </a:lnTo>
                    <a:lnTo>
                      <a:pt x="1" y="6725"/>
                    </a:lnTo>
                    <a:lnTo>
                      <a:pt x="13781" y="755"/>
                    </a:lnTo>
                    <a:lnTo>
                      <a:pt x="134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3334689" y="2420984"/>
                <a:ext cx="1367083" cy="711881"/>
              </a:xfrm>
              <a:custGeom>
                <a:rect b="b" l="l" r="r" t="t"/>
                <a:pathLst>
                  <a:path extrusionOk="0" h="4195" w="8056">
                    <a:moveTo>
                      <a:pt x="7724" y="1"/>
                    </a:moveTo>
                    <a:lnTo>
                      <a:pt x="1" y="3445"/>
                    </a:lnTo>
                    <a:lnTo>
                      <a:pt x="333" y="4195"/>
                    </a:lnTo>
                    <a:lnTo>
                      <a:pt x="8056" y="755"/>
                    </a:lnTo>
                    <a:lnTo>
                      <a:pt x="77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4761166" y="-316067"/>
                <a:ext cx="318183" cy="1377774"/>
              </a:xfrm>
              <a:custGeom>
                <a:rect b="b" l="l" r="r" t="t"/>
                <a:pathLst>
                  <a:path extrusionOk="0" h="8119" w="1875">
                    <a:moveTo>
                      <a:pt x="1057" y="1"/>
                    </a:moveTo>
                    <a:lnTo>
                      <a:pt x="0" y="8012"/>
                    </a:lnTo>
                    <a:lnTo>
                      <a:pt x="817" y="8118"/>
                    </a:lnTo>
                    <a:lnTo>
                      <a:pt x="1874" y="107"/>
                    </a:lnTo>
                    <a:lnTo>
                      <a:pt x="10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5424683" y="-240721"/>
                <a:ext cx="254716" cy="1617217"/>
              </a:xfrm>
              <a:custGeom>
                <a:rect b="b" l="l" r="r" t="t"/>
                <a:pathLst>
                  <a:path extrusionOk="0" h="9530" w="1501">
                    <a:moveTo>
                      <a:pt x="529" y="1"/>
                    </a:moveTo>
                    <a:lnTo>
                      <a:pt x="1" y="9476"/>
                    </a:lnTo>
                    <a:lnTo>
                      <a:pt x="973" y="9529"/>
                    </a:lnTo>
                    <a:lnTo>
                      <a:pt x="1501" y="54"/>
                    </a:lnTo>
                    <a:lnTo>
                      <a:pt x="5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6396371" y="-1208675"/>
                <a:ext cx="576462" cy="2709390"/>
              </a:xfrm>
              <a:custGeom>
                <a:rect b="b" l="l" r="r" t="t"/>
                <a:pathLst>
                  <a:path extrusionOk="0" h="15966" w="3397">
                    <a:moveTo>
                      <a:pt x="2432" y="1"/>
                    </a:moveTo>
                    <a:lnTo>
                      <a:pt x="0" y="15815"/>
                    </a:lnTo>
                    <a:lnTo>
                      <a:pt x="959" y="15966"/>
                    </a:lnTo>
                    <a:lnTo>
                      <a:pt x="3396" y="152"/>
                    </a:lnTo>
                    <a:lnTo>
                      <a:pt x="24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7054628" y="-1006735"/>
                <a:ext cx="455977" cy="1628417"/>
              </a:xfrm>
              <a:custGeom>
                <a:rect b="b" l="l" r="r" t="t"/>
                <a:pathLst>
                  <a:path extrusionOk="0" h="9596" w="2687">
                    <a:moveTo>
                      <a:pt x="1732" y="0"/>
                    </a:moveTo>
                    <a:lnTo>
                      <a:pt x="1" y="9419"/>
                    </a:lnTo>
                    <a:lnTo>
                      <a:pt x="955" y="9596"/>
                    </a:lnTo>
                    <a:lnTo>
                      <a:pt x="2686" y="178"/>
                    </a:lnTo>
                    <a:lnTo>
                      <a:pt x="17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7682169" y="-1206979"/>
                <a:ext cx="350256" cy="1364877"/>
              </a:xfrm>
              <a:custGeom>
                <a:rect b="b" l="l" r="r" t="t"/>
                <a:pathLst>
                  <a:path extrusionOk="0" h="8043" w="2064">
                    <a:moveTo>
                      <a:pt x="1105" y="0"/>
                    </a:moveTo>
                    <a:lnTo>
                      <a:pt x="0" y="7905"/>
                    </a:lnTo>
                    <a:lnTo>
                      <a:pt x="959" y="8042"/>
                    </a:lnTo>
                    <a:lnTo>
                      <a:pt x="2063" y="133"/>
                    </a:lnTo>
                    <a:lnTo>
                      <a:pt x="1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7997467" y="-903559"/>
                <a:ext cx="1758066" cy="948439"/>
              </a:xfrm>
              <a:custGeom>
                <a:rect b="b" l="l" r="r" t="t"/>
                <a:pathLst>
                  <a:path extrusionOk="0" h="5589" w="10360">
                    <a:moveTo>
                      <a:pt x="9948" y="1"/>
                    </a:moveTo>
                    <a:lnTo>
                      <a:pt x="1" y="4710"/>
                    </a:lnTo>
                    <a:lnTo>
                      <a:pt x="414" y="5589"/>
                    </a:lnTo>
                    <a:lnTo>
                      <a:pt x="10360" y="879"/>
                    </a:lnTo>
                    <a:lnTo>
                      <a:pt x="99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8453953" y="-301812"/>
                <a:ext cx="833215" cy="1392029"/>
              </a:xfrm>
              <a:custGeom>
                <a:rect b="b" l="l" r="r" t="t"/>
                <a:pathLst>
                  <a:path extrusionOk="0" h="8203" w="4910">
                    <a:moveTo>
                      <a:pt x="862" y="1"/>
                    </a:moveTo>
                    <a:lnTo>
                      <a:pt x="0" y="449"/>
                    </a:lnTo>
                    <a:lnTo>
                      <a:pt x="4048" y="8203"/>
                    </a:lnTo>
                    <a:lnTo>
                      <a:pt x="4910" y="7754"/>
                    </a:lnTo>
                    <a:lnTo>
                      <a:pt x="8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8907555" y="18407"/>
                <a:ext cx="971688" cy="590717"/>
              </a:xfrm>
              <a:custGeom>
                <a:rect b="b" l="l" r="r" t="t"/>
                <a:pathLst>
                  <a:path extrusionOk="0" h="3481" w="5726">
                    <a:moveTo>
                      <a:pt x="5299" y="0"/>
                    </a:moveTo>
                    <a:lnTo>
                      <a:pt x="0" y="2606"/>
                    </a:lnTo>
                    <a:lnTo>
                      <a:pt x="430" y="3480"/>
                    </a:lnTo>
                    <a:lnTo>
                      <a:pt x="5726" y="875"/>
                    </a:lnTo>
                    <a:lnTo>
                      <a:pt x="52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8626536" y="531233"/>
                <a:ext cx="1169046" cy="647905"/>
              </a:xfrm>
              <a:custGeom>
                <a:rect b="b" l="l" r="r" t="t"/>
                <a:pathLst>
                  <a:path extrusionOk="0" h="3818" w="6889">
                    <a:moveTo>
                      <a:pt x="6489" y="0"/>
                    </a:moveTo>
                    <a:lnTo>
                      <a:pt x="1" y="2929"/>
                    </a:lnTo>
                    <a:lnTo>
                      <a:pt x="400" y="3818"/>
                    </a:lnTo>
                    <a:lnTo>
                      <a:pt x="6888" y="889"/>
                    </a:lnTo>
                    <a:lnTo>
                      <a:pt x="64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8757542" y="730967"/>
                <a:ext cx="1191616" cy="647057"/>
              </a:xfrm>
              <a:custGeom>
                <a:rect b="b" l="l" r="r" t="t"/>
                <a:pathLst>
                  <a:path extrusionOk="0" h="3813" w="7022">
                    <a:moveTo>
                      <a:pt x="6632" y="0"/>
                    </a:moveTo>
                    <a:lnTo>
                      <a:pt x="1" y="2924"/>
                    </a:lnTo>
                    <a:lnTo>
                      <a:pt x="391" y="3813"/>
                    </a:lnTo>
                    <a:lnTo>
                      <a:pt x="7022" y="888"/>
                    </a:lnTo>
                    <a:lnTo>
                      <a:pt x="66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
              <p:cNvSpPr/>
              <p:nvPr/>
            </p:nvSpPr>
            <p:spPr>
              <a:xfrm>
                <a:off x="4210498" y="195402"/>
                <a:ext cx="727833" cy="638063"/>
              </a:xfrm>
              <a:custGeom>
                <a:rect b="b" l="l" r="r" t="t"/>
                <a:pathLst>
                  <a:path extrusionOk="0" h="3760" w="4289">
                    <a:moveTo>
                      <a:pt x="2696" y="0"/>
                    </a:moveTo>
                    <a:lnTo>
                      <a:pt x="1" y="3440"/>
                    </a:lnTo>
                    <a:lnTo>
                      <a:pt x="414" y="3759"/>
                    </a:lnTo>
                    <a:lnTo>
                      <a:pt x="2948" y="524"/>
                    </a:lnTo>
                    <a:lnTo>
                      <a:pt x="4288" y="524"/>
                    </a:lnTo>
                    <a:lnTo>
                      <a:pt x="428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3932024" y="19086"/>
                <a:ext cx="627541" cy="495008"/>
              </a:xfrm>
              <a:custGeom>
                <a:rect b="b" l="l" r="r" t="t"/>
                <a:pathLst>
                  <a:path extrusionOk="0" h="2917" w="3698">
                    <a:moveTo>
                      <a:pt x="470" y="0"/>
                    </a:moveTo>
                    <a:lnTo>
                      <a:pt x="0" y="675"/>
                    </a:lnTo>
                    <a:lnTo>
                      <a:pt x="3227" y="2917"/>
                    </a:lnTo>
                    <a:lnTo>
                      <a:pt x="3698" y="2242"/>
                    </a:lnTo>
                    <a:lnTo>
                      <a:pt x="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3699199" y="-507316"/>
                <a:ext cx="711881" cy="890403"/>
              </a:xfrm>
              <a:custGeom>
                <a:rect b="b" l="l" r="r" t="t"/>
                <a:pathLst>
                  <a:path extrusionOk="0" h="5247" w="4195">
                    <a:moveTo>
                      <a:pt x="3534" y="1"/>
                    </a:moveTo>
                    <a:lnTo>
                      <a:pt x="0" y="4758"/>
                    </a:lnTo>
                    <a:lnTo>
                      <a:pt x="662" y="5247"/>
                    </a:lnTo>
                    <a:lnTo>
                      <a:pt x="4195" y="488"/>
                    </a:lnTo>
                    <a:lnTo>
                      <a:pt x="3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6242625" y="2612233"/>
                <a:ext cx="3378338" cy="2325195"/>
              </a:xfrm>
              <a:custGeom>
                <a:rect b="b" l="l" r="r" t="t"/>
                <a:pathLst>
                  <a:path extrusionOk="0" h="13702" w="19908">
                    <a:moveTo>
                      <a:pt x="458" y="1"/>
                    </a:moveTo>
                    <a:lnTo>
                      <a:pt x="1" y="685"/>
                    </a:lnTo>
                    <a:lnTo>
                      <a:pt x="19449" y="13702"/>
                    </a:lnTo>
                    <a:lnTo>
                      <a:pt x="19907" y="13019"/>
                    </a:lnTo>
                    <a:lnTo>
                      <a:pt x="4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6630554" y="2612233"/>
                <a:ext cx="1032779" cy="1480102"/>
              </a:xfrm>
              <a:custGeom>
                <a:rect b="b" l="l" r="r" t="t"/>
                <a:pathLst>
                  <a:path extrusionOk="0" h="8722" w="6086">
                    <a:moveTo>
                      <a:pt x="2805" y="1"/>
                    </a:moveTo>
                    <a:lnTo>
                      <a:pt x="2353" y="685"/>
                    </a:lnTo>
                    <a:lnTo>
                      <a:pt x="4865" y="2349"/>
                    </a:lnTo>
                    <a:lnTo>
                      <a:pt x="1" y="8195"/>
                    </a:lnTo>
                    <a:lnTo>
                      <a:pt x="636" y="8722"/>
                    </a:lnTo>
                    <a:lnTo>
                      <a:pt x="6085" y="2171"/>
                    </a:lnTo>
                    <a:lnTo>
                      <a:pt x="28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4970573" y="121583"/>
                <a:ext cx="3400059" cy="2920155"/>
              </a:xfrm>
              <a:custGeom>
                <a:rect b="b" l="l" r="r" t="t"/>
                <a:pathLst>
                  <a:path extrusionOk="0" h="17208" w="20036">
                    <a:moveTo>
                      <a:pt x="107" y="0"/>
                    </a:moveTo>
                    <a:lnTo>
                      <a:pt x="1" y="816"/>
                    </a:lnTo>
                    <a:lnTo>
                      <a:pt x="3511" y="1265"/>
                    </a:lnTo>
                    <a:lnTo>
                      <a:pt x="6307" y="1109"/>
                    </a:lnTo>
                    <a:lnTo>
                      <a:pt x="7777" y="1256"/>
                    </a:lnTo>
                    <a:lnTo>
                      <a:pt x="9672" y="2366"/>
                    </a:lnTo>
                    <a:lnTo>
                      <a:pt x="13515" y="3094"/>
                    </a:lnTo>
                    <a:cubicBezTo>
                      <a:pt x="13946" y="3174"/>
                      <a:pt x="14310" y="3458"/>
                      <a:pt x="14488" y="3858"/>
                    </a:cubicBezTo>
                    <a:lnTo>
                      <a:pt x="18935" y="13764"/>
                    </a:lnTo>
                    <a:lnTo>
                      <a:pt x="16693" y="14674"/>
                    </a:lnTo>
                    <a:lnTo>
                      <a:pt x="14949" y="16667"/>
                    </a:lnTo>
                    <a:lnTo>
                      <a:pt x="15566" y="17208"/>
                    </a:lnTo>
                    <a:lnTo>
                      <a:pt x="17186" y="15366"/>
                    </a:lnTo>
                    <a:lnTo>
                      <a:pt x="20035" y="14203"/>
                    </a:lnTo>
                    <a:lnTo>
                      <a:pt x="15238" y="3520"/>
                    </a:lnTo>
                    <a:cubicBezTo>
                      <a:pt x="14949" y="2876"/>
                      <a:pt x="14363" y="2414"/>
                      <a:pt x="13666" y="2286"/>
                    </a:cubicBezTo>
                    <a:lnTo>
                      <a:pt x="9965" y="1584"/>
                    </a:lnTo>
                    <a:lnTo>
                      <a:pt x="8034" y="453"/>
                    </a:lnTo>
                    <a:lnTo>
                      <a:pt x="6325" y="284"/>
                    </a:lnTo>
                    <a:lnTo>
                      <a:pt x="3543" y="444"/>
                    </a:lnTo>
                    <a:lnTo>
                      <a:pt x="1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
              <p:cNvSpPr/>
              <p:nvPr/>
            </p:nvSpPr>
            <p:spPr>
              <a:xfrm>
                <a:off x="4868075" y="610312"/>
                <a:ext cx="1097603" cy="313431"/>
              </a:xfrm>
              <a:custGeom>
                <a:rect b="b" l="l" r="r" t="t"/>
                <a:pathLst>
                  <a:path extrusionOk="0" h="1847" w="6468">
                    <a:moveTo>
                      <a:pt x="134" y="1"/>
                    </a:moveTo>
                    <a:lnTo>
                      <a:pt x="1" y="812"/>
                    </a:lnTo>
                    <a:lnTo>
                      <a:pt x="6339" y="1847"/>
                    </a:lnTo>
                    <a:lnTo>
                      <a:pt x="6468" y="1039"/>
                    </a:lnTo>
                    <a:lnTo>
                      <a:pt x="1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p:nvPr/>
            </p:nvSpPr>
            <p:spPr>
              <a:xfrm>
                <a:off x="6244152" y="791040"/>
                <a:ext cx="326328" cy="194643"/>
              </a:xfrm>
              <a:custGeom>
                <a:rect b="b" l="l" r="r" t="t"/>
                <a:pathLst>
                  <a:path extrusionOk="0" h="1147" w="1923">
                    <a:moveTo>
                      <a:pt x="0" y="1"/>
                    </a:moveTo>
                    <a:lnTo>
                      <a:pt x="0" y="831"/>
                    </a:lnTo>
                    <a:lnTo>
                      <a:pt x="1923" y="1146"/>
                    </a:lnTo>
                    <a:lnTo>
                      <a:pt x="1923" y="31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
              <p:cNvSpPr/>
              <p:nvPr/>
            </p:nvSpPr>
            <p:spPr>
              <a:xfrm>
                <a:off x="6802966" y="1761200"/>
                <a:ext cx="460389" cy="314959"/>
              </a:xfrm>
              <a:custGeom>
                <a:rect b="b" l="l" r="r" t="t"/>
                <a:pathLst>
                  <a:path extrusionOk="0" h="1856" w="2713">
                    <a:moveTo>
                      <a:pt x="2362" y="1"/>
                    </a:moveTo>
                    <a:lnTo>
                      <a:pt x="1" y="1114"/>
                    </a:lnTo>
                    <a:lnTo>
                      <a:pt x="347" y="1855"/>
                    </a:lnTo>
                    <a:lnTo>
                      <a:pt x="2713" y="747"/>
                    </a:lnTo>
                    <a:lnTo>
                      <a:pt x="23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5"/>
              <p:cNvSpPr/>
              <p:nvPr/>
            </p:nvSpPr>
            <p:spPr>
              <a:xfrm>
                <a:off x="7004906" y="1684497"/>
                <a:ext cx="1740757" cy="860875"/>
              </a:xfrm>
              <a:custGeom>
                <a:rect b="b" l="l" r="r" t="t"/>
                <a:pathLst>
                  <a:path extrusionOk="0" h="5073" w="10258">
                    <a:moveTo>
                      <a:pt x="9930" y="0"/>
                    </a:moveTo>
                    <a:lnTo>
                      <a:pt x="1" y="4319"/>
                    </a:lnTo>
                    <a:lnTo>
                      <a:pt x="329" y="5073"/>
                    </a:lnTo>
                    <a:lnTo>
                      <a:pt x="10258" y="750"/>
                    </a:lnTo>
                    <a:lnTo>
                      <a:pt x="99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
              <p:cNvSpPr/>
              <p:nvPr/>
            </p:nvSpPr>
            <p:spPr>
              <a:xfrm>
                <a:off x="7624133" y="791040"/>
                <a:ext cx="616172" cy="376728"/>
              </a:xfrm>
              <a:custGeom>
                <a:rect b="b" l="l" r="r" t="t"/>
                <a:pathLst>
                  <a:path extrusionOk="0" h="2220" w="3631">
                    <a:moveTo>
                      <a:pt x="3298" y="1"/>
                    </a:moveTo>
                    <a:lnTo>
                      <a:pt x="0" y="1470"/>
                    </a:lnTo>
                    <a:lnTo>
                      <a:pt x="332" y="2220"/>
                    </a:lnTo>
                    <a:lnTo>
                      <a:pt x="3630" y="755"/>
                    </a:lnTo>
                    <a:lnTo>
                      <a:pt x="32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7431186" y="356614"/>
                <a:ext cx="595299" cy="385722"/>
              </a:xfrm>
              <a:custGeom>
                <a:rect b="b" l="l" r="r" t="t"/>
                <a:pathLst>
                  <a:path extrusionOk="0" h="2273" w="3508">
                    <a:moveTo>
                      <a:pt x="3147" y="0"/>
                    </a:moveTo>
                    <a:lnTo>
                      <a:pt x="0" y="1531"/>
                    </a:lnTo>
                    <a:lnTo>
                      <a:pt x="361" y="2272"/>
                    </a:lnTo>
                    <a:lnTo>
                      <a:pt x="3507" y="736"/>
                    </a:lnTo>
                    <a:lnTo>
                      <a:pt x="31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a:off x="3611126" y="-920869"/>
                <a:ext cx="5804842" cy="4021322"/>
              </a:xfrm>
              <a:custGeom>
                <a:rect b="b" l="l" r="r" t="t"/>
                <a:pathLst>
                  <a:path extrusionOk="0" h="23697" w="34207">
                    <a:moveTo>
                      <a:pt x="422" y="0"/>
                    </a:moveTo>
                    <a:lnTo>
                      <a:pt x="0" y="701"/>
                    </a:lnTo>
                    <a:lnTo>
                      <a:pt x="2752" y="2358"/>
                    </a:lnTo>
                    <a:cubicBezTo>
                      <a:pt x="3995" y="3108"/>
                      <a:pt x="5353" y="3591"/>
                      <a:pt x="6791" y="3796"/>
                    </a:cubicBezTo>
                    <a:lnTo>
                      <a:pt x="14607" y="4918"/>
                    </a:lnTo>
                    <a:lnTo>
                      <a:pt x="22552" y="6027"/>
                    </a:lnTo>
                    <a:cubicBezTo>
                      <a:pt x="23994" y="6232"/>
                      <a:pt x="25246" y="7129"/>
                      <a:pt x="25894" y="8438"/>
                    </a:cubicBezTo>
                    <a:lnTo>
                      <a:pt x="33470" y="23697"/>
                    </a:lnTo>
                    <a:lnTo>
                      <a:pt x="34206" y="23328"/>
                    </a:lnTo>
                    <a:lnTo>
                      <a:pt x="26631" y="8069"/>
                    </a:lnTo>
                    <a:cubicBezTo>
                      <a:pt x="25858" y="6520"/>
                      <a:pt x="24376" y="5455"/>
                      <a:pt x="22663" y="5216"/>
                    </a:cubicBezTo>
                    <a:lnTo>
                      <a:pt x="14723" y="4101"/>
                    </a:lnTo>
                    <a:lnTo>
                      <a:pt x="6906" y="2983"/>
                    </a:lnTo>
                    <a:cubicBezTo>
                      <a:pt x="5579" y="2792"/>
                      <a:pt x="4327" y="2344"/>
                      <a:pt x="3178" y="1656"/>
                    </a:cubicBezTo>
                    <a:lnTo>
                      <a:pt x="4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a:off x="3794739" y="-1130954"/>
                <a:ext cx="5805691" cy="4021322"/>
              </a:xfrm>
              <a:custGeom>
                <a:rect b="b" l="l" r="r" t="t"/>
                <a:pathLst>
                  <a:path extrusionOk="0" h="23697" w="34212">
                    <a:moveTo>
                      <a:pt x="427" y="1"/>
                    </a:moveTo>
                    <a:lnTo>
                      <a:pt x="1" y="706"/>
                    </a:lnTo>
                    <a:lnTo>
                      <a:pt x="2757" y="2361"/>
                    </a:lnTo>
                    <a:cubicBezTo>
                      <a:pt x="4001" y="3107"/>
                      <a:pt x="5359" y="3590"/>
                      <a:pt x="6797" y="3795"/>
                    </a:cubicBezTo>
                    <a:lnTo>
                      <a:pt x="14608" y="4918"/>
                    </a:lnTo>
                    <a:lnTo>
                      <a:pt x="22552" y="6028"/>
                    </a:lnTo>
                    <a:cubicBezTo>
                      <a:pt x="24000" y="6232"/>
                      <a:pt x="25246" y="7132"/>
                      <a:pt x="25895" y="8437"/>
                    </a:cubicBezTo>
                    <a:lnTo>
                      <a:pt x="33475" y="23696"/>
                    </a:lnTo>
                    <a:lnTo>
                      <a:pt x="34212" y="23329"/>
                    </a:lnTo>
                    <a:lnTo>
                      <a:pt x="26631" y="8070"/>
                    </a:lnTo>
                    <a:cubicBezTo>
                      <a:pt x="25864" y="6520"/>
                      <a:pt x="24381" y="5454"/>
                      <a:pt x="22668" y="5215"/>
                    </a:cubicBezTo>
                    <a:lnTo>
                      <a:pt x="14723" y="4106"/>
                    </a:lnTo>
                    <a:lnTo>
                      <a:pt x="6912" y="2983"/>
                    </a:lnTo>
                    <a:cubicBezTo>
                      <a:pt x="5585" y="2791"/>
                      <a:pt x="4329" y="2344"/>
                      <a:pt x="3179" y="1656"/>
                    </a:cubicBezTo>
                    <a:lnTo>
                      <a:pt x="4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8068401" y="2854052"/>
                <a:ext cx="1255083" cy="1497580"/>
              </a:xfrm>
              <a:custGeom>
                <a:rect b="b" l="l" r="r" t="t"/>
                <a:pathLst>
                  <a:path extrusionOk="0" h="8825" w="7396">
                    <a:moveTo>
                      <a:pt x="6752" y="0"/>
                    </a:moveTo>
                    <a:lnTo>
                      <a:pt x="1279" y="6770"/>
                    </a:lnTo>
                    <a:lnTo>
                      <a:pt x="0" y="8296"/>
                    </a:lnTo>
                    <a:lnTo>
                      <a:pt x="631" y="8824"/>
                    </a:lnTo>
                    <a:lnTo>
                      <a:pt x="1913" y="7293"/>
                    </a:lnTo>
                    <a:lnTo>
                      <a:pt x="7395" y="520"/>
                    </a:lnTo>
                    <a:lnTo>
                      <a:pt x="67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2386419" y="-820747"/>
                <a:ext cx="457335" cy="1303277"/>
              </a:xfrm>
              <a:custGeom>
                <a:rect b="b" l="l" r="r" t="t"/>
                <a:pathLst>
                  <a:path extrusionOk="0" h="7680" w="2695">
                    <a:moveTo>
                      <a:pt x="2490" y="0"/>
                    </a:moveTo>
                    <a:lnTo>
                      <a:pt x="1971" y="37"/>
                    </a:lnTo>
                    <a:lnTo>
                      <a:pt x="2158" y="2766"/>
                    </a:lnTo>
                    <a:lnTo>
                      <a:pt x="1" y="6046"/>
                    </a:lnTo>
                    <a:lnTo>
                      <a:pt x="1500" y="6929"/>
                    </a:lnTo>
                    <a:lnTo>
                      <a:pt x="1185" y="7377"/>
                    </a:lnTo>
                    <a:lnTo>
                      <a:pt x="1611" y="7680"/>
                    </a:lnTo>
                    <a:lnTo>
                      <a:pt x="2255" y="6769"/>
                    </a:lnTo>
                    <a:lnTo>
                      <a:pt x="742" y="5873"/>
                    </a:lnTo>
                    <a:lnTo>
                      <a:pt x="2695" y="2907"/>
                    </a:lnTo>
                    <a:lnTo>
                      <a:pt x="24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392813" y="-991802"/>
                <a:ext cx="2078116" cy="2316371"/>
              </a:xfrm>
              <a:custGeom>
                <a:rect b="b" l="l" r="r" t="t"/>
                <a:pathLst>
                  <a:path extrusionOk="0" h="13650" w="12246">
                    <a:moveTo>
                      <a:pt x="6338" y="1"/>
                    </a:moveTo>
                    <a:lnTo>
                      <a:pt x="1238" y="6539"/>
                    </a:lnTo>
                    <a:cubicBezTo>
                      <a:pt x="288" y="7756"/>
                      <a:pt x="1" y="9362"/>
                      <a:pt x="475" y="10831"/>
                    </a:cubicBezTo>
                    <a:lnTo>
                      <a:pt x="839" y="11958"/>
                    </a:lnTo>
                    <a:cubicBezTo>
                      <a:pt x="1052" y="12619"/>
                      <a:pt x="1669" y="13068"/>
                      <a:pt x="2365" y="13068"/>
                    </a:cubicBezTo>
                    <a:lnTo>
                      <a:pt x="4070" y="13068"/>
                    </a:lnTo>
                    <a:cubicBezTo>
                      <a:pt x="4514" y="13068"/>
                      <a:pt x="4954" y="13139"/>
                      <a:pt x="5374" y="13285"/>
                    </a:cubicBezTo>
                    <a:lnTo>
                      <a:pt x="6200" y="13569"/>
                    </a:lnTo>
                    <a:cubicBezTo>
                      <a:pt x="6360" y="13623"/>
                      <a:pt x="6525" y="13649"/>
                      <a:pt x="6689" y="13649"/>
                    </a:cubicBezTo>
                    <a:cubicBezTo>
                      <a:pt x="6946" y="13649"/>
                      <a:pt x="7199" y="13588"/>
                      <a:pt x="7425" y="13459"/>
                    </a:cubicBezTo>
                    <a:cubicBezTo>
                      <a:pt x="7798" y="13250"/>
                      <a:pt x="8069" y="12890"/>
                      <a:pt x="8158" y="12473"/>
                    </a:cubicBezTo>
                    <a:lnTo>
                      <a:pt x="8233" y="12149"/>
                    </a:lnTo>
                    <a:cubicBezTo>
                      <a:pt x="8437" y="11212"/>
                      <a:pt x="8877" y="10325"/>
                      <a:pt x="9494" y="9593"/>
                    </a:cubicBezTo>
                    <a:lnTo>
                      <a:pt x="10909" y="7910"/>
                    </a:lnTo>
                    <a:lnTo>
                      <a:pt x="10776" y="7542"/>
                    </a:lnTo>
                    <a:cubicBezTo>
                      <a:pt x="10688" y="7293"/>
                      <a:pt x="10803" y="7018"/>
                      <a:pt x="11042" y="6908"/>
                    </a:cubicBezTo>
                    <a:cubicBezTo>
                      <a:pt x="11110" y="6875"/>
                      <a:pt x="11182" y="6859"/>
                      <a:pt x="11255" y="6859"/>
                    </a:cubicBezTo>
                    <a:cubicBezTo>
                      <a:pt x="11341" y="6859"/>
                      <a:pt x="11427" y="6881"/>
                      <a:pt x="11505" y="6925"/>
                    </a:cubicBezTo>
                    <a:lnTo>
                      <a:pt x="11993" y="7196"/>
                    </a:lnTo>
                    <a:lnTo>
                      <a:pt x="12245" y="6738"/>
                    </a:lnTo>
                    <a:lnTo>
                      <a:pt x="11757" y="6468"/>
                    </a:lnTo>
                    <a:cubicBezTo>
                      <a:pt x="11602" y="6380"/>
                      <a:pt x="11430" y="6336"/>
                      <a:pt x="11257" y="6336"/>
                    </a:cubicBezTo>
                    <a:cubicBezTo>
                      <a:pt x="11108" y="6336"/>
                      <a:pt x="10959" y="6369"/>
                      <a:pt x="10821" y="6433"/>
                    </a:cubicBezTo>
                    <a:cubicBezTo>
                      <a:pt x="10333" y="6658"/>
                      <a:pt x="10102" y="7213"/>
                      <a:pt x="10284" y="7719"/>
                    </a:cubicBezTo>
                    <a:lnTo>
                      <a:pt x="10315" y="7803"/>
                    </a:lnTo>
                    <a:lnTo>
                      <a:pt x="9094" y="9255"/>
                    </a:lnTo>
                    <a:cubicBezTo>
                      <a:pt x="8420" y="10054"/>
                      <a:pt x="7945" y="11017"/>
                      <a:pt x="7718" y="12033"/>
                    </a:cubicBezTo>
                    <a:lnTo>
                      <a:pt x="7648" y="12357"/>
                    </a:lnTo>
                    <a:cubicBezTo>
                      <a:pt x="7590" y="12633"/>
                      <a:pt x="7412" y="12869"/>
                      <a:pt x="7168" y="13002"/>
                    </a:cubicBezTo>
                    <a:cubicBezTo>
                      <a:pt x="7019" y="13086"/>
                      <a:pt x="6853" y="13128"/>
                      <a:pt x="6686" y="13128"/>
                    </a:cubicBezTo>
                    <a:cubicBezTo>
                      <a:pt x="6580" y="13128"/>
                      <a:pt x="6473" y="13111"/>
                      <a:pt x="6369" y="13076"/>
                    </a:cubicBezTo>
                    <a:lnTo>
                      <a:pt x="5544" y="12793"/>
                    </a:lnTo>
                    <a:cubicBezTo>
                      <a:pt x="5069" y="12629"/>
                      <a:pt x="4571" y="12544"/>
                      <a:pt x="4070" y="12544"/>
                    </a:cubicBezTo>
                    <a:lnTo>
                      <a:pt x="2365" y="12544"/>
                    </a:lnTo>
                    <a:cubicBezTo>
                      <a:pt x="1896" y="12544"/>
                      <a:pt x="1482" y="12242"/>
                      <a:pt x="1336" y="11794"/>
                    </a:cubicBezTo>
                    <a:lnTo>
                      <a:pt x="976" y="10671"/>
                    </a:lnTo>
                    <a:cubicBezTo>
                      <a:pt x="554" y="9366"/>
                      <a:pt x="808" y="7942"/>
                      <a:pt x="1652" y="6863"/>
                    </a:cubicBezTo>
                    <a:lnTo>
                      <a:pt x="6751" y="320"/>
                    </a:lnTo>
                    <a:lnTo>
                      <a:pt x="63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476983" y="-221206"/>
                <a:ext cx="1200101" cy="970330"/>
              </a:xfrm>
              <a:custGeom>
                <a:rect b="b" l="l" r="r" t="t"/>
                <a:pathLst>
                  <a:path extrusionOk="0" h="5718" w="7072">
                    <a:moveTo>
                      <a:pt x="4857" y="1"/>
                    </a:moveTo>
                    <a:lnTo>
                      <a:pt x="2096" y="3715"/>
                    </a:lnTo>
                    <a:cubicBezTo>
                      <a:pt x="1599" y="4390"/>
                      <a:pt x="836" y="4821"/>
                      <a:pt x="1" y="4896"/>
                    </a:cubicBezTo>
                    <a:lnTo>
                      <a:pt x="77" y="5718"/>
                    </a:lnTo>
                    <a:cubicBezTo>
                      <a:pt x="1142" y="5615"/>
                      <a:pt x="2119" y="5065"/>
                      <a:pt x="2758" y="4208"/>
                    </a:cubicBezTo>
                    <a:lnTo>
                      <a:pt x="5061" y="1105"/>
                    </a:lnTo>
                    <a:lnTo>
                      <a:pt x="6632" y="2100"/>
                    </a:lnTo>
                    <a:lnTo>
                      <a:pt x="7072" y="1408"/>
                    </a:lnTo>
                    <a:lnTo>
                      <a:pt x="48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648960" y="-862153"/>
                <a:ext cx="1255083" cy="1486211"/>
              </a:xfrm>
              <a:custGeom>
                <a:rect b="b" l="l" r="r" t="t"/>
                <a:pathLst>
                  <a:path extrusionOk="0" h="8758" w="7396">
                    <a:moveTo>
                      <a:pt x="6761" y="1"/>
                    </a:moveTo>
                    <a:lnTo>
                      <a:pt x="1" y="8234"/>
                    </a:lnTo>
                    <a:lnTo>
                      <a:pt x="636" y="8758"/>
                    </a:lnTo>
                    <a:lnTo>
                      <a:pt x="7395" y="525"/>
                    </a:lnTo>
                    <a:lnTo>
                      <a:pt x="67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483166" y="335402"/>
                <a:ext cx="1011736" cy="578668"/>
              </a:xfrm>
              <a:custGeom>
                <a:rect b="b" l="l" r="r" t="t"/>
                <a:pathLst>
                  <a:path extrusionOk="0" h="3410" w="5962">
                    <a:moveTo>
                      <a:pt x="515" y="1"/>
                    </a:moveTo>
                    <a:lnTo>
                      <a:pt x="1" y="644"/>
                    </a:lnTo>
                    <a:lnTo>
                      <a:pt x="2166" y="2375"/>
                    </a:lnTo>
                    <a:cubicBezTo>
                      <a:pt x="3010" y="3050"/>
                      <a:pt x="4057" y="3409"/>
                      <a:pt x="5122" y="3409"/>
                    </a:cubicBezTo>
                    <a:cubicBezTo>
                      <a:pt x="5402" y="3409"/>
                      <a:pt x="5681" y="3387"/>
                      <a:pt x="5961" y="3334"/>
                    </a:cubicBezTo>
                    <a:lnTo>
                      <a:pt x="5814" y="2526"/>
                    </a:lnTo>
                    <a:cubicBezTo>
                      <a:pt x="5584" y="2568"/>
                      <a:pt x="5352" y="2588"/>
                      <a:pt x="5121" y="2588"/>
                    </a:cubicBezTo>
                    <a:cubicBezTo>
                      <a:pt x="4240" y="2588"/>
                      <a:pt x="3376" y="2291"/>
                      <a:pt x="2676" y="1732"/>
                    </a:cubicBezTo>
                    <a:lnTo>
                      <a:pt x="5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1629399" y="1168447"/>
                <a:ext cx="1897557" cy="2285316"/>
              </a:xfrm>
              <a:custGeom>
                <a:rect b="b" l="l" r="r" t="t"/>
                <a:pathLst>
                  <a:path extrusionOk="0" h="13467" w="11182">
                    <a:moveTo>
                      <a:pt x="463" y="0"/>
                    </a:moveTo>
                    <a:lnTo>
                      <a:pt x="1" y="684"/>
                    </a:lnTo>
                    <a:lnTo>
                      <a:pt x="3334" y="2921"/>
                    </a:lnTo>
                    <a:lnTo>
                      <a:pt x="3534" y="7861"/>
                    </a:lnTo>
                    <a:lnTo>
                      <a:pt x="2131" y="9525"/>
                    </a:lnTo>
                    <a:lnTo>
                      <a:pt x="1940" y="10418"/>
                    </a:lnTo>
                    <a:lnTo>
                      <a:pt x="5394" y="12854"/>
                    </a:lnTo>
                    <a:cubicBezTo>
                      <a:pt x="5984" y="13271"/>
                      <a:pt x="6662" y="13466"/>
                      <a:pt x="7342" y="13466"/>
                    </a:cubicBezTo>
                    <a:cubicBezTo>
                      <a:pt x="8393" y="13466"/>
                      <a:pt x="9432" y="12983"/>
                      <a:pt x="10093" y="12073"/>
                    </a:cubicBezTo>
                    <a:cubicBezTo>
                      <a:pt x="11181" y="10572"/>
                      <a:pt x="10880" y="8513"/>
                      <a:pt x="9411" y="7390"/>
                    </a:cubicBezTo>
                    <a:lnTo>
                      <a:pt x="8895" y="6995"/>
                    </a:lnTo>
                    <a:lnTo>
                      <a:pt x="8393" y="7648"/>
                    </a:lnTo>
                    <a:lnTo>
                      <a:pt x="8909" y="8042"/>
                    </a:lnTo>
                    <a:cubicBezTo>
                      <a:pt x="10023" y="8895"/>
                      <a:pt x="10253" y="10453"/>
                      <a:pt x="9428" y="11590"/>
                    </a:cubicBezTo>
                    <a:cubicBezTo>
                      <a:pt x="8927" y="12280"/>
                      <a:pt x="8139" y="12648"/>
                      <a:pt x="7341" y="12648"/>
                    </a:cubicBezTo>
                    <a:cubicBezTo>
                      <a:pt x="6830" y="12648"/>
                      <a:pt x="6315" y="12497"/>
                      <a:pt x="5869" y="12184"/>
                    </a:cubicBezTo>
                    <a:lnTo>
                      <a:pt x="2854" y="10058"/>
                    </a:lnTo>
                    <a:lnTo>
                      <a:pt x="2890" y="9898"/>
                    </a:lnTo>
                    <a:lnTo>
                      <a:pt x="4368" y="8149"/>
                    </a:lnTo>
                    <a:lnTo>
                      <a:pt x="4138" y="2468"/>
                    </a:lnTo>
                    <a:lnTo>
                      <a:pt x="4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143358" y="1682121"/>
                <a:ext cx="1892976" cy="1294113"/>
              </a:xfrm>
              <a:custGeom>
                <a:rect b="b" l="l" r="r" t="t"/>
                <a:pathLst>
                  <a:path extrusionOk="0" h="7626" w="11155">
                    <a:moveTo>
                      <a:pt x="383" y="0"/>
                    </a:moveTo>
                    <a:lnTo>
                      <a:pt x="1" y="728"/>
                    </a:lnTo>
                    <a:lnTo>
                      <a:pt x="1018" y="1266"/>
                    </a:lnTo>
                    <a:cubicBezTo>
                      <a:pt x="1661" y="1602"/>
                      <a:pt x="2061" y="2268"/>
                      <a:pt x="2061" y="2997"/>
                    </a:cubicBezTo>
                    <a:lnTo>
                      <a:pt x="2061" y="4954"/>
                    </a:lnTo>
                    <a:lnTo>
                      <a:pt x="3605" y="5269"/>
                    </a:lnTo>
                    <a:lnTo>
                      <a:pt x="7893" y="7625"/>
                    </a:lnTo>
                    <a:lnTo>
                      <a:pt x="11154" y="7625"/>
                    </a:lnTo>
                    <a:lnTo>
                      <a:pt x="11154" y="6800"/>
                    </a:lnTo>
                    <a:lnTo>
                      <a:pt x="8106" y="6800"/>
                    </a:lnTo>
                    <a:lnTo>
                      <a:pt x="3889" y="4492"/>
                    </a:lnTo>
                    <a:lnTo>
                      <a:pt x="2886" y="4284"/>
                    </a:lnTo>
                    <a:lnTo>
                      <a:pt x="2886" y="2997"/>
                    </a:lnTo>
                    <a:cubicBezTo>
                      <a:pt x="2886" y="1962"/>
                      <a:pt x="2317" y="1017"/>
                      <a:pt x="1399" y="537"/>
                    </a:cubicBezTo>
                    <a:lnTo>
                      <a:pt x="3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487747" y="1088010"/>
                <a:ext cx="1194670" cy="1089119"/>
              </a:xfrm>
              <a:custGeom>
                <a:rect b="b" l="l" r="r" t="t"/>
                <a:pathLst>
                  <a:path extrusionOk="0" h="6418" w="7040">
                    <a:moveTo>
                      <a:pt x="6405" y="0"/>
                    </a:moveTo>
                    <a:cubicBezTo>
                      <a:pt x="6294" y="133"/>
                      <a:pt x="3760" y="3262"/>
                      <a:pt x="3147" y="4767"/>
                    </a:cubicBezTo>
                    <a:cubicBezTo>
                      <a:pt x="2905" y="5348"/>
                      <a:pt x="2304" y="5594"/>
                      <a:pt x="1760" y="5594"/>
                    </a:cubicBezTo>
                    <a:cubicBezTo>
                      <a:pt x="1705" y="5594"/>
                      <a:pt x="1652" y="5592"/>
                      <a:pt x="1599" y="5587"/>
                    </a:cubicBezTo>
                    <a:cubicBezTo>
                      <a:pt x="1181" y="5548"/>
                      <a:pt x="853" y="5361"/>
                      <a:pt x="804" y="5126"/>
                    </a:cubicBezTo>
                    <a:lnTo>
                      <a:pt x="1" y="5294"/>
                    </a:lnTo>
                    <a:cubicBezTo>
                      <a:pt x="124" y="5898"/>
                      <a:pt x="724" y="6333"/>
                      <a:pt x="1527" y="6404"/>
                    </a:cubicBezTo>
                    <a:cubicBezTo>
                      <a:pt x="1603" y="6413"/>
                      <a:pt x="1679" y="6418"/>
                      <a:pt x="1758" y="6418"/>
                    </a:cubicBezTo>
                    <a:cubicBezTo>
                      <a:pt x="2588" y="6418"/>
                      <a:pt x="3520" y="6018"/>
                      <a:pt x="3906" y="5077"/>
                    </a:cubicBezTo>
                    <a:cubicBezTo>
                      <a:pt x="4479" y="3688"/>
                      <a:pt x="7017" y="550"/>
                      <a:pt x="7040" y="519"/>
                    </a:cubicBezTo>
                    <a:lnTo>
                      <a:pt x="64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600692" y="3407266"/>
                <a:ext cx="1593799" cy="932148"/>
              </a:xfrm>
              <a:custGeom>
                <a:rect b="b" l="l" r="r" t="t"/>
                <a:pathLst>
                  <a:path extrusionOk="0" h="5493" w="9392">
                    <a:moveTo>
                      <a:pt x="7974" y="0"/>
                    </a:moveTo>
                    <a:cubicBezTo>
                      <a:pt x="7563" y="0"/>
                      <a:pt x="7095" y="67"/>
                      <a:pt x="6613" y="269"/>
                    </a:cubicBezTo>
                    <a:cubicBezTo>
                      <a:pt x="6187" y="447"/>
                      <a:pt x="5446" y="486"/>
                      <a:pt x="4727" y="522"/>
                    </a:cubicBezTo>
                    <a:cubicBezTo>
                      <a:pt x="3351" y="597"/>
                      <a:pt x="1931" y="677"/>
                      <a:pt x="1390" y="1623"/>
                    </a:cubicBezTo>
                    <a:lnTo>
                      <a:pt x="1310" y="1769"/>
                    </a:lnTo>
                    <a:cubicBezTo>
                      <a:pt x="634" y="2945"/>
                      <a:pt x="0" y="4059"/>
                      <a:pt x="976" y="5493"/>
                    </a:cubicBezTo>
                    <a:lnTo>
                      <a:pt x="1656" y="5032"/>
                    </a:lnTo>
                    <a:cubicBezTo>
                      <a:pt x="999" y="4063"/>
                      <a:pt x="1314" y="3424"/>
                      <a:pt x="2024" y="2178"/>
                    </a:cubicBezTo>
                    <a:lnTo>
                      <a:pt x="2109" y="2031"/>
                    </a:lnTo>
                    <a:cubicBezTo>
                      <a:pt x="2424" y="1472"/>
                      <a:pt x="3670" y="1406"/>
                      <a:pt x="4772" y="1343"/>
                    </a:cubicBezTo>
                    <a:cubicBezTo>
                      <a:pt x="5597" y="1299"/>
                      <a:pt x="6374" y="1259"/>
                      <a:pt x="6929" y="1028"/>
                    </a:cubicBezTo>
                    <a:cubicBezTo>
                      <a:pt x="7293" y="874"/>
                      <a:pt x="7653" y="822"/>
                      <a:pt x="7969" y="822"/>
                    </a:cubicBezTo>
                    <a:cubicBezTo>
                      <a:pt x="8592" y="822"/>
                      <a:pt x="9048" y="1020"/>
                      <a:pt x="9055" y="1023"/>
                    </a:cubicBezTo>
                    <a:lnTo>
                      <a:pt x="9391" y="273"/>
                    </a:lnTo>
                    <a:cubicBezTo>
                      <a:pt x="9356" y="256"/>
                      <a:pt x="8775" y="0"/>
                      <a:pt x="7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832669" y="3696091"/>
                <a:ext cx="462426" cy="556099"/>
              </a:xfrm>
              <a:custGeom>
                <a:rect b="b" l="l" r="r" t="t"/>
                <a:pathLst>
                  <a:path extrusionOk="0" h="3277" w="2725">
                    <a:moveTo>
                      <a:pt x="564" y="1"/>
                    </a:moveTo>
                    <a:lnTo>
                      <a:pt x="0" y="600"/>
                    </a:lnTo>
                    <a:lnTo>
                      <a:pt x="1150" y="1679"/>
                    </a:lnTo>
                    <a:cubicBezTo>
                      <a:pt x="1473" y="1984"/>
                      <a:pt x="1704" y="2375"/>
                      <a:pt x="1811" y="2810"/>
                    </a:cubicBezTo>
                    <a:lnTo>
                      <a:pt x="1930" y="3276"/>
                    </a:lnTo>
                    <a:lnTo>
                      <a:pt x="2725" y="3076"/>
                    </a:lnTo>
                    <a:lnTo>
                      <a:pt x="2610" y="2611"/>
                    </a:lnTo>
                    <a:cubicBezTo>
                      <a:pt x="2463" y="2021"/>
                      <a:pt x="2153" y="1492"/>
                      <a:pt x="1709" y="1079"/>
                    </a:cubicBezTo>
                    <a:lnTo>
                      <a:pt x="5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625468" y="2730513"/>
                <a:ext cx="692366" cy="986791"/>
              </a:xfrm>
              <a:custGeom>
                <a:rect b="b" l="l" r="r" t="t"/>
                <a:pathLst>
                  <a:path extrusionOk="0" h="5815" w="4080">
                    <a:moveTo>
                      <a:pt x="3467" y="1"/>
                    </a:moveTo>
                    <a:lnTo>
                      <a:pt x="2268" y="1346"/>
                    </a:lnTo>
                    <a:lnTo>
                      <a:pt x="0" y="2828"/>
                    </a:lnTo>
                    <a:lnTo>
                      <a:pt x="1346" y="5814"/>
                    </a:lnTo>
                    <a:lnTo>
                      <a:pt x="2096" y="5478"/>
                    </a:lnTo>
                    <a:lnTo>
                      <a:pt x="1039" y="3134"/>
                    </a:lnTo>
                    <a:lnTo>
                      <a:pt x="2810" y="1971"/>
                    </a:lnTo>
                    <a:lnTo>
                      <a:pt x="4079" y="547"/>
                    </a:lnTo>
                    <a:lnTo>
                      <a:pt x="34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224886" y="3001519"/>
                <a:ext cx="975591" cy="566620"/>
              </a:xfrm>
              <a:custGeom>
                <a:rect b="b" l="l" r="r" t="t"/>
                <a:pathLst>
                  <a:path extrusionOk="0" h="3339" w="5749">
                    <a:moveTo>
                      <a:pt x="3711" y="1"/>
                    </a:moveTo>
                    <a:cubicBezTo>
                      <a:pt x="3349" y="1"/>
                      <a:pt x="2993" y="160"/>
                      <a:pt x="2752" y="458"/>
                    </a:cubicBezTo>
                    <a:lnTo>
                      <a:pt x="1097" y="2518"/>
                    </a:lnTo>
                    <a:lnTo>
                      <a:pt x="1" y="2518"/>
                    </a:lnTo>
                    <a:lnTo>
                      <a:pt x="1" y="3339"/>
                    </a:lnTo>
                    <a:lnTo>
                      <a:pt x="1492" y="3339"/>
                    </a:lnTo>
                    <a:lnTo>
                      <a:pt x="3391" y="974"/>
                    </a:lnTo>
                    <a:cubicBezTo>
                      <a:pt x="3471" y="877"/>
                      <a:pt x="3590" y="825"/>
                      <a:pt x="3709" y="825"/>
                    </a:cubicBezTo>
                    <a:cubicBezTo>
                      <a:pt x="3781" y="825"/>
                      <a:pt x="3854" y="844"/>
                      <a:pt x="3920" y="884"/>
                    </a:cubicBezTo>
                    <a:lnTo>
                      <a:pt x="5318" y="1737"/>
                    </a:lnTo>
                    <a:lnTo>
                      <a:pt x="5749" y="1031"/>
                    </a:lnTo>
                    <a:lnTo>
                      <a:pt x="4350" y="179"/>
                    </a:lnTo>
                    <a:cubicBezTo>
                      <a:pt x="4151" y="59"/>
                      <a:pt x="3930" y="1"/>
                      <a:pt x="37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542560" y="3788067"/>
                <a:ext cx="8079298" cy="920609"/>
              </a:xfrm>
              <a:custGeom>
                <a:rect b="b" l="l" r="r" t="t"/>
                <a:pathLst>
                  <a:path extrusionOk="0" h="5425" w="47610">
                    <a:moveTo>
                      <a:pt x="443" y="0"/>
                    </a:moveTo>
                    <a:lnTo>
                      <a:pt x="0" y="692"/>
                    </a:lnTo>
                    <a:cubicBezTo>
                      <a:pt x="314" y="893"/>
                      <a:pt x="7478" y="5424"/>
                      <a:pt x="12476" y="5424"/>
                    </a:cubicBezTo>
                    <a:cubicBezTo>
                      <a:pt x="12676" y="5424"/>
                      <a:pt x="12871" y="5414"/>
                      <a:pt x="13062" y="5402"/>
                    </a:cubicBezTo>
                    <a:cubicBezTo>
                      <a:pt x="15081" y="5242"/>
                      <a:pt x="16333" y="4625"/>
                      <a:pt x="17656" y="3968"/>
                    </a:cubicBezTo>
                    <a:cubicBezTo>
                      <a:pt x="19584" y="3014"/>
                      <a:pt x="21762" y="1936"/>
                      <a:pt x="27065" y="1936"/>
                    </a:cubicBezTo>
                    <a:cubicBezTo>
                      <a:pt x="27242" y="1936"/>
                      <a:pt x="27422" y="1937"/>
                      <a:pt x="27606" y="1940"/>
                    </a:cubicBezTo>
                    <a:cubicBezTo>
                      <a:pt x="37011" y="2064"/>
                      <a:pt x="47295" y="4785"/>
                      <a:pt x="47396" y="4812"/>
                    </a:cubicBezTo>
                    <a:lnTo>
                      <a:pt x="47610" y="4017"/>
                    </a:lnTo>
                    <a:cubicBezTo>
                      <a:pt x="47508" y="3990"/>
                      <a:pt x="37127" y="1243"/>
                      <a:pt x="27620" y="1119"/>
                    </a:cubicBezTo>
                    <a:cubicBezTo>
                      <a:pt x="27437" y="1116"/>
                      <a:pt x="27257" y="1115"/>
                      <a:pt x="27080" y="1115"/>
                    </a:cubicBezTo>
                    <a:cubicBezTo>
                      <a:pt x="21575" y="1115"/>
                      <a:pt x="19304" y="2238"/>
                      <a:pt x="17292" y="3231"/>
                    </a:cubicBezTo>
                    <a:cubicBezTo>
                      <a:pt x="15987" y="3880"/>
                      <a:pt x="14860" y="4435"/>
                      <a:pt x="13000" y="4580"/>
                    </a:cubicBezTo>
                    <a:cubicBezTo>
                      <a:pt x="12829" y="4594"/>
                      <a:pt x="12653" y="4600"/>
                      <a:pt x="12474" y="4600"/>
                    </a:cubicBezTo>
                    <a:cubicBezTo>
                      <a:pt x="7721" y="4600"/>
                      <a:pt x="516" y="47"/>
                      <a:pt x="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8191771" y="4755004"/>
                <a:ext cx="1304804" cy="876997"/>
              </a:xfrm>
              <a:custGeom>
                <a:rect b="b" l="l" r="r" t="t"/>
                <a:pathLst>
                  <a:path extrusionOk="0" h="5168" w="7689">
                    <a:moveTo>
                      <a:pt x="432" y="1"/>
                    </a:moveTo>
                    <a:lnTo>
                      <a:pt x="1" y="698"/>
                    </a:lnTo>
                    <a:lnTo>
                      <a:pt x="7254" y="5167"/>
                    </a:lnTo>
                    <a:lnTo>
                      <a:pt x="7688" y="4466"/>
                    </a:lnTo>
                    <a:lnTo>
                      <a:pt x="4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542560" y="4027511"/>
                <a:ext cx="10039134" cy="1844612"/>
              </a:xfrm>
              <a:custGeom>
                <a:rect b="b" l="l" r="r" t="t"/>
                <a:pathLst>
                  <a:path extrusionOk="0" h="10870" w="59159">
                    <a:moveTo>
                      <a:pt x="443" y="0"/>
                    </a:moveTo>
                    <a:lnTo>
                      <a:pt x="0" y="697"/>
                    </a:lnTo>
                    <a:cubicBezTo>
                      <a:pt x="314" y="897"/>
                      <a:pt x="7478" y="5424"/>
                      <a:pt x="12476" y="5424"/>
                    </a:cubicBezTo>
                    <a:cubicBezTo>
                      <a:pt x="12676" y="5424"/>
                      <a:pt x="12871" y="5420"/>
                      <a:pt x="13062" y="5402"/>
                    </a:cubicBezTo>
                    <a:cubicBezTo>
                      <a:pt x="15081" y="5247"/>
                      <a:pt x="16333" y="4630"/>
                      <a:pt x="17656" y="3973"/>
                    </a:cubicBezTo>
                    <a:cubicBezTo>
                      <a:pt x="19584" y="3019"/>
                      <a:pt x="21762" y="1941"/>
                      <a:pt x="27065" y="1941"/>
                    </a:cubicBezTo>
                    <a:cubicBezTo>
                      <a:pt x="27242" y="1941"/>
                      <a:pt x="27422" y="1942"/>
                      <a:pt x="27606" y="1944"/>
                    </a:cubicBezTo>
                    <a:cubicBezTo>
                      <a:pt x="35720" y="2051"/>
                      <a:pt x="44356" y="4052"/>
                      <a:pt x="46811" y="4665"/>
                    </a:cubicBezTo>
                    <a:cubicBezTo>
                      <a:pt x="47171" y="4754"/>
                      <a:pt x="47530" y="4870"/>
                      <a:pt x="47876" y="5003"/>
                    </a:cubicBezTo>
                    <a:lnTo>
                      <a:pt x="49457" y="5624"/>
                    </a:lnTo>
                    <a:cubicBezTo>
                      <a:pt x="50815" y="6152"/>
                      <a:pt x="52128" y="6809"/>
                      <a:pt x="53371" y="7572"/>
                    </a:cubicBezTo>
                    <a:lnTo>
                      <a:pt x="58724" y="10870"/>
                    </a:lnTo>
                    <a:lnTo>
                      <a:pt x="59158" y="10169"/>
                    </a:lnTo>
                    <a:lnTo>
                      <a:pt x="53802" y="6871"/>
                    </a:lnTo>
                    <a:cubicBezTo>
                      <a:pt x="52519" y="6081"/>
                      <a:pt x="51161" y="5402"/>
                      <a:pt x="49758" y="4856"/>
                    </a:cubicBezTo>
                    <a:lnTo>
                      <a:pt x="48174" y="4239"/>
                    </a:lnTo>
                    <a:cubicBezTo>
                      <a:pt x="47796" y="4089"/>
                      <a:pt x="47406" y="3964"/>
                      <a:pt x="47011" y="3866"/>
                    </a:cubicBezTo>
                    <a:cubicBezTo>
                      <a:pt x="44534" y="3249"/>
                      <a:pt x="35818" y="1230"/>
                      <a:pt x="27620" y="1123"/>
                    </a:cubicBezTo>
                    <a:cubicBezTo>
                      <a:pt x="27437" y="1121"/>
                      <a:pt x="27257" y="1120"/>
                      <a:pt x="27080" y="1120"/>
                    </a:cubicBezTo>
                    <a:cubicBezTo>
                      <a:pt x="21575" y="1120"/>
                      <a:pt x="19304" y="2243"/>
                      <a:pt x="17292" y="3237"/>
                    </a:cubicBezTo>
                    <a:cubicBezTo>
                      <a:pt x="15987" y="3880"/>
                      <a:pt x="14860" y="4439"/>
                      <a:pt x="13000" y="4585"/>
                    </a:cubicBezTo>
                    <a:cubicBezTo>
                      <a:pt x="12829" y="4598"/>
                      <a:pt x="12654" y="4605"/>
                      <a:pt x="12475" y="4605"/>
                    </a:cubicBezTo>
                    <a:cubicBezTo>
                      <a:pt x="7721" y="4605"/>
                      <a:pt x="516" y="48"/>
                      <a:pt x="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7813176" y="4197717"/>
                <a:ext cx="348898" cy="265237"/>
              </a:xfrm>
              <a:custGeom>
                <a:rect b="b" l="l" r="r" t="t"/>
                <a:pathLst>
                  <a:path extrusionOk="0" h="1563" w="2056">
                    <a:moveTo>
                      <a:pt x="1811" y="1"/>
                    </a:moveTo>
                    <a:lnTo>
                      <a:pt x="0" y="1185"/>
                    </a:lnTo>
                    <a:lnTo>
                      <a:pt x="248" y="1562"/>
                    </a:lnTo>
                    <a:lnTo>
                      <a:pt x="2055" y="378"/>
                    </a:lnTo>
                    <a:lnTo>
                      <a:pt x="18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8136110" y="4240651"/>
                <a:ext cx="91976" cy="366207"/>
              </a:xfrm>
              <a:custGeom>
                <a:rect b="b" l="l" r="r" t="t"/>
                <a:pathLst>
                  <a:path extrusionOk="0" h="2158" w="542">
                    <a:moveTo>
                      <a:pt x="95" y="0"/>
                    </a:moveTo>
                    <a:lnTo>
                      <a:pt x="1" y="2135"/>
                    </a:lnTo>
                    <a:lnTo>
                      <a:pt x="445" y="2157"/>
                    </a:lnTo>
                    <a:lnTo>
                      <a:pt x="542" y="23"/>
                    </a:lnTo>
                    <a:lnTo>
                      <a:pt x="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7425926" y="4350106"/>
                <a:ext cx="909239" cy="642475"/>
              </a:xfrm>
              <a:custGeom>
                <a:rect b="b" l="l" r="r" t="t"/>
                <a:pathLst>
                  <a:path extrusionOk="0" h="3786" w="5358">
                    <a:moveTo>
                      <a:pt x="2016" y="824"/>
                    </a:moveTo>
                    <a:cubicBezTo>
                      <a:pt x="2322" y="824"/>
                      <a:pt x="2682" y="900"/>
                      <a:pt x="3055" y="1069"/>
                    </a:cubicBezTo>
                    <a:cubicBezTo>
                      <a:pt x="3955" y="1477"/>
                      <a:pt x="4381" y="2196"/>
                      <a:pt x="4204" y="2587"/>
                    </a:cubicBezTo>
                    <a:cubicBezTo>
                      <a:pt x="4103" y="2815"/>
                      <a:pt x="3780" y="2959"/>
                      <a:pt x="3349" y="2959"/>
                    </a:cubicBezTo>
                    <a:cubicBezTo>
                      <a:pt x="3042" y="2959"/>
                      <a:pt x="2679" y="2885"/>
                      <a:pt x="2304" y="2715"/>
                    </a:cubicBezTo>
                    <a:cubicBezTo>
                      <a:pt x="1408" y="2307"/>
                      <a:pt x="977" y="1588"/>
                      <a:pt x="1154" y="1197"/>
                    </a:cubicBezTo>
                    <a:cubicBezTo>
                      <a:pt x="1256" y="971"/>
                      <a:pt x="1580" y="824"/>
                      <a:pt x="2016" y="824"/>
                    </a:cubicBezTo>
                    <a:close/>
                    <a:moveTo>
                      <a:pt x="2010" y="0"/>
                    </a:moveTo>
                    <a:cubicBezTo>
                      <a:pt x="1270" y="0"/>
                      <a:pt x="656" y="299"/>
                      <a:pt x="404" y="856"/>
                    </a:cubicBezTo>
                    <a:cubicBezTo>
                      <a:pt x="1" y="1739"/>
                      <a:pt x="689" y="2884"/>
                      <a:pt x="1963" y="3466"/>
                    </a:cubicBezTo>
                    <a:cubicBezTo>
                      <a:pt x="2437" y="3683"/>
                      <a:pt x="2912" y="3786"/>
                      <a:pt x="3347" y="3786"/>
                    </a:cubicBezTo>
                    <a:cubicBezTo>
                      <a:pt x="4088" y="3786"/>
                      <a:pt x="4706" y="3483"/>
                      <a:pt x="4958" y="2928"/>
                    </a:cubicBezTo>
                    <a:cubicBezTo>
                      <a:pt x="5358" y="2045"/>
                      <a:pt x="4674" y="900"/>
                      <a:pt x="3395" y="318"/>
                    </a:cubicBezTo>
                    <a:cubicBezTo>
                      <a:pt x="2922" y="103"/>
                      <a:pt x="2444" y="0"/>
                      <a:pt x="20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1690490" y="3794855"/>
                <a:ext cx="958282" cy="862403"/>
              </a:xfrm>
              <a:custGeom>
                <a:rect b="b" l="l" r="r" t="t"/>
                <a:pathLst>
                  <a:path extrusionOk="0" h="5082" w="5647">
                    <a:moveTo>
                      <a:pt x="5091" y="1"/>
                    </a:moveTo>
                    <a:cubicBezTo>
                      <a:pt x="5077" y="18"/>
                      <a:pt x="3444" y="1496"/>
                      <a:pt x="2255" y="2158"/>
                    </a:cubicBezTo>
                    <a:cubicBezTo>
                      <a:pt x="910" y="2898"/>
                      <a:pt x="36" y="4643"/>
                      <a:pt x="1" y="4718"/>
                    </a:cubicBezTo>
                    <a:lnTo>
                      <a:pt x="737" y="5082"/>
                    </a:lnTo>
                    <a:cubicBezTo>
                      <a:pt x="746" y="5065"/>
                      <a:pt x="1536" y="3493"/>
                      <a:pt x="2650" y="2877"/>
                    </a:cubicBezTo>
                    <a:cubicBezTo>
                      <a:pt x="3928" y="2170"/>
                      <a:pt x="5575" y="671"/>
                      <a:pt x="5646" y="608"/>
                    </a:cubicBezTo>
                    <a:lnTo>
                      <a:pt x="50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2316334" y="3771437"/>
                <a:ext cx="445286" cy="681675"/>
              </a:xfrm>
              <a:custGeom>
                <a:rect b="b" l="l" r="r" t="t"/>
                <a:pathLst>
                  <a:path extrusionOk="0" h="4017" w="2624">
                    <a:moveTo>
                      <a:pt x="1895" y="0"/>
                    </a:moveTo>
                    <a:lnTo>
                      <a:pt x="0" y="3640"/>
                    </a:lnTo>
                    <a:lnTo>
                      <a:pt x="729" y="4017"/>
                    </a:lnTo>
                    <a:lnTo>
                      <a:pt x="2624" y="382"/>
                    </a:lnTo>
                    <a:lnTo>
                      <a:pt x="18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2770614" y="3759389"/>
                <a:ext cx="664366" cy="354159"/>
              </a:xfrm>
              <a:custGeom>
                <a:rect b="b" l="l" r="r" t="t"/>
                <a:pathLst>
                  <a:path extrusionOk="0" h="2087" w="3915">
                    <a:moveTo>
                      <a:pt x="0" y="1"/>
                    </a:moveTo>
                    <a:lnTo>
                      <a:pt x="0" y="568"/>
                    </a:lnTo>
                    <a:cubicBezTo>
                      <a:pt x="0" y="1301"/>
                      <a:pt x="577" y="1909"/>
                      <a:pt x="1309" y="1949"/>
                    </a:cubicBezTo>
                    <a:lnTo>
                      <a:pt x="3897" y="2086"/>
                    </a:lnTo>
                    <a:lnTo>
                      <a:pt x="3915" y="1714"/>
                    </a:lnTo>
                    <a:lnTo>
                      <a:pt x="1327" y="1572"/>
                    </a:lnTo>
                    <a:cubicBezTo>
                      <a:pt x="795" y="1545"/>
                      <a:pt x="377" y="1101"/>
                      <a:pt x="377" y="568"/>
                    </a:cubicBezTo>
                    <a:lnTo>
                      <a:pt x="3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4770839" y="1552473"/>
                <a:ext cx="602935" cy="658596"/>
              </a:xfrm>
              <a:custGeom>
                <a:rect b="b" l="l" r="r" t="t"/>
                <a:pathLst>
                  <a:path extrusionOk="0" h="3881" w="3553">
                    <a:moveTo>
                      <a:pt x="2700" y="1"/>
                    </a:moveTo>
                    <a:lnTo>
                      <a:pt x="2430" y="258"/>
                    </a:lnTo>
                    <a:lnTo>
                      <a:pt x="2509" y="343"/>
                    </a:lnTo>
                    <a:cubicBezTo>
                      <a:pt x="3108" y="982"/>
                      <a:pt x="3149" y="1977"/>
                      <a:pt x="2594" y="2655"/>
                    </a:cubicBezTo>
                    <a:lnTo>
                      <a:pt x="2438" y="2850"/>
                    </a:lnTo>
                    <a:cubicBezTo>
                      <a:pt x="2093" y="3277"/>
                      <a:pt x="1588" y="3505"/>
                      <a:pt x="1072" y="3505"/>
                    </a:cubicBezTo>
                    <a:cubicBezTo>
                      <a:pt x="771" y="3505"/>
                      <a:pt x="467" y="3427"/>
                      <a:pt x="187" y="3268"/>
                    </a:cubicBezTo>
                    <a:lnTo>
                      <a:pt x="1" y="3591"/>
                    </a:lnTo>
                    <a:cubicBezTo>
                      <a:pt x="339" y="3782"/>
                      <a:pt x="707" y="3880"/>
                      <a:pt x="1076" y="3880"/>
                    </a:cubicBezTo>
                    <a:cubicBezTo>
                      <a:pt x="1697" y="3880"/>
                      <a:pt x="2309" y="3601"/>
                      <a:pt x="2731" y="3085"/>
                    </a:cubicBezTo>
                    <a:lnTo>
                      <a:pt x="2886" y="2891"/>
                    </a:lnTo>
                    <a:cubicBezTo>
                      <a:pt x="3552" y="2065"/>
                      <a:pt x="3507" y="862"/>
                      <a:pt x="2780" y="86"/>
                    </a:cubicBezTo>
                    <a:lnTo>
                      <a:pt x="27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5137894" y="3141011"/>
                <a:ext cx="523347" cy="1002743"/>
              </a:xfrm>
              <a:custGeom>
                <a:rect b="b" l="l" r="r" t="t"/>
                <a:pathLst>
                  <a:path extrusionOk="0" h="5909" w="3084">
                    <a:moveTo>
                      <a:pt x="1563" y="1"/>
                    </a:moveTo>
                    <a:cubicBezTo>
                      <a:pt x="1048" y="1"/>
                      <a:pt x="565" y="328"/>
                      <a:pt x="426" y="800"/>
                    </a:cubicBezTo>
                    <a:cubicBezTo>
                      <a:pt x="288" y="1265"/>
                      <a:pt x="484" y="1714"/>
                      <a:pt x="693" y="2135"/>
                    </a:cubicBezTo>
                    <a:lnTo>
                      <a:pt x="1478" y="3698"/>
                    </a:lnTo>
                    <a:cubicBezTo>
                      <a:pt x="1390" y="3681"/>
                      <a:pt x="1303" y="3673"/>
                      <a:pt x="1216" y="3673"/>
                    </a:cubicBezTo>
                    <a:cubicBezTo>
                      <a:pt x="960" y="3673"/>
                      <a:pt x="714" y="3746"/>
                      <a:pt x="515" y="3889"/>
                    </a:cubicBezTo>
                    <a:cubicBezTo>
                      <a:pt x="213" y="4106"/>
                      <a:pt x="27" y="4475"/>
                      <a:pt x="13" y="4883"/>
                    </a:cubicBezTo>
                    <a:cubicBezTo>
                      <a:pt x="0" y="5292"/>
                      <a:pt x="160" y="5673"/>
                      <a:pt x="448" y="5908"/>
                    </a:cubicBezTo>
                    <a:lnTo>
                      <a:pt x="781" y="5505"/>
                    </a:lnTo>
                    <a:cubicBezTo>
                      <a:pt x="621" y="5371"/>
                      <a:pt x="527" y="5145"/>
                      <a:pt x="537" y="4901"/>
                    </a:cubicBezTo>
                    <a:cubicBezTo>
                      <a:pt x="546" y="4657"/>
                      <a:pt x="652" y="4434"/>
                      <a:pt x="820" y="4315"/>
                    </a:cubicBezTo>
                    <a:cubicBezTo>
                      <a:pt x="933" y="4234"/>
                      <a:pt x="1072" y="4193"/>
                      <a:pt x="1221" y="4193"/>
                    </a:cubicBezTo>
                    <a:cubicBezTo>
                      <a:pt x="1302" y="4193"/>
                      <a:pt x="1386" y="4205"/>
                      <a:pt x="1469" y="4231"/>
                    </a:cubicBezTo>
                    <a:cubicBezTo>
                      <a:pt x="1656" y="4288"/>
                      <a:pt x="1811" y="4399"/>
                      <a:pt x="1904" y="4541"/>
                    </a:cubicBezTo>
                    <a:lnTo>
                      <a:pt x="1975" y="4683"/>
                    </a:lnTo>
                    <a:lnTo>
                      <a:pt x="2450" y="4470"/>
                    </a:lnTo>
                    <a:cubicBezTo>
                      <a:pt x="2428" y="4407"/>
                      <a:pt x="2397" y="4346"/>
                      <a:pt x="2361" y="4284"/>
                    </a:cubicBezTo>
                    <a:lnTo>
                      <a:pt x="1162" y="1900"/>
                    </a:lnTo>
                    <a:cubicBezTo>
                      <a:pt x="990" y="1558"/>
                      <a:pt x="843" y="1230"/>
                      <a:pt x="927" y="951"/>
                    </a:cubicBezTo>
                    <a:cubicBezTo>
                      <a:pt x="1002" y="701"/>
                      <a:pt x="1285" y="523"/>
                      <a:pt x="1576" y="523"/>
                    </a:cubicBezTo>
                    <a:cubicBezTo>
                      <a:pt x="1616" y="523"/>
                      <a:pt x="1655" y="526"/>
                      <a:pt x="1695" y="533"/>
                    </a:cubicBezTo>
                    <a:cubicBezTo>
                      <a:pt x="2015" y="595"/>
                      <a:pt x="2307" y="871"/>
                      <a:pt x="2436" y="1230"/>
                    </a:cubicBezTo>
                    <a:cubicBezTo>
                      <a:pt x="2583" y="1643"/>
                      <a:pt x="2512" y="2091"/>
                      <a:pt x="2428" y="2393"/>
                    </a:cubicBezTo>
                    <a:lnTo>
                      <a:pt x="2934" y="2531"/>
                    </a:lnTo>
                    <a:cubicBezTo>
                      <a:pt x="3084" y="1994"/>
                      <a:pt x="3084" y="1483"/>
                      <a:pt x="2930" y="1057"/>
                    </a:cubicBezTo>
                    <a:cubicBezTo>
                      <a:pt x="2738" y="525"/>
                      <a:pt x="2295" y="116"/>
                      <a:pt x="1793" y="23"/>
                    </a:cubicBezTo>
                    <a:cubicBezTo>
                      <a:pt x="1716" y="8"/>
                      <a:pt x="1639" y="1"/>
                      <a:pt x="15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5696539" y="3569667"/>
                <a:ext cx="617869" cy="728342"/>
              </a:xfrm>
              <a:custGeom>
                <a:rect b="b" l="l" r="r" t="t"/>
                <a:pathLst>
                  <a:path extrusionOk="0" h="4292" w="3641">
                    <a:moveTo>
                      <a:pt x="3503" y="0"/>
                    </a:moveTo>
                    <a:cubicBezTo>
                      <a:pt x="2473" y="284"/>
                      <a:pt x="1559" y="910"/>
                      <a:pt x="920" y="1758"/>
                    </a:cubicBezTo>
                    <a:cubicBezTo>
                      <a:pt x="765" y="1895"/>
                      <a:pt x="649" y="2073"/>
                      <a:pt x="591" y="2268"/>
                    </a:cubicBezTo>
                    <a:lnTo>
                      <a:pt x="1" y="4292"/>
                    </a:lnTo>
                    <a:lnTo>
                      <a:pt x="1070" y="2473"/>
                    </a:lnTo>
                    <a:cubicBezTo>
                      <a:pt x="1142" y="2348"/>
                      <a:pt x="1221" y="2228"/>
                      <a:pt x="1306" y="2113"/>
                    </a:cubicBezTo>
                    <a:cubicBezTo>
                      <a:pt x="1422" y="2024"/>
                      <a:pt x="1566" y="1969"/>
                      <a:pt x="1711" y="1969"/>
                    </a:cubicBezTo>
                    <a:cubicBezTo>
                      <a:pt x="1727" y="1969"/>
                      <a:pt x="1743" y="1970"/>
                      <a:pt x="1758" y="1971"/>
                    </a:cubicBezTo>
                    <a:cubicBezTo>
                      <a:pt x="2047" y="1998"/>
                      <a:pt x="2309" y="2233"/>
                      <a:pt x="2371" y="2526"/>
                    </a:cubicBezTo>
                    <a:cubicBezTo>
                      <a:pt x="2434" y="2813"/>
                      <a:pt x="2295" y="3147"/>
                      <a:pt x="2047" y="3319"/>
                    </a:cubicBezTo>
                    <a:cubicBezTo>
                      <a:pt x="1909" y="3414"/>
                      <a:pt x="1740" y="3463"/>
                      <a:pt x="1569" y="3463"/>
                    </a:cubicBezTo>
                    <a:cubicBezTo>
                      <a:pt x="1426" y="3463"/>
                      <a:pt x="1282" y="3429"/>
                      <a:pt x="1155" y="3360"/>
                    </a:cubicBezTo>
                    <a:lnTo>
                      <a:pt x="910" y="3821"/>
                    </a:lnTo>
                    <a:cubicBezTo>
                      <a:pt x="1111" y="3929"/>
                      <a:pt x="1339" y="3982"/>
                      <a:pt x="1565" y="3982"/>
                    </a:cubicBezTo>
                    <a:cubicBezTo>
                      <a:pt x="1841" y="3982"/>
                      <a:pt x="2116" y="3904"/>
                      <a:pt x="2340" y="3751"/>
                    </a:cubicBezTo>
                    <a:cubicBezTo>
                      <a:pt x="2766" y="3462"/>
                      <a:pt x="2993" y="2911"/>
                      <a:pt x="2886" y="2414"/>
                    </a:cubicBezTo>
                    <a:cubicBezTo>
                      <a:pt x="2780" y="1930"/>
                      <a:pt x="2375" y="1545"/>
                      <a:pt x="1896" y="1461"/>
                    </a:cubicBezTo>
                    <a:cubicBezTo>
                      <a:pt x="2393" y="1016"/>
                      <a:pt x="2993" y="683"/>
                      <a:pt x="3641" y="506"/>
                    </a:cubicBezTo>
                    <a:lnTo>
                      <a:pt x="35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1765666" y="4696967"/>
                <a:ext cx="506377" cy="1230986"/>
              </a:xfrm>
              <a:custGeom>
                <a:rect b="b" l="l" r="r" t="t"/>
                <a:pathLst>
                  <a:path extrusionOk="0" h="7254" w="2984">
                    <a:moveTo>
                      <a:pt x="2318" y="1"/>
                    </a:moveTo>
                    <a:cubicBezTo>
                      <a:pt x="2136" y="250"/>
                      <a:pt x="560" y="2487"/>
                      <a:pt x="357" y="3698"/>
                    </a:cubicBezTo>
                    <a:cubicBezTo>
                      <a:pt x="166" y="4857"/>
                      <a:pt x="6" y="7103"/>
                      <a:pt x="1" y="7195"/>
                    </a:cubicBezTo>
                    <a:lnTo>
                      <a:pt x="818" y="7254"/>
                    </a:lnTo>
                    <a:cubicBezTo>
                      <a:pt x="822" y="7232"/>
                      <a:pt x="982" y="4954"/>
                      <a:pt x="1168" y="3836"/>
                    </a:cubicBezTo>
                    <a:cubicBezTo>
                      <a:pt x="1311" y="2967"/>
                      <a:pt x="2526" y="1115"/>
                      <a:pt x="2983" y="476"/>
                    </a:cubicBezTo>
                    <a:lnTo>
                      <a:pt x="23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1243167" y="5082350"/>
                <a:ext cx="702039" cy="240122"/>
              </a:xfrm>
              <a:custGeom>
                <a:rect b="b" l="l" r="r" t="t"/>
                <a:pathLst>
                  <a:path extrusionOk="0" h="1415" w="4137">
                    <a:moveTo>
                      <a:pt x="1658" y="0"/>
                    </a:moveTo>
                    <a:cubicBezTo>
                      <a:pt x="721" y="0"/>
                      <a:pt x="50" y="333"/>
                      <a:pt x="0" y="358"/>
                    </a:cubicBezTo>
                    <a:lnTo>
                      <a:pt x="306" y="956"/>
                    </a:lnTo>
                    <a:cubicBezTo>
                      <a:pt x="316" y="952"/>
                      <a:pt x="870" y="678"/>
                      <a:pt x="1652" y="678"/>
                    </a:cubicBezTo>
                    <a:cubicBezTo>
                      <a:pt x="2255" y="678"/>
                      <a:pt x="2994" y="841"/>
                      <a:pt x="3724" y="1415"/>
                    </a:cubicBezTo>
                    <a:lnTo>
                      <a:pt x="4136" y="886"/>
                    </a:lnTo>
                    <a:cubicBezTo>
                      <a:pt x="3261" y="198"/>
                      <a:pt x="2381" y="0"/>
                      <a:pt x="16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1188185" y="5299733"/>
                <a:ext cx="463953" cy="752439"/>
              </a:xfrm>
              <a:custGeom>
                <a:rect b="b" l="l" r="r" t="t"/>
                <a:pathLst>
                  <a:path extrusionOk="0" h="4434" w="2734">
                    <a:moveTo>
                      <a:pt x="736" y="0"/>
                    </a:moveTo>
                    <a:lnTo>
                      <a:pt x="0" y="359"/>
                    </a:lnTo>
                    <a:lnTo>
                      <a:pt x="1998" y="4434"/>
                    </a:lnTo>
                    <a:lnTo>
                      <a:pt x="2734" y="4069"/>
                    </a:lnTo>
                    <a:lnTo>
                      <a:pt x="7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1795193" y="4448530"/>
                <a:ext cx="1078767" cy="593772"/>
              </a:xfrm>
              <a:custGeom>
                <a:rect b="b" l="l" r="r" t="t"/>
                <a:pathLst>
                  <a:path extrusionOk="0" h="3499" w="6357">
                    <a:moveTo>
                      <a:pt x="5992" y="0"/>
                    </a:moveTo>
                    <a:cubicBezTo>
                      <a:pt x="5581" y="1826"/>
                      <a:pt x="2370" y="3123"/>
                      <a:pt x="1293" y="3123"/>
                    </a:cubicBezTo>
                    <a:cubicBezTo>
                      <a:pt x="1264" y="3123"/>
                      <a:pt x="1237" y="3122"/>
                      <a:pt x="1212" y="3120"/>
                    </a:cubicBezTo>
                    <a:cubicBezTo>
                      <a:pt x="422" y="3067"/>
                      <a:pt x="422" y="2602"/>
                      <a:pt x="422" y="2548"/>
                    </a:cubicBezTo>
                    <a:lnTo>
                      <a:pt x="257" y="2541"/>
                    </a:lnTo>
                    <a:lnTo>
                      <a:pt x="257" y="2541"/>
                    </a:lnTo>
                    <a:lnTo>
                      <a:pt x="49" y="2526"/>
                    </a:lnTo>
                    <a:lnTo>
                      <a:pt x="49" y="2526"/>
                    </a:lnTo>
                    <a:cubicBezTo>
                      <a:pt x="49" y="2534"/>
                      <a:pt x="0" y="3409"/>
                      <a:pt x="1185" y="3493"/>
                    </a:cubicBezTo>
                    <a:cubicBezTo>
                      <a:pt x="1217" y="3498"/>
                      <a:pt x="1248" y="3498"/>
                      <a:pt x="1283" y="3498"/>
                    </a:cubicBezTo>
                    <a:cubicBezTo>
                      <a:pt x="1904" y="3498"/>
                      <a:pt x="3036" y="3134"/>
                      <a:pt x="3981" y="2624"/>
                    </a:cubicBezTo>
                    <a:cubicBezTo>
                      <a:pt x="4749" y="2206"/>
                      <a:pt x="6076" y="1328"/>
                      <a:pt x="6356" y="80"/>
                    </a:cubicBezTo>
                    <a:lnTo>
                      <a:pt x="59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2088261" y="3621424"/>
                <a:ext cx="244195" cy="319710"/>
              </a:xfrm>
              <a:custGeom>
                <a:rect b="b" l="l" r="r" t="t"/>
                <a:pathLst>
                  <a:path extrusionOk="0" h="1884" w="1439">
                    <a:moveTo>
                      <a:pt x="217" y="1"/>
                    </a:moveTo>
                    <a:lnTo>
                      <a:pt x="0" y="308"/>
                    </a:lnTo>
                    <a:lnTo>
                      <a:pt x="896" y="943"/>
                    </a:lnTo>
                    <a:lnTo>
                      <a:pt x="315" y="1644"/>
                    </a:lnTo>
                    <a:lnTo>
                      <a:pt x="603" y="1883"/>
                    </a:lnTo>
                    <a:lnTo>
                      <a:pt x="1438" y="867"/>
                    </a:lnTo>
                    <a:lnTo>
                      <a:pt x="2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2275607" y="1887795"/>
                <a:ext cx="527420" cy="104873"/>
              </a:xfrm>
              <a:custGeom>
                <a:rect b="b" l="l" r="r" t="t"/>
                <a:pathLst>
                  <a:path extrusionOk="0" h="618" w="3108">
                    <a:moveTo>
                      <a:pt x="1" y="1"/>
                    </a:moveTo>
                    <a:lnTo>
                      <a:pt x="1" y="617"/>
                    </a:lnTo>
                    <a:lnTo>
                      <a:pt x="3108" y="617"/>
                    </a:lnTo>
                    <a:lnTo>
                      <a:pt x="3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5564005" y="4525912"/>
                <a:ext cx="1002743" cy="540487"/>
              </a:xfrm>
              <a:custGeom>
                <a:rect b="b" l="l" r="r" t="t"/>
                <a:pathLst>
                  <a:path extrusionOk="0" h="3185" w="5909">
                    <a:moveTo>
                      <a:pt x="5373" y="0"/>
                    </a:moveTo>
                    <a:cubicBezTo>
                      <a:pt x="1722" y="0"/>
                      <a:pt x="73" y="2719"/>
                      <a:pt x="1" y="2842"/>
                    </a:cubicBezTo>
                    <a:lnTo>
                      <a:pt x="583" y="3184"/>
                    </a:lnTo>
                    <a:cubicBezTo>
                      <a:pt x="595" y="3159"/>
                      <a:pt x="2103" y="673"/>
                      <a:pt x="5391" y="673"/>
                    </a:cubicBezTo>
                    <a:cubicBezTo>
                      <a:pt x="5543" y="673"/>
                      <a:pt x="5699" y="678"/>
                      <a:pt x="5860" y="689"/>
                    </a:cubicBezTo>
                    <a:lnTo>
                      <a:pt x="5909" y="19"/>
                    </a:lnTo>
                    <a:cubicBezTo>
                      <a:pt x="5725" y="6"/>
                      <a:pt x="5547" y="0"/>
                      <a:pt x="53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4662402" y="4273911"/>
                <a:ext cx="755833" cy="693045"/>
              </a:xfrm>
              <a:custGeom>
                <a:rect b="b" l="l" r="r" t="t"/>
                <a:pathLst>
                  <a:path extrusionOk="0" h="4084" w="4454">
                    <a:moveTo>
                      <a:pt x="107" y="0"/>
                    </a:moveTo>
                    <a:lnTo>
                      <a:pt x="1" y="666"/>
                    </a:lnTo>
                    <a:cubicBezTo>
                      <a:pt x="27" y="670"/>
                      <a:pt x="2917" y="1176"/>
                      <a:pt x="3809" y="4083"/>
                    </a:cubicBezTo>
                    <a:lnTo>
                      <a:pt x="4453" y="3883"/>
                    </a:lnTo>
                    <a:cubicBezTo>
                      <a:pt x="3441" y="581"/>
                      <a:pt x="246" y="22"/>
                      <a:pt x="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4593844" y="4495706"/>
                <a:ext cx="528268" cy="1285289"/>
              </a:xfrm>
              <a:custGeom>
                <a:rect b="b" l="l" r="r" t="t"/>
                <a:pathLst>
                  <a:path extrusionOk="0" h="7574" w="3113">
                    <a:moveTo>
                      <a:pt x="1066" y="672"/>
                    </a:moveTo>
                    <a:cubicBezTo>
                      <a:pt x="1204" y="672"/>
                      <a:pt x="1363" y="721"/>
                      <a:pt x="1484" y="841"/>
                    </a:cubicBezTo>
                    <a:cubicBezTo>
                      <a:pt x="1816" y="1160"/>
                      <a:pt x="2029" y="1520"/>
                      <a:pt x="2150" y="1959"/>
                    </a:cubicBezTo>
                    <a:cubicBezTo>
                      <a:pt x="1865" y="1959"/>
                      <a:pt x="1492" y="1951"/>
                      <a:pt x="1355" y="1889"/>
                    </a:cubicBezTo>
                    <a:cubicBezTo>
                      <a:pt x="1044" y="1756"/>
                      <a:pt x="724" y="1351"/>
                      <a:pt x="707" y="1072"/>
                    </a:cubicBezTo>
                    <a:cubicBezTo>
                      <a:pt x="693" y="890"/>
                      <a:pt x="747" y="770"/>
                      <a:pt x="876" y="712"/>
                    </a:cubicBezTo>
                    <a:cubicBezTo>
                      <a:pt x="929" y="685"/>
                      <a:pt x="996" y="672"/>
                      <a:pt x="1066" y="672"/>
                    </a:cubicBezTo>
                    <a:close/>
                    <a:moveTo>
                      <a:pt x="1070" y="0"/>
                    </a:moveTo>
                    <a:cubicBezTo>
                      <a:pt x="903" y="0"/>
                      <a:pt x="738" y="34"/>
                      <a:pt x="587" y="105"/>
                    </a:cubicBezTo>
                    <a:cubicBezTo>
                      <a:pt x="210" y="282"/>
                      <a:pt x="1" y="659"/>
                      <a:pt x="37" y="1121"/>
                    </a:cubicBezTo>
                    <a:cubicBezTo>
                      <a:pt x="77" y="1711"/>
                      <a:pt x="613" y="2301"/>
                      <a:pt x="1084" y="2506"/>
                    </a:cubicBezTo>
                    <a:cubicBezTo>
                      <a:pt x="1351" y="2621"/>
                      <a:pt x="1795" y="2635"/>
                      <a:pt x="2274" y="2635"/>
                    </a:cubicBezTo>
                    <a:cubicBezTo>
                      <a:pt x="2278" y="2674"/>
                      <a:pt x="2283" y="2709"/>
                      <a:pt x="2291" y="2750"/>
                    </a:cubicBezTo>
                    <a:cubicBezTo>
                      <a:pt x="2340" y="3082"/>
                      <a:pt x="2393" y="3424"/>
                      <a:pt x="2412" y="3739"/>
                    </a:cubicBezTo>
                    <a:cubicBezTo>
                      <a:pt x="2434" y="4104"/>
                      <a:pt x="2381" y="4440"/>
                      <a:pt x="2327" y="4796"/>
                    </a:cubicBezTo>
                    <a:cubicBezTo>
                      <a:pt x="2295" y="4978"/>
                      <a:pt x="2269" y="5164"/>
                      <a:pt x="2248" y="5359"/>
                    </a:cubicBezTo>
                    <a:cubicBezTo>
                      <a:pt x="2176" y="6074"/>
                      <a:pt x="2172" y="6784"/>
                      <a:pt x="2172" y="7574"/>
                    </a:cubicBezTo>
                    <a:lnTo>
                      <a:pt x="2846" y="7570"/>
                    </a:lnTo>
                    <a:cubicBezTo>
                      <a:pt x="2842" y="6802"/>
                      <a:pt x="2846" y="6109"/>
                      <a:pt x="2918" y="5431"/>
                    </a:cubicBezTo>
                    <a:cubicBezTo>
                      <a:pt x="2935" y="5249"/>
                      <a:pt x="2961" y="5071"/>
                      <a:pt x="2993" y="4898"/>
                    </a:cubicBezTo>
                    <a:cubicBezTo>
                      <a:pt x="3051" y="4525"/>
                      <a:pt x="3112" y="4139"/>
                      <a:pt x="3086" y="3700"/>
                    </a:cubicBezTo>
                    <a:cubicBezTo>
                      <a:pt x="3063" y="3354"/>
                      <a:pt x="3010" y="2994"/>
                      <a:pt x="2953" y="2647"/>
                    </a:cubicBezTo>
                    <a:cubicBezTo>
                      <a:pt x="2935" y="2510"/>
                      <a:pt x="2913" y="2377"/>
                      <a:pt x="2895" y="2248"/>
                    </a:cubicBezTo>
                    <a:cubicBezTo>
                      <a:pt x="2789" y="1484"/>
                      <a:pt x="2478" y="867"/>
                      <a:pt x="1955" y="357"/>
                    </a:cubicBezTo>
                    <a:cubicBezTo>
                      <a:pt x="1713" y="124"/>
                      <a:pt x="1389" y="0"/>
                      <a:pt x="10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5881848" y="5075053"/>
                <a:ext cx="762451" cy="725457"/>
              </a:xfrm>
              <a:custGeom>
                <a:rect b="b" l="l" r="r" t="t"/>
                <a:pathLst>
                  <a:path extrusionOk="0" h="4275" w="4493">
                    <a:moveTo>
                      <a:pt x="1786" y="0"/>
                    </a:moveTo>
                    <a:cubicBezTo>
                      <a:pt x="1223" y="0"/>
                      <a:pt x="727" y="393"/>
                      <a:pt x="613" y="964"/>
                    </a:cubicBezTo>
                    <a:lnTo>
                      <a:pt x="1" y="3996"/>
                    </a:lnTo>
                    <a:lnTo>
                      <a:pt x="586" y="4111"/>
                    </a:lnTo>
                    <a:lnTo>
                      <a:pt x="1199" y="1085"/>
                    </a:lnTo>
                    <a:cubicBezTo>
                      <a:pt x="1259" y="796"/>
                      <a:pt x="1506" y="600"/>
                      <a:pt x="1792" y="600"/>
                    </a:cubicBezTo>
                    <a:cubicBezTo>
                      <a:pt x="1828" y="600"/>
                      <a:pt x="1864" y="603"/>
                      <a:pt x="1901" y="610"/>
                    </a:cubicBezTo>
                    <a:lnTo>
                      <a:pt x="3360" y="862"/>
                    </a:lnTo>
                    <a:cubicBezTo>
                      <a:pt x="3663" y="915"/>
                      <a:pt x="3880" y="1186"/>
                      <a:pt x="3866" y="1488"/>
                    </a:cubicBezTo>
                    <a:lnTo>
                      <a:pt x="3733" y="4248"/>
                    </a:lnTo>
                    <a:lnTo>
                      <a:pt x="4333" y="4275"/>
                    </a:lnTo>
                    <a:lnTo>
                      <a:pt x="4462" y="1519"/>
                    </a:lnTo>
                    <a:cubicBezTo>
                      <a:pt x="4493" y="915"/>
                      <a:pt x="4062" y="378"/>
                      <a:pt x="3467" y="276"/>
                    </a:cubicBezTo>
                    <a:lnTo>
                      <a:pt x="2002" y="19"/>
                    </a:lnTo>
                    <a:cubicBezTo>
                      <a:pt x="1929" y="6"/>
                      <a:pt x="1857" y="0"/>
                      <a:pt x="1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6192225" y="5185866"/>
                <a:ext cx="186158" cy="619226"/>
              </a:xfrm>
              <a:custGeom>
                <a:rect b="b" l="l" r="r" t="t"/>
                <a:pathLst>
                  <a:path extrusionOk="0" h="3649" w="1097">
                    <a:moveTo>
                      <a:pt x="507" y="0"/>
                    </a:moveTo>
                    <a:lnTo>
                      <a:pt x="1" y="3564"/>
                    </a:lnTo>
                    <a:lnTo>
                      <a:pt x="591" y="3649"/>
                    </a:lnTo>
                    <a:lnTo>
                      <a:pt x="1097" y="86"/>
                    </a:lnTo>
                    <a:lnTo>
                      <a:pt x="5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15"/>
            <p:cNvSpPr/>
            <p:nvPr/>
          </p:nvSpPr>
          <p:spPr>
            <a:xfrm>
              <a:off x="-531102" y="-214000"/>
              <a:ext cx="5020575" cy="2140750"/>
            </a:xfrm>
            <a:custGeom>
              <a:rect b="b" l="l" r="r" t="t"/>
              <a:pathLst>
                <a:path extrusionOk="0" h="85630" w="200823">
                  <a:moveTo>
                    <a:pt x="0" y="1971"/>
                  </a:moveTo>
                  <a:lnTo>
                    <a:pt x="7882" y="53529"/>
                  </a:lnTo>
                  <a:lnTo>
                    <a:pt x="17734" y="52051"/>
                  </a:lnTo>
                  <a:lnTo>
                    <a:pt x="25779" y="51476"/>
                  </a:lnTo>
                  <a:lnTo>
                    <a:pt x="30541" y="51641"/>
                  </a:lnTo>
                  <a:lnTo>
                    <a:pt x="38915" y="52215"/>
                  </a:lnTo>
                  <a:lnTo>
                    <a:pt x="46140" y="53447"/>
                  </a:lnTo>
                  <a:lnTo>
                    <a:pt x="55171" y="55746"/>
                  </a:lnTo>
                  <a:lnTo>
                    <a:pt x="68471" y="60836"/>
                  </a:lnTo>
                  <a:lnTo>
                    <a:pt x="73479" y="63134"/>
                  </a:lnTo>
                  <a:lnTo>
                    <a:pt x="77994" y="65269"/>
                  </a:lnTo>
                  <a:lnTo>
                    <a:pt x="86697" y="69538"/>
                  </a:lnTo>
                  <a:lnTo>
                    <a:pt x="97944" y="74464"/>
                  </a:lnTo>
                  <a:lnTo>
                    <a:pt x="103034" y="76517"/>
                  </a:lnTo>
                  <a:lnTo>
                    <a:pt x="113789" y="79801"/>
                  </a:lnTo>
                  <a:lnTo>
                    <a:pt x="131769" y="83413"/>
                  </a:lnTo>
                  <a:lnTo>
                    <a:pt x="141548" y="84726"/>
                  </a:lnTo>
                  <a:lnTo>
                    <a:pt x="153042" y="85630"/>
                  </a:lnTo>
                  <a:lnTo>
                    <a:pt x="183993" y="77255"/>
                  </a:lnTo>
                  <a:lnTo>
                    <a:pt x="200823" y="0"/>
                  </a:lnTo>
                  <a:lnTo>
                    <a:pt x="124635" y="66500"/>
                  </a:lnTo>
                  <a:lnTo>
                    <a:pt x="58701" y="1642"/>
                  </a:lnTo>
                  <a:close/>
                </a:path>
              </a:pathLst>
            </a:custGeom>
            <a:solidFill>
              <a:schemeClr val="accent3"/>
            </a:solidFill>
            <a:ln>
              <a:noFill/>
            </a:ln>
          </p:spPr>
        </p:sp>
      </p:grpSp>
      <p:sp>
        <p:nvSpPr>
          <p:cNvPr id="422" name="Google Shape;422;p15"/>
          <p:cNvSpPr/>
          <p:nvPr/>
        </p:nvSpPr>
        <p:spPr>
          <a:xfrm flipH="1" rot="10800000">
            <a:off x="-17150" y="4050"/>
            <a:ext cx="9186900" cy="5166000"/>
          </a:xfrm>
          <a:prstGeom prst="rect">
            <a:avLst/>
          </a:prstGeom>
          <a:solidFill>
            <a:srgbClr val="00ABBF">
              <a:alpha val="541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txBox="1"/>
          <p:nvPr>
            <p:ph idx="1" type="subTitle"/>
          </p:nvPr>
        </p:nvSpPr>
        <p:spPr>
          <a:xfrm>
            <a:off x="3666095" y="3269800"/>
            <a:ext cx="1828800" cy="9144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None/>
              <a:defRPr>
                <a:solidFill>
                  <a:srgbClr val="FFFFFF"/>
                </a:solidFill>
              </a:defRPr>
            </a:lvl1pPr>
            <a:lvl2pPr lvl="1" algn="ctr">
              <a:lnSpc>
                <a:spcPct val="100000"/>
              </a:lnSpc>
              <a:spcBef>
                <a:spcPts val="0"/>
              </a:spcBef>
              <a:spcAft>
                <a:spcPts val="0"/>
              </a:spcAft>
              <a:buNone/>
              <a:defRPr>
                <a:solidFill>
                  <a:srgbClr val="FFFFFF"/>
                </a:solidFill>
              </a:defRPr>
            </a:lvl2pPr>
            <a:lvl3pPr lvl="2" algn="ctr">
              <a:lnSpc>
                <a:spcPct val="100000"/>
              </a:lnSpc>
              <a:spcBef>
                <a:spcPts val="0"/>
              </a:spcBef>
              <a:spcAft>
                <a:spcPts val="0"/>
              </a:spcAft>
              <a:buNone/>
              <a:defRPr>
                <a:solidFill>
                  <a:srgbClr val="FFFFFF"/>
                </a:solidFill>
              </a:defRPr>
            </a:lvl3pPr>
            <a:lvl4pPr lvl="3" algn="ctr">
              <a:lnSpc>
                <a:spcPct val="100000"/>
              </a:lnSpc>
              <a:spcBef>
                <a:spcPts val="0"/>
              </a:spcBef>
              <a:spcAft>
                <a:spcPts val="0"/>
              </a:spcAft>
              <a:buNone/>
              <a:defRPr>
                <a:solidFill>
                  <a:srgbClr val="FFFFFF"/>
                </a:solidFill>
              </a:defRPr>
            </a:lvl4pPr>
            <a:lvl5pPr lvl="4" algn="ctr">
              <a:lnSpc>
                <a:spcPct val="100000"/>
              </a:lnSpc>
              <a:spcBef>
                <a:spcPts val="0"/>
              </a:spcBef>
              <a:spcAft>
                <a:spcPts val="0"/>
              </a:spcAft>
              <a:buNone/>
              <a:defRPr>
                <a:solidFill>
                  <a:srgbClr val="FFFFFF"/>
                </a:solidFill>
              </a:defRPr>
            </a:lvl5pPr>
            <a:lvl6pPr lvl="5" algn="ctr">
              <a:lnSpc>
                <a:spcPct val="100000"/>
              </a:lnSpc>
              <a:spcBef>
                <a:spcPts val="0"/>
              </a:spcBef>
              <a:spcAft>
                <a:spcPts val="0"/>
              </a:spcAft>
              <a:buNone/>
              <a:defRPr>
                <a:solidFill>
                  <a:srgbClr val="FFFFFF"/>
                </a:solidFill>
              </a:defRPr>
            </a:lvl6pPr>
            <a:lvl7pPr lvl="6" algn="ctr">
              <a:lnSpc>
                <a:spcPct val="100000"/>
              </a:lnSpc>
              <a:spcBef>
                <a:spcPts val="0"/>
              </a:spcBef>
              <a:spcAft>
                <a:spcPts val="0"/>
              </a:spcAft>
              <a:buNone/>
              <a:defRPr>
                <a:solidFill>
                  <a:srgbClr val="FFFFFF"/>
                </a:solidFill>
              </a:defRPr>
            </a:lvl7pPr>
            <a:lvl8pPr lvl="7" algn="ctr">
              <a:lnSpc>
                <a:spcPct val="100000"/>
              </a:lnSpc>
              <a:spcBef>
                <a:spcPts val="0"/>
              </a:spcBef>
              <a:spcAft>
                <a:spcPts val="0"/>
              </a:spcAft>
              <a:buNone/>
              <a:defRPr>
                <a:solidFill>
                  <a:srgbClr val="FFFFFF"/>
                </a:solidFill>
              </a:defRPr>
            </a:lvl8pPr>
            <a:lvl9pPr lvl="8" algn="ctr">
              <a:lnSpc>
                <a:spcPct val="100000"/>
              </a:lnSpc>
              <a:spcBef>
                <a:spcPts val="0"/>
              </a:spcBef>
              <a:spcAft>
                <a:spcPts val="0"/>
              </a:spcAft>
              <a:buNone/>
              <a:defRPr>
                <a:solidFill>
                  <a:srgbClr val="FFFFFF"/>
                </a:solidFill>
              </a:defRPr>
            </a:lvl9pPr>
          </a:lstStyle>
          <a:p/>
        </p:txBody>
      </p:sp>
      <p:sp>
        <p:nvSpPr>
          <p:cNvPr id="424" name="Google Shape;424;p15"/>
          <p:cNvSpPr txBox="1"/>
          <p:nvPr>
            <p:ph idx="2" type="subTitle"/>
          </p:nvPr>
        </p:nvSpPr>
        <p:spPr>
          <a:xfrm>
            <a:off x="966975" y="2142778"/>
            <a:ext cx="1828800" cy="914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25" name="Google Shape;425;p15"/>
          <p:cNvSpPr txBox="1"/>
          <p:nvPr>
            <p:ph idx="3" type="subTitle"/>
          </p:nvPr>
        </p:nvSpPr>
        <p:spPr>
          <a:xfrm>
            <a:off x="6372151" y="1334404"/>
            <a:ext cx="1828800" cy="914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26" name="Google Shape;426;p15"/>
          <p:cNvSpPr txBox="1"/>
          <p:nvPr>
            <p:ph hasCustomPrompt="1" type="title"/>
          </p:nvPr>
        </p:nvSpPr>
        <p:spPr>
          <a:xfrm>
            <a:off x="943571" y="1637913"/>
            <a:ext cx="731400" cy="45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7" name="Google Shape;427;p15"/>
          <p:cNvSpPr txBox="1"/>
          <p:nvPr>
            <p:ph hasCustomPrompt="1" idx="4" type="title"/>
          </p:nvPr>
        </p:nvSpPr>
        <p:spPr>
          <a:xfrm>
            <a:off x="3849225" y="2765793"/>
            <a:ext cx="731400" cy="45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8" name="Google Shape;428;p15"/>
          <p:cNvSpPr txBox="1"/>
          <p:nvPr>
            <p:ph hasCustomPrompt="1" idx="5" type="title"/>
          </p:nvPr>
        </p:nvSpPr>
        <p:spPr>
          <a:xfrm>
            <a:off x="6553104" y="833644"/>
            <a:ext cx="731400" cy="45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9" name="Google Shape;429;p15"/>
          <p:cNvSpPr txBox="1"/>
          <p:nvPr>
            <p:ph idx="6" type="title"/>
          </p:nvPr>
        </p:nvSpPr>
        <p:spPr>
          <a:xfrm>
            <a:off x="713232" y="393192"/>
            <a:ext cx="77175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3">
  <p:cSld name="TITLE_AND_TWO_COLUMNS_1_2_1">
    <p:spTree>
      <p:nvGrpSpPr>
        <p:cNvPr id="430" name="Shape 430"/>
        <p:cNvGrpSpPr/>
        <p:nvPr/>
      </p:nvGrpSpPr>
      <p:grpSpPr>
        <a:xfrm>
          <a:off x="0" y="0"/>
          <a:ext cx="0" cy="0"/>
          <a:chOff x="0" y="0"/>
          <a:chExt cx="0" cy="0"/>
        </a:xfrm>
      </p:grpSpPr>
      <p:sp>
        <p:nvSpPr>
          <p:cNvPr id="431" name="Google Shape;431;p16"/>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32" name="Google Shape;432;p16"/>
          <p:cNvSpPr txBox="1"/>
          <p:nvPr>
            <p:ph idx="1" type="subTitle"/>
          </p:nvPr>
        </p:nvSpPr>
        <p:spPr>
          <a:xfrm>
            <a:off x="3561117" y="1518538"/>
            <a:ext cx="2088300" cy="457200"/>
          </a:xfrm>
          <a:prstGeom prst="rect">
            <a:avLst/>
          </a:prstGeom>
          <a:solidFill>
            <a:schemeClr val="accent1"/>
          </a:solidFill>
        </p:spPr>
        <p:txBody>
          <a:bodyPr anchorCtr="0" anchor="ctr" bIns="91425" lIns="91425" spcFirstLastPara="1" rIns="91425" wrap="square" tIns="91425">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33" name="Google Shape;433;p16"/>
          <p:cNvSpPr txBox="1"/>
          <p:nvPr>
            <p:ph idx="2" type="subTitle"/>
          </p:nvPr>
        </p:nvSpPr>
        <p:spPr>
          <a:xfrm>
            <a:off x="832790" y="2197473"/>
            <a:ext cx="2084700" cy="61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34" name="Google Shape;434;p16"/>
          <p:cNvSpPr txBox="1"/>
          <p:nvPr>
            <p:ph idx="3" type="subTitle"/>
          </p:nvPr>
        </p:nvSpPr>
        <p:spPr>
          <a:xfrm>
            <a:off x="829987" y="1518538"/>
            <a:ext cx="2088300" cy="457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35" name="Google Shape;435;p16"/>
          <p:cNvSpPr txBox="1"/>
          <p:nvPr>
            <p:ph idx="4" type="subTitle"/>
          </p:nvPr>
        </p:nvSpPr>
        <p:spPr>
          <a:xfrm>
            <a:off x="3529960" y="2197473"/>
            <a:ext cx="2084700" cy="61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36" name="Google Shape;436;p16"/>
          <p:cNvSpPr txBox="1"/>
          <p:nvPr>
            <p:ph idx="5" type="subTitle"/>
          </p:nvPr>
        </p:nvSpPr>
        <p:spPr>
          <a:xfrm>
            <a:off x="6308485" y="1518538"/>
            <a:ext cx="2088300" cy="457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37" name="Google Shape;437;p16"/>
          <p:cNvSpPr txBox="1"/>
          <p:nvPr>
            <p:ph idx="6" type="subTitle"/>
          </p:nvPr>
        </p:nvSpPr>
        <p:spPr>
          <a:xfrm>
            <a:off x="6310787" y="2197473"/>
            <a:ext cx="2084700" cy="61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38" name="Google Shape;438;p16"/>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Columns">
  <p:cSld name="TITLE_AND_TWO_COLUMNS_1_1">
    <p:spTree>
      <p:nvGrpSpPr>
        <p:cNvPr id="439" name="Shape 439"/>
        <p:cNvGrpSpPr/>
        <p:nvPr/>
      </p:nvGrpSpPr>
      <p:grpSpPr>
        <a:xfrm>
          <a:off x="0" y="0"/>
          <a:ext cx="0" cy="0"/>
          <a:chOff x="0" y="0"/>
          <a:chExt cx="0" cy="0"/>
        </a:xfrm>
      </p:grpSpPr>
      <p:sp>
        <p:nvSpPr>
          <p:cNvPr id="440" name="Google Shape;440;p17"/>
          <p:cNvSpPr/>
          <p:nvPr/>
        </p:nvSpPr>
        <p:spPr>
          <a:xfrm>
            <a:off x="-447675" y="2941300"/>
            <a:ext cx="9810600" cy="2578500"/>
          </a:xfrm>
          <a:prstGeom prst="rect">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42" name="Google Shape;442;p17"/>
          <p:cNvSpPr txBox="1"/>
          <p:nvPr>
            <p:ph idx="1" type="subTitle"/>
          </p:nvPr>
        </p:nvSpPr>
        <p:spPr>
          <a:xfrm>
            <a:off x="823425" y="1625000"/>
            <a:ext cx="1676400" cy="263100"/>
          </a:xfrm>
          <a:prstGeom prst="rect">
            <a:avLst/>
          </a:prstGeom>
          <a:solidFill>
            <a:schemeClr val="accent1"/>
          </a:solidFill>
        </p:spPr>
        <p:txBody>
          <a:bodyPr anchorCtr="0" anchor="ctr" bIns="91425" lIns="91425" spcFirstLastPara="1" rIns="91425" wrap="square" tIns="91425">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43" name="Google Shape;443;p17"/>
          <p:cNvSpPr txBox="1"/>
          <p:nvPr>
            <p:ph idx="2" type="subTitle"/>
          </p:nvPr>
        </p:nvSpPr>
        <p:spPr>
          <a:xfrm>
            <a:off x="814302" y="1917582"/>
            <a:ext cx="1676400" cy="8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44" name="Google Shape;444;p17"/>
          <p:cNvSpPr txBox="1"/>
          <p:nvPr>
            <p:ph idx="3" type="subTitle"/>
          </p:nvPr>
        </p:nvSpPr>
        <p:spPr>
          <a:xfrm>
            <a:off x="814302" y="3708708"/>
            <a:ext cx="1676400" cy="8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45" name="Google Shape;445;p17"/>
          <p:cNvSpPr txBox="1"/>
          <p:nvPr>
            <p:ph idx="4" type="subTitle"/>
          </p:nvPr>
        </p:nvSpPr>
        <p:spPr>
          <a:xfrm>
            <a:off x="823425" y="3436718"/>
            <a:ext cx="1676400" cy="2631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46" name="Google Shape;446;p17"/>
          <p:cNvSpPr txBox="1"/>
          <p:nvPr>
            <p:ph idx="5" type="subTitle"/>
          </p:nvPr>
        </p:nvSpPr>
        <p:spPr>
          <a:xfrm>
            <a:off x="6677100" y="1623725"/>
            <a:ext cx="1655700" cy="2631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47" name="Google Shape;447;p17"/>
          <p:cNvSpPr txBox="1"/>
          <p:nvPr>
            <p:ph idx="6" type="subTitle"/>
          </p:nvPr>
        </p:nvSpPr>
        <p:spPr>
          <a:xfrm>
            <a:off x="6677219" y="3440043"/>
            <a:ext cx="1655700" cy="2631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48" name="Google Shape;448;p17"/>
          <p:cNvSpPr txBox="1"/>
          <p:nvPr>
            <p:ph idx="7" type="subTitle"/>
          </p:nvPr>
        </p:nvSpPr>
        <p:spPr>
          <a:xfrm>
            <a:off x="6677111" y="3707588"/>
            <a:ext cx="1676400" cy="8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49" name="Google Shape;449;p17"/>
          <p:cNvSpPr txBox="1"/>
          <p:nvPr>
            <p:ph idx="8" type="subTitle"/>
          </p:nvPr>
        </p:nvSpPr>
        <p:spPr>
          <a:xfrm>
            <a:off x="6676991" y="1917576"/>
            <a:ext cx="1676400" cy="8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50" name="Google Shape;450;p17"/>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6 columns">
  <p:cSld name="TITLE_AND_TWO_COLUMNS_1_1_1">
    <p:spTree>
      <p:nvGrpSpPr>
        <p:cNvPr id="451" name="Shape 451"/>
        <p:cNvGrpSpPr/>
        <p:nvPr/>
      </p:nvGrpSpPr>
      <p:grpSpPr>
        <a:xfrm>
          <a:off x="0" y="0"/>
          <a:ext cx="0" cy="0"/>
          <a:chOff x="0" y="0"/>
          <a:chExt cx="0" cy="0"/>
        </a:xfrm>
      </p:grpSpPr>
      <p:sp>
        <p:nvSpPr>
          <p:cNvPr id="452" name="Google Shape;452;p18"/>
          <p:cNvSpPr txBox="1"/>
          <p:nvPr>
            <p:ph type="title"/>
          </p:nvPr>
        </p:nvSpPr>
        <p:spPr>
          <a:xfrm>
            <a:off x="713225" y="385819"/>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53" name="Google Shape;453;p18"/>
          <p:cNvSpPr txBox="1"/>
          <p:nvPr>
            <p:ph idx="1" type="subTitle"/>
          </p:nvPr>
        </p:nvSpPr>
        <p:spPr>
          <a:xfrm>
            <a:off x="1150301" y="1307348"/>
            <a:ext cx="1671300" cy="347400"/>
          </a:xfrm>
          <a:prstGeom prst="rect">
            <a:avLst/>
          </a:prstGeom>
          <a:solidFill>
            <a:schemeClr val="accent2"/>
          </a:solidFill>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p:txBody>
      </p:sp>
      <p:sp>
        <p:nvSpPr>
          <p:cNvPr id="454" name="Google Shape;454;p18"/>
          <p:cNvSpPr txBox="1"/>
          <p:nvPr>
            <p:ph idx="2" type="subTitle"/>
          </p:nvPr>
        </p:nvSpPr>
        <p:spPr>
          <a:xfrm>
            <a:off x="3731359" y="1311852"/>
            <a:ext cx="1671300" cy="3384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2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2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2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2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2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2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2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200">
                <a:solidFill>
                  <a:srgbClr val="FFFFFF"/>
                </a:solidFill>
                <a:latin typeface="Krona One"/>
                <a:ea typeface="Krona One"/>
                <a:cs typeface="Krona One"/>
                <a:sym typeface="Krona One"/>
              </a:defRPr>
            </a:lvl9pPr>
          </a:lstStyle>
          <a:p/>
        </p:txBody>
      </p:sp>
      <p:sp>
        <p:nvSpPr>
          <p:cNvPr id="455" name="Google Shape;455;p18"/>
          <p:cNvSpPr txBox="1"/>
          <p:nvPr>
            <p:ph idx="3" type="subTitle"/>
          </p:nvPr>
        </p:nvSpPr>
        <p:spPr>
          <a:xfrm>
            <a:off x="6353955" y="1311852"/>
            <a:ext cx="1671300" cy="3384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2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2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2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2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2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2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2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200">
                <a:solidFill>
                  <a:srgbClr val="FFFFFF"/>
                </a:solidFill>
                <a:latin typeface="Krona One"/>
                <a:ea typeface="Krona One"/>
                <a:cs typeface="Krona One"/>
                <a:sym typeface="Krona One"/>
              </a:defRPr>
            </a:lvl9pPr>
          </a:lstStyle>
          <a:p/>
        </p:txBody>
      </p:sp>
      <p:sp>
        <p:nvSpPr>
          <p:cNvPr id="456" name="Google Shape;456;p18"/>
          <p:cNvSpPr txBox="1"/>
          <p:nvPr>
            <p:ph idx="4" type="subTitle"/>
          </p:nvPr>
        </p:nvSpPr>
        <p:spPr>
          <a:xfrm>
            <a:off x="914201" y="1654632"/>
            <a:ext cx="20925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rgbClr val="FFFFFF"/>
                </a:solidFill>
              </a:defRPr>
            </a:lvl1pPr>
            <a:lvl2pPr lvl="1" rtl="0" algn="ctr">
              <a:lnSpc>
                <a:spcPct val="100000"/>
              </a:lnSpc>
              <a:spcBef>
                <a:spcPts val="0"/>
              </a:spcBef>
              <a:spcAft>
                <a:spcPts val="0"/>
              </a:spcAft>
              <a:buNone/>
              <a:defRPr sz="1300">
                <a:solidFill>
                  <a:srgbClr val="FFFFFF"/>
                </a:solidFill>
              </a:defRPr>
            </a:lvl2pPr>
            <a:lvl3pPr lvl="2" rtl="0" algn="ctr">
              <a:lnSpc>
                <a:spcPct val="100000"/>
              </a:lnSpc>
              <a:spcBef>
                <a:spcPts val="0"/>
              </a:spcBef>
              <a:spcAft>
                <a:spcPts val="0"/>
              </a:spcAft>
              <a:buNone/>
              <a:defRPr sz="1300">
                <a:solidFill>
                  <a:srgbClr val="FFFFFF"/>
                </a:solidFill>
              </a:defRPr>
            </a:lvl3pPr>
            <a:lvl4pPr lvl="3" rtl="0" algn="ctr">
              <a:lnSpc>
                <a:spcPct val="100000"/>
              </a:lnSpc>
              <a:spcBef>
                <a:spcPts val="0"/>
              </a:spcBef>
              <a:spcAft>
                <a:spcPts val="0"/>
              </a:spcAft>
              <a:buNone/>
              <a:defRPr sz="1300">
                <a:solidFill>
                  <a:srgbClr val="FFFFFF"/>
                </a:solidFill>
              </a:defRPr>
            </a:lvl4pPr>
            <a:lvl5pPr lvl="4" rtl="0" algn="ctr">
              <a:lnSpc>
                <a:spcPct val="100000"/>
              </a:lnSpc>
              <a:spcBef>
                <a:spcPts val="0"/>
              </a:spcBef>
              <a:spcAft>
                <a:spcPts val="0"/>
              </a:spcAft>
              <a:buNone/>
              <a:defRPr sz="1300">
                <a:solidFill>
                  <a:srgbClr val="FFFFFF"/>
                </a:solidFill>
              </a:defRPr>
            </a:lvl5pPr>
            <a:lvl6pPr lvl="5" rtl="0" algn="ctr">
              <a:lnSpc>
                <a:spcPct val="100000"/>
              </a:lnSpc>
              <a:spcBef>
                <a:spcPts val="0"/>
              </a:spcBef>
              <a:spcAft>
                <a:spcPts val="0"/>
              </a:spcAft>
              <a:buNone/>
              <a:defRPr sz="1300">
                <a:solidFill>
                  <a:srgbClr val="FFFFFF"/>
                </a:solidFill>
              </a:defRPr>
            </a:lvl6pPr>
            <a:lvl7pPr lvl="6" rtl="0" algn="ctr">
              <a:lnSpc>
                <a:spcPct val="100000"/>
              </a:lnSpc>
              <a:spcBef>
                <a:spcPts val="0"/>
              </a:spcBef>
              <a:spcAft>
                <a:spcPts val="0"/>
              </a:spcAft>
              <a:buNone/>
              <a:defRPr sz="1300">
                <a:solidFill>
                  <a:srgbClr val="FFFFFF"/>
                </a:solidFill>
              </a:defRPr>
            </a:lvl7pPr>
            <a:lvl8pPr lvl="7" rtl="0" algn="ctr">
              <a:lnSpc>
                <a:spcPct val="100000"/>
              </a:lnSpc>
              <a:spcBef>
                <a:spcPts val="0"/>
              </a:spcBef>
              <a:spcAft>
                <a:spcPts val="0"/>
              </a:spcAft>
              <a:buNone/>
              <a:defRPr sz="1300">
                <a:solidFill>
                  <a:srgbClr val="FFFFFF"/>
                </a:solidFill>
              </a:defRPr>
            </a:lvl8pPr>
            <a:lvl9pPr lvl="8" rtl="0" algn="ctr">
              <a:lnSpc>
                <a:spcPct val="100000"/>
              </a:lnSpc>
              <a:spcBef>
                <a:spcPts val="0"/>
              </a:spcBef>
              <a:spcAft>
                <a:spcPts val="0"/>
              </a:spcAft>
              <a:buNone/>
              <a:defRPr sz="1300">
                <a:solidFill>
                  <a:srgbClr val="FFFFFF"/>
                </a:solidFill>
              </a:defRPr>
            </a:lvl9pPr>
          </a:lstStyle>
          <a:p/>
        </p:txBody>
      </p:sp>
      <p:sp>
        <p:nvSpPr>
          <p:cNvPr id="457" name="Google Shape;457;p18"/>
          <p:cNvSpPr txBox="1"/>
          <p:nvPr>
            <p:ph idx="5" type="subTitle"/>
          </p:nvPr>
        </p:nvSpPr>
        <p:spPr>
          <a:xfrm>
            <a:off x="3520799" y="1663828"/>
            <a:ext cx="20925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rgbClr val="FFFFFF"/>
                </a:solidFill>
              </a:defRPr>
            </a:lvl1pPr>
            <a:lvl2pPr lvl="1" rtl="0" algn="ctr">
              <a:lnSpc>
                <a:spcPct val="100000"/>
              </a:lnSpc>
              <a:spcBef>
                <a:spcPts val="0"/>
              </a:spcBef>
              <a:spcAft>
                <a:spcPts val="0"/>
              </a:spcAft>
              <a:buNone/>
              <a:defRPr sz="1300">
                <a:solidFill>
                  <a:srgbClr val="FFFFFF"/>
                </a:solidFill>
              </a:defRPr>
            </a:lvl2pPr>
            <a:lvl3pPr lvl="2" rtl="0" algn="ctr">
              <a:lnSpc>
                <a:spcPct val="100000"/>
              </a:lnSpc>
              <a:spcBef>
                <a:spcPts val="0"/>
              </a:spcBef>
              <a:spcAft>
                <a:spcPts val="0"/>
              </a:spcAft>
              <a:buNone/>
              <a:defRPr sz="1300">
                <a:solidFill>
                  <a:srgbClr val="FFFFFF"/>
                </a:solidFill>
              </a:defRPr>
            </a:lvl3pPr>
            <a:lvl4pPr lvl="3" rtl="0" algn="ctr">
              <a:lnSpc>
                <a:spcPct val="100000"/>
              </a:lnSpc>
              <a:spcBef>
                <a:spcPts val="0"/>
              </a:spcBef>
              <a:spcAft>
                <a:spcPts val="0"/>
              </a:spcAft>
              <a:buNone/>
              <a:defRPr sz="1300">
                <a:solidFill>
                  <a:srgbClr val="FFFFFF"/>
                </a:solidFill>
              </a:defRPr>
            </a:lvl4pPr>
            <a:lvl5pPr lvl="4" rtl="0" algn="ctr">
              <a:lnSpc>
                <a:spcPct val="100000"/>
              </a:lnSpc>
              <a:spcBef>
                <a:spcPts val="0"/>
              </a:spcBef>
              <a:spcAft>
                <a:spcPts val="0"/>
              </a:spcAft>
              <a:buNone/>
              <a:defRPr sz="1300">
                <a:solidFill>
                  <a:srgbClr val="FFFFFF"/>
                </a:solidFill>
              </a:defRPr>
            </a:lvl5pPr>
            <a:lvl6pPr lvl="5" rtl="0" algn="ctr">
              <a:lnSpc>
                <a:spcPct val="100000"/>
              </a:lnSpc>
              <a:spcBef>
                <a:spcPts val="0"/>
              </a:spcBef>
              <a:spcAft>
                <a:spcPts val="0"/>
              </a:spcAft>
              <a:buNone/>
              <a:defRPr sz="1300">
                <a:solidFill>
                  <a:srgbClr val="FFFFFF"/>
                </a:solidFill>
              </a:defRPr>
            </a:lvl6pPr>
            <a:lvl7pPr lvl="6" rtl="0" algn="ctr">
              <a:lnSpc>
                <a:spcPct val="100000"/>
              </a:lnSpc>
              <a:spcBef>
                <a:spcPts val="0"/>
              </a:spcBef>
              <a:spcAft>
                <a:spcPts val="0"/>
              </a:spcAft>
              <a:buNone/>
              <a:defRPr sz="1300">
                <a:solidFill>
                  <a:srgbClr val="FFFFFF"/>
                </a:solidFill>
              </a:defRPr>
            </a:lvl7pPr>
            <a:lvl8pPr lvl="7" rtl="0" algn="ctr">
              <a:lnSpc>
                <a:spcPct val="100000"/>
              </a:lnSpc>
              <a:spcBef>
                <a:spcPts val="0"/>
              </a:spcBef>
              <a:spcAft>
                <a:spcPts val="0"/>
              </a:spcAft>
              <a:buNone/>
              <a:defRPr sz="1300">
                <a:solidFill>
                  <a:srgbClr val="FFFFFF"/>
                </a:solidFill>
              </a:defRPr>
            </a:lvl8pPr>
            <a:lvl9pPr lvl="8" rtl="0" algn="ctr">
              <a:lnSpc>
                <a:spcPct val="100000"/>
              </a:lnSpc>
              <a:spcBef>
                <a:spcPts val="0"/>
              </a:spcBef>
              <a:spcAft>
                <a:spcPts val="0"/>
              </a:spcAft>
              <a:buNone/>
              <a:defRPr sz="1300">
                <a:solidFill>
                  <a:srgbClr val="FFFFFF"/>
                </a:solidFill>
              </a:defRPr>
            </a:lvl9pPr>
          </a:lstStyle>
          <a:p/>
        </p:txBody>
      </p:sp>
      <p:sp>
        <p:nvSpPr>
          <p:cNvPr id="458" name="Google Shape;458;p18"/>
          <p:cNvSpPr txBox="1"/>
          <p:nvPr>
            <p:ph idx="6" type="subTitle"/>
          </p:nvPr>
        </p:nvSpPr>
        <p:spPr>
          <a:xfrm>
            <a:off x="6143355" y="1663828"/>
            <a:ext cx="20925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rgbClr val="FFFFFF"/>
                </a:solidFill>
              </a:defRPr>
            </a:lvl1pPr>
            <a:lvl2pPr lvl="1" rtl="0" algn="ctr">
              <a:lnSpc>
                <a:spcPct val="100000"/>
              </a:lnSpc>
              <a:spcBef>
                <a:spcPts val="0"/>
              </a:spcBef>
              <a:spcAft>
                <a:spcPts val="0"/>
              </a:spcAft>
              <a:buNone/>
              <a:defRPr sz="1300">
                <a:solidFill>
                  <a:srgbClr val="FFFFFF"/>
                </a:solidFill>
              </a:defRPr>
            </a:lvl2pPr>
            <a:lvl3pPr lvl="2" rtl="0" algn="ctr">
              <a:lnSpc>
                <a:spcPct val="100000"/>
              </a:lnSpc>
              <a:spcBef>
                <a:spcPts val="0"/>
              </a:spcBef>
              <a:spcAft>
                <a:spcPts val="0"/>
              </a:spcAft>
              <a:buNone/>
              <a:defRPr sz="1300">
                <a:solidFill>
                  <a:srgbClr val="FFFFFF"/>
                </a:solidFill>
              </a:defRPr>
            </a:lvl3pPr>
            <a:lvl4pPr lvl="3" rtl="0" algn="ctr">
              <a:lnSpc>
                <a:spcPct val="100000"/>
              </a:lnSpc>
              <a:spcBef>
                <a:spcPts val="0"/>
              </a:spcBef>
              <a:spcAft>
                <a:spcPts val="0"/>
              </a:spcAft>
              <a:buNone/>
              <a:defRPr sz="1300">
                <a:solidFill>
                  <a:srgbClr val="FFFFFF"/>
                </a:solidFill>
              </a:defRPr>
            </a:lvl4pPr>
            <a:lvl5pPr lvl="4" rtl="0" algn="ctr">
              <a:lnSpc>
                <a:spcPct val="100000"/>
              </a:lnSpc>
              <a:spcBef>
                <a:spcPts val="0"/>
              </a:spcBef>
              <a:spcAft>
                <a:spcPts val="0"/>
              </a:spcAft>
              <a:buNone/>
              <a:defRPr sz="1300">
                <a:solidFill>
                  <a:srgbClr val="FFFFFF"/>
                </a:solidFill>
              </a:defRPr>
            </a:lvl5pPr>
            <a:lvl6pPr lvl="5" rtl="0" algn="ctr">
              <a:lnSpc>
                <a:spcPct val="100000"/>
              </a:lnSpc>
              <a:spcBef>
                <a:spcPts val="0"/>
              </a:spcBef>
              <a:spcAft>
                <a:spcPts val="0"/>
              </a:spcAft>
              <a:buNone/>
              <a:defRPr sz="1300">
                <a:solidFill>
                  <a:srgbClr val="FFFFFF"/>
                </a:solidFill>
              </a:defRPr>
            </a:lvl6pPr>
            <a:lvl7pPr lvl="6" rtl="0" algn="ctr">
              <a:lnSpc>
                <a:spcPct val="100000"/>
              </a:lnSpc>
              <a:spcBef>
                <a:spcPts val="0"/>
              </a:spcBef>
              <a:spcAft>
                <a:spcPts val="0"/>
              </a:spcAft>
              <a:buNone/>
              <a:defRPr sz="1300">
                <a:solidFill>
                  <a:srgbClr val="FFFFFF"/>
                </a:solidFill>
              </a:defRPr>
            </a:lvl7pPr>
            <a:lvl8pPr lvl="7" rtl="0" algn="ctr">
              <a:lnSpc>
                <a:spcPct val="100000"/>
              </a:lnSpc>
              <a:spcBef>
                <a:spcPts val="0"/>
              </a:spcBef>
              <a:spcAft>
                <a:spcPts val="0"/>
              </a:spcAft>
              <a:buNone/>
              <a:defRPr sz="1300">
                <a:solidFill>
                  <a:srgbClr val="FFFFFF"/>
                </a:solidFill>
              </a:defRPr>
            </a:lvl8pPr>
            <a:lvl9pPr lvl="8" rtl="0" algn="ctr">
              <a:lnSpc>
                <a:spcPct val="100000"/>
              </a:lnSpc>
              <a:spcBef>
                <a:spcPts val="0"/>
              </a:spcBef>
              <a:spcAft>
                <a:spcPts val="0"/>
              </a:spcAft>
              <a:buNone/>
              <a:defRPr sz="1300">
                <a:solidFill>
                  <a:srgbClr val="FFFFFF"/>
                </a:solidFill>
              </a:defRPr>
            </a:lvl9pPr>
          </a:lstStyle>
          <a:p/>
        </p:txBody>
      </p:sp>
      <p:sp>
        <p:nvSpPr>
          <p:cNvPr id="459" name="Google Shape;459;p18"/>
          <p:cNvSpPr txBox="1"/>
          <p:nvPr>
            <p:ph idx="7" type="subTitle"/>
          </p:nvPr>
        </p:nvSpPr>
        <p:spPr>
          <a:xfrm>
            <a:off x="914201" y="4087377"/>
            <a:ext cx="2092500" cy="686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300">
                <a:solidFill>
                  <a:srgbClr val="FFFFFF"/>
                </a:solidFill>
              </a:defRPr>
            </a:lvl1pPr>
            <a:lvl2pPr lvl="1" rtl="0" algn="ctr">
              <a:spcBef>
                <a:spcPts val="1600"/>
              </a:spcBef>
              <a:spcAft>
                <a:spcPts val="0"/>
              </a:spcAft>
              <a:buNone/>
              <a:defRPr sz="1300">
                <a:solidFill>
                  <a:srgbClr val="FFFFFF"/>
                </a:solidFill>
              </a:defRPr>
            </a:lvl2pPr>
            <a:lvl3pPr lvl="2" rtl="0" algn="ctr">
              <a:spcBef>
                <a:spcPts val="1600"/>
              </a:spcBef>
              <a:spcAft>
                <a:spcPts val="0"/>
              </a:spcAft>
              <a:buNone/>
              <a:defRPr sz="1300">
                <a:solidFill>
                  <a:srgbClr val="FFFFFF"/>
                </a:solidFill>
              </a:defRPr>
            </a:lvl3pPr>
            <a:lvl4pPr lvl="3" rtl="0" algn="ctr">
              <a:spcBef>
                <a:spcPts val="1600"/>
              </a:spcBef>
              <a:spcAft>
                <a:spcPts val="0"/>
              </a:spcAft>
              <a:buNone/>
              <a:defRPr sz="1300">
                <a:solidFill>
                  <a:srgbClr val="FFFFFF"/>
                </a:solidFill>
              </a:defRPr>
            </a:lvl4pPr>
            <a:lvl5pPr lvl="4" rtl="0" algn="ctr">
              <a:spcBef>
                <a:spcPts val="1600"/>
              </a:spcBef>
              <a:spcAft>
                <a:spcPts val="0"/>
              </a:spcAft>
              <a:buNone/>
              <a:defRPr sz="1300">
                <a:solidFill>
                  <a:srgbClr val="FFFFFF"/>
                </a:solidFill>
              </a:defRPr>
            </a:lvl5pPr>
            <a:lvl6pPr lvl="5" rtl="0" algn="ctr">
              <a:spcBef>
                <a:spcPts val="1600"/>
              </a:spcBef>
              <a:spcAft>
                <a:spcPts val="0"/>
              </a:spcAft>
              <a:buNone/>
              <a:defRPr sz="1300">
                <a:solidFill>
                  <a:srgbClr val="FFFFFF"/>
                </a:solidFill>
              </a:defRPr>
            </a:lvl6pPr>
            <a:lvl7pPr lvl="6" rtl="0" algn="ctr">
              <a:spcBef>
                <a:spcPts val="1600"/>
              </a:spcBef>
              <a:spcAft>
                <a:spcPts val="0"/>
              </a:spcAft>
              <a:buNone/>
              <a:defRPr sz="1300">
                <a:solidFill>
                  <a:srgbClr val="FFFFFF"/>
                </a:solidFill>
              </a:defRPr>
            </a:lvl7pPr>
            <a:lvl8pPr lvl="7" rtl="0" algn="ctr">
              <a:spcBef>
                <a:spcPts val="1600"/>
              </a:spcBef>
              <a:spcAft>
                <a:spcPts val="0"/>
              </a:spcAft>
              <a:buNone/>
              <a:defRPr sz="1300">
                <a:solidFill>
                  <a:srgbClr val="FFFFFF"/>
                </a:solidFill>
              </a:defRPr>
            </a:lvl8pPr>
            <a:lvl9pPr lvl="8" rtl="0" algn="ctr">
              <a:spcBef>
                <a:spcPts val="1600"/>
              </a:spcBef>
              <a:spcAft>
                <a:spcPts val="1600"/>
              </a:spcAft>
              <a:buNone/>
              <a:defRPr sz="1300">
                <a:solidFill>
                  <a:srgbClr val="FFFFFF"/>
                </a:solidFill>
              </a:defRPr>
            </a:lvl9pPr>
          </a:lstStyle>
          <a:p/>
        </p:txBody>
      </p:sp>
      <p:sp>
        <p:nvSpPr>
          <p:cNvPr id="460" name="Google Shape;460;p18"/>
          <p:cNvSpPr txBox="1"/>
          <p:nvPr>
            <p:ph idx="8" type="subTitle"/>
          </p:nvPr>
        </p:nvSpPr>
        <p:spPr>
          <a:xfrm>
            <a:off x="1124801" y="3739107"/>
            <a:ext cx="1671300" cy="342600"/>
          </a:xfrm>
          <a:prstGeom prst="rect">
            <a:avLst/>
          </a:prstGeom>
          <a:solidFill>
            <a:schemeClr val="accent2"/>
          </a:solidFill>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p:txBody>
      </p:sp>
      <p:sp>
        <p:nvSpPr>
          <p:cNvPr id="461" name="Google Shape;461;p18"/>
          <p:cNvSpPr txBox="1"/>
          <p:nvPr>
            <p:ph idx="9" type="subTitle"/>
          </p:nvPr>
        </p:nvSpPr>
        <p:spPr>
          <a:xfrm>
            <a:off x="3731359" y="3744315"/>
            <a:ext cx="1671300" cy="3426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2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2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2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2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2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2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2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200">
                <a:solidFill>
                  <a:srgbClr val="FFFFFF"/>
                </a:solidFill>
                <a:latin typeface="Krona One"/>
                <a:ea typeface="Krona One"/>
                <a:cs typeface="Krona One"/>
                <a:sym typeface="Krona One"/>
              </a:defRPr>
            </a:lvl9pPr>
          </a:lstStyle>
          <a:p/>
        </p:txBody>
      </p:sp>
      <p:sp>
        <p:nvSpPr>
          <p:cNvPr id="462" name="Google Shape;462;p18"/>
          <p:cNvSpPr txBox="1"/>
          <p:nvPr>
            <p:ph idx="13" type="subTitle"/>
          </p:nvPr>
        </p:nvSpPr>
        <p:spPr>
          <a:xfrm>
            <a:off x="3520799" y="4092585"/>
            <a:ext cx="2092500" cy="686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300">
                <a:solidFill>
                  <a:srgbClr val="FFFFFF"/>
                </a:solidFill>
              </a:defRPr>
            </a:lvl1pPr>
            <a:lvl2pPr lvl="1" rtl="0">
              <a:spcBef>
                <a:spcPts val="1600"/>
              </a:spcBef>
              <a:spcAft>
                <a:spcPts val="0"/>
              </a:spcAft>
              <a:buNone/>
              <a:defRPr sz="1300">
                <a:solidFill>
                  <a:srgbClr val="FFFFFF"/>
                </a:solidFill>
              </a:defRPr>
            </a:lvl2pPr>
            <a:lvl3pPr lvl="2" rtl="0">
              <a:spcBef>
                <a:spcPts val="1600"/>
              </a:spcBef>
              <a:spcAft>
                <a:spcPts val="0"/>
              </a:spcAft>
              <a:buNone/>
              <a:defRPr sz="1300">
                <a:solidFill>
                  <a:srgbClr val="FFFFFF"/>
                </a:solidFill>
              </a:defRPr>
            </a:lvl3pPr>
            <a:lvl4pPr lvl="3" rtl="0">
              <a:spcBef>
                <a:spcPts val="1600"/>
              </a:spcBef>
              <a:spcAft>
                <a:spcPts val="0"/>
              </a:spcAft>
              <a:buNone/>
              <a:defRPr sz="1300">
                <a:solidFill>
                  <a:srgbClr val="FFFFFF"/>
                </a:solidFill>
              </a:defRPr>
            </a:lvl4pPr>
            <a:lvl5pPr lvl="4" rtl="0">
              <a:spcBef>
                <a:spcPts val="1600"/>
              </a:spcBef>
              <a:spcAft>
                <a:spcPts val="0"/>
              </a:spcAft>
              <a:buNone/>
              <a:defRPr sz="1300">
                <a:solidFill>
                  <a:srgbClr val="FFFFFF"/>
                </a:solidFill>
              </a:defRPr>
            </a:lvl5pPr>
            <a:lvl6pPr lvl="5" rtl="0">
              <a:spcBef>
                <a:spcPts val="1600"/>
              </a:spcBef>
              <a:spcAft>
                <a:spcPts val="0"/>
              </a:spcAft>
              <a:buNone/>
              <a:defRPr sz="1300">
                <a:solidFill>
                  <a:srgbClr val="FFFFFF"/>
                </a:solidFill>
              </a:defRPr>
            </a:lvl6pPr>
            <a:lvl7pPr lvl="6" rtl="0">
              <a:spcBef>
                <a:spcPts val="1600"/>
              </a:spcBef>
              <a:spcAft>
                <a:spcPts val="0"/>
              </a:spcAft>
              <a:buNone/>
              <a:defRPr sz="1300">
                <a:solidFill>
                  <a:srgbClr val="FFFFFF"/>
                </a:solidFill>
              </a:defRPr>
            </a:lvl7pPr>
            <a:lvl8pPr lvl="7" rtl="0">
              <a:spcBef>
                <a:spcPts val="1600"/>
              </a:spcBef>
              <a:spcAft>
                <a:spcPts val="0"/>
              </a:spcAft>
              <a:buNone/>
              <a:defRPr sz="1300">
                <a:solidFill>
                  <a:srgbClr val="FFFFFF"/>
                </a:solidFill>
              </a:defRPr>
            </a:lvl8pPr>
            <a:lvl9pPr lvl="8" rtl="0">
              <a:spcBef>
                <a:spcPts val="1600"/>
              </a:spcBef>
              <a:spcAft>
                <a:spcPts val="1600"/>
              </a:spcAft>
              <a:buNone/>
              <a:defRPr sz="1300">
                <a:solidFill>
                  <a:srgbClr val="FFFFFF"/>
                </a:solidFill>
              </a:defRPr>
            </a:lvl9pPr>
          </a:lstStyle>
          <a:p/>
        </p:txBody>
      </p:sp>
      <p:sp>
        <p:nvSpPr>
          <p:cNvPr id="463" name="Google Shape;463;p18"/>
          <p:cNvSpPr txBox="1"/>
          <p:nvPr>
            <p:ph idx="14" type="subTitle"/>
          </p:nvPr>
        </p:nvSpPr>
        <p:spPr>
          <a:xfrm>
            <a:off x="6353955" y="3744315"/>
            <a:ext cx="1671300" cy="3426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2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2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2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2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2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2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2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200">
                <a:solidFill>
                  <a:srgbClr val="FFFFFF"/>
                </a:solidFill>
                <a:latin typeface="Krona One"/>
                <a:ea typeface="Krona One"/>
                <a:cs typeface="Krona One"/>
                <a:sym typeface="Krona One"/>
              </a:defRPr>
            </a:lvl9pPr>
          </a:lstStyle>
          <a:p/>
        </p:txBody>
      </p:sp>
      <p:sp>
        <p:nvSpPr>
          <p:cNvPr id="464" name="Google Shape;464;p18"/>
          <p:cNvSpPr txBox="1"/>
          <p:nvPr>
            <p:ph idx="15" type="subTitle"/>
          </p:nvPr>
        </p:nvSpPr>
        <p:spPr>
          <a:xfrm>
            <a:off x="6143355" y="4092585"/>
            <a:ext cx="2092500" cy="68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rgbClr val="FFFFFF"/>
                </a:solidFill>
              </a:defRPr>
            </a:lvl1pPr>
            <a:lvl2pPr lvl="1" rtl="0" algn="ctr">
              <a:lnSpc>
                <a:spcPct val="100000"/>
              </a:lnSpc>
              <a:spcBef>
                <a:spcPts val="0"/>
              </a:spcBef>
              <a:spcAft>
                <a:spcPts val="0"/>
              </a:spcAft>
              <a:buNone/>
              <a:defRPr sz="1300">
                <a:solidFill>
                  <a:srgbClr val="FFFFFF"/>
                </a:solidFill>
              </a:defRPr>
            </a:lvl2pPr>
            <a:lvl3pPr lvl="2" rtl="0" algn="ctr">
              <a:lnSpc>
                <a:spcPct val="100000"/>
              </a:lnSpc>
              <a:spcBef>
                <a:spcPts val="0"/>
              </a:spcBef>
              <a:spcAft>
                <a:spcPts val="0"/>
              </a:spcAft>
              <a:buNone/>
              <a:defRPr sz="1300">
                <a:solidFill>
                  <a:srgbClr val="FFFFFF"/>
                </a:solidFill>
              </a:defRPr>
            </a:lvl3pPr>
            <a:lvl4pPr lvl="3" rtl="0" algn="ctr">
              <a:lnSpc>
                <a:spcPct val="100000"/>
              </a:lnSpc>
              <a:spcBef>
                <a:spcPts val="0"/>
              </a:spcBef>
              <a:spcAft>
                <a:spcPts val="0"/>
              </a:spcAft>
              <a:buNone/>
              <a:defRPr sz="1300">
                <a:solidFill>
                  <a:srgbClr val="FFFFFF"/>
                </a:solidFill>
              </a:defRPr>
            </a:lvl4pPr>
            <a:lvl5pPr lvl="4" rtl="0" algn="ctr">
              <a:lnSpc>
                <a:spcPct val="100000"/>
              </a:lnSpc>
              <a:spcBef>
                <a:spcPts val="0"/>
              </a:spcBef>
              <a:spcAft>
                <a:spcPts val="0"/>
              </a:spcAft>
              <a:buNone/>
              <a:defRPr sz="1300">
                <a:solidFill>
                  <a:srgbClr val="FFFFFF"/>
                </a:solidFill>
              </a:defRPr>
            </a:lvl5pPr>
            <a:lvl6pPr lvl="5" rtl="0" algn="ctr">
              <a:lnSpc>
                <a:spcPct val="100000"/>
              </a:lnSpc>
              <a:spcBef>
                <a:spcPts val="0"/>
              </a:spcBef>
              <a:spcAft>
                <a:spcPts val="0"/>
              </a:spcAft>
              <a:buNone/>
              <a:defRPr sz="1300">
                <a:solidFill>
                  <a:srgbClr val="FFFFFF"/>
                </a:solidFill>
              </a:defRPr>
            </a:lvl6pPr>
            <a:lvl7pPr lvl="6" rtl="0" algn="ctr">
              <a:lnSpc>
                <a:spcPct val="100000"/>
              </a:lnSpc>
              <a:spcBef>
                <a:spcPts val="0"/>
              </a:spcBef>
              <a:spcAft>
                <a:spcPts val="0"/>
              </a:spcAft>
              <a:buNone/>
              <a:defRPr sz="1300">
                <a:solidFill>
                  <a:srgbClr val="FFFFFF"/>
                </a:solidFill>
              </a:defRPr>
            </a:lvl7pPr>
            <a:lvl8pPr lvl="7" rtl="0" algn="ctr">
              <a:lnSpc>
                <a:spcPct val="100000"/>
              </a:lnSpc>
              <a:spcBef>
                <a:spcPts val="0"/>
              </a:spcBef>
              <a:spcAft>
                <a:spcPts val="0"/>
              </a:spcAft>
              <a:buNone/>
              <a:defRPr sz="1300">
                <a:solidFill>
                  <a:srgbClr val="FFFFFF"/>
                </a:solidFill>
              </a:defRPr>
            </a:lvl8pPr>
            <a:lvl9pPr lvl="8" rtl="0" algn="ctr">
              <a:lnSpc>
                <a:spcPct val="100000"/>
              </a:lnSpc>
              <a:spcBef>
                <a:spcPts val="0"/>
              </a:spcBef>
              <a:spcAft>
                <a:spcPts val="0"/>
              </a:spcAft>
              <a:buNone/>
              <a:defRPr sz="1300">
                <a:solidFill>
                  <a:srgbClr val="FFFFFF"/>
                </a:solidFill>
              </a:defRPr>
            </a:lvl9pPr>
          </a:lstStyle>
          <a:p/>
        </p:txBody>
      </p:sp>
      <p:sp>
        <p:nvSpPr>
          <p:cNvPr id="465" name="Google Shape;465;p18"/>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a:off x="721337" y="4762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a:off x="3445207" y="4762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a:off x="6226749" y="4762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69" name="Shape 469"/>
        <p:cNvGrpSpPr/>
        <p:nvPr/>
      </p:nvGrpSpPr>
      <p:grpSpPr>
        <a:xfrm>
          <a:off x="0" y="0"/>
          <a:ext cx="0" cy="0"/>
          <a:chOff x="0" y="0"/>
          <a:chExt cx="0" cy="0"/>
        </a:xfrm>
      </p:grpSpPr>
      <p:sp>
        <p:nvSpPr>
          <p:cNvPr id="470" name="Google Shape;470;p19"/>
          <p:cNvSpPr/>
          <p:nvPr/>
        </p:nvSpPr>
        <p:spPr>
          <a:xfrm flipH="1">
            <a:off x="0" y="-78"/>
            <a:ext cx="9144000" cy="51390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72" name="Google Shape;472;p19"/>
          <p:cNvSpPr txBox="1"/>
          <p:nvPr>
            <p:ph idx="1" type="subTitle"/>
          </p:nvPr>
        </p:nvSpPr>
        <p:spPr>
          <a:xfrm>
            <a:off x="2669031" y="1419404"/>
            <a:ext cx="14172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p:txBody>
      </p:sp>
      <p:sp>
        <p:nvSpPr>
          <p:cNvPr id="473" name="Google Shape;473;p19"/>
          <p:cNvSpPr txBox="1"/>
          <p:nvPr>
            <p:ph idx="2" type="subTitle"/>
          </p:nvPr>
        </p:nvSpPr>
        <p:spPr>
          <a:xfrm>
            <a:off x="6240931" y="1419404"/>
            <a:ext cx="14172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p:txBody>
      </p:sp>
      <p:sp>
        <p:nvSpPr>
          <p:cNvPr id="474" name="Google Shape;474;p19"/>
          <p:cNvSpPr txBox="1"/>
          <p:nvPr>
            <p:ph idx="3" type="subTitle"/>
          </p:nvPr>
        </p:nvSpPr>
        <p:spPr>
          <a:xfrm>
            <a:off x="1500077" y="2082239"/>
            <a:ext cx="2587800" cy="63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p:txBody>
      </p:sp>
      <p:sp>
        <p:nvSpPr>
          <p:cNvPr id="475" name="Google Shape;475;p19"/>
          <p:cNvSpPr txBox="1"/>
          <p:nvPr>
            <p:ph idx="4" type="subTitle"/>
          </p:nvPr>
        </p:nvSpPr>
        <p:spPr>
          <a:xfrm>
            <a:off x="5072030" y="2084832"/>
            <a:ext cx="2587800" cy="63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p:txBody>
      </p:sp>
      <p:sp>
        <p:nvSpPr>
          <p:cNvPr id="476" name="Google Shape;476;p19"/>
          <p:cNvSpPr txBox="1"/>
          <p:nvPr>
            <p:ph idx="5" type="subTitle"/>
          </p:nvPr>
        </p:nvSpPr>
        <p:spPr>
          <a:xfrm>
            <a:off x="2671996" y="3107210"/>
            <a:ext cx="14172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p:txBody>
      </p:sp>
      <p:sp>
        <p:nvSpPr>
          <p:cNvPr id="477" name="Google Shape;477;p19"/>
          <p:cNvSpPr txBox="1"/>
          <p:nvPr>
            <p:ph idx="6" type="subTitle"/>
          </p:nvPr>
        </p:nvSpPr>
        <p:spPr>
          <a:xfrm>
            <a:off x="5072030" y="3749040"/>
            <a:ext cx="25878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p:txBody>
      </p:sp>
      <p:sp>
        <p:nvSpPr>
          <p:cNvPr id="478" name="Google Shape;478;p19"/>
          <p:cNvSpPr txBox="1"/>
          <p:nvPr>
            <p:ph idx="7" type="subTitle"/>
          </p:nvPr>
        </p:nvSpPr>
        <p:spPr>
          <a:xfrm>
            <a:off x="1500077" y="3752989"/>
            <a:ext cx="25878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p:txBody>
      </p:sp>
      <p:sp>
        <p:nvSpPr>
          <p:cNvPr id="479" name="Google Shape;479;p19"/>
          <p:cNvSpPr txBox="1"/>
          <p:nvPr>
            <p:ph idx="8" type="subTitle"/>
          </p:nvPr>
        </p:nvSpPr>
        <p:spPr>
          <a:xfrm>
            <a:off x="6244953" y="3107210"/>
            <a:ext cx="14172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p:txBody>
      </p:sp>
      <p:grpSp>
        <p:nvGrpSpPr>
          <p:cNvPr id="480" name="Google Shape;480;p19"/>
          <p:cNvGrpSpPr/>
          <p:nvPr/>
        </p:nvGrpSpPr>
        <p:grpSpPr>
          <a:xfrm rot="-748857">
            <a:off x="7169336" y="3604972"/>
            <a:ext cx="2411057" cy="1590264"/>
            <a:chOff x="7513054" y="3864348"/>
            <a:chExt cx="2411225" cy="1590375"/>
          </a:xfrm>
        </p:grpSpPr>
        <p:sp>
          <p:nvSpPr>
            <p:cNvPr id="481" name="Google Shape;481;p19"/>
            <p:cNvSpPr/>
            <p:nvPr/>
          </p:nvSpPr>
          <p:spPr>
            <a:xfrm rot="-1800015">
              <a:off x="7532258" y="4844220"/>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rot="-1800015">
              <a:off x="8828083" y="4109145"/>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19"/>
          <p:cNvSpPr txBox="1"/>
          <p:nvPr>
            <p:ph hasCustomPrompt="1" idx="9" type="title"/>
          </p:nvPr>
        </p:nvSpPr>
        <p:spPr>
          <a:xfrm>
            <a:off x="1495488" y="1419400"/>
            <a:ext cx="1104900" cy="65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2000"/>
              <a:buNone/>
              <a:defRPr sz="36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4" name="Google Shape;484;p19"/>
          <p:cNvSpPr txBox="1"/>
          <p:nvPr>
            <p:ph hasCustomPrompt="1" idx="13" type="title"/>
          </p:nvPr>
        </p:nvSpPr>
        <p:spPr>
          <a:xfrm>
            <a:off x="1495488" y="3107200"/>
            <a:ext cx="1104900" cy="65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2000"/>
              <a:buNone/>
              <a:defRPr sz="36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5" name="Google Shape;485;p19"/>
          <p:cNvSpPr txBox="1"/>
          <p:nvPr>
            <p:ph hasCustomPrompt="1" idx="14" type="title"/>
          </p:nvPr>
        </p:nvSpPr>
        <p:spPr>
          <a:xfrm>
            <a:off x="5069200" y="1419400"/>
            <a:ext cx="1104900" cy="65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2000"/>
              <a:buNone/>
              <a:defRPr sz="36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6" name="Google Shape;486;p19"/>
          <p:cNvSpPr txBox="1"/>
          <p:nvPr>
            <p:ph hasCustomPrompt="1" idx="15" type="title"/>
          </p:nvPr>
        </p:nvSpPr>
        <p:spPr>
          <a:xfrm>
            <a:off x="5069200" y="3107200"/>
            <a:ext cx="1104900" cy="65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2000"/>
              <a:buNone/>
              <a:defRPr sz="36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BLANK_1_1">
    <p:bg>
      <p:bgPr>
        <a:solidFill>
          <a:schemeClr val="accent4"/>
        </a:solidFill>
      </p:bgPr>
    </p:bg>
    <p:spTree>
      <p:nvGrpSpPr>
        <p:cNvPr id="487" name="Shape 487"/>
        <p:cNvGrpSpPr/>
        <p:nvPr/>
      </p:nvGrpSpPr>
      <p:grpSpPr>
        <a:xfrm>
          <a:off x="0" y="0"/>
          <a:ext cx="0" cy="0"/>
          <a:chOff x="0" y="0"/>
          <a:chExt cx="0" cy="0"/>
        </a:xfrm>
      </p:grpSpPr>
      <p:sp>
        <p:nvSpPr>
          <p:cNvPr id="488" name="Google Shape;488;p20"/>
          <p:cNvSpPr/>
          <p:nvPr/>
        </p:nvSpPr>
        <p:spPr>
          <a:xfrm flipH="1" rot="10800000">
            <a:off x="-17150" y="4050"/>
            <a:ext cx="9186900" cy="5166000"/>
          </a:xfrm>
          <a:prstGeom prst="rect">
            <a:avLst/>
          </a:prstGeom>
          <a:solidFill>
            <a:srgbClr val="00ABB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txBox="1"/>
          <p:nvPr>
            <p:ph type="title"/>
          </p:nvPr>
        </p:nvSpPr>
        <p:spPr>
          <a:xfrm>
            <a:off x="3205675" y="844300"/>
            <a:ext cx="5225100" cy="3574800"/>
          </a:xfrm>
          <a:prstGeom prst="rect">
            <a:avLst/>
          </a:prstGeom>
        </p:spPr>
        <p:txBody>
          <a:bodyPr anchorCtr="0" anchor="t" bIns="91425" lIns="91425" spcFirstLastPara="1" rIns="91425" wrap="square" tIns="91425">
            <a:noAutofit/>
          </a:bodyPr>
          <a:lstStyle>
            <a:lvl1pPr lvl="0" algn="r">
              <a:spcBef>
                <a:spcPts val="0"/>
              </a:spcBef>
              <a:spcAft>
                <a:spcPts val="0"/>
              </a:spcAft>
              <a:buNone/>
              <a:defRPr sz="5000"/>
            </a:lvl1pPr>
            <a:lvl2pPr lvl="1" algn="r">
              <a:spcBef>
                <a:spcPts val="0"/>
              </a:spcBef>
              <a:spcAft>
                <a:spcPts val="0"/>
              </a:spcAft>
              <a:buNone/>
              <a:defRPr sz="5000"/>
            </a:lvl2pPr>
            <a:lvl3pPr lvl="2" algn="r">
              <a:spcBef>
                <a:spcPts val="0"/>
              </a:spcBef>
              <a:spcAft>
                <a:spcPts val="0"/>
              </a:spcAft>
              <a:buNone/>
              <a:defRPr sz="5000"/>
            </a:lvl3pPr>
            <a:lvl4pPr lvl="3" algn="r">
              <a:spcBef>
                <a:spcPts val="0"/>
              </a:spcBef>
              <a:spcAft>
                <a:spcPts val="0"/>
              </a:spcAft>
              <a:buNone/>
              <a:defRPr sz="5000"/>
            </a:lvl4pPr>
            <a:lvl5pPr lvl="4" algn="r">
              <a:spcBef>
                <a:spcPts val="0"/>
              </a:spcBef>
              <a:spcAft>
                <a:spcPts val="0"/>
              </a:spcAft>
              <a:buNone/>
              <a:defRPr sz="5000"/>
            </a:lvl5pPr>
            <a:lvl6pPr lvl="5" algn="r">
              <a:spcBef>
                <a:spcPts val="0"/>
              </a:spcBef>
              <a:spcAft>
                <a:spcPts val="0"/>
              </a:spcAft>
              <a:buNone/>
              <a:defRPr sz="5000"/>
            </a:lvl6pPr>
            <a:lvl7pPr lvl="6" algn="r">
              <a:spcBef>
                <a:spcPts val="0"/>
              </a:spcBef>
              <a:spcAft>
                <a:spcPts val="0"/>
              </a:spcAft>
              <a:buNone/>
              <a:defRPr sz="5000"/>
            </a:lvl7pPr>
            <a:lvl8pPr lvl="7" algn="r">
              <a:spcBef>
                <a:spcPts val="0"/>
              </a:spcBef>
              <a:spcAft>
                <a:spcPts val="0"/>
              </a:spcAft>
              <a:buNone/>
              <a:defRPr sz="5000"/>
            </a:lvl8pPr>
            <a:lvl9pPr lvl="8" algn="r">
              <a:spcBef>
                <a:spcPts val="0"/>
              </a:spcBef>
              <a:spcAft>
                <a:spcPts val="0"/>
              </a:spcAft>
              <a:buNone/>
              <a:defRPr sz="5000"/>
            </a:lvl9pPr>
          </a:lstStyle>
          <a:p/>
        </p:txBody>
      </p:sp>
      <p:grpSp>
        <p:nvGrpSpPr>
          <p:cNvPr id="490" name="Google Shape;490;p20"/>
          <p:cNvGrpSpPr/>
          <p:nvPr/>
        </p:nvGrpSpPr>
        <p:grpSpPr>
          <a:xfrm>
            <a:off x="0" y="-4175"/>
            <a:ext cx="1838250" cy="5155625"/>
            <a:chOff x="0" y="-4175"/>
            <a:chExt cx="1838250" cy="5155625"/>
          </a:xfrm>
        </p:grpSpPr>
        <p:sp>
          <p:nvSpPr>
            <p:cNvPr id="491" name="Google Shape;491;p20"/>
            <p:cNvSpPr/>
            <p:nvPr/>
          </p:nvSpPr>
          <p:spPr>
            <a:xfrm>
              <a:off x="0" y="7950"/>
              <a:ext cx="713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704850" y="-4175"/>
              <a:ext cx="11334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ph idx="1" type="subTitle"/>
          </p:nvPr>
        </p:nvSpPr>
        <p:spPr>
          <a:xfrm>
            <a:off x="876875" y="1534538"/>
            <a:ext cx="3039000" cy="10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3"/>
          <p:cNvSpPr/>
          <p:nvPr/>
        </p:nvSpPr>
        <p:spPr>
          <a:xfrm>
            <a:off x="4564038" y="0"/>
            <a:ext cx="8109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txBox="1"/>
          <p:nvPr>
            <p:ph hasCustomPrompt="1" type="title"/>
          </p:nvPr>
        </p:nvSpPr>
        <p:spPr>
          <a:xfrm>
            <a:off x="1808700" y="596814"/>
            <a:ext cx="1194600" cy="69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 name="Google Shape;33;p3"/>
          <p:cNvSpPr/>
          <p:nvPr/>
        </p:nvSpPr>
        <p:spPr>
          <a:xfrm>
            <a:off x="131999" y="4154250"/>
            <a:ext cx="4548000" cy="22212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BLANK_1_1_1">
    <p:spTree>
      <p:nvGrpSpPr>
        <p:cNvPr id="493" name="Shape 493"/>
        <p:cNvGrpSpPr/>
        <p:nvPr/>
      </p:nvGrpSpPr>
      <p:grpSpPr>
        <a:xfrm>
          <a:off x="0" y="0"/>
          <a:ext cx="0" cy="0"/>
          <a:chOff x="0" y="0"/>
          <a:chExt cx="0" cy="0"/>
        </a:xfrm>
      </p:grpSpPr>
      <p:sp>
        <p:nvSpPr>
          <p:cNvPr id="494" name="Google Shape;494;p21"/>
          <p:cNvSpPr/>
          <p:nvPr/>
        </p:nvSpPr>
        <p:spPr>
          <a:xfrm flipH="1">
            <a:off x="0" y="-78"/>
            <a:ext cx="9144000" cy="51390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21"/>
          <p:cNvGrpSpPr/>
          <p:nvPr/>
        </p:nvGrpSpPr>
        <p:grpSpPr>
          <a:xfrm rot="-748857">
            <a:off x="7169336" y="3604972"/>
            <a:ext cx="2411057" cy="1590264"/>
            <a:chOff x="7513054" y="3864348"/>
            <a:chExt cx="2411225" cy="1590375"/>
          </a:xfrm>
        </p:grpSpPr>
        <p:sp>
          <p:nvSpPr>
            <p:cNvPr id="496" name="Google Shape;496;p21"/>
            <p:cNvSpPr/>
            <p:nvPr/>
          </p:nvSpPr>
          <p:spPr>
            <a:xfrm rot="-1800015">
              <a:off x="7532258" y="4844220"/>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rot="-1800015">
              <a:off x="8828083" y="4109145"/>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1"/>
          <p:cNvSpPr txBox="1"/>
          <p:nvPr>
            <p:ph type="title"/>
          </p:nvPr>
        </p:nvSpPr>
        <p:spPr>
          <a:xfrm>
            <a:off x="713232" y="392069"/>
            <a:ext cx="7717500" cy="5760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BLANK_1_1_1_1">
    <p:spTree>
      <p:nvGrpSpPr>
        <p:cNvPr id="499" name="Shape 499"/>
        <p:cNvGrpSpPr/>
        <p:nvPr/>
      </p:nvGrpSpPr>
      <p:grpSpPr>
        <a:xfrm>
          <a:off x="0" y="0"/>
          <a:ext cx="0" cy="0"/>
          <a:chOff x="0" y="0"/>
          <a:chExt cx="0" cy="0"/>
        </a:xfrm>
      </p:grpSpPr>
      <p:sp>
        <p:nvSpPr>
          <p:cNvPr id="500" name="Google Shape;500;p22"/>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flipH="1" rot="3327516">
            <a:off x="-5058893" y="1943348"/>
            <a:ext cx="8724844" cy="3908818"/>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BLANK_1_1_1_1_1_2">
    <p:spTree>
      <p:nvGrpSpPr>
        <p:cNvPr id="503" name="Shape 503"/>
        <p:cNvGrpSpPr/>
        <p:nvPr/>
      </p:nvGrpSpPr>
      <p:grpSpPr>
        <a:xfrm>
          <a:off x="0" y="0"/>
          <a:ext cx="0" cy="0"/>
          <a:chOff x="0" y="0"/>
          <a:chExt cx="0" cy="0"/>
        </a:xfrm>
      </p:grpSpPr>
      <p:sp>
        <p:nvSpPr>
          <p:cNvPr id="504" name="Google Shape;504;p23"/>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05" name="Google Shape;505;p23"/>
          <p:cNvSpPr/>
          <p:nvPr/>
        </p:nvSpPr>
        <p:spPr>
          <a:xfrm flipH="1" rot="3327516">
            <a:off x="5667607" y="-1414902"/>
            <a:ext cx="8724844" cy="3908818"/>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713218" y="4697175"/>
            <a:ext cx="35571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4873514" y="4697175"/>
            <a:ext cx="35571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BLANK_1_1_1_1_1_2_1">
    <p:spTree>
      <p:nvGrpSpPr>
        <p:cNvPr id="508" name="Shape 508"/>
        <p:cNvGrpSpPr/>
        <p:nvPr/>
      </p:nvGrpSpPr>
      <p:grpSpPr>
        <a:xfrm>
          <a:off x="0" y="0"/>
          <a:ext cx="0" cy="0"/>
          <a:chOff x="0" y="0"/>
          <a:chExt cx="0" cy="0"/>
        </a:xfrm>
      </p:grpSpPr>
      <p:sp>
        <p:nvSpPr>
          <p:cNvPr id="509" name="Google Shape;509;p24"/>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11" name="Google Shape;511;p24"/>
          <p:cNvSpPr/>
          <p:nvPr/>
        </p:nvSpPr>
        <p:spPr>
          <a:xfrm>
            <a:off x="2750" y="4599424"/>
            <a:ext cx="9144000" cy="53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Numbers">
  <p:cSld name="BLANK_1_1_1_1_1_1">
    <p:spTree>
      <p:nvGrpSpPr>
        <p:cNvPr id="512" name="Shape 512"/>
        <p:cNvGrpSpPr/>
        <p:nvPr/>
      </p:nvGrpSpPr>
      <p:grpSpPr>
        <a:xfrm>
          <a:off x="0" y="0"/>
          <a:ext cx="0" cy="0"/>
          <a:chOff x="0" y="0"/>
          <a:chExt cx="0" cy="0"/>
        </a:xfrm>
      </p:grpSpPr>
      <p:sp>
        <p:nvSpPr>
          <p:cNvPr id="513" name="Google Shape;513;p25"/>
          <p:cNvSpPr/>
          <p:nvPr/>
        </p:nvSpPr>
        <p:spPr>
          <a:xfrm>
            <a:off x="7950" y="4597900"/>
            <a:ext cx="9144000" cy="540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txBox="1"/>
          <p:nvPr>
            <p:ph type="title"/>
          </p:nvPr>
        </p:nvSpPr>
        <p:spPr>
          <a:xfrm>
            <a:off x="713232" y="374904"/>
            <a:ext cx="7717500" cy="5760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15" name="Google Shape;515;p25"/>
          <p:cNvSpPr txBox="1"/>
          <p:nvPr>
            <p:ph idx="1" type="subTitle"/>
          </p:nvPr>
        </p:nvSpPr>
        <p:spPr>
          <a:xfrm>
            <a:off x="5290900" y="1979922"/>
            <a:ext cx="1828800" cy="64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solidFill>
                  <a:srgbClr val="FFFFFF"/>
                </a:solidFill>
              </a:defRPr>
            </a:lvl1pPr>
            <a:lvl2pPr lvl="1">
              <a:lnSpc>
                <a:spcPct val="100000"/>
              </a:lnSpc>
              <a:spcBef>
                <a:spcPts val="0"/>
              </a:spcBef>
              <a:spcAft>
                <a:spcPts val="0"/>
              </a:spcAft>
              <a:buNone/>
              <a:defRPr>
                <a:solidFill>
                  <a:srgbClr val="FFFFFF"/>
                </a:solidFill>
              </a:defRPr>
            </a:lvl2pPr>
            <a:lvl3pPr lvl="2">
              <a:lnSpc>
                <a:spcPct val="100000"/>
              </a:lnSpc>
              <a:spcBef>
                <a:spcPts val="0"/>
              </a:spcBef>
              <a:spcAft>
                <a:spcPts val="0"/>
              </a:spcAft>
              <a:buNone/>
              <a:defRPr>
                <a:solidFill>
                  <a:srgbClr val="FFFFFF"/>
                </a:solidFill>
              </a:defRPr>
            </a:lvl3pPr>
            <a:lvl4pPr lvl="3">
              <a:lnSpc>
                <a:spcPct val="100000"/>
              </a:lnSpc>
              <a:spcBef>
                <a:spcPts val="0"/>
              </a:spcBef>
              <a:spcAft>
                <a:spcPts val="0"/>
              </a:spcAft>
              <a:buNone/>
              <a:defRPr>
                <a:solidFill>
                  <a:srgbClr val="FFFFFF"/>
                </a:solidFill>
              </a:defRPr>
            </a:lvl4pPr>
            <a:lvl5pPr lvl="4">
              <a:lnSpc>
                <a:spcPct val="100000"/>
              </a:lnSpc>
              <a:spcBef>
                <a:spcPts val="0"/>
              </a:spcBef>
              <a:spcAft>
                <a:spcPts val="0"/>
              </a:spcAft>
              <a:buNone/>
              <a:defRPr>
                <a:solidFill>
                  <a:srgbClr val="FFFFFF"/>
                </a:solidFill>
              </a:defRPr>
            </a:lvl5pPr>
            <a:lvl6pPr lvl="5">
              <a:lnSpc>
                <a:spcPct val="100000"/>
              </a:lnSpc>
              <a:spcBef>
                <a:spcPts val="0"/>
              </a:spcBef>
              <a:spcAft>
                <a:spcPts val="0"/>
              </a:spcAft>
              <a:buNone/>
              <a:defRPr>
                <a:solidFill>
                  <a:srgbClr val="FFFFFF"/>
                </a:solidFill>
              </a:defRPr>
            </a:lvl6pPr>
            <a:lvl7pPr lvl="6">
              <a:lnSpc>
                <a:spcPct val="100000"/>
              </a:lnSpc>
              <a:spcBef>
                <a:spcPts val="0"/>
              </a:spcBef>
              <a:spcAft>
                <a:spcPts val="0"/>
              </a:spcAft>
              <a:buNone/>
              <a:defRPr>
                <a:solidFill>
                  <a:srgbClr val="FFFFFF"/>
                </a:solidFill>
              </a:defRPr>
            </a:lvl7pPr>
            <a:lvl8pPr lvl="7">
              <a:lnSpc>
                <a:spcPct val="100000"/>
              </a:lnSpc>
              <a:spcBef>
                <a:spcPts val="0"/>
              </a:spcBef>
              <a:spcAft>
                <a:spcPts val="0"/>
              </a:spcAft>
              <a:buNone/>
              <a:defRPr>
                <a:solidFill>
                  <a:srgbClr val="FFFFFF"/>
                </a:solidFill>
              </a:defRPr>
            </a:lvl8pPr>
            <a:lvl9pPr lvl="8">
              <a:lnSpc>
                <a:spcPct val="100000"/>
              </a:lnSpc>
              <a:spcBef>
                <a:spcPts val="0"/>
              </a:spcBef>
              <a:spcAft>
                <a:spcPts val="0"/>
              </a:spcAft>
              <a:buNone/>
              <a:defRPr>
                <a:solidFill>
                  <a:srgbClr val="FFFFFF"/>
                </a:solidFill>
              </a:defRPr>
            </a:lvl9pPr>
          </a:lstStyle>
          <a:p/>
        </p:txBody>
      </p:sp>
      <p:sp>
        <p:nvSpPr>
          <p:cNvPr id="516" name="Google Shape;516;p25"/>
          <p:cNvSpPr txBox="1"/>
          <p:nvPr>
            <p:ph idx="2" type="subTitle"/>
          </p:nvPr>
        </p:nvSpPr>
        <p:spPr>
          <a:xfrm>
            <a:off x="720739" y="3834325"/>
            <a:ext cx="4147500" cy="576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defRPr>
            </a:lvl1pPr>
            <a:lvl2pPr lvl="1" rtl="0">
              <a:spcBef>
                <a:spcPts val="1600"/>
              </a:spcBef>
              <a:spcAft>
                <a:spcPts val="0"/>
              </a:spcAft>
              <a:buNone/>
              <a:defRPr sz="1200">
                <a:solidFill>
                  <a:srgbClr val="FFFFFF"/>
                </a:solidFill>
              </a:defRPr>
            </a:lvl2pPr>
            <a:lvl3pPr lvl="2" rtl="0">
              <a:spcBef>
                <a:spcPts val="1600"/>
              </a:spcBef>
              <a:spcAft>
                <a:spcPts val="0"/>
              </a:spcAft>
              <a:buNone/>
              <a:defRPr sz="1200">
                <a:solidFill>
                  <a:srgbClr val="FFFFFF"/>
                </a:solidFill>
              </a:defRPr>
            </a:lvl3pPr>
            <a:lvl4pPr lvl="3" rtl="0">
              <a:spcBef>
                <a:spcPts val="1600"/>
              </a:spcBef>
              <a:spcAft>
                <a:spcPts val="0"/>
              </a:spcAft>
              <a:buNone/>
              <a:defRPr sz="1200">
                <a:solidFill>
                  <a:srgbClr val="FFFFFF"/>
                </a:solidFill>
              </a:defRPr>
            </a:lvl4pPr>
            <a:lvl5pPr lvl="4" rtl="0">
              <a:spcBef>
                <a:spcPts val="1600"/>
              </a:spcBef>
              <a:spcAft>
                <a:spcPts val="0"/>
              </a:spcAft>
              <a:buNone/>
              <a:defRPr sz="1200">
                <a:solidFill>
                  <a:srgbClr val="FFFFFF"/>
                </a:solidFill>
              </a:defRPr>
            </a:lvl5pPr>
            <a:lvl6pPr lvl="5" rtl="0">
              <a:spcBef>
                <a:spcPts val="1600"/>
              </a:spcBef>
              <a:spcAft>
                <a:spcPts val="0"/>
              </a:spcAft>
              <a:buNone/>
              <a:defRPr sz="1200">
                <a:solidFill>
                  <a:srgbClr val="FFFFFF"/>
                </a:solidFill>
              </a:defRPr>
            </a:lvl6pPr>
            <a:lvl7pPr lvl="6" rtl="0">
              <a:spcBef>
                <a:spcPts val="1600"/>
              </a:spcBef>
              <a:spcAft>
                <a:spcPts val="0"/>
              </a:spcAft>
              <a:buNone/>
              <a:defRPr sz="1200">
                <a:solidFill>
                  <a:srgbClr val="FFFFFF"/>
                </a:solidFill>
              </a:defRPr>
            </a:lvl7pPr>
            <a:lvl8pPr lvl="7" rtl="0">
              <a:spcBef>
                <a:spcPts val="1600"/>
              </a:spcBef>
              <a:spcAft>
                <a:spcPts val="0"/>
              </a:spcAft>
              <a:buNone/>
              <a:defRPr sz="1200">
                <a:solidFill>
                  <a:srgbClr val="FFFFFF"/>
                </a:solidFill>
              </a:defRPr>
            </a:lvl8pPr>
            <a:lvl9pPr lvl="8" rtl="0">
              <a:spcBef>
                <a:spcPts val="1600"/>
              </a:spcBef>
              <a:spcAft>
                <a:spcPts val="1600"/>
              </a:spcAft>
              <a:buNone/>
              <a:defRPr sz="1200">
                <a:solidFill>
                  <a:srgbClr val="FFFFFF"/>
                </a:solidFill>
              </a:defRPr>
            </a:lvl9pPr>
          </a:lstStyle>
          <a:p/>
        </p:txBody>
      </p:sp>
      <p:sp>
        <p:nvSpPr>
          <p:cNvPr id="517" name="Google Shape;517;p25"/>
          <p:cNvSpPr txBox="1"/>
          <p:nvPr>
            <p:ph idx="3" type="subTitle"/>
          </p:nvPr>
        </p:nvSpPr>
        <p:spPr>
          <a:xfrm>
            <a:off x="5286377" y="3359276"/>
            <a:ext cx="18288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p:txBody>
      </p:sp>
      <p:sp>
        <p:nvSpPr>
          <p:cNvPr id="518" name="Google Shape;518;p25"/>
          <p:cNvSpPr txBox="1"/>
          <p:nvPr>
            <p:ph hasCustomPrompt="1" idx="4" type="title"/>
          </p:nvPr>
        </p:nvSpPr>
        <p:spPr>
          <a:xfrm>
            <a:off x="5290529" y="1359570"/>
            <a:ext cx="2099400" cy="576000"/>
          </a:xfrm>
          <a:prstGeom prst="rect">
            <a:avLst/>
          </a:prstGeom>
          <a:solidFill>
            <a:srgbClr val="E83D3D"/>
          </a:solidFill>
        </p:spPr>
        <p:txBody>
          <a:bodyPr anchorCtr="0" anchor="ctr" bIns="91425" lIns="91425" spcFirstLastPara="1" rIns="91425" wrap="square" tIns="91425">
            <a:noAutofit/>
          </a:bodyPr>
          <a:lstStyle>
            <a:lvl1pPr lvl="0" rtl="0">
              <a:spcBef>
                <a:spcPts val="0"/>
              </a:spcBef>
              <a:spcAft>
                <a:spcPts val="0"/>
              </a:spcAft>
              <a:buSzPts val="120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9" name="Google Shape;519;p25"/>
          <p:cNvSpPr txBox="1"/>
          <p:nvPr>
            <p:ph hasCustomPrompt="1" idx="5" type="title"/>
          </p:nvPr>
        </p:nvSpPr>
        <p:spPr>
          <a:xfrm>
            <a:off x="5286375" y="2739545"/>
            <a:ext cx="1144800" cy="576000"/>
          </a:xfrm>
          <a:prstGeom prst="rect">
            <a:avLst/>
          </a:prstGeom>
          <a:solidFill>
            <a:schemeClr val="accent2"/>
          </a:solidFill>
        </p:spPr>
        <p:txBody>
          <a:bodyPr anchorCtr="0" anchor="ctr" bIns="91425" lIns="91425" spcFirstLastPara="1" rIns="91425" wrap="square" tIns="91425">
            <a:noAutofit/>
          </a:bodyPr>
          <a:lstStyle>
            <a:lvl1pPr lvl="0" rtl="0">
              <a:spcBef>
                <a:spcPts val="0"/>
              </a:spcBef>
              <a:spcAft>
                <a:spcPts val="0"/>
              </a:spcAft>
              <a:buSzPts val="120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0" name="Google Shape;520;p25"/>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5">
  <p:cSld name="BLANK_1_1_1_1_1_1_1">
    <p:spTree>
      <p:nvGrpSpPr>
        <p:cNvPr id="521" name="Shape 521"/>
        <p:cNvGrpSpPr/>
        <p:nvPr/>
      </p:nvGrpSpPr>
      <p:grpSpPr>
        <a:xfrm>
          <a:off x="0" y="0"/>
          <a:ext cx="0" cy="0"/>
          <a:chOff x="0" y="0"/>
          <a:chExt cx="0" cy="0"/>
        </a:xfrm>
      </p:grpSpPr>
      <p:sp>
        <p:nvSpPr>
          <p:cNvPr id="522" name="Google Shape;522;p26"/>
          <p:cNvSpPr/>
          <p:nvPr/>
        </p:nvSpPr>
        <p:spPr>
          <a:xfrm>
            <a:off x="-38100" y="0"/>
            <a:ext cx="9220200" cy="1311600"/>
          </a:xfrm>
          <a:prstGeom prst="rect">
            <a:avLst/>
          </a:pr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0" y="387100"/>
            <a:ext cx="9898655" cy="1084938"/>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CEB20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6"/>
          <p:cNvGrpSpPr/>
          <p:nvPr/>
        </p:nvGrpSpPr>
        <p:grpSpPr>
          <a:xfrm>
            <a:off x="4330675" y="950122"/>
            <a:ext cx="1020000" cy="753600"/>
            <a:chOff x="4330675" y="950122"/>
            <a:chExt cx="1020000" cy="753600"/>
          </a:xfrm>
        </p:grpSpPr>
        <p:sp>
          <p:nvSpPr>
            <p:cNvPr id="525" name="Google Shape;525;p26"/>
            <p:cNvSpPr/>
            <p:nvPr/>
          </p:nvSpPr>
          <p:spPr>
            <a:xfrm rot="5400000">
              <a:off x="4463875" y="816922"/>
              <a:ext cx="753600" cy="1020000"/>
            </a:xfrm>
            <a:prstGeom prst="pie">
              <a:avLst>
                <a:gd fmla="val 5366625" name="adj1"/>
                <a:gd fmla="val 16232262"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26" name="Google Shape;526;p26"/>
            <p:cNvSpPr/>
            <p:nvPr/>
          </p:nvSpPr>
          <p:spPr>
            <a:xfrm rot="5400000">
              <a:off x="4545875" y="869375"/>
              <a:ext cx="588300" cy="883200"/>
            </a:xfrm>
            <a:prstGeom prst="pie">
              <a:avLst>
                <a:gd fmla="val 5366625" name="adj1"/>
                <a:gd fmla="val 16226692"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527" name="Google Shape;527;p26"/>
          <p:cNvSpPr/>
          <p:nvPr/>
        </p:nvSpPr>
        <p:spPr>
          <a:xfrm>
            <a:off x="-38100" y="1311600"/>
            <a:ext cx="9220200" cy="3840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26"/>
          <p:cNvGrpSpPr/>
          <p:nvPr/>
        </p:nvGrpSpPr>
        <p:grpSpPr>
          <a:xfrm>
            <a:off x="3572234" y="1304769"/>
            <a:ext cx="5009553" cy="3840746"/>
            <a:chOff x="3647700" y="1418025"/>
            <a:chExt cx="3459875" cy="3042175"/>
          </a:xfrm>
        </p:grpSpPr>
        <p:sp>
          <p:nvSpPr>
            <p:cNvPr id="529" name="Google Shape;529;p26"/>
            <p:cNvSpPr/>
            <p:nvPr/>
          </p:nvSpPr>
          <p:spPr>
            <a:xfrm>
              <a:off x="3647700" y="1418025"/>
              <a:ext cx="3459875" cy="3042175"/>
            </a:xfrm>
            <a:custGeom>
              <a:rect b="b" l="l" r="r" t="t"/>
              <a:pathLst>
                <a:path extrusionOk="0" h="121687" w="138395">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4342375" y="1462500"/>
              <a:ext cx="49000" cy="42250"/>
            </a:xfrm>
            <a:custGeom>
              <a:rect b="b" l="l" r="r" t="t"/>
              <a:pathLst>
                <a:path extrusionOk="0" h="1690" w="196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4466800" y="1509225"/>
              <a:ext cx="103025" cy="14100"/>
            </a:xfrm>
            <a:custGeom>
              <a:rect b="b" l="l" r="r" t="t"/>
              <a:pathLst>
                <a:path extrusionOk="0" h="564" w="4121">
                  <a:moveTo>
                    <a:pt x="0" y="0"/>
                  </a:moveTo>
                  <a:lnTo>
                    <a:pt x="0" y="113"/>
                  </a:lnTo>
                  <a:lnTo>
                    <a:pt x="4121" y="563"/>
                  </a:lnTo>
                  <a:lnTo>
                    <a:pt x="4121" y="47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4670575" y="1532875"/>
              <a:ext cx="103050" cy="11850"/>
            </a:xfrm>
            <a:custGeom>
              <a:rect b="b" l="l" r="r" t="t"/>
              <a:pathLst>
                <a:path extrusionOk="0" h="474" w="4122">
                  <a:moveTo>
                    <a:pt x="1" y="0"/>
                  </a:moveTo>
                  <a:lnTo>
                    <a:pt x="4121" y="473"/>
                  </a:lnTo>
                  <a:lnTo>
                    <a:pt x="4121" y="38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4877175" y="1554250"/>
              <a:ext cx="103050" cy="14100"/>
            </a:xfrm>
            <a:custGeom>
              <a:rect b="b" l="l" r="r" t="t"/>
              <a:pathLst>
                <a:path extrusionOk="0" h="564" w="4122">
                  <a:moveTo>
                    <a:pt x="1" y="1"/>
                  </a:moveTo>
                  <a:lnTo>
                    <a:pt x="4121" y="564"/>
                  </a:lnTo>
                  <a:lnTo>
                    <a:pt x="4121" y="45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5055075" y="1586900"/>
              <a:ext cx="59125" cy="44500"/>
            </a:xfrm>
            <a:custGeom>
              <a:rect b="b" l="l" r="r" t="t"/>
              <a:pathLst>
                <a:path extrusionOk="0" h="1780" w="2365">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4853525" y="1649950"/>
              <a:ext cx="100800" cy="23675"/>
            </a:xfrm>
            <a:custGeom>
              <a:rect b="b" l="l" r="r" t="t"/>
              <a:pathLst>
                <a:path extrusionOk="0" h="947" w="4032">
                  <a:moveTo>
                    <a:pt x="4032" y="1"/>
                  </a:moveTo>
                  <a:lnTo>
                    <a:pt x="1" y="947"/>
                  </a:lnTo>
                  <a:lnTo>
                    <a:pt x="4032" y="113"/>
                  </a:lnTo>
                  <a:lnTo>
                    <a:pt x="4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4652000" y="1695000"/>
              <a:ext cx="100800" cy="28175"/>
            </a:xfrm>
            <a:custGeom>
              <a:rect b="b" l="l" r="r" t="t"/>
              <a:pathLst>
                <a:path extrusionOk="0" h="1127" w="4032">
                  <a:moveTo>
                    <a:pt x="4031" y="0"/>
                  </a:moveTo>
                  <a:lnTo>
                    <a:pt x="1" y="1014"/>
                  </a:lnTo>
                  <a:lnTo>
                    <a:pt x="1" y="1126"/>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4452725" y="1746225"/>
              <a:ext cx="100775" cy="33225"/>
            </a:xfrm>
            <a:custGeom>
              <a:rect b="b" l="l" r="r" t="t"/>
              <a:pathLst>
                <a:path extrusionOk="0" h="1329" w="4031">
                  <a:moveTo>
                    <a:pt x="4031" y="0"/>
                  </a:moveTo>
                  <a:lnTo>
                    <a:pt x="0" y="1216"/>
                  </a:lnTo>
                  <a:lnTo>
                    <a:pt x="90" y="1329"/>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4264700" y="1812075"/>
              <a:ext cx="94025" cy="51825"/>
            </a:xfrm>
            <a:custGeom>
              <a:rect b="b" l="l" r="r" t="t"/>
              <a:pathLst>
                <a:path extrusionOk="0" h="2073" w="3761">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4255700" y="1945500"/>
              <a:ext cx="93475" cy="47325"/>
            </a:xfrm>
            <a:custGeom>
              <a:rect b="b" l="l" r="r" t="t"/>
              <a:pathLst>
                <a:path extrusionOk="0" h="1893" w="3739">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4447650" y="2015875"/>
              <a:ext cx="100800" cy="25925"/>
            </a:xfrm>
            <a:custGeom>
              <a:rect b="b" l="l" r="r" t="t"/>
              <a:pathLst>
                <a:path extrusionOk="0" h="1037" w="4032">
                  <a:moveTo>
                    <a:pt x="91" y="0"/>
                  </a:moveTo>
                  <a:lnTo>
                    <a:pt x="1" y="113"/>
                  </a:lnTo>
                  <a:lnTo>
                    <a:pt x="4031" y="1036"/>
                  </a:lnTo>
                  <a:lnTo>
                    <a:pt x="4031" y="94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4649750" y="2060900"/>
              <a:ext cx="103050" cy="23125"/>
            </a:xfrm>
            <a:custGeom>
              <a:rect b="b" l="l" r="r" t="t"/>
              <a:pathLst>
                <a:path extrusionOk="0" h="925" w="4122">
                  <a:moveTo>
                    <a:pt x="91" y="1"/>
                  </a:moveTo>
                  <a:lnTo>
                    <a:pt x="0" y="91"/>
                  </a:lnTo>
                  <a:lnTo>
                    <a:pt x="4031" y="924"/>
                  </a:lnTo>
                  <a:lnTo>
                    <a:pt x="4121" y="744"/>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4853525" y="2100325"/>
              <a:ext cx="100800" cy="23650"/>
            </a:xfrm>
            <a:custGeom>
              <a:rect b="b" l="l" r="r" t="t"/>
              <a:pathLst>
                <a:path extrusionOk="0" h="946" w="4032">
                  <a:moveTo>
                    <a:pt x="1" y="0"/>
                  </a:moveTo>
                  <a:lnTo>
                    <a:pt x="1" y="203"/>
                  </a:lnTo>
                  <a:lnTo>
                    <a:pt x="4032" y="946"/>
                  </a:lnTo>
                  <a:lnTo>
                    <a:pt x="4032" y="76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5055075" y="2140275"/>
              <a:ext cx="101350" cy="25925"/>
            </a:xfrm>
            <a:custGeom>
              <a:rect b="b" l="l" r="r" t="t"/>
              <a:pathLst>
                <a:path extrusionOk="0" h="1037" w="4054">
                  <a:moveTo>
                    <a:pt x="0" y="1"/>
                  </a:moveTo>
                  <a:lnTo>
                    <a:pt x="0" y="203"/>
                  </a:lnTo>
                  <a:lnTo>
                    <a:pt x="4053" y="1037"/>
                  </a:lnTo>
                  <a:lnTo>
                    <a:pt x="4053" y="8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5257175" y="2182500"/>
              <a:ext cx="100775" cy="28175"/>
            </a:xfrm>
            <a:custGeom>
              <a:rect b="b" l="l" r="r" t="t"/>
              <a:pathLst>
                <a:path extrusionOk="0" h="1127" w="4031">
                  <a:moveTo>
                    <a:pt x="0" y="1"/>
                  </a:moveTo>
                  <a:lnTo>
                    <a:pt x="0" y="203"/>
                  </a:lnTo>
                  <a:lnTo>
                    <a:pt x="4031" y="1127"/>
                  </a:lnTo>
                  <a:lnTo>
                    <a:pt x="4031" y="94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5458700" y="2229800"/>
              <a:ext cx="100800" cy="30425"/>
            </a:xfrm>
            <a:custGeom>
              <a:rect b="b" l="l" r="r" t="t"/>
              <a:pathLst>
                <a:path extrusionOk="0" h="1217" w="4032">
                  <a:moveTo>
                    <a:pt x="0" y="0"/>
                  </a:moveTo>
                  <a:lnTo>
                    <a:pt x="0" y="180"/>
                  </a:lnTo>
                  <a:lnTo>
                    <a:pt x="3941" y="1216"/>
                  </a:lnTo>
                  <a:lnTo>
                    <a:pt x="4031" y="92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5657975" y="2278775"/>
              <a:ext cx="100800" cy="35475"/>
            </a:xfrm>
            <a:custGeom>
              <a:rect b="b" l="l" r="r" t="t"/>
              <a:pathLst>
                <a:path extrusionOk="0" h="1419" w="4032">
                  <a:moveTo>
                    <a:pt x="91" y="0"/>
                  </a:moveTo>
                  <a:lnTo>
                    <a:pt x="1" y="293"/>
                  </a:lnTo>
                  <a:lnTo>
                    <a:pt x="3941" y="1419"/>
                  </a:lnTo>
                  <a:lnTo>
                    <a:pt x="4031" y="112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5855000" y="2337300"/>
              <a:ext cx="100800" cy="42250"/>
            </a:xfrm>
            <a:custGeom>
              <a:rect b="b" l="l" r="r" t="t"/>
              <a:pathLst>
                <a:path extrusionOk="0" h="1690" w="4032">
                  <a:moveTo>
                    <a:pt x="91" y="1"/>
                  </a:moveTo>
                  <a:lnTo>
                    <a:pt x="1" y="294"/>
                  </a:lnTo>
                  <a:lnTo>
                    <a:pt x="3942" y="1690"/>
                  </a:lnTo>
                  <a:lnTo>
                    <a:pt x="4032" y="1330"/>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6049800" y="2407675"/>
              <a:ext cx="98525" cy="49575"/>
            </a:xfrm>
            <a:custGeom>
              <a:rect b="b" l="l" r="r" t="t"/>
              <a:pathLst>
                <a:path extrusionOk="0" h="1983" w="3941">
                  <a:moveTo>
                    <a:pt x="90" y="1"/>
                  </a:moveTo>
                  <a:lnTo>
                    <a:pt x="0" y="293"/>
                  </a:lnTo>
                  <a:lnTo>
                    <a:pt x="3761" y="1982"/>
                  </a:lnTo>
                  <a:lnTo>
                    <a:pt x="3941" y="1599"/>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6235000" y="2494375"/>
              <a:ext cx="94025" cy="61375"/>
            </a:xfrm>
            <a:custGeom>
              <a:rect b="b" l="l" r="r" t="t"/>
              <a:pathLst>
                <a:path extrusionOk="0" h="2455" w="3761">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6401625" y="2614275"/>
              <a:ext cx="72650" cy="86725"/>
            </a:xfrm>
            <a:custGeom>
              <a:rect b="b" l="l" r="r" t="t"/>
              <a:pathLst>
                <a:path extrusionOk="0" h="3469" w="2906">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6472000" y="2797225"/>
              <a:ext cx="30425" cy="103050"/>
            </a:xfrm>
            <a:custGeom>
              <a:rect b="b" l="l" r="r" t="t"/>
              <a:pathLst>
                <a:path extrusionOk="0" h="4122" w="1217">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6371225" y="2986950"/>
              <a:ext cx="65900" cy="94025"/>
            </a:xfrm>
            <a:custGeom>
              <a:rect b="b" l="l" r="r" t="t"/>
              <a:pathLst>
                <a:path extrusionOk="0" h="3761" w="2636">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6244575" y="3155825"/>
              <a:ext cx="74900" cy="89550"/>
            </a:xfrm>
            <a:custGeom>
              <a:rect b="b" l="l" r="r" t="t"/>
              <a:pathLst>
                <a:path extrusionOk="0" h="3582" w="2996">
                  <a:moveTo>
                    <a:pt x="2635" y="1"/>
                  </a:moveTo>
                  <a:lnTo>
                    <a:pt x="0" y="3198"/>
                  </a:lnTo>
                  <a:lnTo>
                    <a:pt x="383" y="3581"/>
                  </a:lnTo>
                  <a:lnTo>
                    <a:pt x="2995" y="384"/>
                  </a:lnTo>
                  <a:lnTo>
                    <a:pt x="26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6106075" y="3313450"/>
              <a:ext cx="79975" cy="86725"/>
            </a:xfrm>
            <a:custGeom>
              <a:rect b="b" l="l" r="r" t="t"/>
              <a:pathLst>
                <a:path extrusionOk="0" h="3469" w="3199">
                  <a:moveTo>
                    <a:pt x="2816" y="1"/>
                  </a:moveTo>
                  <a:lnTo>
                    <a:pt x="1" y="2996"/>
                  </a:lnTo>
                  <a:lnTo>
                    <a:pt x="384" y="3468"/>
                  </a:lnTo>
                  <a:lnTo>
                    <a:pt x="3198" y="361"/>
                  </a:lnTo>
                  <a:lnTo>
                    <a:pt x="28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5960850" y="3463200"/>
              <a:ext cx="84450" cy="84475"/>
            </a:xfrm>
            <a:custGeom>
              <a:rect b="b" l="l" r="r" t="t"/>
              <a:pathLst>
                <a:path extrusionOk="0" h="3379" w="3378">
                  <a:moveTo>
                    <a:pt x="2905" y="0"/>
                  </a:moveTo>
                  <a:lnTo>
                    <a:pt x="0" y="2905"/>
                  </a:lnTo>
                  <a:lnTo>
                    <a:pt x="361" y="3378"/>
                  </a:lnTo>
                  <a:lnTo>
                    <a:pt x="3378" y="383"/>
                  </a:lnTo>
                  <a:lnTo>
                    <a:pt x="2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5808275" y="3606175"/>
              <a:ext cx="88975" cy="82225"/>
            </a:xfrm>
            <a:custGeom>
              <a:rect b="b" l="l" r="r" t="t"/>
              <a:pathLst>
                <a:path extrusionOk="0" h="3289" w="3559">
                  <a:moveTo>
                    <a:pt x="3086" y="1"/>
                  </a:moveTo>
                  <a:lnTo>
                    <a:pt x="1" y="2816"/>
                  </a:lnTo>
                  <a:lnTo>
                    <a:pt x="564" y="3289"/>
                  </a:lnTo>
                  <a:lnTo>
                    <a:pt x="3559" y="474"/>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5655725" y="3744675"/>
              <a:ext cx="88975" cy="84450"/>
            </a:xfrm>
            <a:custGeom>
              <a:rect b="b" l="l" r="r" t="t"/>
              <a:pathLst>
                <a:path extrusionOk="0" h="3378" w="3559">
                  <a:moveTo>
                    <a:pt x="3108" y="0"/>
                  </a:moveTo>
                  <a:lnTo>
                    <a:pt x="1" y="2725"/>
                  </a:lnTo>
                  <a:lnTo>
                    <a:pt x="474" y="3378"/>
                  </a:lnTo>
                  <a:lnTo>
                    <a:pt x="3558" y="563"/>
                  </a:lnTo>
                  <a:lnTo>
                    <a:pt x="3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5498675" y="3880900"/>
              <a:ext cx="91225" cy="82225"/>
            </a:xfrm>
            <a:custGeom>
              <a:rect b="b" l="l" r="r" t="t"/>
              <a:pathLst>
                <a:path extrusionOk="0" h="3289" w="3649">
                  <a:moveTo>
                    <a:pt x="3198" y="1"/>
                  </a:moveTo>
                  <a:lnTo>
                    <a:pt x="0" y="2725"/>
                  </a:lnTo>
                  <a:lnTo>
                    <a:pt x="563" y="3288"/>
                  </a:lnTo>
                  <a:lnTo>
                    <a:pt x="3648" y="654"/>
                  </a:lnTo>
                  <a:lnTo>
                    <a:pt x="31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5339350" y="4014325"/>
              <a:ext cx="93475" cy="82200"/>
            </a:xfrm>
            <a:custGeom>
              <a:rect b="b" l="l" r="r" t="t"/>
              <a:pathLst>
                <a:path extrusionOk="0" h="3288" w="3739">
                  <a:moveTo>
                    <a:pt x="3176" y="0"/>
                  </a:moveTo>
                  <a:lnTo>
                    <a:pt x="1" y="2635"/>
                  </a:lnTo>
                  <a:lnTo>
                    <a:pt x="564" y="3288"/>
                  </a:lnTo>
                  <a:lnTo>
                    <a:pt x="3739" y="676"/>
                  </a:lnTo>
                  <a:lnTo>
                    <a:pt x="31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5179475" y="4146050"/>
              <a:ext cx="94050" cy="82225"/>
            </a:xfrm>
            <a:custGeom>
              <a:rect b="b" l="l" r="r" t="t"/>
              <a:pathLst>
                <a:path extrusionOk="0" h="3289" w="3762">
                  <a:moveTo>
                    <a:pt x="3198" y="0"/>
                  </a:moveTo>
                  <a:lnTo>
                    <a:pt x="1" y="2522"/>
                  </a:lnTo>
                  <a:lnTo>
                    <a:pt x="564" y="3288"/>
                  </a:lnTo>
                  <a:lnTo>
                    <a:pt x="3761" y="653"/>
                  </a:lnTo>
                  <a:lnTo>
                    <a:pt x="31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5015675" y="4272700"/>
              <a:ext cx="98525" cy="84475"/>
            </a:xfrm>
            <a:custGeom>
              <a:rect b="b" l="l" r="r" t="t"/>
              <a:pathLst>
                <a:path extrusionOk="0" h="3379" w="3941">
                  <a:moveTo>
                    <a:pt x="3265" y="1"/>
                  </a:moveTo>
                  <a:lnTo>
                    <a:pt x="0" y="2523"/>
                  </a:lnTo>
                  <a:lnTo>
                    <a:pt x="653" y="3379"/>
                  </a:lnTo>
                  <a:lnTo>
                    <a:pt x="3941" y="834"/>
                  </a:lnTo>
                  <a:lnTo>
                    <a:pt x="32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 name="Google Shape;562;p26"/>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63" name="Google Shape;563;p26"/>
          <p:cNvSpPr/>
          <p:nvPr/>
        </p:nvSpPr>
        <p:spPr>
          <a:xfrm>
            <a:off x="-5524513" y="1304775"/>
            <a:ext cx="10491379" cy="3840746"/>
          </a:xfrm>
          <a:custGeom>
            <a:rect b="b" l="l" r="r" t="t"/>
            <a:pathLst>
              <a:path extrusionOk="0" h="121687" w="138395">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336574">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7524737" y="1304775"/>
            <a:ext cx="10491379" cy="3840746"/>
          </a:xfrm>
          <a:custGeom>
            <a:rect b="b" l="l" r="r" t="t"/>
            <a:pathLst>
              <a:path extrusionOk="0" h="121687" w="138395">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336574">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4">
  <p:cSld name="BLANK_1_1_1_1_1_1_1_1">
    <p:spTree>
      <p:nvGrpSpPr>
        <p:cNvPr id="565" name="Shape 565"/>
        <p:cNvGrpSpPr/>
        <p:nvPr/>
      </p:nvGrpSpPr>
      <p:grpSpPr>
        <a:xfrm>
          <a:off x="0" y="0"/>
          <a:ext cx="0" cy="0"/>
          <a:chOff x="0" y="0"/>
          <a:chExt cx="0" cy="0"/>
        </a:xfrm>
      </p:grpSpPr>
      <p:grpSp>
        <p:nvGrpSpPr>
          <p:cNvPr id="566" name="Google Shape;566;p27"/>
          <p:cNvGrpSpPr/>
          <p:nvPr/>
        </p:nvGrpSpPr>
        <p:grpSpPr>
          <a:xfrm>
            <a:off x="-146206" y="971560"/>
            <a:ext cx="9436379" cy="3258279"/>
            <a:chOff x="-604425" y="-5735707"/>
            <a:chExt cx="7499904" cy="2589635"/>
          </a:xfrm>
        </p:grpSpPr>
        <p:sp>
          <p:nvSpPr>
            <p:cNvPr id="567" name="Google Shape;567;p27"/>
            <p:cNvSpPr/>
            <p:nvPr/>
          </p:nvSpPr>
          <p:spPr>
            <a:xfrm>
              <a:off x="-604425" y="-5735707"/>
              <a:ext cx="7499904" cy="2410421"/>
            </a:xfrm>
            <a:custGeom>
              <a:rect b="b" l="l" r="r" t="t"/>
              <a:pathLst>
                <a:path extrusionOk="0" h="31216" w="97127">
                  <a:moveTo>
                    <a:pt x="23587" y="1"/>
                  </a:moveTo>
                  <a:lnTo>
                    <a:pt x="23587" y="4510"/>
                  </a:lnTo>
                  <a:lnTo>
                    <a:pt x="18731" y="4510"/>
                  </a:lnTo>
                  <a:lnTo>
                    <a:pt x="18731" y="5900"/>
                  </a:lnTo>
                  <a:lnTo>
                    <a:pt x="15611" y="5900"/>
                  </a:lnTo>
                  <a:lnTo>
                    <a:pt x="15611" y="9370"/>
                  </a:lnTo>
                  <a:lnTo>
                    <a:pt x="13875" y="9370"/>
                  </a:lnTo>
                  <a:lnTo>
                    <a:pt x="13875" y="1390"/>
                  </a:lnTo>
                  <a:lnTo>
                    <a:pt x="6938" y="3489"/>
                  </a:lnTo>
                  <a:lnTo>
                    <a:pt x="6938" y="11798"/>
                  </a:lnTo>
                  <a:lnTo>
                    <a:pt x="6246" y="11798"/>
                  </a:lnTo>
                  <a:lnTo>
                    <a:pt x="6246" y="5554"/>
                  </a:lnTo>
                  <a:lnTo>
                    <a:pt x="2083" y="5554"/>
                  </a:lnTo>
                  <a:lnTo>
                    <a:pt x="2083" y="11798"/>
                  </a:lnTo>
                  <a:lnTo>
                    <a:pt x="1" y="11798"/>
                  </a:lnTo>
                  <a:lnTo>
                    <a:pt x="1" y="31216"/>
                  </a:lnTo>
                  <a:lnTo>
                    <a:pt x="97126" y="31216"/>
                  </a:lnTo>
                  <a:lnTo>
                    <a:pt x="97126" y="9020"/>
                  </a:lnTo>
                  <a:lnTo>
                    <a:pt x="94352" y="9020"/>
                  </a:lnTo>
                  <a:lnTo>
                    <a:pt x="94352" y="11798"/>
                  </a:lnTo>
                  <a:lnTo>
                    <a:pt x="92616" y="11798"/>
                  </a:lnTo>
                  <a:lnTo>
                    <a:pt x="92616" y="1"/>
                  </a:lnTo>
                  <a:lnTo>
                    <a:pt x="88800" y="1"/>
                  </a:lnTo>
                  <a:lnTo>
                    <a:pt x="88800" y="4510"/>
                  </a:lnTo>
                  <a:lnTo>
                    <a:pt x="83944" y="4510"/>
                  </a:lnTo>
                  <a:lnTo>
                    <a:pt x="83944" y="5900"/>
                  </a:lnTo>
                  <a:lnTo>
                    <a:pt x="80823" y="5900"/>
                  </a:lnTo>
                  <a:lnTo>
                    <a:pt x="80823" y="9370"/>
                  </a:lnTo>
                  <a:lnTo>
                    <a:pt x="79088" y="9370"/>
                  </a:lnTo>
                  <a:lnTo>
                    <a:pt x="79088" y="1390"/>
                  </a:lnTo>
                  <a:lnTo>
                    <a:pt x="72152" y="1381"/>
                  </a:lnTo>
                  <a:lnTo>
                    <a:pt x="72152" y="11798"/>
                  </a:lnTo>
                  <a:lnTo>
                    <a:pt x="71459" y="11798"/>
                  </a:lnTo>
                  <a:lnTo>
                    <a:pt x="71459" y="5554"/>
                  </a:lnTo>
                  <a:lnTo>
                    <a:pt x="67295" y="5554"/>
                  </a:lnTo>
                  <a:lnTo>
                    <a:pt x="67295" y="11798"/>
                  </a:lnTo>
                  <a:lnTo>
                    <a:pt x="65214" y="11798"/>
                  </a:lnTo>
                  <a:lnTo>
                    <a:pt x="65214" y="5554"/>
                  </a:lnTo>
                  <a:lnTo>
                    <a:pt x="60705" y="3471"/>
                  </a:lnTo>
                  <a:lnTo>
                    <a:pt x="60705" y="4861"/>
                  </a:lnTo>
                  <a:lnTo>
                    <a:pt x="58623" y="4861"/>
                  </a:lnTo>
                  <a:lnTo>
                    <a:pt x="58623" y="7195"/>
                  </a:lnTo>
                  <a:lnTo>
                    <a:pt x="57864" y="7195"/>
                  </a:lnTo>
                  <a:lnTo>
                    <a:pt x="57864" y="13183"/>
                  </a:lnTo>
                  <a:lnTo>
                    <a:pt x="55503" y="13183"/>
                  </a:lnTo>
                  <a:lnTo>
                    <a:pt x="55503" y="2779"/>
                  </a:lnTo>
                  <a:lnTo>
                    <a:pt x="53767" y="2779"/>
                  </a:lnTo>
                  <a:lnTo>
                    <a:pt x="53767" y="1390"/>
                  </a:lnTo>
                  <a:lnTo>
                    <a:pt x="48215" y="1390"/>
                  </a:lnTo>
                  <a:lnTo>
                    <a:pt x="48215" y="13879"/>
                  </a:lnTo>
                  <a:lnTo>
                    <a:pt x="43360" y="13879"/>
                  </a:lnTo>
                  <a:lnTo>
                    <a:pt x="43360" y="2082"/>
                  </a:lnTo>
                  <a:lnTo>
                    <a:pt x="37115" y="2082"/>
                  </a:lnTo>
                  <a:lnTo>
                    <a:pt x="37115" y="2779"/>
                  </a:lnTo>
                  <a:lnTo>
                    <a:pt x="36076" y="2779"/>
                  </a:lnTo>
                  <a:lnTo>
                    <a:pt x="36076" y="7289"/>
                  </a:lnTo>
                  <a:lnTo>
                    <a:pt x="34687" y="7289"/>
                  </a:lnTo>
                  <a:lnTo>
                    <a:pt x="34687" y="4861"/>
                  </a:lnTo>
                  <a:lnTo>
                    <a:pt x="31913" y="4861"/>
                  </a:lnTo>
                  <a:lnTo>
                    <a:pt x="31913" y="9020"/>
                  </a:lnTo>
                  <a:lnTo>
                    <a:pt x="29316" y="9020"/>
                  </a:lnTo>
                  <a:lnTo>
                    <a:pt x="29316" y="6353"/>
                  </a:lnTo>
                  <a:lnTo>
                    <a:pt x="27403" y="6353"/>
                  </a:lnTo>
                  <a:lnTo>
                    <a:pt x="27403" y="1"/>
                  </a:lnTo>
                  <a:close/>
                </a:path>
              </a:pathLst>
            </a:custGeom>
            <a:solidFill>
              <a:srgbClr val="1F424C">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409685" y="-5158515"/>
              <a:ext cx="7169027" cy="2012442"/>
            </a:xfrm>
            <a:custGeom>
              <a:rect b="b" l="l" r="r" t="t"/>
              <a:pathLst>
                <a:path extrusionOk="0" h="26062" w="92842">
                  <a:moveTo>
                    <a:pt x="4310" y="0"/>
                  </a:moveTo>
                  <a:lnTo>
                    <a:pt x="4310" y="11273"/>
                  </a:lnTo>
                  <a:lnTo>
                    <a:pt x="2655" y="11273"/>
                  </a:lnTo>
                  <a:lnTo>
                    <a:pt x="2655" y="8619"/>
                  </a:lnTo>
                  <a:lnTo>
                    <a:pt x="0" y="8619"/>
                  </a:lnTo>
                  <a:lnTo>
                    <a:pt x="0" y="26062"/>
                  </a:lnTo>
                  <a:lnTo>
                    <a:pt x="92841" y="26062"/>
                  </a:lnTo>
                  <a:lnTo>
                    <a:pt x="92841" y="11273"/>
                  </a:lnTo>
                  <a:lnTo>
                    <a:pt x="90854" y="11273"/>
                  </a:lnTo>
                  <a:lnTo>
                    <a:pt x="90854" y="5304"/>
                  </a:lnTo>
                  <a:lnTo>
                    <a:pt x="86876" y="5304"/>
                  </a:lnTo>
                  <a:lnTo>
                    <a:pt x="86876" y="11273"/>
                  </a:lnTo>
                  <a:lnTo>
                    <a:pt x="86211" y="11273"/>
                  </a:lnTo>
                  <a:lnTo>
                    <a:pt x="86211" y="3329"/>
                  </a:lnTo>
                  <a:lnTo>
                    <a:pt x="79580" y="1328"/>
                  </a:lnTo>
                  <a:lnTo>
                    <a:pt x="79580" y="8952"/>
                  </a:lnTo>
                  <a:lnTo>
                    <a:pt x="77920" y="8952"/>
                  </a:lnTo>
                  <a:lnTo>
                    <a:pt x="77920" y="5636"/>
                  </a:lnTo>
                  <a:lnTo>
                    <a:pt x="74937" y="5636"/>
                  </a:lnTo>
                  <a:lnTo>
                    <a:pt x="74937" y="4310"/>
                  </a:lnTo>
                  <a:lnTo>
                    <a:pt x="70295" y="4310"/>
                  </a:lnTo>
                  <a:lnTo>
                    <a:pt x="70295" y="0"/>
                  </a:lnTo>
                  <a:lnTo>
                    <a:pt x="66647" y="0"/>
                  </a:lnTo>
                  <a:lnTo>
                    <a:pt x="66647" y="6068"/>
                  </a:lnTo>
                  <a:lnTo>
                    <a:pt x="64822" y="6068"/>
                  </a:lnTo>
                  <a:lnTo>
                    <a:pt x="64822" y="8619"/>
                  </a:lnTo>
                  <a:lnTo>
                    <a:pt x="62337" y="8619"/>
                  </a:lnTo>
                  <a:lnTo>
                    <a:pt x="62337" y="4643"/>
                  </a:lnTo>
                  <a:lnTo>
                    <a:pt x="59683" y="4643"/>
                  </a:lnTo>
                  <a:lnTo>
                    <a:pt x="59683" y="6964"/>
                  </a:lnTo>
                  <a:lnTo>
                    <a:pt x="58361" y="6964"/>
                  </a:lnTo>
                  <a:lnTo>
                    <a:pt x="58361" y="2650"/>
                  </a:lnTo>
                  <a:lnTo>
                    <a:pt x="57366" y="2650"/>
                  </a:lnTo>
                  <a:lnTo>
                    <a:pt x="57366" y="1988"/>
                  </a:lnTo>
                  <a:lnTo>
                    <a:pt x="51396" y="1988"/>
                  </a:lnTo>
                  <a:lnTo>
                    <a:pt x="51396" y="13262"/>
                  </a:lnTo>
                  <a:lnTo>
                    <a:pt x="46754" y="13262"/>
                  </a:lnTo>
                  <a:lnTo>
                    <a:pt x="46754" y="1328"/>
                  </a:lnTo>
                  <a:lnTo>
                    <a:pt x="41451" y="1328"/>
                  </a:lnTo>
                  <a:lnTo>
                    <a:pt x="41451" y="2650"/>
                  </a:lnTo>
                  <a:lnTo>
                    <a:pt x="39790" y="2650"/>
                  </a:lnTo>
                  <a:lnTo>
                    <a:pt x="39790" y="12601"/>
                  </a:lnTo>
                  <a:lnTo>
                    <a:pt x="37531" y="12601"/>
                  </a:lnTo>
                  <a:lnTo>
                    <a:pt x="37531" y="6875"/>
                  </a:lnTo>
                  <a:lnTo>
                    <a:pt x="36807" y="6875"/>
                  </a:lnTo>
                  <a:lnTo>
                    <a:pt x="36807" y="4643"/>
                  </a:lnTo>
                  <a:lnTo>
                    <a:pt x="34814" y="4643"/>
                  </a:lnTo>
                  <a:lnTo>
                    <a:pt x="34814" y="3315"/>
                  </a:lnTo>
                  <a:lnTo>
                    <a:pt x="30506" y="5304"/>
                  </a:lnTo>
                  <a:lnTo>
                    <a:pt x="30506" y="11273"/>
                  </a:lnTo>
                  <a:lnTo>
                    <a:pt x="28517" y="11273"/>
                  </a:lnTo>
                  <a:lnTo>
                    <a:pt x="28517" y="5304"/>
                  </a:lnTo>
                  <a:lnTo>
                    <a:pt x="24535" y="5304"/>
                  </a:lnTo>
                  <a:lnTo>
                    <a:pt x="24535" y="11273"/>
                  </a:lnTo>
                  <a:lnTo>
                    <a:pt x="23875" y="11273"/>
                  </a:lnTo>
                  <a:lnTo>
                    <a:pt x="23875" y="1318"/>
                  </a:lnTo>
                  <a:lnTo>
                    <a:pt x="17244" y="1328"/>
                  </a:lnTo>
                  <a:lnTo>
                    <a:pt x="17244" y="8952"/>
                  </a:lnTo>
                  <a:lnTo>
                    <a:pt x="15583" y="8952"/>
                  </a:lnTo>
                  <a:lnTo>
                    <a:pt x="15583" y="5636"/>
                  </a:lnTo>
                  <a:lnTo>
                    <a:pt x="12600" y="5636"/>
                  </a:lnTo>
                  <a:lnTo>
                    <a:pt x="12600" y="4310"/>
                  </a:lnTo>
                  <a:lnTo>
                    <a:pt x="7958" y="4310"/>
                  </a:lnTo>
                  <a:lnTo>
                    <a:pt x="7958" y="0"/>
                  </a:lnTo>
                  <a:close/>
                </a:path>
              </a:pathLst>
            </a:custGeom>
            <a:solidFill>
              <a:srgbClr val="336574">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27"/>
          <p:cNvSpPr txBox="1"/>
          <p:nvPr>
            <p:ph idx="1" type="subTitle"/>
          </p:nvPr>
        </p:nvSpPr>
        <p:spPr>
          <a:xfrm>
            <a:off x="3561117" y="2128138"/>
            <a:ext cx="2088300" cy="457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570" name="Google Shape;570;p27"/>
          <p:cNvSpPr txBox="1"/>
          <p:nvPr>
            <p:ph idx="2" type="subTitle"/>
          </p:nvPr>
        </p:nvSpPr>
        <p:spPr>
          <a:xfrm>
            <a:off x="832800" y="2730876"/>
            <a:ext cx="20847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571" name="Google Shape;571;p27"/>
          <p:cNvSpPr txBox="1"/>
          <p:nvPr>
            <p:ph idx="3" type="subTitle"/>
          </p:nvPr>
        </p:nvSpPr>
        <p:spPr>
          <a:xfrm>
            <a:off x="829987" y="2128138"/>
            <a:ext cx="2088300" cy="457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572" name="Google Shape;572;p27"/>
          <p:cNvSpPr txBox="1"/>
          <p:nvPr>
            <p:ph idx="4" type="subTitle"/>
          </p:nvPr>
        </p:nvSpPr>
        <p:spPr>
          <a:xfrm>
            <a:off x="3529960" y="2730876"/>
            <a:ext cx="20847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573" name="Google Shape;573;p27"/>
          <p:cNvSpPr txBox="1"/>
          <p:nvPr>
            <p:ph idx="5" type="subTitle"/>
          </p:nvPr>
        </p:nvSpPr>
        <p:spPr>
          <a:xfrm>
            <a:off x="6308485" y="2128138"/>
            <a:ext cx="2088300" cy="457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574" name="Google Shape;574;p27"/>
          <p:cNvSpPr txBox="1"/>
          <p:nvPr>
            <p:ph idx="6" type="subTitle"/>
          </p:nvPr>
        </p:nvSpPr>
        <p:spPr>
          <a:xfrm>
            <a:off x="6310777" y="2730876"/>
            <a:ext cx="20847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575" name="Google Shape;575;p27"/>
          <p:cNvSpPr/>
          <p:nvPr/>
        </p:nvSpPr>
        <p:spPr>
          <a:xfrm>
            <a:off x="2750" y="3961141"/>
            <a:ext cx="9144000" cy="126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6" name="Google Shape;576;p27"/>
          <p:cNvCxnSpPr/>
          <p:nvPr/>
        </p:nvCxnSpPr>
        <p:spPr>
          <a:xfrm>
            <a:off x="79449" y="4593843"/>
            <a:ext cx="9269400" cy="0"/>
          </a:xfrm>
          <a:prstGeom prst="straightConnector1">
            <a:avLst/>
          </a:prstGeom>
          <a:noFill/>
          <a:ln cap="flat" cmpd="sng" w="152400">
            <a:solidFill>
              <a:schemeClr val="dk2"/>
            </a:solidFill>
            <a:prstDash val="dash"/>
            <a:round/>
            <a:headEnd len="med" w="med" type="none"/>
            <a:tailEnd len="med" w="med" type="none"/>
          </a:ln>
        </p:spPr>
      </p:cxnSp>
      <p:sp>
        <p:nvSpPr>
          <p:cNvPr id="577" name="Google Shape;577;p27"/>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1">
  <p:cSld name="CUSTOM">
    <p:spTree>
      <p:nvGrpSpPr>
        <p:cNvPr id="578" name="Shape 578"/>
        <p:cNvGrpSpPr/>
        <p:nvPr/>
      </p:nvGrpSpPr>
      <p:grpSpPr>
        <a:xfrm>
          <a:off x="0" y="0"/>
          <a:ext cx="0" cy="0"/>
          <a:chOff x="0" y="0"/>
          <a:chExt cx="0" cy="0"/>
        </a:xfrm>
      </p:grpSpPr>
      <p:sp>
        <p:nvSpPr>
          <p:cNvPr id="579" name="Google Shape;579;p28"/>
          <p:cNvSpPr/>
          <p:nvPr/>
        </p:nvSpPr>
        <p:spPr>
          <a:xfrm flipH="1">
            <a:off x="-682875"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txBox="1"/>
          <p:nvPr>
            <p:ph type="title"/>
          </p:nvPr>
        </p:nvSpPr>
        <p:spPr>
          <a:xfrm>
            <a:off x="713225" y="389177"/>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81" name="Google Shape;581;p28"/>
          <p:cNvSpPr/>
          <p:nvPr/>
        </p:nvSpPr>
        <p:spPr>
          <a:xfrm>
            <a:off x="2750" y="4599424"/>
            <a:ext cx="9144000" cy="53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txBox="1"/>
          <p:nvPr>
            <p:ph idx="1" type="body"/>
          </p:nvPr>
        </p:nvSpPr>
        <p:spPr>
          <a:xfrm>
            <a:off x="4584675" y="790575"/>
            <a:ext cx="3748200" cy="3796200"/>
          </a:xfrm>
          <a:prstGeom prst="rect">
            <a:avLst/>
          </a:prstGeom>
        </p:spPr>
        <p:txBody>
          <a:bodyPr anchorCtr="0" anchor="b" bIns="91425" lIns="91425" spcFirstLastPara="1" rIns="91425" wrap="square" tIns="91425">
            <a:noAutofit/>
          </a:bodyPr>
          <a:lstStyle>
            <a:lvl1pPr indent="-298450" lvl="0" marL="457200" rtl="0">
              <a:spcBef>
                <a:spcPts val="0"/>
              </a:spcBef>
              <a:spcAft>
                <a:spcPts val="0"/>
              </a:spcAft>
              <a:buSzPts val="1100"/>
              <a:buFont typeface="Lato"/>
              <a:buChar char="●"/>
              <a:defRPr sz="1200"/>
            </a:lvl1pPr>
            <a:lvl2pPr indent="-298450" lvl="1" marL="914400" rtl="0">
              <a:spcBef>
                <a:spcPts val="1600"/>
              </a:spcBef>
              <a:spcAft>
                <a:spcPts val="0"/>
              </a:spcAft>
              <a:buClr>
                <a:schemeClr val="lt1"/>
              </a:buClr>
              <a:buSzPts val="1100"/>
              <a:buFont typeface="Muli"/>
              <a:buChar char="○"/>
              <a:defRPr/>
            </a:lvl2pPr>
            <a:lvl3pPr indent="-298450" lvl="2" marL="1371600" rtl="0">
              <a:spcBef>
                <a:spcPts val="1600"/>
              </a:spcBef>
              <a:spcAft>
                <a:spcPts val="0"/>
              </a:spcAft>
              <a:buClr>
                <a:schemeClr val="lt1"/>
              </a:buClr>
              <a:buSzPts val="1100"/>
              <a:buFont typeface="Muli"/>
              <a:buChar char="■"/>
              <a:defRPr/>
            </a:lvl3pPr>
            <a:lvl4pPr indent="-298450" lvl="3" marL="1828800" rtl="0">
              <a:spcBef>
                <a:spcPts val="1600"/>
              </a:spcBef>
              <a:spcAft>
                <a:spcPts val="0"/>
              </a:spcAft>
              <a:buClr>
                <a:schemeClr val="lt1"/>
              </a:buClr>
              <a:buSzPts val="1100"/>
              <a:buFont typeface="Muli"/>
              <a:buChar char="●"/>
              <a:defRPr/>
            </a:lvl4pPr>
            <a:lvl5pPr indent="-298450" lvl="4" marL="2286000" rtl="0">
              <a:spcBef>
                <a:spcPts val="1600"/>
              </a:spcBef>
              <a:spcAft>
                <a:spcPts val="0"/>
              </a:spcAft>
              <a:buClr>
                <a:schemeClr val="lt1"/>
              </a:buClr>
              <a:buSzPts val="1100"/>
              <a:buFont typeface="Muli"/>
              <a:buChar char="○"/>
              <a:defRPr/>
            </a:lvl5pPr>
            <a:lvl6pPr indent="-298450" lvl="5" marL="2743200" rtl="0">
              <a:spcBef>
                <a:spcPts val="1600"/>
              </a:spcBef>
              <a:spcAft>
                <a:spcPts val="0"/>
              </a:spcAft>
              <a:buClr>
                <a:schemeClr val="lt1"/>
              </a:buClr>
              <a:buSzPts val="1100"/>
              <a:buFont typeface="Muli"/>
              <a:buChar char="■"/>
              <a:defRPr/>
            </a:lvl6pPr>
            <a:lvl7pPr indent="-298450" lvl="6" marL="3200400" rtl="0">
              <a:spcBef>
                <a:spcPts val="1600"/>
              </a:spcBef>
              <a:spcAft>
                <a:spcPts val="0"/>
              </a:spcAft>
              <a:buClr>
                <a:schemeClr val="lt1"/>
              </a:buClr>
              <a:buSzPts val="1100"/>
              <a:buFont typeface="Muli"/>
              <a:buChar char="●"/>
              <a:defRPr/>
            </a:lvl7pPr>
            <a:lvl8pPr indent="-298450" lvl="7" marL="3657600" rtl="0">
              <a:spcBef>
                <a:spcPts val="1600"/>
              </a:spcBef>
              <a:spcAft>
                <a:spcPts val="0"/>
              </a:spcAft>
              <a:buClr>
                <a:schemeClr val="lt1"/>
              </a:buClr>
              <a:buSzPts val="1100"/>
              <a:buFont typeface="Muli"/>
              <a:buChar char="○"/>
              <a:defRPr/>
            </a:lvl8pPr>
            <a:lvl9pPr indent="-298450" lvl="8" marL="4114800" rtl="0">
              <a:spcBef>
                <a:spcPts val="1600"/>
              </a:spcBef>
              <a:spcAft>
                <a:spcPts val="1600"/>
              </a:spcAft>
              <a:buClr>
                <a:schemeClr val="lt1"/>
              </a:buClr>
              <a:buSzPts val="1100"/>
              <a:buFont typeface="Muli"/>
              <a:buChar char="■"/>
              <a:defRPr/>
            </a:lvl9pPr>
          </a:lstStyle>
          <a:p/>
        </p:txBody>
      </p:sp>
      <p:sp>
        <p:nvSpPr>
          <p:cNvPr id="583" name="Google Shape;583;p28"/>
          <p:cNvSpPr txBox="1"/>
          <p:nvPr>
            <p:ph idx="2" type="body"/>
          </p:nvPr>
        </p:nvSpPr>
        <p:spPr>
          <a:xfrm>
            <a:off x="832600" y="790575"/>
            <a:ext cx="3748200" cy="3808800"/>
          </a:xfrm>
          <a:prstGeom prst="rect">
            <a:avLst/>
          </a:prstGeom>
        </p:spPr>
        <p:txBody>
          <a:bodyPr anchorCtr="0" anchor="b" bIns="91425" lIns="91425" spcFirstLastPara="1" rIns="91425" wrap="square" tIns="91425">
            <a:noAutofit/>
          </a:bodyPr>
          <a:lstStyle>
            <a:lvl1pPr indent="-298450" lvl="0" marL="457200" rtl="0">
              <a:spcBef>
                <a:spcPts val="0"/>
              </a:spcBef>
              <a:spcAft>
                <a:spcPts val="0"/>
              </a:spcAft>
              <a:buClr>
                <a:schemeClr val="accent2"/>
              </a:buClr>
              <a:buSzPts val="1100"/>
              <a:buFont typeface="Lato"/>
              <a:buChar char="●"/>
              <a:defRPr sz="1200"/>
            </a:lvl1pPr>
            <a:lvl2pPr indent="-298450" lvl="1" marL="914400" rtl="0">
              <a:spcBef>
                <a:spcPts val="1600"/>
              </a:spcBef>
              <a:spcAft>
                <a:spcPts val="0"/>
              </a:spcAft>
              <a:buClr>
                <a:schemeClr val="lt1"/>
              </a:buClr>
              <a:buSzPts val="1100"/>
              <a:buFont typeface="Muli"/>
              <a:buChar char="○"/>
              <a:defRPr/>
            </a:lvl2pPr>
            <a:lvl3pPr indent="-298450" lvl="2" marL="1371600" rtl="0">
              <a:spcBef>
                <a:spcPts val="1600"/>
              </a:spcBef>
              <a:spcAft>
                <a:spcPts val="0"/>
              </a:spcAft>
              <a:buClr>
                <a:schemeClr val="lt1"/>
              </a:buClr>
              <a:buSzPts val="1100"/>
              <a:buFont typeface="Muli"/>
              <a:buChar char="■"/>
              <a:defRPr/>
            </a:lvl3pPr>
            <a:lvl4pPr indent="-298450" lvl="3" marL="1828800" rtl="0">
              <a:spcBef>
                <a:spcPts val="1600"/>
              </a:spcBef>
              <a:spcAft>
                <a:spcPts val="0"/>
              </a:spcAft>
              <a:buClr>
                <a:schemeClr val="lt1"/>
              </a:buClr>
              <a:buSzPts val="1100"/>
              <a:buFont typeface="Muli"/>
              <a:buChar char="●"/>
              <a:defRPr/>
            </a:lvl4pPr>
            <a:lvl5pPr indent="-298450" lvl="4" marL="2286000" rtl="0">
              <a:spcBef>
                <a:spcPts val="1600"/>
              </a:spcBef>
              <a:spcAft>
                <a:spcPts val="0"/>
              </a:spcAft>
              <a:buClr>
                <a:schemeClr val="lt1"/>
              </a:buClr>
              <a:buSzPts val="1100"/>
              <a:buFont typeface="Muli"/>
              <a:buChar char="○"/>
              <a:defRPr/>
            </a:lvl5pPr>
            <a:lvl6pPr indent="-298450" lvl="5" marL="2743200" rtl="0">
              <a:spcBef>
                <a:spcPts val="1600"/>
              </a:spcBef>
              <a:spcAft>
                <a:spcPts val="0"/>
              </a:spcAft>
              <a:buClr>
                <a:schemeClr val="lt1"/>
              </a:buClr>
              <a:buSzPts val="1100"/>
              <a:buFont typeface="Muli"/>
              <a:buChar char="■"/>
              <a:defRPr/>
            </a:lvl6pPr>
            <a:lvl7pPr indent="-298450" lvl="6" marL="3200400" rtl="0">
              <a:spcBef>
                <a:spcPts val="1600"/>
              </a:spcBef>
              <a:spcAft>
                <a:spcPts val="0"/>
              </a:spcAft>
              <a:buClr>
                <a:schemeClr val="lt1"/>
              </a:buClr>
              <a:buSzPts val="1100"/>
              <a:buFont typeface="Muli"/>
              <a:buChar char="●"/>
              <a:defRPr/>
            </a:lvl7pPr>
            <a:lvl8pPr indent="-298450" lvl="7" marL="3657600" rtl="0">
              <a:spcBef>
                <a:spcPts val="1600"/>
              </a:spcBef>
              <a:spcAft>
                <a:spcPts val="0"/>
              </a:spcAft>
              <a:buClr>
                <a:schemeClr val="lt1"/>
              </a:buClr>
              <a:buSzPts val="1100"/>
              <a:buFont typeface="Muli"/>
              <a:buChar char="○"/>
              <a:defRPr/>
            </a:lvl8pPr>
            <a:lvl9pPr indent="-298450" lvl="8" marL="4114800" rtl="0">
              <a:spcBef>
                <a:spcPts val="1600"/>
              </a:spcBef>
              <a:spcAft>
                <a:spcPts val="1600"/>
              </a:spcAft>
              <a:buClr>
                <a:schemeClr val="lt1"/>
              </a:buClr>
              <a:buSzPts val="1100"/>
              <a:buFont typeface="Muli"/>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BLANK_1_1_1_1_1_1_1_1_1_2">
    <p:spTree>
      <p:nvGrpSpPr>
        <p:cNvPr id="584" name="Shape 584"/>
        <p:cNvGrpSpPr/>
        <p:nvPr/>
      </p:nvGrpSpPr>
      <p:grpSpPr>
        <a:xfrm>
          <a:off x="0" y="0"/>
          <a:ext cx="0" cy="0"/>
          <a:chOff x="0" y="0"/>
          <a:chExt cx="0" cy="0"/>
        </a:xfrm>
      </p:grpSpPr>
      <p:sp>
        <p:nvSpPr>
          <p:cNvPr id="585" name="Google Shape;585;p29"/>
          <p:cNvSpPr txBox="1"/>
          <p:nvPr>
            <p:ph type="title"/>
          </p:nvPr>
        </p:nvSpPr>
        <p:spPr>
          <a:xfrm>
            <a:off x="713225" y="595581"/>
            <a:ext cx="3871500" cy="909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5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86" name="Google Shape;586;p29"/>
          <p:cNvSpPr txBox="1"/>
          <p:nvPr>
            <p:ph idx="1" type="subTitle"/>
          </p:nvPr>
        </p:nvSpPr>
        <p:spPr>
          <a:xfrm>
            <a:off x="724925" y="1506600"/>
            <a:ext cx="3447300" cy="144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7" name="Google Shape;587;p29"/>
          <p:cNvSpPr txBox="1"/>
          <p:nvPr/>
        </p:nvSpPr>
        <p:spPr>
          <a:xfrm>
            <a:off x="728330" y="3717675"/>
            <a:ext cx="3354000" cy="639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dk2"/>
                </a:solidFill>
                <a:latin typeface="Open Sans"/>
                <a:ea typeface="Open Sans"/>
                <a:cs typeface="Open Sans"/>
                <a:sym typeface="Open Sans"/>
              </a:rPr>
              <a:t>CREDITS: This presentation template was created by </a:t>
            </a:r>
            <a:r>
              <a:rPr b="1" lang="en" sz="1000">
                <a:solidFill>
                  <a:schemeClr val="dk2"/>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dk2"/>
                </a:solidFill>
                <a:latin typeface="Open Sans"/>
                <a:ea typeface="Open Sans"/>
                <a:cs typeface="Open Sans"/>
                <a:sym typeface="Open Sans"/>
              </a:rPr>
              <a:t>, including icons by </a:t>
            </a:r>
            <a:r>
              <a:rPr b="1" lang="en" sz="1000">
                <a:solidFill>
                  <a:schemeClr val="dk2"/>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2"/>
                </a:solidFill>
                <a:latin typeface="Open Sans"/>
                <a:ea typeface="Open Sans"/>
                <a:cs typeface="Open Sans"/>
                <a:sym typeface="Open Sans"/>
              </a:rPr>
              <a:t>, infographics &amp; images by </a:t>
            </a:r>
            <a:r>
              <a:rPr b="1" lang="en" sz="1000">
                <a:solidFill>
                  <a:schemeClr val="dk2"/>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dk2"/>
                </a:solidFill>
                <a:latin typeface="Open Sans"/>
                <a:ea typeface="Open Sans"/>
                <a:cs typeface="Open Sans"/>
                <a:sym typeface="Open Sans"/>
              </a:rPr>
              <a:t> and illustrations by </a:t>
            </a:r>
            <a:r>
              <a:rPr b="1" lang="en" sz="1000">
                <a:solidFill>
                  <a:schemeClr val="dk2"/>
                </a:solidFill>
                <a:uFill>
                  <a:noFill/>
                </a:uFill>
                <a:latin typeface="Open Sans"/>
                <a:ea typeface="Open Sans"/>
                <a:cs typeface="Open Sans"/>
                <a:sym typeface="Open Sans"/>
                <a:hlinkClick r:id="rId5">
                  <a:extLst>
                    <a:ext uri="{A12FA001-AC4F-418D-AE19-62706E023703}">
                      <ahyp:hlinkClr val="tx"/>
                    </a:ext>
                  </a:extLst>
                </a:hlinkClick>
              </a:rPr>
              <a:t>Stories</a:t>
            </a:r>
            <a:endParaRPr b="1"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rgbClr val="FFFFFF"/>
              </a:solidFill>
              <a:latin typeface="Ubuntu"/>
              <a:ea typeface="Ubuntu"/>
              <a:cs typeface="Ubuntu"/>
              <a:sym typeface="Ubuntu"/>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sp>
        <p:nvSpPr>
          <p:cNvPr id="588" name="Google Shape;588;p29"/>
          <p:cNvSpPr/>
          <p:nvPr/>
        </p:nvSpPr>
        <p:spPr>
          <a:xfrm>
            <a:off x="4572000" y="525"/>
            <a:ext cx="4571302" cy="5143568"/>
          </a:xfrm>
          <a:custGeom>
            <a:rect b="b" l="l" r="r" t="t"/>
            <a:pathLst>
              <a:path extrusionOk="0" h="21470" w="21460">
                <a:moveTo>
                  <a:pt x="0" y="21469"/>
                </a:moveTo>
                <a:lnTo>
                  <a:pt x="21460" y="21469"/>
                </a:lnTo>
                <a:lnTo>
                  <a:pt x="21460" y="1"/>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flipH="1" rot="10800000">
            <a:off x="4565676" y="-6062"/>
            <a:ext cx="11334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p:nvPr/>
        </p:nvSpPr>
        <p:spPr>
          <a:xfrm flipH="1">
            <a:off x="-682875"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713225" y="389177"/>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7" name="Google Shape;37;p4"/>
          <p:cNvSpPr txBox="1"/>
          <p:nvPr>
            <p:ph idx="1" type="body"/>
          </p:nvPr>
        </p:nvSpPr>
        <p:spPr>
          <a:xfrm>
            <a:off x="713225" y="1152475"/>
            <a:ext cx="7717500" cy="287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Lato"/>
              <a:buAutoNum type="arabicPeriod"/>
              <a:defRPr sz="1200"/>
            </a:lvl1pPr>
            <a:lvl2pPr indent="-298450" lvl="1" marL="914400">
              <a:spcBef>
                <a:spcPts val="1600"/>
              </a:spcBef>
              <a:spcAft>
                <a:spcPts val="0"/>
              </a:spcAft>
              <a:buClr>
                <a:schemeClr val="lt1"/>
              </a:buClr>
              <a:buSzPts val="1100"/>
              <a:buFont typeface="Muli"/>
              <a:buAutoNum type="alphaLcPeriod"/>
              <a:defRPr/>
            </a:lvl2pPr>
            <a:lvl3pPr indent="-298450" lvl="2" marL="1371600">
              <a:spcBef>
                <a:spcPts val="1600"/>
              </a:spcBef>
              <a:spcAft>
                <a:spcPts val="0"/>
              </a:spcAft>
              <a:buClr>
                <a:schemeClr val="lt1"/>
              </a:buClr>
              <a:buSzPts val="1100"/>
              <a:buFont typeface="Muli"/>
              <a:buAutoNum type="romanLcPeriod"/>
              <a:defRPr/>
            </a:lvl3pPr>
            <a:lvl4pPr indent="-298450" lvl="3" marL="1828800">
              <a:spcBef>
                <a:spcPts val="1600"/>
              </a:spcBef>
              <a:spcAft>
                <a:spcPts val="0"/>
              </a:spcAft>
              <a:buClr>
                <a:schemeClr val="lt1"/>
              </a:buClr>
              <a:buSzPts val="1100"/>
              <a:buFont typeface="Muli"/>
              <a:buAutoNum type="arabicPeriod"/>
              <a:defRPr/>
            </a:lvl4pPr>
            <a:lvl5pPr indent="-298450" lvl="4" marL="2286000">
              <a:spcBef>
                <a:spcPts val="1600"/>
              </a:spcBef>
              <a:spcAft>
                <a:spcPts val="0"/>
              </a:spcAft>
              <a:buClr>
                <a:schemeClr val="lt1"/>
              </a:buClr>
              <a:buSzPts val="1100"/>
              <a:buFont typeface="Muli"/>
              <a:buAutoNum type="alphaLcPeriod"/>
              <a:defRPr/>
            </a:lvl5pPr>
            <a:lvl6pPr indent="-298450" lvl="5" marL="2743200">
              <a:spcBef>
                <a:spcPts val="1600"/>
              </a:spcBef>
              <a:spcAft>
                <a:spcPts val="0"/>
              </a:spcAft>
              <a:buClr>
                <a:schemeClr val="lt1"/>
              </a:buClr>
              <a:buSzPts val="1100"/>
              <a:buFont typeface="Muli"/>
              <a:buAutoNum type="romanLcPeriod"/>
              <a:defRPr/>
            </a:lvl6pPr>
            <a:lvl7pPr indent="-298450" lvl="6" marL="3200400">
              <a:spcBef>
                <a:spcPts val="1600"/>
              </a:spcBef>
              <a:spcAft>
                <a:spcPts val="0"/>
              </a:spcAft>
              <a:buClr>
                <a:schemeClr val="lt1"/>
              </a:buClr>
              <a:buSzPts val="1100"/>
              <a:buFont typeface="Muli"/>
              <a:buAutoNum type="arabicPeriod"/>
              <a:defRPr/>
            </a:lvl7pPr>
            <a:lvl8pPr indent="-298450" lvl="7" marL="3657600">
              <a:spcBef>
                <a:spcPts val="1600"/>
              </a:spcBef>
              <a:spcAft>
                <a:spcPts val="0"/>
              </a:spcAft>
              <a:buClr>
                <a:schemeClr val="lt1"/>
              </a:buClr>
              <a:buSzPts val="1100"/>
              <a:buFont typeface="Muli"/>
              <a:buAutoNum type="alphaLcPeriod"/>
              <a:defRPr/>
            </a:lvl8pPr>
            <a:lvl9pPr indent="-298450" lvl="8" marL="4114800">
              <a:spcBef>
                <a:spcPts val="1600"/>
              </a:spcBef>
              <a:spcAft>
                <a:spcPts val="1600"/>
              </a:spcAft>
              <a:buClr>
                <a:schemeClr val="lt1"/>
              </a:buClr>
              <a:buSzPts val="1100"/>
              <a:buFont typeface="Muli"/>
              <a:buAutoNum type="romanLcPeriod"/>
              <a:defRPr/>
            </a:lvl9pPr>
          </a:lstStyle>
          <a:p/>
        </p:txBody>
      </p:sp>
      <p:sp>
        <p:nvSpPr>
          <p:cNvPr id="38" name="Google Shape;3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9" name="Google Shape;39;p4"/>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2750" y="4599424"/>
            <a:ext cx="9144000" cy="53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5"/>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3" name="Google Shape;43;p5"/>
          <p:cNvSpPr txBox="1"/>
          <p:nvPr>
            <p:ph idx="1" type="subTitle"/>
          </p:nvPr>
        </p:nvSpPr>
        <p:spPr>
          <a:xfrm>
            <a:off x="1941573" y="1855450"/>
            <a:ext cx="2482800" cy="329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p:txBody>
      </p:sp>
      <p:sp>
        <p:nvSpPr>
          <p:cNvPr id="44" name="Google Shape;44;p5"/>
          <p:cNvSpPr txBox="1"/>
          <p:nvPr>
            <p:ph idx="2" type="subTitle"/>
          </p:nvPr>
        </p:nvSpPr>
        <p:spPr>
          <a:xfrm>
            <a:off x="1933775" y="2495550"/>
            <a:ext cx="2361600" cy="9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p:txBody>
      </p:sp>
      <p:sp>
        <p:nvSpPr>
          <p:cNvPr id="45" name="Google Shape;45;p5"/>
          <p:cNvSpPr txBox="1"/>
          <p:nvPr>
            <p:ph idx="3" type="subTitle"/>
          </p:nvPr>
        </p:nvSpPr>
        <p:spPr>
          <a:xfrm>
            <a:off x="5872766" y="1853184"/>
            <a:ext cx="2487300" cy="3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p:txBody>
      </p:sp>
      <p:sp>
        <p:nvSpPr>
          <p:cNvPr id="46" name="Google Shape;46;p5"/>
          <p:cNvSpPr txBox="1"/>
          <p:nvPr>
            <p:ph idx="4" type="subTitle"/>
          </p:nvPr>
        </p:nvSpPr>
        <p:spPr>
          <a:xfrm>
            <a:off x="5872775" y="2492900"/>
            <a:ext cx="2361600" cy="96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p:txBody>
      </p:sp>
      <p:sp>
        <p:nvSpPr>
          <p:cNvPr id="47" name="Google Shape;47;p5"/>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flipH="1">
            <a:off x="-696609"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0" y="4350900"/>
            <a:ext cx="9144000" cy="79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927875" y="43474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3389744" y="4759529"/>
            <a:ext cx="563794" cy="390619"/>
            <a:chOff x="3394506" y="4742861"/>
            <a:chExt cx="563794" cy="390619"/>
          </a:xfrm>
        </p:grpSpPr>
        <p:sp>
          <p:nvSpPr>
            <p:cNvPr id="52" name="Google Shape;52;p5"/>
            <p:cNvSpPr/>
            <p:nvPr/>
          </p:nvSpPr>
          <p:spPr>
            <a:xfrm>
              <a:off x="3570700" y="4742861"/>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3394506" y="49369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6"/>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6" name="Google Shape;5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7" name="Google Shape;57;p6"/>
          <p:cNvSpPr/>
          <p:nvPr/>
        </p:nvSpPr>
        <p:spPr>
          <a:xfrm>
            <a:off x="-55350" y="1337550"/>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2750" y="3689923"/>
            <a:ext cx="9144000" cy="1449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6"/>
          <p:cNvCxnSpPr/>
          <p:nvPr/>
        </p:nvCxnSpPr>
        <p:spPr>
          <a:xfrm>
            <a:off x="79449" y="4519952"/>
            <a:ext cx="9269400" cy="0"/>
          </a:xfrm>
          <a:prstGeom prst="straightConnector1">
            <a:avLst/>
          </a:prstGeom>
          <a:noFill/>
          <a:ln cap="flat" cmpd="sng" w="152400">
            <a:solidFill>
              <a:schemeClr val="dk2"/>
            </a:solidFill>
            <a:prstDash val="dash"/>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 name="Shape 60"/>
        <p:cNvGrpSpPr/>
        <p:nvPr/>
      </p:nvGrpSpPr>
      <p:grpSpPr>
        <a:xfrm>
          <a:off x="0" y="0"/>
          <a:ext cx="0" cy="0"/>
          <a:chOff x="0" y="0"/>
          <a:chExt cx="0" cy="0"/>
        </a:xfrm>
      </p:grpSpPr>
      <p:sp>
        <p:nvSpPr>
          <p:cNvPr id="61" name="Google Shape;61;p7"/>
          <p:cNvSpPr txBox="1"/>
          <p:nvPr>
            <p:ph type="title"/>
          </p:nvPr>
        </p:nvSpPr>
        <p:spPr>
          <a:xfrm>
            <a:off x="823425" y="1172875"/>
            <a:ext cx="3353400" cy="5760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7"/>
          <p:cNvSpPr txBox="1"/>
          <p:nvPr>
            <p:ph idx="1" type="body"/>
          </p:nvPr>
        </p:nvSpPr>
        <p:spPr>
          <a:xfrm>
            <a:off x="823425" y="2305325"/>
            <a:ext cx="3070800" cy="166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solidFill>
                  <a:srgbClr val="FFFFFF"/>
                </a:solidFil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3" name="Google Shape;63;p7"/>
          <p:cNvSpPr/>
          <p:nvPr/>
        </p:nvSpPr>
        <p:spPr>
          <a:xfrm flipH="1" rot="10800000">
            <a:off x="0" y="-75"/>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txBox="1"/>
          <p:nvPr>
            <p:ph idx="2" type="title"/>
          </p:nvPr>
        </p:nvSpPr>
        <p:spPr>
          <a:xfrm>
            <a:off x="823425" y="2010475"/>
            <a:ext cx="3070800" cy="322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8"/>
          <p:cNvSpPr/>
          <p:nvPr/>
        </p:nvSpPr>
        <p:spPr>
          <a:xfrm flipH="1">
            <a:off x="0" y="-78"/>
            <a:ext cx="9144000" cy="51390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8"/>
          <p:cNvGrpSpPr/>
          <p:nvPr/>
        </p:nvGrpSpPr>
        <p:grpSpPr>
          <a:xfrm rot="-748857">
            <a:off x="7388874" y="4089847"/>
            <a:ext cx="2411057" cy="1590264"/>
            <a:chOff x="7513054" y="3864348"/>
            <a:chExt cx="2411225" cy="1590375"/>
          </a:xfrm>
        </p:grpSpPr>
        <p:sp>
          <p:nvSpPr>
            <p:cNvPr id="68" name="Google Shape;68;p8"/>
            <p:cNvSpPr/>
            <p:nvPr/>
          </p:nvSpPr>
          <p:spPr>
            <a:xfrm rot="-1800015">
              <a:off x="7532258" y="4844220"/>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rot="-1800015">
              <a:off x="8828083" y="4109145"/>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8"/>
          <p:cNvSpPr/>
          <p:nvPr/>
        </p:nvSpPr>
        <p:spPr>
          <a:xfrm rot="-2046914">
            <a:off x="-7609053" y="-4105986"/>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8"/>
          <p:cNvGrpSpPr/>
          <p:nvPr/>
        </p:nvGrpSpPr>
        <p:grpSpPr>
          <a:xfrm>
            <a:off x="713221" y="551350"/>
            <a:ext cx="7717458" cy="4044300"/>
            <a:chOff x="713225" y="551350"/>
            <a:chExt cx="7980000" cy="4044300"/>
          </a:xfrm>
        </p:grpSpPr>
        <p:sp>
          <p:nvSpPr>
            <p:cNvPr id="72" name="Google Shape;72;p8"/>
            <p:cNvSpPr/>
            <p:nvPr/>
          </p:nvSpPr>
          <p:spPr>
            <a:xfrm>
              <a:off x="713225" y="551350"/>
              <a:ext cx="7980000" cy="4044300"/>
            </a:xfrm>
            <a:prstGeom prst="roundRect">
              <a:avLst>
                <a:gd fmla="val 1079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1722702" y="551350"/>
              <a:ext cx="6970500" cy="4044300"/>
            </a:xfrm>
            <a:prstGeom prst="roundRect">
              <a:avLst>
                <a:gd fmla="val 10795"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982850" y="769675"/>
              <a:ext cx="7447932" cy="3567146"/>
            </a:xfrm>
            <a:custGeom>
              <a:rect b="b" l="l" r="r" t="t"/>
              <a:pathLst>
                <a:path extrusionOk="0" h="8515" w="16614">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982850" y="769675"/>
              <a:ext cx="7447932" cy="861310"/>
            </a:xfrm>
            <a:custGeom>
              <a:rect b="b" l="l" r="r" t="t"/>
              <a:pathLst>
                <a:path extrusionOk="0" h="2056" w="16614">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82850" y="3477191"/>
              <a:ext cx="7447932" cy="859634"/>
            </a:xfrm>
            <a:custGeom>
              <a:rect b="b" l="l" r="r" t="t"/>
              <a:pathLst>
                <a:path extrusionOk="0" h="2052" w="16614">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2398974" y="1041634"/>
              <a:ext cx="276372" cy="241431"/>
            </a:xfrm>
            <a:custGeom>
              <a:rect b="b" l="l" r="r" t="t"/>
              <a:pathLst>
                <a:path extrusionOk="0" h="680" w="675">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2398974" y="3791714"/>
              <a:ext cx="276372" cy="240010"/>
            </a:xfrm>
            <a:custGeom>
              <a:rect b="b" l="l" r="r" t="t"/>
              <a:pathLst>
                <a:path extrusionOk="0" h="676" w="675">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6483973" y="1041634"/>
              <a:ext cx="276781" cy="241431"/>
            </a:xfrm>
            <a:custGeom>
              <a:rect b="b" l="l" r="r" t="t"/>
              <a:pathLst>
                <a:path extrusionOk="0" h="680" w="676">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483973" y="3791714"/>
              <a:ext cx="276781" cy="240010"/>
            </a:xfrm>
            <a:custGeom>
              <a:rect b="b" l="l" r="r" t="t"/>
              <a:pathLst>
                <a:path extrusionOk="0" h="676" w="676">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982859" y="1630567"/>
              <a:ext cx="739849" cy="1847040"/>
            </a:xfrm>
            <a:custGeom>
              <a:rect b="b" l="l" r="r" t="t"/>
              <a:pathLst>
                <a:path extrusionOk="0" h="4409" w="1807">
                  <a:moveTo>
                    <a:pt x="0" y="1"/>
                  </a:moveTo>
                  <a:lnTo>
                    <a:pt x="0" y="4409"/>
                  </a:lnTo>
                  <a:lnTo>
                    <a:pt x="1807" y="4409"/>
                  </a:lnTo>
                  <a:lnTo>
                    <a:pt x="1807" y="1"/>
                  </a:lnTo>
                  <a:close/>
                </a:path>
              </a:pathLst>
            </a:custGeom>
            <a:solidFill>
              <a:srgbClr val="DF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982859" y="3477190"/>
              <a:ext cx="774242" cy="859634"/>
            </a:xfrm>
            <a:custGeom>
              <a:rect b="b" l="l" r="r" t="t"/>
              <a:pathLst>
                <a:path extrusionOk="0" h="2052" w="1891">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982859" y="769675"/>
              <a:ext cx="774242" cy="861310"/>
            </a:xfrm>
            <a:custGeom>
              <a:rect b="b" l="l" r="r" t="t"/>
              <a:pathLst>
                <a:path extrusionOk="0" h="2056" w="1891">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txBox="1"/>
          <p:nvPr>
            <p:ph type="title"/>
          </p:nvPr>
        </p:nvSpPr>
        <p:spPr>
          <a:xfrm>
            <a:off x="713250" y="547266"/>
            <a:ext cx="7717500" cy="4044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dk1"/>
              </a:buClr>
              <a:buSzPts val="4800"/>
              <a:buNone/>
              <a:defRPr b="1" sz="63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9"/>
          <p:cNvSpPr/>
          <p:nvPr/>
        </p:nvSpPr>
        <p:spPr>
          <a:xfrm flipH="1" rot="10800000">
            <a:off x="0" y="-75"/>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rot="-3327516">
            <a:off x="3924457" y="1162298"/>
            <a:ext cx="8724844" cy="3908818"/>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txBox="1"/>
          <p:nvPr>
            <p:ph type="title"/>
          </p:nvPr>
        </p:nvSpPr>
        <p:spPr>
          <a:xfrm>
            <a:off x="713228" y="1431480"/>
            <a:ext cx="3858900" cy="576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9"/>
          <p:cNvSpPr txBox="1"/>
          <p:nvPr>
            <p:ph idx="1" type="subTitle"/>
          </p:nvPr>
        </p:nvSpPr>
        <p:spPr>
          <a:xfrm>
            <a:off x="713225" y="1971725"/>
            <a:ext cx="3490200" cy="1947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1600"/>
              </a:spcBef>
              <a:spcAft>
                <a:spcPts val="0"/>
              </a:spcAft>
              <a:buNone/>
              <a:defRPr sz="1600">
                <a:solidFill>
                  <a:schemeClr val="lt1"/>
                </a:solidFill>
              </a:defRPr>
            </a:lvl2pPr>
            <a:lvl3pPr lvl="2" rtl="0" algn="ctr">
              <a:spcBef>
                <a:spcPts val="1600"/>
              </a:spcBef>
              <a:spcAft>
                <a:spcPts val="0"/>
              </a:spcAft>
              <a:buNone/>
              <a:defRPr sz="1600">
                <a:solidFill>
                  <a:schemeClr val="lt1"/>
                </a:solidFill>
              </a:defRPr>
            </a:lvl3pPr>
            <a:lvl4pPr lvl="3" rtl="0" algn="ctr">
              <a:spcBef>
                <a:spcPts val="1600"/>
              </a:spcBef>
              <a:spcAft>
                <a:spcPts val="0"/>
              </a:spcAft>
              <a:buNone/>
              <a:defRPr sz="1600">
                <a:solidFill>
                  <a:schemeClr val="lt1"/>
                </a:solidFill>
              </a:defRPr>
            </a:lvl4pPr>
            <a:lvl5pPr lvl="4" rtl="0" algn="ctr">
              <a:spcBef>
                <a:spcPts val="1600"/>
              </a:spcBef>
              <a:spcAft>
                <a:spcPts val="0"/>
              </a:spcAft>
              <a:buNone/>
              <a:defRPr sz="1600">
                <a:solidFill>
                  <a:schemeClr val="lt1"/>
                </a:solidFill>
              </a:defRPr>
            </a:lvl5pPr>
            <a:lvl6pPr lvl="5" rtl="0" algn="ctr">
              <a:spcBef>
                <a:spcPts val="1600"/>
              </a:spcBef>
              <a:spcAft>
                <a:spcPts val="0"/>
              </a:spcAft>
              <a:buNone/>
              <a:defRPr sz="1600">
                <a:solidFill>
                  <a:schemeClr val="lt1"/>
                </a:solidFill>
              </a:defRPr>
            </a:lvl6pPr>
            <a:lvl7pPr lvl="6" rtl="0" algn="ctr">
              <a:spcBef>
                <a:spcPts val="1600"/>
              </a:spcBef>
              <a:spcAft>
                <a:spcPts val="0"/>
              </a:spcAft>
              <a:buNone/>
              <a:defRPr sz="1600">
                <a:solidFill>
                  <a:schemeClr val="lt1"/>
                </a:solidFill>
              </a:defRPr>
            </a:lvl7pPr>
            <a:lvl8pPr lvl="7" rtl="0" algn="ctr">
              <a:spcBef>
                <a:spcPts val="1600"/>
              </a:spcBef>
              <a:spcAft>
                <a:spcPts val="0"/>
              </a:spcAft>
              <a:buNone/>
              <a:defRPr sz="1600">
                <a:solidFill>
                  <a:schemeClr val="lt1"/>
                </a:solidFill>
              </a:defRPr>
            </a:lvl8pPr>
            <a:lvl9pPr lvl="8" rtl="0" algn="ctr">
              <a:spcBef>
                <a:spcPts val="1600"/>
              </a:spcBef>
              <a:spcAft>
                <a:spcPts val="16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3" name="Google Shape;93;p10"/>
          <p:cNvSpPr txBox="1"/>
          <p:nvPr>
            <p:ph type="title"/>
          </p:nvPr>
        </p:nvSpPr>
        <p:spPr>
          <a:xfrm>
            <a:off x="2746400" y="2875322"/>
            <a:ext cx="3666000" cy="395700"/>
          </a:xfrm>
          <a:prstGeom prst="rect">
            <a:avLst/>
          </a:prstGeom>
          <a:solidFill>
            <a:schemeClr val="accent1"/>
          </a:solidFill>
        </p:spPr>
        <p:txBody>
          <a:bodyPr anchorCtr="0" anchor="ctr"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94" name="Google Shape;94;p10"/>
          <p:cNvSpPr txBox="1"/>
          <p:nvPr>
            <p:ph idx="1" type="subTitle"/>
          </p:nvPr>
        </p:nvSpPr>
        <p:spPr>
          <a:xfrm>
            <a:off x="1981475" y="1592431"/>
            <a:ext cx="5190900" cy="988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rect b="b" l="l" r="r" t="t"/>
                <a:pathLst>
                  <a:path extrusionOk="0" h="2242" w="2242">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a:off x="-201615" y="-1301414"/>
                <a:ext cx="9340748" cy="440288"/>
              </a:xfrm>
              <a:custGeom>
                <a:rect b="b" l="l" r="r" t="t"/>
                <a:pathLst>
                  <a:path extrusionOk="0" h="4776" w="65925">
                    <a:moveTo>
                      <a:pt x="0" y="0"/>
                    </a:moveTo>
                    <a:lnTo>
                      <a:pt x="0" y="4775"/>
                    </a:lnTo>
                    <a:lnTo>
                      <a:pt x="65924" y="4775"/>
                    </a:lnTo>
                    <a:lnTo>
                      <a:pt x="659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a:off x="3846929" y="-1220013"/>
                <a:ext cx="1243450" cy="419822"/>
              </a:xfrm>
              <a:custGeom>
                <a:rect b="b" l="l" r="r" t="t"/>
                <a:pathLst>
                  <a:path extrusionOk="0" h="4554" w="8776">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210400" y="-1360875"/>
                <a:ext cx="9351942" cy="305048"/>
              </a:xfrm>
              <a:custGeom>
                <a:rect b="b" l="l" r="r" t="t"/>
                <a:pathLst>
                  <a:path extrusionOk="0" h="3309" w="66004">
                    <a:moveTo>
                      <a:pt x="1" y="1"/>
                    </a:moveTo>
                    <a:lnTo>
                      <a:pt x="1" y="3308"/>
                    </a:lnTo>
                    <a:lnTo>
                      <a:pt x="66003" y="3308"/>
                    </a:lnTo>
                    <a:lnTo>
                      <a:pt x="66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0"/>
            <p:cNvSpPr/>
            <p:nvPr/>
          </p:nvSpPr>
          <p:spPr>
            <a:xfrm>
              <a:off x="3398400" y="360475"/>
              <a:ext cx="2384192" cy="772136"/>
            </a:xfrm>
            <a:custGeom>
              <a:rect b="b" l="l" r="r" t="t"/>
              <a:pathLst>
                <a:path extrusionOk="0" h="7785" w="18335">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3572645" y="460848"/>
              <a:ext cx="2078349" cy="570994"/>
            </a:xfrm>
            <a:custGeom>
              <a:rect b="b" l="l" r="r" t="t"/>
              <a:pathLst>
                <a:path extrusionOk="0" h="5757" w="15983">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3572645" y="460848"/>
              <a:ext cx="1456262" cy="460108"/>
            </a:xfrm>
            <a:custGeom>
              <a:rect b="b" l="l" r="r" t="t"/>
              <a:pathLst>
                <a:path extrusionOk="0" h="4639" w="11199">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4164689" y="979770"/>
              <a:ext cx="851989" cy="196381"/>
            </a:xfrm>
            <a:custGeom>
              <a:rect b="b" l="l" r="r" t="t"/>
              <a:pathLst>
                <a:path extrusionOk="0" h="1980" w="6552">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4292902" y="1040966"/>
              <a:ext cx="97656" cy="73990"/>
            </a:xfrm>
            <a:custGeom>
              <a:rect b="b" l="l" r="r" t="t"/>
              <a:pathLst>
                <a:path extrusionOk="0" h="746" w="751">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rect b="b" l="l" r="r" t="t"/>
              <a:pathLst>
                <a:path extrusionOk="0" h="570" w="4489">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6113337" y="5183173"/>
              <a:ext cx="2112561" cy="411312"/>
            </a:xfrm>
            <a:custGeom>
              <a:rect b="b" l="l" r="r" t="t"/>
              <a:pathLst>
                <a:path extrusionOk="0" h="2903" w="1491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6926473" y="5350929"/>
              <a:ext cx="486271" cy="74951"/>
            </a:xfrm>
            <a:custGeom>
              <a:rect b="b" l="l" r="r" t="t"/>
              <a:pathLst>
                <a:path extrusionOk="0" h="529" w="3432">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rect b="b" l="l" r="r" t="t"/>
                <a:pathLst>
                  <a:path extrusionOk="0" h="22162" w="65969">
                    <a:moveTo>
                      <a:pt x="0" y="1"/>
                    </a:moveTo>
                    <a:lnTo>
                      <a:pt x="0" y="22161"/>
                    </a:lnTo>
                    <a:lnTo>
                      <a:pt x="65968" y="22161"/>
                    </a:lnTo>
                    <a:lnTo>
                      <a:pt x="65968" y="1"/>
                    </a:lnTo>
                    <a:close/>
                  </a:path>
                </a:pathLst>
              </a:custGeom>
              <a:solidFill>
                <a:srgbClr val="1F424C">
                  <a:alpha val="78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3528813" y="4751839"/>
                <a:ext cx="2231040" cy="954557"/>
              </a:xfrm>
              <a:custGeom>
                <a:rect b="b" l="l" r="r" t="t"/>
                <a:pathLst>
                  <a:path extrusionOk="0" h="9126" w="16099">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6189" y="4491808"/>
                <a:ext cx="9137853" cy="593382"/>
              </a:xfrm>
              <a:custGeom>
                <a:rect b="b" l="l" r="r" t="t"/>
                <a:pathLst>
                  <a:path extrusionOk="0" h="5673" w="65938">
                    <a:moveTo>
                      <a:pt x="1" y="0"/>
                    </a:moveTo>
                    <a:lnTo>
                      <a:pt x="1" y="5672"/>
                    </a:lnTo>
                    <a:lnTo>
                      <a:pt x="65937" y="5672"/>
                    </a:lnTo>
                    <a:lnTo>
                      <a:pt x="659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1985150" y="4117250"/>
                <a:ext cx="5190805" cy="395575"/>
              </a:xfrm>
              <a:custGeom>
                <a:rect b="b" l="l" r="r" t="t"/>
                <a:pathLst>
                  <a:path extrusionOk="0" h="6273" w="33573">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a:off x="784" y="3599583"/>
                <a:ext cx="584957" cy="988865"/>
              </a:xfrm>
              <a:custGeom>
                <a:rect b="b" l="l" r="r" t="t"/>
                <a:pathLst>
                  <a:path extrusionOk="0" h="9454" w="4221">
                    <a:moveTo>
                      <a:pt x="0" y="0"/>
                    </a:moveTo>
                    <a:lnTo>
                      <a:pt x="0" y="9454"/>
                    </a:lnTo>
                    <a:lnTo>
                      <a:pt x="4221" y="945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a:off x="8557135" y="3599583"/>
                <a:ext cx="585095" cy="988865"/>
              </a:xfrm>
              <a:custGeom>
                <a:rect b="b" l="l" r="r" t="t"/>
                <a:pathLst>
                  <a:path extrusionOk="0" h="9454" w="4222">
                    <a:moveTo>
                      <a:pt x="4221" y="0"/>
                    </a:moveTo>
                    <a:lnTo>
                      <a:pt x="0" y="9454"/>
                    </a:lnTo>
                    <a:lnTo>
                      <a:pt x="4221" y="9454"/>
                    </a:lnTo>
                    <a:lnTo>
                      <a:pt x="42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6882" y="4502477"/>
                <a:ext cx="9043617" cy="589721"/>
              </a:xfrm>
              <a:custGeom>
                <a:rect b="b" l="l" r="r" t="t"/>
                <a:pathLst>
                  <a:path extrusionOk="0" h="5638" w="65258">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4162273" y="4210961"/>
                <a:ext cx="1000843" cy="755403"/>
              </a:xfrm>
              <a:custGeom>
                <a:rect b="b" l="l" r="r" t="t"/>
                <a:pathLst>
                  <a:path extrusionOk="0" h="7222" w="7222">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a:off x="985775" y="4064725"/>
                <a:ext cx="1252890" cy="1039464"/>
              </a:xfrm>
              <a:custGeom>
                <a:rect b="b" l="l" r="r" t="t"/>
                <a:pathLst>
                  <a:path extrusionOk="0" h="8620" w="8621">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p:nvPr/>
            </p:nvSpPr>
            <p:spPr>
              <a:xfrm>
                <a:off x="4223804" y="4257402"/>
                <a:ext cx="877920" cy="662521"/>
              </a:xfrm>
              <a:custGeom>
                <a:rect b="b" l="l" r="r" t="t"/>
                <a:pathLst>
                  <a:path extrusionOk="0" h="6334" w="6335">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
              <p:cNvSpPr/>
              <p:nvPr/>
            </p:nvSpPr>
            <p:spPr>
              <a:xfrm>
                <a:off x="8245324" y="4551743"/>
                <a:ext cx="893857" cy="1039490"/>
              </a:xfrm>
              <a:custGeom>
                <a:rect b="b" l="l" r="r" t="t"/>
                <a:pathLst>
                  <a:path extrusionOk="0" h="9938" w="645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a:off x="8446962" y="5005282"/>
                <a:ext cx="695268" cy="59516"/>
              </a:xfrm>
              <a:custGeom>
                <a:rect b="b" l="l" r="r" t="t"/>
                <a:pathLst>
                  <a:path extrusionOk="0" h="569" w="5017">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a:off x="8459295" y="4885935"/>
                <a:ext cx="682935" cy="59098"/>
              </a:xfrm>
              <a:custGeom>
                <a:rect b="b" l="l" r="r" t="t"/>
                <a:pathLst>
                  <a:path extrusionOk="0" h="565" w="4928">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a:off x="8593443" y="4766169"/>
                <a:ext cx="548787" cy="59516"/>
              </a:xfrm>
              <a:custGeom>
                <a:rect b="b" l="l" r="r" t="t"/>
                <a:pathLst>
                  <a:path extrusionOk="0" h="569" w="396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
              <p:cNvSpPr/>
              <p:nvPr/>
            </p:nvSpPr>
            <p:spPr>
              <a:xfrm>
                <a:off x="8437815" y="5136657"/>
                <a:ext cx="704415" cy="59098"/>
              </a:xfrm>
              <a:custGeom>
                <a:rect b="b" l="l" r="r" t="t"/>
                <a:pathLst>
                  <a:path extrusionOk="0" h="565" w="5083">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a:off x="5442913" y="4570361"/>
                <a:ext cx="524119" cy="395588"/>
              </a:xfrm>
              <a:custGeom>
                <a:rect b="b" l="l" r="r" t="t"/>
                <a:pathLst>
                  <a:path extrusionOk="0" h="3782" w="3782">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3391617" y="4577265"/>
                <a:ext cx="524119" cy="395588"/>
              </a:xfrm>
              <a:custGeom>
                <a:rect b="b" l="l" r="r" t="t"/>
                <a:pathLst>
                  <a:path extrusionOk="0" h="3782" w="3782">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p:cNvSpPr/>
              <p:nvPr/>
            </p:nvSpPr>
            <p:spPr>
              <a:xfrm>
                <a:off x="5271902" y="4226755"/>
                <a:ext cx="449284" cy="339000"/>
              </a:xfrm>
              <a:custGeom>
                <a:rect b="b" l="l" r="r" t="t"/>
                <a:pathLst>
                  <a:path extrusionOk="0" h="3241" w="3242">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5326088" y="4265561"/>
                <a:ext cx="348258" cy="254695"/>
              </a:xfrm>
              <a:custGeom>
                <a:rect b="b" l="l" r="r" t="t"/>
                <a:pathLst>
                  <a:path extrusionOk="0" h="2435" w="2513">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5445961" y="4346939"/>
                <a:ext cx="101027" cy="76356"/>
              </a:xfrm>
              <a:custGeom>
                <a:rect b="b" l="l" r="r" t="t"/>
                <a:pathLst>
                  <a:path extrusionOk="0" h="730" w="729">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
              <p:cNvSpPr/>
              <p:nvPr/>
            </p:nvSpPr>
            <p:spPr>
              <a:xfrm>
                <a:off x="5482963" y="4274557"/>
                <a:ext cx="29657" cy="110560"/>
              </a:xfrm>
              <a:custGeom>
                <a:rect b="b" l="l" r="r" t="t"/>
                <a:pathLst>
                  <a:path extrusionOk="0" h="1057" w="214">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
              <p:cNvSpPr/>
              <p:nvPr/>
            </p:nvSpPr>
            <p:spPr>
              <a:xfrm>
                <a:off x="3579812" y="4212739"/>
                <a:ext cx="479357" cy="362221"/>
              </a:xfrm>
              <a:custGeom>
                <a:rect b="b" l="l" r="r" t="t"/>
                <a:pathLst>
                  <a:path extrusionOk="0" h="3463" w="3459">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
              <p:cNvSpPr/>
              <p:nvPr/>
            </p:nvSpPr>
            <p:spPr>
              <a:xfrm>
                <a:off x="3646193" y="4262319"/>
                <a:ext cx="348396" cy="254590"/>
              </a:xfrm>
              <a:custGeom>
                <a:rect b="b" l="l" r="r" t="t"/>
                <a:pathLst>
                  <a:path extrusionOk="0" h="2434" w="2514">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
              <p:cNvSpPr/>
              <p:nvPr/>
            </p:nvSpPr>
            <p:spPr>
              <a:xfrm>
                <a:off x="3766205" y="4343696"/>
                <a:ext cx="101027" cy="75729"/>
              </a:xfrm>
              <a:custGeom>
                <a:rect b="b" l="l" r="r" t="t"/>
                <a:pathLst>
                  <a:path extrusionOk="0" h="724" w="729">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3803206" y="4271314"/>
                <a:ext cx="30211" cy="110560"/>
              </a:xfrm>
              <a:custGeom>
                <a:rect b="b" l="l" r="r" t="t"/>
                <a:pathLst>
                  <a:path extrusionOk="0" h="1057" w="218">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
              <p:cNvSpPr/>
              <p:nvPr/>
            </p:nvSpPr>
            <p:spPr>
              <a:xfrm>
                <a:off x="5398566" y="4754141"/>
                <a:ext cx="726588" cy="16317"/>
              </a:xfrm>
              <a:custGeom>
                <a:rect b="b" l="l" r="r" t="t"/>
                <a:pathLst>
                  <a:path extrusionOk="0" h="156" w="5243">
                    <a:moveTo>
                      <a:pt x="1" y="1"/>
                    </a:moveTo>
                    <a:lnTo>
                      <a:pt x="1" y="155"/>
                    </a:lnTo>
                    <a:lnTo>
                      <a:pt x="5243" y="155"/>
                    </a:lnTo>
                    <a:lnTo>
                      <a:pt x="52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
              <p:cNvSpPr/>
              <p:nvPr/>
            </p:nvSpPr>
            <p:spPr>
              <a:xfrm>
                <a:off x="5398566" y="4836773"/>
                <a:ext cx="726588" cy="16317"/>
              </a:xfrm>
              <a:custGeom>
                <a:rect b="b" l="l" r="r" t="t"/>
                <a:pathLst>
                  <a:path extrusionOk="0" h="156" w="5243">
                    <a:moveTo>
                      <a:pt x="1" y="0"/>
                    </a:moveTo>
                    <a:lnTo>
                      <a:pt x="1" y="156"/>
                    </a:lnTo>
                    <a:lnTo>
                      <a:pt x="5243" y="156"/>
                    </a:lnTo>
                    <a:lnTo>
                      <a:pt x="52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rect b="b" l="l" r="r" t="t"/>
                  <a:pathLst>
                    <a:path extrusionOk="0" h="20916" w="23595">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759660" y="3615075"/>
                  <a:ext cx="2424778" cy="1240845"/>
                </a:xfrm>
                <a:custGeom>
                  <a:rect b="b" l="l" r="r" t="t"/>
                  <a:pathLst>
                    <a:path extrusionOk="0" h="8954" w="17497">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0"/>
              <p:cNvSpPr/>
              <p:nvPr/>
            </p:nvSpPr>
            <p:spPr>
              <a:xfrm>
                <a:off x="3268016" y="4754141"/>
                <a:ext cx="726588" cy="16317"/>
              </a:xfrm>
              <a:custGeom>
                <a:rect b="b" l="l" r="r" t="t"/>
                <a:pathLst>
                  <a:path extrusionOk="0" h="156" w="5243">
                    <a:moveTo>
                      <a:pt x="1" y="1"/>
                    </a:moveTo>
                    <a:lnTo>
                      <a:pt x="1" y="155"/>
                    </a:lnTo>
                    <a:lnTo>
                      <a:pt x="5243" y="155"/>
                    </a:lnTo>
                    <a:lnTo>
                      <a:pt x="52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a:off x="3268016" y="4836773"/>
                <a:ext cx="726588" cy="16317"/>
              </a:xfrm>
              <a:custGeom>
                <a:rect b="b" l="l" r="r" t="t"/>
                <a:pathLst>
                  <a:path extrusionOk="0" h="156" w="5243">
                    <a:moveTo>
                      <a:pt x="1" y="0"/>
                    </a:moveTo>
                    <a:lnTo>
                      <a:pt x="1" y="156"/>
                    </a:lnTo>
                    <a:lnTo>
                      <a:pt x="5243" y="156"/>
                    </a:lnTo>
                    <a:lnTo>
                      <a:pt x="52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 name="Google Shape;143;p10"/>
          <p:cNvSpPr/>
          <p:nvPr/>
        </p:nvSpPr>
        <p:spPr>
          <a:xfrm rot="-2046914">
            <a:off x="-7837653" y="-4105986"/>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ABB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indent="-317500" lvl="1" marL="9144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indent="-317500" lvl="2" marL="13716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indent="-317500" lvl="3" marL="18288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indent="-317500" lvl="4" marL="22860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indent="-317500" lvl="5" marL="27432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indent="-317500" lvl="6" marL="32004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indent="-317500" lvl="7" marL="36576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indent="-317500" lvl="8" marL="41148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p30"/>
          <p:cNvSpPr txBox="1"/>
          <p:nvPr>
            <p:ph type="ctrTitle"/>
          </p:nvPr>
        </p:nvSpPr>
        <p:spPr>
          <a:xfrm>
            <a:off x="667825" y="1874625"/>
            <a:ext cx="6201600" cy="57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Aplikasi sewa kendaraan online</a:t>
            </a:r>
            <a:r>
              <a:rPr lang="en" sz="2200">
                <a:solidFill>
                  <a:srgbClr val="FFFF00"/>
                </a:solidFill>
              </a:rPr>
              <a:t> </a:t>
            </a:r>
            <a:endParaRPr sz="2200">
              <a:solidFill>
                <a:srgbClr val="FFFF00"/>
              </a:solidFill>
            </a:endParaRPr>
          </a:p>
        </p:txBody>
      </p:sp>
      <p:sp>
        <p:nvSpPr>
          <p:cNvPr id="595" name="Google Shape;595;p30"/>
          <p:cNvSpPr txBox="1"/>
          <p:nvPr>
            <p:ph idx="1" type="subTitle"/>
          </p:nvPr>
        </p:nvSpPr>
        <p:spPr>
          <a:xfrm>
            <a:off x="1066200" y="2704475"/>
            <a:ext cx="2800200" cy="16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30"/>
          <p:cNvGrpSpPr/>
          <p:nvPr/>
        </p:nvGrpSpPr>
        <p:grpSpPr>
          <a:xfrm>
            <a:off x="5889427" y="2791388"/>
            <a:ext cx="2120724" cy="1654124"/>
            <a:chOff x="5173120" y="1048631"/>
            <a:chExt cx="5158658" cy="3620319"/>
          </a:xfrm>
        </p:grpSpPr>
        <p:sp>
          <p:nvSpPr>
            <p:cNvPr id="597" name="Google Shape;597;p30"/>
            <p:cNvSpPr/>
            <p:nvPr/>
          </p:nvSpPr>
          <p:spPr>
            <a:xfrm>
              <a:off x="9396814"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30"/>
            <p:cNvGrpSpPr/>
            <p:nvPr/>
          </p:nvGrpSpPr>
          <p:grpSpPr>
            <a:xfrm>
              <a:off x="5173120" y="1048631"/>
              <a:ext cx="5158658" cy="3620319"/>
              <a:chOff x="5173120" y="1048631"/>
              <a:chExt cx="5158658" cy="3620319"/>
            </a:xfrm>
          </p:grpSpPr>
          <p:sp>
            <p:nvSpPr>
              <p:cNvPr id="599" name="Google Shape;599;p30"/>
              <p:cNvSpPr/>
              <p:nvPr/>
            </p:nvSpPr>
            <p:spPr>
              <a:xfrm>
                <a:off x="5467950"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30"/>
              <p:cNvGrpSpPr/>
              <p:nvPr/>
            </p:nvGrpSpPr>
            <p:grpSpPr>
              <a:xfrm>
                <a:off x="5173120" y="1048631"/>
                <a:ext cx="5158658" cy="3231941"/>
                <a:chOff x="5593100" y="1024150"/>
                <a:chExt cx="594425" cy="372425"/>
              </a:xfrm>
            </p:grpSpPr>
            <p:sp>
              <p:nvSpPr>
                <p:cNvPr id="601" name="Google Shape;601;p30"/>
                <p:cNvSpPr/>
                <p:nvPr/>
              </p:nvSpPr>
              <p:spPr>
                <a:xfrm>
                  <a:off x="5593100" y="1117900"/>
                  <a:ext cx="67550" cy="46900"/>
                </a:xfrm>
                <a:custGeom>
                  <a:rect b="b" l="l" r="r" t="t"/>
                  <a:pathLst>
                    <a:path extrusionOk="0" h="1876" w="2702">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5641175" y="1145925"/>
                  <a:ext cx="35275" cy="26175"/>
                </a:xfrm>
                <a:custGeom>
                  <a:rect b="b" l="l" r="r" t="t"/>
                  <a:pathLst>
                    <a:path extrusionOk="0" h="1047" w="1411">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5600675" y="1117900"/>
                  <a:ext cx="59975" cy="35975"/>
                </a:xfrm>
                <a:custGeom>
                  <a:rect b="b" l="l" r="r" t="t"/>
                  <a:pathLst>
                    <a:path extrusionOk="0" h="1439" w="2399">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5599875" y="1146950"/>
                  <a:ext cx="28775" cy="13450"/>
                </a:xfrm>
                <a:custGeom>
                  <a:rect b="b" l="l" r="r" t="t"/>
                  <a:pathLst>
                    <a:path extrusionOk="0" h="538" w="1151">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6119975" y="1117900"/>
                  <a:ext cx="67550" cy="46900"/>
                </a:xfrm>
                <a:custGeom>
                  <a:rect b="b" l="l" r="r" t="t"/>
                  <a:pathLst>
                    <a:path extrusionOk="0" h="1876" w="2702">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6104150" y="1145925"/>
                  <a:ext cx="35300" cy="26175"/>
                </a:xfrm>
                <a:custGeom>
                  <a:rect b="b" l="l" r="r" t="t"/>
                  <a:pathLst>
                    <a:path extrusionOk="0" h="1047" w="1412">
                      <a:moveTo>
                        <a:pt x="634" y="0"/>
                      </a:moveTo>
                      <a:cubicBezTo>
                        <a:pt x="634" y="0"/>
                        <a:pt x="73" y="145"/>
                        <a:pt x="0" y="145"/>
                      </a:cubicBezTo>
                      <a:lnTo>
                        <a:pt x="121" y="1047"/>
                      </a:lnTo>
                      <a:lnTo>
                        <a:pt x="1411" y="75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0"/>
                <p:cNvSpPr/>
                <p:nvPr/>
              </p:nvSpPr>
              <p:spPr>
                <a:xfrm>
                  <a:off x="6119975" y="1117900"/>
                  <a:ext cx="59975" cy="35975"/>
                </a:xfrm>
                <a:custGeom>
                  <a:rect b="b" l="l" r="r" t="t"/>
                  <a:pathLst>
                    <a:path extrusionOk="0" h="1439" w="2399">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a:off x="6152050" y="1146950"/>
                  <a:ext cx="28675" cy="13450"/>
                </a:xfrm>
                <a:custGeom>
                  <a:rect b="b" l="l" r="r" t="t"/>
                  <a:pathLst>
                    <a:path extrusionOk="0" h="538" w="1147">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a:off x="5759350" y="1351050"/>
                  <a:ext cx="263375" cy="45525"/>
                </a:xfrm>
                <a:custGeom>
                  <a:rect b="b" l="l" r="r" t="t"/>
                  <a:pathLst>
                    <a:path extrusionOk="0" h="1821" w="10535">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5618975" y="1024150"/>
                  <a:ext cx="544025" cy="363500"/>
                </a:xfrm>
                <a:custGeom>
                  <a:rect b="b" l="l" r="r" t="t"/>
                  <a:pathLst>
                    <a:path extrusionOk="0" h="14540" w="21761">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5684950" y="1155725"/>
                  <a:ext cx="413900" cy="73100"/>
                </a:xfrm>
                <a:custGeom>
                  <a:rect b="b" l="l" r="r" t="t"/>
                  <a:pathLst>
                    <a:path extrusionOk="0" h="2924" w="16556">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5854225" y="1061900"/>
                  <a:ext cx="74925" cy="19450"/>
                </a:xfrm>
                <a:custGeom>
                  <a:rect b="b" l="l" r="r" t="t"/>
                  <a:pathLst>
                    <a:path extrusionOk="0" h="778" w="2997">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5764775" y="1090625"/>
                  <a:ext cx="58575" cy="43875"/>
                </a:xfrm>
                <a:custGeom>
                  <a:rect b="b" l="l" r="r" t="t"/>
                  <a:pathLst>
                    <a:path extrusionOk="0" h="1755" w="2343">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5750050" y="1142075"/>
                  <a:ext cx="87000" cy="11175"/>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5964800" y="1090625"/>
                  <a:ext cx="58625" cy="43875"/>
                </a:xfrm>
                <a:custGeom>
                  <a:rect b="b" l="l" r="r" t="t"/>
                  <a:pathLst>
                    <a:path extrusionOk="0" h="1755" w="2345">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5950125" y="1142075"/>
                  <a:ext cx="86950" cy="11175"/>
                </a:xfrm>
                <a:custGeom>
                  <a:rect b="b" l="l" r="r" t="t"/>
                  <a:pathLst>
                    <a:path extrusionOk="0" h="447" w="3478">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5767525" y="1306600"/>
                  <a:ext cx="255625" cy="43275"/>
                </a:xfrm>
                <a:custGeom>
                  <a:rect b="b" l="l" r="r" t="t"/>
                  <a:pathLst>
                    <a:path extrusionOk="0" h="1731" w="10225">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5810175" y="1279850"/>
                  <a:ext cx="157675" cy="38375"/>
                </a:xfrm>
                <a:custGeom>
                  <a:rect b="b" l="l" r="r" t="t"/>
                  <a:pathLst>
                    <a:path extrusionOk="0" h="1535" w="6307">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5787125" y="1063350"/>
                  <a:ext cx="208500" cy="64800"/>
                </a:xfrm>
                <a:custGeom>
                  <a:rect b="b" l="l" r="r" t="t"/>
                  <a:pathLst>
                    <a:path extrusionOk="0" h="2592" w="834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5685625" y="1036800"/>
                  <a:ext cx="387775" cy="116450"/>
                </a:xfrm>
                <a:custGeom>
                  <a:rect b="b" l="l" r="r" t="t"/>
                  <a:pathLst>
                    <a:path extrusionOk="0" h="4658" w="15511">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5853144" y="1061735"/>
                  <a:ext cx="76191" cy="19779"/>
                </a:xfrm>
                <a:custGeom>
                  <a:rect b="b" l="l" r="r" t="t"/>
                  <a:pathLst>
                    <a:path extrusionOk="0" h="778" w="2997">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5764150" y="1090148"/>
                  <a:ext cx="58626" cy="44831"/>
                </a:xfrm>
                <a:custGeom>
                  <a:rect b="b" l="l" r="r" t="t"/>
                  <a:pathLst>
                    <a:path extrusionOk="0" h="1755" w="2295">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5748933" y="1141381"/>
                  <a:ext cx="89236" cy="11869"/>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5965413" y="1089800"/>
                  <a:ext cx="58623" cy="45525"/>
                </a:xfrm>
                <a:custGeom>
                  <a:rect b="b" l="l" r="r" t="t"/>
                  <a:pathLst>
                    <a:path extrusionOk="0" h="1755" w="2296">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6033800" y="1094150"/>
                  <a:ext cx="63325" cy="59100"/>
                </a:xfrm>
                <a:custGeom>
                  <a:rect b="b" l="l" r="r" t="t"/>
                  <a:pathLst>
                    <a:path extrusionOk="0" h="2364" w="2533">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5947920" y="1141929"/>
                  <a:ext cx="89237" cy="11468"/>
                </a:xfrm>
                <a:custGeom>
                  <a:rect b="b" l="l" r="r" t="t"/>
                  <a:pathLst>
                    <a:path extrusionOk="0" h="447" w="3478">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5860650" y="1081325"/>
                  <a:ext cx="50950" cy="46825"/>
                </a:xfrm>
                <a:custGeom>
                  <a:rect b="b" l="l" r="r" t="t"/>
                  <a:pathLst>
                    <a:path extrusionOk="0" h="1873" w="2038">
                      <a:moveTo>
                        <a:pt x="1545" y="1"/>
                      </a:moveTo>
                      <a:lnTo>
                        <a:pt x="1" y="1873"/>
                      </a:lnTo>
                      <a:lnTo>
                        <a:pt x="489" y="1873"/>
                      </a:lnTo>
                      <a:lnTo>
                        <a:pt x="2038" y="1"/>
                      </a:ln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a:off x="5839925" y="1037975"/>
                  <a:ext cx="107125" cy="115275"/>
                </a:xfrm>
                <a:custGeom>
                  <a:rect b="b" l="l" r="r" t="t"/>
                  <a:pathLst>
                    <a:path extrusionOk="0" h="4611" w="4285">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a:off x="5898263" y="1061735"/>
                  <a:ext cx="30364" cy="19779"/>
                </a:xfrm>
                <a:custGeom>
                  <a:rect b="b" l="l" r="r" t="t"/>
                  <a:pathLst>
                    <a:path extrusionOk="0" h="778" w="1140">
                      <a:moveTo>
                        <a:pt x="644" y="0"/>
                      </a:moveTo>
                      <a:lnTo>
                        <a:pt x="0" y="778"/>
                      </a:lnTo>
                      <a:lnTo>
                        <a:pt x="493" y="778"/>
                      </a:lnTo>
                      <a:lnTo>
                        <a:pt x="1139" y="0"/>
                      </a:ln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5688125" y="1043075"/>
                  <a:ext cx="99275" cy="109500"/>
                </a:xfrm>
                <a:custGeom>
                  <a:rect b="b" l="l" r="r" t="t"/>
                  <a:pathLst>
                    <a:path extrusionOk="0" h="4380" w="3971">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6026400" y="1085225"/>
                  <a:ext cx="51875" cy="62550"/>
                </a:xfrm>
                <a:custGeom>
                  <a:rect b="b" l="l" r="r" t="t"/>
                  <a:pathLst>
                    <a:path extrusionOk="0" h="2502" w="2075">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p:nvPr/>
              </p:nvSpPr>
              <p:spPr>
                <a:xfrm>
                  <a:off x="6015828" y="1141929"/>
                  <a:ext cx="18500" cy="11469"/>
                </a:xfrm>
                <a:custGeom>
                  <a:rect b="b" l="l" r="r" t="t"/>
                  <a:pathLst>
                    <a:path extrusionOk="0" h="447" w="665">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5894475" y="1064975"/>
                  <a:ext cx="63400" cy="63175"/>
                </a:xfrm>
                <a:custGeom>
                  <a:rect b="b" l="l" r="r" t="t"/>
                  <a:pathLst>
                    <a:path extrusionOk="0" h="2527" w="2536">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a:off x="5873750" y="1040225"/>
                  <a:ext cx="104950" cy="113025"/>
                </a:xfrm>
                <a:custGeom>
                  <a:rect b="b" l="l" r="r" t="t"/>
                  <a:pathLst>
                    <a:path extrusionOk="0" h="4521" w="4198">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a:off x="5630250" y="1286850"/>
                  <a:ext cx="151650" cy="88000"/>
                </a:xfrm>
                <a:custGeom>
                  <a:rect b="b" l="l" r="r" t="t"/>
                  <a:pathLst>
                    <a:path extrusionOk="0" h="3520" w="6066">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5656575" y="1295575"/>
                  <a:ext cx="81625" cy="52850"/>
                </a:xfrm>
                <a:custGeom>
                  <a:rect b="b" l="l" r="r" t="t"/>
                  <a:pathLst>
                    <a:path extrusionOk="0" h="2114" w="3265">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5669975" y="1306600"/>
                  <a:ext cx="26425" cy="26500"/>
                </a:xfrm>
                <a:custGeom>
                  <a:rect b="b" l="l" r="r" t="t"/>
                  <a:pathLst>
                    <a:path extrusionOk="0" h="1060" w="1057">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5698975" y="1320350"/>
                  <a:ext cx="18500" cy="18525"/>
                </a:xfrm>
                <a:custGeom>
                  <a:rect b="b" l="l" r="r" t="t"/>
                  <a:pathLst>
                    <a:path extrusionOk="0" h="741" w="74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5709050" y="1243975"/>
                  <a:ext cx="32175" cy="34000"/>
                </a:xfrm>
                <a:custGeom>
                  <a:rect b="b" l="l" r="r" t="t"/>
                  <a:pathLst>
                    <a:path extrusionOk="0" h="1360" w="1287">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5640725" y="1186600"/>
                  <a:ext cx="97225" cy="63625"/>
                </a:xfrm>
                <a:custGeom>
                  <a:rect b="b" l="l" r="r" t="t"/>
                  <a:pathLst>
                    <a:path extrusionOk="0" h="2545" w="3889">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5684950" y="1215600"/>
                  <a:ext cx="26425" cy="26425"/>
                </a:xfrm>
                <a:custGeom>
                  <a:rect b="b" l="l" r="r" t="t"/>
                  <a:pathLst>
                    <a:path extrusionOk="0" h="1057" w="1057">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0"/>
                <p:cNvSpPr/>
                <p:nvPr/>
              </p:nvSpPr>
              <p:spPr>
                <a:xfrm>
                  <a:off x="5654675" y="1200800"/>
                  <a:ext cx="31075" cy="31075"/>
                </a:xfrm>
                <a:custGeom>
                  <a:rect b="b" l="l" r="r" t="t"/>
                  <a:pathLst>
                    <a:path extrusionOk="0" h="1243" w="1243">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6000925" y="1286850"/>
                  <a:ext cx="151750" cy="88000"/>
                </a:xfrm>
                <a:custGeom>
                  <a:rect b="b" l="l" r="r" t="t"/>
                  <a:pathLst>
                    <a:path extrusionOk="0" h="3520" w="607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6044625" y="1295575"/>
                  <a:ext cx="81650" cy="52850"/>
                </a:xfrm>
                <a:custGeom>
                  <a:rect b="b" l="l" r="r" t="t"/>
                  <a:pathLst>
                    <a:path extrusionOk="0" h="2114" w="3266">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6086425" y="1306600"/>
                  <a:ext cx="26425" cy="26500"/>
                </a:xfrm>
                <a:custGeom>
                  <a:rect b="b" l="l" r="r" t="t"/>
                  <a:pathLst>
                    <a:path extrusionOk="0" h="1060" w="1057">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6065450" y="1320350"/>
                  <a:ext cx="18500" cy="18525"/>
                </a:xfrm>
                <a:custGeom>
                  <a:rect b="b" l="l" r="r" t="t"/>
                  <a:pathLst>
                    <a:path extrusionOk="0" h="741" w="74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6041700" y="1243975"/>
                  <a:ext cx="32100" cy="34000"/>
                </a:xfrm>
                <a:custGeom>
                  <a:rect b="b" l="l" r="r" t="t"/>
                  <a:pathLst>
                    <a:path extrusionOk="0" h="1360" w="1284">
                      <a:moveTo>
                        <a:pt x="1" y="0"/>
                      </a:moveTo>
                      <a:lnTo>
                        <a:pt x="176" y="1359"/>
                      </a:lnTo>
                      <a:lnTo>
                        <a:pt x="1284" y="610"/>
                      </a:lnTo>
                      <a:cubicBezTo>
                        <a:pt x="499" y="537"/>
                        <a:pt x="1" y="1"/>
                        <a:pt x="1"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6044975" y="1186600"/>
                  <a:ext cx="97125" cy="63625"/>
                </a:xfrm>
                <a:custGeom>
                  <a:rect b="b" l="l" r="r" t="t"/>
                  <a:pathLst>
                    <a:path extrusionOk="0" h="2545" w="3885">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6071475" y="1215600"/>
                  <a:ext cx="26500" cy="26425"/>
                </a:xfrm>
                <a:custGeom>
                  <a:rect b="b" l="l" r="r" t="t"/>
                  <a:pathLst>
                    <a:path extrusionOk="0" h="1057" w="106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6097100" y="1200800"/>
                  <a:ext cx="31075" cy="31075"/>
                </a:xfrm>
                <a:custGeom>
                  <a:rect b="b" l="l" r="r" t="t"/>
                  <a:pathLst>
                    <a:path extrusionOk="0" h="1243" w="1243">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51" name="Google Shape;651;p30"/>
          <p:cNvSpPr txBox="1"/>
          <p:nvPr>
            <p:ph idx="1" type="subTitle"/>
          </p:nvPr>
        </p:nvSpPr>
        <p:spPr>
          <a:xfrm>
            <a:off x="3903325" y="2745575"/>
            <a:ext cx="1456500" cy="1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txBox="1"/>
          <p:nvPr>
            <p:ph type="ctrTitle"/>
          </p:nvPr>
        </p:nvSpPr>
        <p:spPr>
          <a:xfrm>
            <a:off x="1503175" y="902250"/>
            <a:ext cx="2656200" cy="57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chemeClr val="dk1"/>
                </a:solidFill>
              </a:rPr>
              <a:t>SeKo</a:t>
            </a:r>
            <a:r>
              <a:rPr lang="en" sz="5000">
                <a:solidFill>
                  <a:srgbClr val="FFFF00"/>
                </a:solidFill>
              </a:rPr>
              <a:t> </a:t>
            </a:r>
            <a:endParaRPr sz="5000">
              <a:solidFill>
                <a:srgbClr val="FFFF00"/>
              </a:solidFill>
            </a:endParaRPr>
          </a:p>
        </p:txBody>
      </p:sp>
      <p:sp>
        <p:nvSpPr>
          <p:cNvPr id="653" name="Google Shape;653;p30"/>
          <p:cNvSpPr txBox="1"/>
          <p:nvPr/>
        </p:nvSpPr>
        <p:spPr>
          <a:xfrm>
            <a:off x="8107750" y="2378425"/>
            <a:ext cx="10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1"/>
          <p:cNvSpPr txBox="1"/>
          <p:nvPr>
            <p:ph type="title"/>
          </p:nvPr>
        </p:nvSpPr>
        <p:spPr>
          <a:xfrm>
            <a:off x="713225" y="389177"/>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00"/>
                </a:solidFill>
              </a:rPr>
              <a:t>Latar Belakang</a:t>
            </a:r>
            <a:endParaRPr>
              <a:solidFill>
                <a:srgbClr val="FFFF00"/>
              </a:solidFill>
            </a:endParaRPr>
          </a:p>
        </p:txBody>
      </p:sp>
      <p:sp>
        <p:nvSpPr>
          <p:cNvPr id="659" name="Google Shape;659;p31"/>
          <p:cNvSpPr txBox="1"/>
          <p:nvPr>
            <p:ph idx="1" type="body"/>
          </p:nvPr>
        </p:nvSpPr>
        <p:spPr>
          <a:xfrm>
            <a:off x="46875" y="1417675"/>
            <a:ext cx="8383800" cy="3169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1000"/>
              </a:spcBef>
              <a:spcAft>
                <a:spcPts val="0"/>
              </a:spcAft>
              <a:buClr>
                <a:schemeClr val="lt1"/>
              </a:buClr>
              <a:buSzPts val="1800"/>
              <a:buFont typeface="Krona One"/>
              <a:buChar char="●"/>
            </a:pPr>
            <a:r>
              <a:rPr lang="en" sz="1800">
                <a:solidFill>
                  <a:schemeClr val="lt1"/>
                </a:solidFill>
                <a:latin typeface="Krona One"/>
                <a:ea typeface="Krona One"/>
                <a:cs typeface="Krona One"/>
                <a:sym typeface="Krona One"/>
              </a:rPr>
              <a:t>Kurangnya akses sewa kendaraan yang mudah dan praktis</a:t>
            </a:r>
            <a:endParaRPr sz="1800">
              <a:solidFill>
                <a:schemeClr val="lt1"/>
              </a:solidFill>
              <a:latin typeface="Krona One"/>
              <a:ea typeface="Krona One"/>
              <a:cs typeface="Krona One"/>
              <a:sym typeface="Krona One"/>
            </a:endParaRPr>
          </a:p>
          <a:p>
            <a:pPr indent="-342900" lvl="0" marL="457200" rtl="0" algn="l">
              <a:lnSpc>
                <a:spcPct val="150000"/>
              </a:lnSpc>
              <a:spcBef>
                <a:spcPts val="0"/>
              </a:spcBef>
              <a:spcAft>
                <a:spcPts val="0"/>
              </a:spcAft>
              <a:buClr>
                <a:schemeClr val="lt1"/>
              </a:buClr>
              <a:buSzPts val="1800"/>
              <a:buFont typeface="Krona One"/>
              <a:buChar char="●"/>
            </a:pPr>
            <a:r>
              <a:rPr lang="en" sz="1800">
                <a:solidFill>
                  <a:schemeClr val="lt1"/>
                </a:solidFill>
                <a:latin typeface="Krona One"/>
                <a:ea typeface="Krona One"/>
                <a:cs typeface="Krona One"/>
                <a:sym typeface="Krona One"/>
              </a:rPr>
              <a:t>Memaksimalkan kemudahan dalam menyewa kendaraan secara digital</a:t>
            </a:r>
            <a:endParaRPr sz="1800">
              <a:solidFill>
                <a:schemeClr val="lt1"/>
              </a:solidFill>
              <a:latin typeface="Krona One"/>
              <a:ea typeface="Krona One"/>
              <a:cs typeface="Krona One"/>
              <a:sym typeface="Krona One"/>
            </a:endParaRPr>
          </a:p>
          <a:p>
            <a:pPr indent="-342900" lvl="0" marL="457200" rtl="0" algn="l">
              <a:lnSpc>
                <a:spcPct val="150000"/>
              </a:lnSpc>
              <a:spcBef>
                <a:spcPts val="0"/>
              </a:spcBef>
              <a:spcAft>
                <a:spcPts val="0"/>
              </a:spcAft>
              <a:buClr>
                <a:schemeClr val="lt1"/>
              </a:buClr>
              <a:buSzPts val="1800"/>
              <a:buFont typeface="Krona One"/>
              <a:buChar char="●"/>
            </a:pPr>
            <a:r>
              <a:rPr lang="en" sz="1800">
                <a:solidFill>
                  <a:schemeClr val="lt1"/>
                </a:solidFill>
                <a:latin typeface="Krona One"/>
                <a:ea typeface="Krona One"/>
                <a:cs typeface="Krona One"/>
                <a:sym typeface="Krona One"/>
              </a:rPr>
              <a:t>Rasa percaya antar konsumen dan penyedia kendaraan yang masih kurang </a:t>
            </a:r>
            <a:endParaRPr sz="2300">
              <a:solidFill>
                <a:schemeClr val="lt1"/>
              </a:solidFill>
              <a:latin typeface="Krona One"/>
              <a:ea typeface="Krona One"/>
              <a:cs typeface="Krona One"/>
              <a:sym typeface="Krona One"/>
            </a:endParaRPr>
          </a:p>
        </p:txBody>
      </p:sp>
      <p:sp>
        <p:nvSpPr>
          <p:cNvPr id="660" name="Google Shape;660;p31"/>
          <p:cNvSpPr/>
          <p:nvPr/>
        </p:nvSpPr>
        <p:spPr>
          <a:xfrm flipH="1" rot="-2047043">
            <a:off x="7546280" y="69834"/>
            <a:ext cx="1573035" cy="1441484"/>
          </a:xfrm>
          <a:prstGeom prst="flowChartMagnetic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4600">
                <a:solidFill>
                  <a:schemeClr val="dk1"/>
                </a:solidFill>
                <a:latin typeface="Krona One"/>
                <a:ea typeface="Krona One"/>
                <a:cs typeface="Krona One"/>
                <a:sym typeface="Krona One"/>
              </a:rPr>
              <a:t>?</a:t>
            </a:r>
            <a:endParaRPr b="1" i="1" sz="4600">
              <a:solidFill>
                <a:schemeClr val="dk1"/>
              </a:solidFill>
              <a:latin typeface="Krona One"/>
              <a:ea typeface="Krona One"/>
              <a:cs typeface="Krona One"/>
              <a:sym typeface="Krona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2"/>
          <p:cNvSpPr txBox="1"/>
          <p:nvPr>
            <p:ph type="title"/>
          </p:nvPr>
        </p:nvSpPr>
        <p:spPr>
          <a:xfrm>
            <a:off x="410075" y="140600"/>
            <a:ext cx="8020800" cy="12768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FFFF00"/>
                </a:solidFill>
              </a:rPr>
              <a:t>Ide Produk</a:t>
            </a:r>
            <a:endParaRPr b="1">
              <a:solidFill>
                <a:srgbClr val="FFFF00"/>
              </a:solidFill>
            </a:endParaRPr>
          </a:p>
        </p:txBody>
      </p:sp>
      <p:sp>
        <p:nvSpPr>
          <p:cNvPr id="666" name="Google Shape;666;p32"/>
          <p:cNvSpPr txBox="1"/>
          <p:nvPr>
            <p:ph idx="1" type="body"/>
          </p:nvPr>
        </p:nvSpPr>
        <p:spPr>
          <a:xfrm>
            <a:off x="46875" y="984175"/>
            <a:ext cx="8383800" cy="1116000"/>
          </a:xfrm>
          <a:prstGeom prst="rect">
            <a:avLst/>
          </a:prstGeom>
        </p:spPr>
        <p:txBody>
          <a:bodyPr anchorCtr="0" anchor="t" bIns="91425" lIns="91425" spcFirstLastPara="1" rIns="91425" wrap="square" tIns="91425">
            <a:noAutofit/>
          </a:bodyPr>
          <a:lstStyle/>
          <a:p>
            <a:pPr indent="0" lvl="0" marL="457200" rtl="0" algn="l">
              <a:lnSpc>
                <a:spcPct val="150000"/>
              </a:lnSpc>
              <a:spcBef>
                <a:spcPts val="1000"/>
              </a:spcBef>
              <a:spcAft>
                <a:spcPts val="0"/>
              </a:spcAft>
              <a:buNone/>
            </a:pPr>
            <a:r>
              <a:rPr b="1" lang="en">
                <a:solidFill>
                  <a:schemeClr val="lt1"/>
                </a:solidFill>
                <a:latin typeface="Krona One"/>
                <a:ea typeface="Krona One"/>
                <a:cs typeface="Krona One"/>
                <a:sym typeface="Krona One"/>
              </a:rPr>
              <a:t>Membuat aplikasi yang dapat menjadi penghubung atau perantara yang terpercaya dari penyedia sewa kendaraan dengan konsumen dapat meningkatkan kepercayaan kedua belah pihak dengan fitur-fitur aplikasi</a:t>
            </a:r>
            <a:endParaRPr b="1">
              <a:solidFill>
                <a:schemeClr val="lt1"/>
              </a:solidFill>
              <a:latin typeface="Krona One"/>
              <a:ea typeface="Krona One"/>
              <a:cs typeface="Krona One"/>
              <a:sym typeface="Krona One"/>
            </a:endParaRPr>
          </a:p>
          <a:p>
            <a:pPr indent="0" lvl="0" marL="457200" rtl="0" algn="l">
              <a:lnSpc>
                <a:spcPct val="150000"/>
              </a:lnSpc>
              <a:spcBef>
                <a:spcPts val="1200"/>
              </a:spcBef>
              <a:spcAft>
                <a:spcPts val="0"/>
              </a:spcAft>
              <a:buNone/>
            </a:pPr>
            <a:r>
              <a:t/>
            </a:r>
            <a:endParaRPr b="1">
              <a:solidFill>
                <a:schemeClr val="lt1"/>
              </a:solidFill>
              <a:latin typeface="Krona One"/>
              <a:ea typeface="Krona One"/>
              <a:cs typeface="Krona One"/>
              <a:sym typeface="Krona One"/>
            </a:endParaRPr>
          </a:p>
          <a:p>
            <a:pPr indent="0" lvl="0" marL="0" rtl="0" algn="l">
              <a:lnSpc>
                <a:spcPct val="150000"/>
              </a:lnSpc>
              <a:spcBef>
                <a:spcPts val="1200"/>
              </a:spcBef>
              <a:spcAft>
                <a:spcPts val="1200"/>
              </a:spcAft>
              <a:buNone/>
            </a:pPr>
            <a:r>
              <a:t/>
            </a:r>
            <a:endParaRPr sz="1800">
              <a:solidFill>
                <a:schemeClr val="lt1"/>
              </a:solidFill>
              <a:latin typeface="Krona One"/>
              <a:ea typeface="Krona One"/>
              <a:cs typeface="Krona One"/>
              <a:sym typeface="Krona One"/>
            </a:endParaRPr>
          </a:p>
        </p:txBody>
      </p:sp>
      <p:sp>
        <p:nvSpPr>
          <p:cNvPr id="667" name="Google Shape;667;p32"/>
          <p:cNvSpPr txBox="1"/>
          <p:nvPr>
            <p:ph idx="1" type="body"/>
          </p:nvPr>
        </p:nvSpPr>
        <p:spPr>
          <a:xfrm>
            <a:off x="515600" y="1944925"/>
            <a:ext cx="7252500" cy="275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1000"/>
              </a:spcBef>
              <a:spcAft>
                <a:spcPts val="0"/>
              </a:spcAft>
              <a:buNone/>
            </a:pPr>
            <a:r>
              <a:t/>
            </a:r>
            <a:endParaRPr b="1">
              <a:solidFill>
                <a:schemeClr val="lt1"/>
              </a:solidFill>
              <a:latin typeface="Krona One"/>
              <a:ea typeface="Krona One"/>
              <a:cs typeface="Krona One"/>
              <a:sym typeface="Krona One"/>
            </a:endParaRPr>
          </a:p>
          <a:p>
            <a:pPr indent="0" lvl="0" marL="457200" rtl="0" algn="l">
              <a:lnSpc>
                <a:spcPct val="150000"/>
              </a:lnSpc>
              <a:spcBef>
                <a:spcPts val="1200"/>
              </a:spcBef>
              <a:spcAft>
                <a:spcPts val="0"/>
              </a:spcAft>
              <a:buNone/>
            </a:pPr>
            <a:r>
              <a:t/>
            </a:r>
            <a:endParaRPr b="1">
              <a:solidFill>
                <a:schemeClr val="lt1"/>
              </a:solidFill>
              <a:latin typeface="Krona One"/>
              <a:ea typeface="Krona One"/>
              <a:cs typeface="Krona One"/>
              <a:sym typeface="Krona One"/>
            </a:endParaRPr>
          </a:p>
          <a:p>
            <a:pPr indent="0" lvl="0" marL="457200" rtl="0" algn="l">
              <a:lnSpc>
                <a:spcPct val="150000"/>
              </a:lnSpc>
              <a:spcBef>
                <a:spcPts val="1200"/>
              </a:spcBef>
              <a:spcAft>
                <a:spcPts val="0"/>
              </a:spcAft>
              <a:buNone/>
            </a:pPr>
            <a:r>
              <a:t/>
            </a:r>
            <a:endParaRPr b="1">
              <a:solidFill>
                <a:schemeClr val="lt1"/>
              </a:solidFill>
              <a:latin typeface="Krona One"/>
              <a:ea typeface="Krona One"/>
              <a:cs typeface="Krona One"/>
              <a:sym typeface="Krona One"/>
            </a:endParaRPr>
          </a:p>
          <a:p>
            <a:pPr indent="0" lvl="0" marL="0" rtl="0" algn="l">
              <a:lnSpc>
                <a:spcPct val="150000"/>
              </a:lnSpc>
              <a:spcBef>
                <a:spcPts val="1200"/>
              </a:spcBef>
              <a:spcAft>
                <a:spcPts val="1200"/>
              </a:spcAft>
              <a:buNone/>
            </a:pPr>
            <a:r>
              <a:t/>
            </a:r>
            <a:endParaRPr sz="1800">
              <a:solidFill>
                <a:schemeClr val="lt1"/>
              </a:solidFill>
              <a:latin typeface="Krona One"/>
              <a:ea typeface="Krona One"/>
              <a:cs typeface="Krona One"/>
              <a:sym typeface="Krona One"/>
            </a:endParaRPr>
          </a:p>
        </p:txBody>
      </p:sp>
      <p:sp>
        <p:nvSpPr>
          <p:cNvPr id="668" name="Google Shape;668;p32"/>
          <p:cNvSpPr txBox="1"/>
          <p:nvPr>
            <p:ph idx="1" type="body"/>
          </p:nvPr>
        </p:nvSpPr>
        <p:spPr>
          <a:xfrm>
            <a:off x="410075" y="2177450"/>
            <a:ext cx="7358100" cy="2523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solidFill>
                  <a:srgbClr val="FFFF00"/>
                </a:solidFill>
                <a:latin typeface="Krona One"/>
                <a:ea typeface="Krona One"/>
                <a:cs typeface="Krona One"/>
                <a:sym typeface="Krona One"/>
              </a:rPr>
              <a:t>Solusi ide bisnis</a:t>
            </a:r>
            <a:endParaRPr b="1" sz="1800">
              <a:solidFill>
                <a:schemeClr val="lt1"/>
              </a:solidFill>
              <a:latin typeface="Krona One"/>
              <a:ea typeface="Krona One"/>
              <a:cs typeface="Krona One"/>
              <a:sym typeface="Krona One"/>
            </a:endParaRPr>
          </a:p>
          <a:p>
            <a:pPr indent="-304800" lvl="0" marL="457200" rtl="0" algn="l">
              <a:lnSpc>
                <a:spcPct val="150000"/>
              </a:lnSpc>
              <a:spcBef>
                <a:spcPts val="1000"/>
              </a:spcBef>
              <a:spcAft>
                <a:spcPts val="0"/>
              </a:spcAft>
              <a:buSzPts val="1200"/>
              <a:buFont typeface="Krona One"/>
              <a:buChar char="●"/>
            </a:pPr>
            <a:r>
              <a:rPr b="1" lang="en">
                <a:solidFill>
                  <a:schemeClr val="lt1"/>
                </a:solidFill>
                <a:latin typeface="Krona One"/>
                <a:ea typeface="Krona One"/>
                <a:cs typeface="Krona One"/>
                <a:sym typeface="Krona One"/>
              </a:rPr>
              <a:t>Layanan berupa mobile app dengan harga rental sesuai kualitas, kemudahan akses, serta super up - services</a:t>
            </a:r>
            <a:endParaRPr b="1">
              <a:solidFill>
                <a:schemeClr val="lt1"/>
              </a:solidFill>
              <a:latin typeface="Krona One"/>
              <a:ea typeface="Krona One"/>
              <a:cs typeface="Krona One"/>
              <a:sym typeface="Krona One"/>
            </a:endParaRPr>
          </a:p>
          <a:p>
            <a:pPr indent="-304800" lvl="0" marL="457200" rtl="0" algn="l">
              <a:lnSpc>
                <a:spcPct val="150000"/>
              </a:lnSpc>
              <a:spcBef>
                <a:spcPts val="0"/>
              </a:spcBef>
              <a:spcAft>
                <a:spcPts val="0"/>
              </a:spcAft>
              <a:buSzPts val="1200"/>
              <a:buFont typeface="Krona One"/>
              <a:buChar char="●"/>
            </a:pPr>
            <a:r>
              <a:rPr b="1" lang="en">
                <a:solidFill>
                  <a:schemeClr val="lt1"/>
                </a:solidFill>
                <a:latin typeface="Krona One"/>
                <a:ea typeface="Krona One"/>
                <a:cs typeface="Krona One"/>
                <a:sym typeface="Krona One"/>
              </a:rPr>
              <a:t>Kendaraan yang berkualitas dan terpercaya dengan sistem pembayaran langsung di aplikasi</a:t>
            </a:r>
            <a:endParaRPr b="1">
              <a:solidFill>
                <a:schemeClr val="lt1"/>
              </a:solidFill>
              <a:latin typeface="Krona One"/>
              <a:ea typeface="Krona One"/>
              <a:cs typeface="Krona One"/>
              <a:sym typeface="Krona One"/>
            </a:endParaRPr>
          </a:p>
          <a:p>
            <a:pPr indent="-304800" lvl="0" marL="457200" rtl="0" algn="l">
              <a:lnSpc>
                <a:spcPct val="150000"/>
              </a:lnSpc>
              <a:spcBef>
                <a:spcPts val="0"/>
              </a:spcBef>
              <a:spcAft>
                <a:spcPts val="0"/>
              </a:spcAft>
              <a:buSzPts val="1200"/>
              <a:buFont typeface="Krona One"/>
              <a:buChar char="●"/>
            </a:pPr>
            <a:r>
              <a:rPr b="1" lang="en">
                <a:solidFill>
                  <a:schemeClr val="lt1"/>
                </a:solidFill>
                <a:latin typeface="Krona One"/>
                <a:ea typeface="Krona One"/>
                <a:cs typeface="Krona One"/>
                <a:sym typeface="Krona One"/>
              </a:rPr>
              <a:t>Kenyamanan kendaraan dan Keamanan sistem GPS yang akurat serta asuransi</a:t>
            </a:r>
            <a:endParaRPr b="1">
              <a:solidFill>
                <a:schemeClr val="lt1"/>
              </a:solidFill>
              <a:latin typeface="Krona One"/>
              <a:ea typeface="Krona One"/>
              <a:cs typeface="Krona One"/>
              <a:sym typeface="Krona One"/>
            </a:endParaRPr>
          </a:p>
          <a:p>
            <a:pPr indent="0" lvl="0" marL="0" rtl="0" algn="l">
              <a:lnSpc>
                <a:spcPct val="150000"/>
              </a:lnSpc>
              <a:spcBef>
                <a:spcPts val="1200"/>
              </a:spcBef>
              <a:spcAft>
                <a:spcPts val="0"/>
              </a:spcAft>
              <a:buNone/>
            </a:pPr>
            <a:r>
              <a:t/>
            </a:r>
            <a:endParaRPr b="1">
              <a:solidFill>
                <a:schemeClr val="lt1"/>
              </a:solidFill>
              <a:latin typeface="Krona One"/>
              <a:ea typeface="Krona One"/>
              <a:cs typeface="Krona One"/>
              <a:sym typeface="Krona One"/>
            </a:endParaRPr>
          </a:p>
          <a:p>
            <a:pPr indent="0" lvl="0" marL="457200" rtl="0" algn="l">
              <a:lnSpc>
                <a:spcPct val="150000"/>
              </a:lnSpc>
              <a:spcBef>
                <a:spcPts val="1200"/>
              </a:spcBef>
              <a:spcAft>
                <a:spcPts val="0"/>
              </a:spcAft>
              <a:buNone/>
            </a:pPr>
            <a:r>
              <a:t/>
            </a:r>
            <a:endParaRPr b="1">
              <a:solidFill>
                <a:schemeClr val="lt1"/>
              </a:solidFill>
              <a:latin typeface="Krona One"/>
              <a:ea typeface="Krona One"/>
              <a:cs typeface="Krona One"/>
              <a:sym typeface="Krona One"/>
            </a:endParaRPr>
          </a:p>
          <a:p>
            <a:pPr indent="0" lvl="0" marL="457200" rtl="0" algn="l">
              <a:lnSpc>
                <a:spcPct val="150000"/>
              </a:lnSpc>
              <a:spcBef>
                <a:spcPts val="1200"/>
              </a:spcBef>
              <a:spcAft>
                <a:spcPts val="0"/>
              </a:spcAft>
              <a:buNone/>
            </a:pPr>
            <a:r>
              <a:t/>
            </a:r>
            <a:endParaRPr b="1">
              <a:solidFill>
                <a:schemeClr val="lt1"/>
              </a:solidFill>
              <a:latin typeface="Krona One"/>
              <a:ea typeface="Krona One"/>
              <a:cs typeface="Krona One"/>
              <a:sym typeface="Krona One"/>
            </a:endParaRPr>
          </a:p>
          <a:p>
            <a:pPr indent="0" lvl="0" marL="0" rtl="0" algn="l">
              <a:lnSpc>
                <a:spcPct val="150000"/>
              </a:lnSpc>
              <a:spcBef>
                <a:spcPts val="1200"/>
              </a:spcBef>
              <a:spcAft>
                <a:spcPts val="1200"/>
              </a:spcAft>
              <a:buNone/>
            </a:pPr>
            <a:r>
              <a:t/>
            </a:r>
            <a:endParaRPr sz="1800">
              <a:solidFill>
                <a:schemeClr val="lt1"/>
              </a:solidFill>
              <a:latin typeface="Krona One"/>
              <a:ea typeface="Krona One"/>
              <a:cs typeface="Krona One"/>
              <a:sym typeface="Krona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3"/>
          <p:cNvSpPr txBox="1"/>
          <p:nvPr>
            <p:ph type="title"/>
          </p:nvPr>
        </p:nvSpPr>
        <p:spPr>
          <a:xfrm>
            <a:off x="410075" y="140600"/>
            <a:ext cx="8020800" cy="12768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
                <a:solidFill>
                  <a:srgbClr val="FFFF00"/>
                </a:solidFill>
              </a:rPr>
              <a:t>Positioning</a:t>
            </a:r>
            <a:endParaRPr b="1">
              <a:solidFill>
                <a:srgbClr val="FFFF00"/>
              </a:solidFill>
            </a:endParaRPr>
          </a:p>
        </p:txBody>
      </p:sp>
      <p:sp>
        <p:nvSpPr>
          <p:cNvPr id="674" name="Google Shape;674;p33"/>
          <p:cNvSpPr txBox="1"/>
          <p:nvPr>
            <p:ph idx="1" type="body"/>
          </p:nvPr>
        </p:nvSpPr>
        <p:spPr>
          <a:xfrm>
            <a:off x="503800" y="1417400"/>
            <a:ext cx="7927200" cy="2782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latin typeface="Krona One"/>
                <a:ea typeface="Krona One"/>
                <a:cs typeface="Krona One"/>
                <a:sym typeface="Krona One"/>
              </a:rPr>
              <a:t>Ada beberapa aplikasi yang menyediakan fitur serupa dengan aplikasi yang akan kami buat seperti </a:t>
            </a:r>
            <a:r>
              <a:rPr b="1" lang="en" sz="1400">
                <a:latin typeface="Krona One"/>
                <a:ea typeface="Krona One"/>
                <a:cs typeface="Krona One"/>
                <a:sym typeface="Krona One"/>
              </a:rPr>
              <a:t>Movic </a:t>
            </a:r>
            <a:r>
              <a:rPr lang="en" sz="1400">
                <a:latin typeface="Krona One"/>
                <a:ea typeface="Krona One"/>
                <a:cs typeface="Krona One"/>
                <a:sym typeface="Krona One"/>
              </a:rPr>
              <a:t>dan </a:t>
            </a:r>
            <a:r>
              <a:rPr b="1" lang="en" sz="1400">
                <a:latin typeface="Krona One"/>
                <a:ea typeface="Krona One"/>
                <a:cs typeface="Krona One"/>
                <a:sym typeface="Krona One"/>
              </a:rPr>
              <a:t>Grab</a:t>
            </a:r>
            <a:r>
              <a:rPr lang="en" sz="1400">
                <a:latin typeface="Krona One"/>
                <a:ea typeface="Krona One"/>
                <a:cs typeface="Krona One"/>
                <a:sym typeface="Krona One"/>
              </a:rPr>
              <a:t>, namun Movic masih fokus dengan fitur penyewaan kendaraan berupa mobil sedangkan aplikasi yang kami buat ingin mencakup lebih luas dari mobil. Sedangkan Grab terbilang kurang berfokus pada fitur penyewaan kendaraan jika dibandingkan dengan fiturnya yang lain seperti GrabFood, Grab-Car, dan, Grab-Go</a:t>
            </a:r>
            <a:endParaRPr sz="1400">
              <a:latin typeface="Krona One"/>
              <a:ea typeface="Krona One"/>
              <a:cs typeface="Krona One"/>
              <a:sym typeface="Krona One"/>
            </a:endParaRPr>
          </a:p>
          <a:p>
            <a:pPr indent="0" lvl="0" marL="0" rtl="0" algn="just">
              <a:spcBef>
                <a:spcPts val="0"/>
              </a:spcBef>
              <a:spcAft>
                <a:spcPts val="0"/>
              </a:spcAft>
              <a:buNone/>
            </a:pPr>
            <a:r>
              <a:t/>
            </a:r>
            <a:endParaRPr b="1">
              <a:solidFill>
                <a:schemeClr val="lt1"/>
              </a:solidFill>
              <a:latin typeface="Krona One"/>
              <a:ea typeface="Krona One"/>
              <a:cs typeface="Krona One"/>
              <a:sym typeface="Krona One"/>
            </a:endParaRPr>
          </a:p>
          <a:p>
            <a:pPr indent="0" lvl="0" marL="457200" rtl="0" algn="just">
              <a:lnSpc>
                <a:spcPct val="150000"/>
              </a:lnSpc>
              <a:spcBef>
                <a:spcPts val="1000"/>
              </a:spcBef>
              <a:spcAft>
                <a:spcPts val="0"/>
              </a:spcAft>
              <a:buNone/>
            </a:pPr>
            <a:r>
              <a:t/>
            </a:r>
            <a:endParaRPr b="1">
              <a:solidFill>
                <a:schemeClr val="lt1"/>
              </a:solidFill>
              <a:latin typeface="Krona One"/>
              <a:ea typeface="Krona One"/>
              <a:cs typeface="Krona One"/>
              <a:sym typeface="Krona One"/>
            </a:endParaRPr>
          </a:p>
          <a:p>
            <a:pPr indent="0" lvl="0" marL="0" rtl="0" algn="just">
              <a:lnSpc>
                <a:spcPct val="150000"/>
              </a:lnSpc>
              <a:spcBef>
                <a:spcPts val="1200"/>
              </a:spcBef>
              <a:spcAft>
                <a:spcPts val="1200"/>
              </a:spcAft>
              <a:buNone/>
            </a:pPr>
            <a:r>
              <a:t/>
            </a:r>
            <a:endParaRPr b="1">
              <a:solidFill>
                <a:schemeClr val="lt1"/>
              </a:solidFill>
              <a:latin typeface="Krona One"/>
              <a:ea typeface="Krona One"/>
              <a:cs typeface="Krona One"/>
              <a:sym typeface="Kron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4"/>
          <p:cNvSpPr txBox="1"/>
          <p:nvPr>
            <p:ph type="title"/>
          </p:nvPr>
        </p:nvSpPr>
        <p:spPr>
          <a:xfrm>
            <a:off x="2746400" y="2875327"/>
            <a:ext cx="3666000" cy="67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4"/>
                </a:solidFill>
              </a:rPr>
              <a:t>ありがと</a:t>
            </a:r>
            <a:endParaRPr b="1" sz="2300">
              <a:solidFill>
                <a:schemeClr val="accent4"/>
              </a:solidFill>
            </a:endParaRPr>
          </a:p>
        </p:txBody>
      </p:sp>
      <p:sp>
        <p:nvSpPr>
          <p:cNvPr id="680" name="Google Shape;680;p34"/>
          <p:cNvSpPr txBox="1"/>
          <p:nvPr>
            <p:ph idx="1" type="subTitle"/>
          </p:nvPr>
        </p:nvSpPr>
        <p:spPr>
          <a:xfrm>
            <a:off x="1981475" y="1851200"/>
            <a:ext cx="5190900" cy="10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600">
                <a:latin typeface="Krona One"/>
                <a:ea typeface="Krona One"/>
                <a:cs typeface="Krona One"/>
                <a:sym typeface="Krona One"/>
              </a:rPr>
              <a:t>THANK YOU</a:t>
            </a:r>
            <a:endParaRPr b="1" sz="3600">
              <a:latin typeface="Krona One"/>
              <a:ea typeface="Krona One"/>
              <a:cs typeface="Krona One"/>
              <a:sym typeface="Krona On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iving Center Company Profile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