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72" r:id="rId4"/>
    <p:sldId id="267" r:id="rId5"/>
    <p:sldId id="271" r:id="rId6"/>
    <p:sldId id="258" r:id="rId7"/>
    <p:sldId id="273" r:id="rId8"/>
    <p:sldId id="274" r:id="rId9"/>
    <p:sldId id="275" r:id="rId10"/>
    <p:sldId id="278" r:id="rId11"/>
    <p:sldId id="279" r:id="rId12"/>
    <p:sldId id="280" r:id="rId13"/>
    <p:sldId id="281" r:id="rId14"/>
    <p:sldId id="282" r:id="rId15"/>
    <p:sldId id="270" r:id="rId16"/>
  </p:sldIdLst>
  <p:sldSz cx="12192000" cy="6858000"/>
  <p:notesSz cx="6858000" cy="9144000"/>
  <p:embeddedFontLst>
    <p:embeddedFont>
      <p:font typeface="Galdeano" panose="020B0604020202020204" charset="0"/>
      <p:regular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CDA581-8032-4016-8763-31D584E3856F}">
  <a:tblStyle styleId="{B4CDA581-8032-4016-8763-31D584E3856F}" styleName="Table_0">
    <a:wholeTbl>
      <a:tcTxStyle b="off" i="off">
        <a:font>
          <a:latin typeface="Candara"/>
          <a:ea typeface="Candara"/>
          <a:cs typeface="Candar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6E6"/>
          </a:solidFill>
        </a:fill>
      </a:tcStyle>
    </a:wholeTbl>
    <a:band1H>
      <a:tcStyle>
        <a:tcBdr/>
        <a:fill>
          <a:solidFill>
            <a:srgbClr val="CACACA"/>
          </a:solidFill>
        </a:fill>
      </a:tcStyle>
    </a:band1H>
    <a:band1V>
      <a:tcStyle>
        <a:tcBdr/>
        <a:fill>
          <a:solidFill>
            <a:srgbClr val="CACACA"/>
          </a:solidFill>
        </a:fill>
      </a:tcStyle>
    </a:band1V>
    <a:la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dk1"/>
          </a:solidFill>
        </a:fill>
      </a:tcStyle>
    </a:lastRow>
    <a:fir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825016"/>
            <a:ext cx="12188951" cy="3180930"/>
          </a:xfrm>
          <a:prstGeom prst="rect">
            <a:avLst/>
          </a:prstGeom>
          <a:solidFill>
            <a:srgbClr val="262626">
              <a:alpha val="7490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3075708"/>
            <a:ext cx="12188951" cy="26392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66800" y="3165763"/>
            <a:ext cx="10058399" cy="17110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onsolas"/>
              <a:buNone/>
              <a:defRPr sz="5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66800" y="4953000"/>
            <a:ext cx="100583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3962399" y="-609600"/>
            <a:ext cx="4267199" cy="914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508760" marR="0" lvl="4" indent="-1498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1783079" marR="0" lvl="5" indent="-14477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057400" marR="0" lvl="6" indent="-1397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2331720" marR="0" lvl="7" indent="-1473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2606040" marR="0" lvl="8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2" cy="257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599" cy="257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199" cy="257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100" b="0" i="0" u="none" strike="noStrike" cap="none">
              <a:solidFill>
                <a:srgbClr val="D8D8D8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 rot="5400000">
            <a:off x="6877049" y="2305049"/>
            <a:ext cx="5638800" cy="19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228849" y="-247650"/>
            <a:ext cx="5638800" cy="70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508760" marR="0" lvl="4" indent="-1498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1783079" marR="0" lvl="5" indent="-14477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057400" marR="0" lvl="6" indent="-1397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2331720" marR="0" lvl="7" indent="-1473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2606040" marR="0" lvl="8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2" cy="257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599" cy="257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199" cy="257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100" b="0" i="0" u="none" strike="noStrike" cap="none">
              <a:solidFill>
                <a:srgbClr val="D8D8D8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508760" marR="0" lvl="4" indent="-1498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1783079" marR="0" lvl="5" indent="-14477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057400" marR="0" lvl="6" indent="-1397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2331720" marR="0" lvl="7" indent="-1473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2606040" marR="0" lvl="8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2" cy="257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599" cy="257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199" cy="257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100" b="0" i="0" u="none" strike="noStrike" cap="none">
              <a:solidFill>
                <a:srgbClr val="D8D8D8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524000" y="1828800"/>
            <a:ext cx="9144000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onsolas"/>
              <a:buNone/>
              <a:defRPr sz="5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524000" y="4589462"/>
            <a:ext cx="9144000" cy="1506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524000" y="1825625"/>
            <a:ext cx="4343400" cy="4270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508760" marR="0" lvl="4" indent="-1498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1783079" marR="0" lvl="5" indent="-14477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057400" marR="0" lvl="6" indent="-1397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2331720" marR="0" lvl="7" indent="-1473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2606040" marR="0" lvl="8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324600" y="1825625"/>
            <a:ext cx="4343400" cy="4270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508760" marR="0" lvl="4" indent="-1498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1783079" marR="0" lvl="5" indent="-14477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057400" marR="0" lvl="6" indent="-1397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2331720" marR="0" lvl="7" indent="-1473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2606040" marR="0" lvl="8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2" cy="257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599" cy="257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199" cy="257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100" b="0" i="0" u="none" strike="noStrike" cap="none">
              <a:solidFill>
                <a:srgbClr val="D8D8D8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527048" y="1828800"/>
            <a:ext cx="43434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1527048" y="2514600"/>
            <a:ext cx="4343400" cy="358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508760" marR="0" lvl="4" indent="-1498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1783079" marR="0" lvl="5" indent="-14477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057400" marR="0" lvl="6" indent="-1397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2331720" marR="0" lvl="7" indent="-1473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2606040" marR="0" lvl="8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327648" y="1828800"/>
            <a:ext cx="43434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327648" y="2514600"/>
            <a:ext cx="4343400" cy="358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508760" marR="0" lvl="4" indent="-1498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1783079" marR="0" lvl="5" indent="-14477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057400" marR="0" lvl="6" indent="-1397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2331720" marR="0" lvl="7" indent="-1473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2606040" marR="0" lvl="8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2" cy="257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599" cy="257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199" cy="257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100" b="0" i="0" u="none" strike="noStrike" cap="none">
              <a:solidFill>
                <a:srgbClr val="D8D8D8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2" cy="257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599" cy="257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199" cy="257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100" b="0" i="0" u="none" strike="noStrike" cap="none">
              <a:solidFill>
                <a:srgbClr val="D8D8D8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2" cy="257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599" cy="257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199" cy="257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100" b="0" i="0" u="none" strike="noStrike" cap="none">
              <a:solidFill>
                <a:srgbClr val="D8D8D8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002586" y="1600200"/>
            <a:ext cx="3122613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60412" y="762000"/>
            <a:ext cx="6400799" cy="533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508760" marR="0" lvl="4" indent="-1498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1783079" marR="0" lvl="5" indent="-14477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057400" marR="0" lvl="6" indent="-1397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2331720" marR="0" lvl="7" indent="-1473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2606040" marR="0" lvl="8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001039" y="3429000"/>
            <a:ext cx="312416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2" cy="257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599" cy="257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199" cy="257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100" b="0" i="0" u="none" strike="noStrike" cap="none">
              <a:solidFill>
                <a:srgbClr val="D8D8D8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7997952" y="1600200"/>
            <a:ext cx="3127247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781250" y="777239"/>
            <a:ext cx="6400799" cy="5303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997952" y="3429000"/>
            <a:ext cx="3127247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65" name="Shape 65" descr="An empty placeholder to add an image. Click on the placeholder and select the image that you wish to add."/>
          <p:cNvSpPr/>
          <p:nvPr/>
        </p:nvSpPr>
        <p:spPr>
          <a:xfrm>
            <a:off x="644091" y="640079"/>
            <a:ext cx="6675119" cy="5577839"/>
          </a:xfrm>
          <a:prstGeom prst="rect">
            <a:avLst/>
          </a:prstGeom>
          <a:solidFill>
            <a:srgbClr val="000000"/>
          </a:solidFill>
          <a:ln w="1016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2" cy="257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599" cy="257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199" cy="257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100" b="0" i="0" u="none" strike="noStrike" cap="none">
              <a:solidFill>
                <a:srgbClr val="D8D8D8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508760" marR="0" lvl="4" indent="-1498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1783079" marR="0" lvl="5" indent="-14477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057400" marR="0" lvl="6" indent="-1397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2331720" marR="0" lvl="7" indent="-1473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2606040" marR="0" lvl="8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2" cy="257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599" cy="257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199" cy="257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100" b="0" i="0" u="none" strike="noStrike" cap="none">
              <a:solidFill>
                <a:srgbClr val="D8D8D8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1066800" y="3165763"/>
            <a:ext cx="10058399" cy="8728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onsolas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Circuit Simulator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1066800" y="4191000"/>
            <a:ext cx="10058399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1" i="0" u="sng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Florida Get Crunk Universiteam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Group Members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Brannon Centeno, Giovanni Gastaldo,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Isaac R. Cox,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Kira Herb, Shane Jones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are a list of test results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Testing for correct input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Clicking and dragging objects to the main window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Deleting objects in random order still keeps the objects </a:t>
            </a:r>
            <a:r>
              <a:rPr lang="en-US" dirty="0" err="1"/>
              <a:t>unqiue</a:t>
            </a:r>
            <a:r>
              <a:rPr lang="en-US" dirty="0"/>
              <a:t> id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Adding a lot of  components has no effect on the system!</a:t>
            </a:r>
          </a:p>
          <a:p>
            <a:pPr marL="469901" lvl="1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1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4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Webpage URL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0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Legacy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We met all our requirements!</a:t>
            </a:r>
          </a:p>
          <a:p>
            <a:pPr marL="127000" indent="0">
              <a:buNone/>
            </a:pPr>
            <a:r>
              <a:rPr lang="en-US" dirty="0"/>
              <a:t>Limitations</a:t>
            </a:r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7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99403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Project Legacy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are the problems: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 doesn’t visually show the connections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People can input any value for voltage (even text symbols)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LED button doesn’t create a LED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Rotate button doesn’t rotate the component’s image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Changing the illumination doesn’t change anything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No information on help screen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6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Questions And Answers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Now is the time to ask any questions on topics you may have been confused about or are just curious to know something. The floor is open…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Group Members and Roles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237950" y="2143375"/>
            <a:ext cx="3716100" cy="183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800" b="1" i="0" u="sng" strike="noStrike" cap="none" dirty="0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Isaac R. Cox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Project Leader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Programmer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013075" y="2089450"/>
            <a:ext cx="3716100" cy="183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800" b="1" u="sng" dirty="0"/>
              <a:t>Brannon Centeno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Project </a:t>
            </a:r>
            <a:r>
              <a:rPr lang="en-US" sz="2400" dirty="0"/>
              <a:t>Manager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Programmer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521850" y="2143375"/>
            <a:ext cx="3716100" cy="183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800" b="1" u="sng" dirty="0"/>
              <a:t>Giovanni </a:t>
            </a:r>
            <a:r>
              <a:rPr lang="en-US" sz="2800" b="1" u="sng" dirty="0" err="1"/>
              <a:t>Gastaldo</a:t>
            </a:r>
            <a:endParaRPr lang="en-US" sz="2800" b="1" u="sng" dirty="0"/>
          </a:p>
          <a:p>
            <a: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Programmer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747750" y="4524950"/>
            <a:ext cx="3716100" cy="183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800" b="1" u="sng"/>
              <a:t>Kira Herb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/>
              <a:t>Documentation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331675" y="4524950"/>
            <a:ext cx="3716100" cy="183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800" b="1" u="sng"/>
              <a:t>Shane Jones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/>
              <a:t>Documentation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program can: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Create/delete objects that can be assembled into a circuit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Drag the objects to any location the user wants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Connect two or more objects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Allow the user to change any variable of the circuit (battery voltage, temperature,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1270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3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Sequence Diagram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1041" y="1752600"/>
            <a:ext cx="7729914" cy="4607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933" y="1499616"/>
            <a:ext cx="5144303" cy="52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7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nsolas"/>
              <a:buNone/>
            </a:pPr>
            <a:r>
              <a:rPr lang="en-US" sz="3400" b="0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Coding Effort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Kira Herb – created the temperature gage window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endParaRPr lang="en-US" sz="2400" dirty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Shane Jones – created the help window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endParaRPr lang="en-US" sz="2400" dirty="0"/>
          </a:p>
          <a:p>
            <a:pPr lvl="0" indent="-228600">
              <a:spcBef>
                <a:spcPts val="0"/>
              </a:spcBef>
            </a:pPr>
            <a:r>
              <a:rPr lang="en-US" sz="2400" dirty="0"/>
              <a:t>Giovanni </a:t>
            </a:r>
            <a:r>
              <a:rPr lang="en-US" sz="2400" dirty="0" err="1"/>
              <a:t>Gastaldo</a:t>
            </a:r>
            <a:r>
              <a:rPr lang="en-US" sz="2400" dirty="0"/>
              <a:t> – created the GUI</a:t>
            </a:r>
          </a:p>
          <a:p>
            <a:pPr lvl="0" indent="-228600">
              <a:spcBef>
                <a:spcPts val="0"/>
              </a:spcBef>
            </a:pPr>
            <a:endParaRPr lang="en-US" sz="2400" dirty="0"/>
          </a:p>
          <a:p>
            <a:pPr lvl="0" indent="-228600">
              <a:spcBef>
                <a:spcPts val="0"/>
              </a:spcBef>
            </a:pPr>
            <a:r>
              <a:rPr lang="en-US" sz="2400" dirty="0"/>
              <a:t>Brannon Centeno – created the GUI</a:t>
            </a:r>
          </a:p>
          <a:p>
            <a:pPr lvl="0" indent="-228600">
              <a:spcBef>
                <a:spcPts val="0"/>
              </a:spcBef>
            </a:pPr>
            <a:endParaRPr lang="en-US" sz="2400" dirty="0"/>
          </a:p>
          <a:p>
            <a:pPr lvl="0" indent="-228600">
              <a:spcBef>
                <a:spcPts val="0"/>
              </a:spcBef>
            </a:pPr>
            <a:r>
              <a:rPr lang="en-US" sz="2400" dirty="0"/>
              <a:t>Isaac R. Cox – backend implementation </a:t>
            </a:r>
          </a:p>
          <a:p>
            <a:pPr lvl="0" indent="-228600">
              <a:spcBef>
                <a:spcPts val="0"/>
              </a:spcBef>
            </a:pPr>
            <a:endParaRPr lang="en-US" sz="2400" dirty="0"/>
          </a:p>
          <a:p>
            <a:pPr lvl="0" indent="-228600">
              <a:spcBef>
                <a:spcPts val="0"/>
              </a:spcBef>
            </a:pPr>
            <a:endParaRPr lang="en-US" sz="2400" dirty="0"/>
          </a:p>
          <a:p>
            <a:pPr lvl="0" indent="-228600">
              <a:spcBef>
                <a:spcPts val="0"/>
              </a:spcBef>
            </a:pPr>
            <a:endParaRPr lang="en-US" sz="2400" dirty="0"/>
          </a:p>
          <a:p>
            <a:pPr lvl="0" indent="-228600">
              <a:spcBef>
                <a:spcPts val="0"/>
              </a:spcBef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5696"/>
            <a:ext cx="5637134" cy="2432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199"/>
            <a:ext cx="5637134" cy="28254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134" y="1600198"/>
            <a:ext cx="6554866" cy="28254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732" y="3742944"/>
            <a:ext cx="2555890" cy="24323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3024" y="4481846"/>
            <a:ext cx="1907579" cy="190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9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00200"/>
            <a:ext cx="5784040" cy="2740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040" y="1600200"/>
            <a:ext cx="6407960" cy="525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" y="4340352"/>
            <a:ext cx="5784041" cy="25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5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007"/>
            <a:ext cx="5598942" cy="3125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942" y="1442007"/>
            <a:ext cx="6668545" cy="3125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487" y="4180547"/>
            <a:ext cx="5598942" cy="26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1362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281</Words>
  <Application>Microsoft Office PowerPoint</Application>
  <PresentationFormat>Widescreen</PresentationFormat>
  <Paragraphs>66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Galdeano</vt:lpstr>
      <vt:lpstr>Arial</vt:lpstr>
      <vt:lpstr>Wingdings</vt:lpstr>
      <vt:lpstr>Consolas</vt:lpstr>
      <vt:lpstr>Tech Computer 16x9</vt:lpstr>
      <vt:lpstr>Circuit Simulator</vt:lpstr>
      <vt:lpstr>Group Members and Roles</vt:lpstr>
      <vt:lpstr>Project Overview</vt:lpstr>
      <vt:lpstr>Sequence Diagram</vt:lpstr>
      <vt:lpstr>Use case Diagram</vt:lpstr>
      <vt:lpstr>Coding Effort</vt:lpstr>
      <vt:lpstr>Images</vt:lpstr>
      <vt:lpstr>Images</vt:lpstr>
      <vt:lpstr>Images</vt:lpstr>
      <vt:lpstr>Test Results</vt:lpstr>
      <vt:lpstr>Test Results</vt:lpstr>
      <vt:lpstr>Webpage URL</vt:lpstr>
      <vt:lpstr>Project Legacy </vt:lpstr>
      <vt:lpstr>Project Legacy </vt:lpstr>
      <vt:lpstr>Questions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Simulator</dc:title>
  <dc:creator>Kira</dc:creator>
  <cp:lastModifiedBy>Kira Herb</cp:lastModifiedBy>
  <cp:revision>15</cp:revision>
  <dcterms:modified xsi:type="dcterms:W3CDTF">2016-12-03T23:48:10Z</dcterms:modified>
</cp:coreProperties>
</file>