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>
        <p:scale>
          <a:sx n="75" d="100"/>
          <a:sy n="75" d="100"/>
        </p:scale>
        <p:origin x="-117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6A34EE-BF2C-416C-87B5-10830CBF59E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986046-2C22-4693-861A-67C988F5C9D8}" type="datetimeFigureOut">
              <a:rPr lang="en-US" smtClean="0"/>
              <a:t>8/26/2017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id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564904"/>
            <a:ext cx="44983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Git</a:t>
            </a:r>
            <a:r>
              <a:rPr lang="en-US" sz="6600" dirty="0" smtClean="0"/>
              <a:t> &amp; </a:t>
            </a:r>
            <a:r>
              <a:rPr lang="en-US" sz="6600" dirty="0" err="1" smtClean="0"/>
              <a:t>Github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140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git_class\lo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213"/>
            <a:ext cx="76200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8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git_class\centraliz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331659" cy="510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Spotting changes 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Inbuilt command: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FC </a:t>
            </a:r>
            <a:r>
              <a:rPr lang="en-US" dirty="0" smtClean="0"/>
              <a:t>file1 file2 (windows)</a:t>
            </a:r>
          </a:p>
          <a:p>
            <a:r>
              <a:rPr lang="en-US" dirty="0" smtClean="0"/>
              <a:t> Diff –u file1 file2 {mac/</a:t>
            </a:r>
            <a:r>
              <a:rPr lang="en-US" dirty="0" err="1" smtClean="0"/>
              <a:t>linux</a:t>
            </a:r>
            <a:r>
              <a:rPr lang="en-US" dirty="0" smtClean="0"/>
              <a:t>, -u is used to make </a:t>
            </a:r>
            <a:r>
              <a:rPr lang="en-US" dirty="0" err="1" smtClean="0"/>
              <a:t>ouput</a:t>
            </a:r>
            <a:r>
              <a:rPr lang="en-US" dirty="0" smtClean="0"/>
              <a:t> easier to read}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git_clas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93692"/>
            <a:ext cx="647111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git_class\version-control-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5946403" cy="457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2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- shell prompt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 – present working directory</a:t>
            </a:r>
          </a:p>
          <a:p>
            <a:r>
              <a:rPr lang="en-US" dirty="0" smtClean="0"/>
              <a:t>cd – change directory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 – list all sub folders and doc.</a:t>
            </a:r>
          </a:p>
          <a:p>
            <a:r>
              <a:rPr lang="en-US" dirty="0" err="1" smtClean="0"/>
              <a:t>mkdir</a:t>
            </a:r>
            <a:r>
              <a:rPr lang="en-US" dirty="0" smtClean="0"/>
              <a:t> – make new directory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ir</a:t>
            </a:r>
            <a:r>
              <a:rPr lang="en-US" dirty="0" smtClean="0"/>
              <a:t> &gt; 1.txt   OR  touch 1.txt – creates a new file</a:t>
            </a:r>
          </a:p>
          <a:p>
            <a:r>
              <a:rPr lang="en-US" dirty="0" err="1" smtClean="0"/>
              <a:t>cp</a:t>
            </a:r>
            <a:r>
              <a:rPr lang="en-US" dirty="0"/>
              <a:t> </a:t>
            </a:r>
            <a:r>
              <a:rPr lang="en-US" dirty="0" err="1" smtClean="0"/>
              <a:t>source_file</a:t>
            </a:r>
            <a:r>
              <a:rPr lang="en-US" dirty="0" smtClean="0"/>
              <a:t> </a:t>
            </a:r>
            <a:r>
              <a:rPr lang="en-US" dirty="0" err="1" smtClean="0"/>
              <a:t>destination_directory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smtClean="0"/>
              <a:t>m*.txt  </a:t>
            </a:r>
            <a:r>
              <a:rPr lang="en-US" dirty="0" smtClean="0"/>
              <a:t>- selects all files in working directory</a:t>
            </a:r>
          </a:p>
          <a:p>
            <a:r>
              <a:rPr lang="en-US" dirty="0" smtClean="0"/>
              <a:t> mv </a:t>
            </a:r>
            <a:r>
              <a:rPr lang="en-US" dirty="0" err="1" smtClean="0"/>
              <a:t>source_file</a:t>
            </a:r>
            <a:r>
              <a:rPr lang="en-US" dirty="0" smtClean="0"/>
              <a:t> </a:t>
            </a:r>
            <a:r>
              <a:rPr lang="en-US" dirty="0" err="1" smtClean="0"/>
              <a:t>destination_directory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cho “hello”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if it is installed</a:t>
            </a:r>
          </a:p>
          <a:p>
            <a:pPr marL="525780" lvl="6" indent="-228600"/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smtClean="0"/>
              <a:t>--version</a:t>
            </a:r>
          </a:p>
          <a:p>
            <a:r>
              <a:rPr lang="en-US" dirty="0" smtClean="0"/>
              <a:t>Download and install (</a:t>
            </a:r>
            <a:r>
              <a:rPr lang="en-US" dirty="0" err="1" smtClean="0"/>
              <a:t>git</a:t>
            </a:r>
            <a:r>
              <a:rPr lang="en-US" dirty="0" smtClean="0"/>
              <a:t> site)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“myemailid@gmail.com</a:t>
            </a:r>
            <a:r>
              <a:rPr lang="en-US" dirty="0" smtClean="0"/>
              <a:t>” 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 user.name “username” </a:t>
            </a:r>
          </a:p>
          <a:p>
            <a:r>
              <a:rPr lang="en-US" dirty="0" smtClean="0"/>
              <a:t>Add project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1.txt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“added 1.txt”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add</a:t>
            </a:r>
            <a:r>
              <a:rPr lang="en-US" dirty="0" smtClean="0"/>
              <a:t> origin </a:t>
            </a:r>
            <a:r>
              <a:rPr lang="en-US" dirty="0" err="1" smtClean="0"/>
              <a:t>link_of_repository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push –u origin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--help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143</TotalTime>
  <Words>171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PowerPoint Presentation</vt:lpstr>
      <vt:lpstr>PowerPoint Presentation</vt:lpstr>
      <vt:lpstr>PowerPoint Presentation</vt:lpstr>
      <vt:lpstr>Spotting changes in file</vt:lpstr>
      <vt:lpstr>PowerPoint Presentation</vt:lpstr>
      <vt:lpstr>PowerPoint Presentation</vt:lpstr>
      <vt:lpstr>Basic terminal commands</vt:lpstr>
      <vt:lpstr>installing</vt:lpstr>
      <vt:lpstr>Git command we will use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2017-08-23T09:46:53Z</dcterms:created>
  <dcterms:modified xsi:type="dcterms:W3CDTF">2017-08-26T12:59:35Z</dcterms:modified>
</cp:coreProperties>
</file>