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Fira Sans Extra Condensed"/>
      <p:regular r:id="rId20"/>
      <p:bold r:id="rId21"/>
      <p:italic r:id="rId22"/>
      <p:boldItalic r:id="rId23"/>
    </p:embeddedFont>
    <p:embeddedFont>
      <p:font typeface="Fira Sans Extra Condensed SemiBol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343545-124D-4DA6-A2B8-08CA42FB7360}">
  <a:tblStyle styleId="{39343545-124D-4DA6-A2B8-08CA42FB73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ExtraCondensed-regular.fntdata"/><Relationship Id="rId22" Type="http://schemas.openxmlformats.org/officeDocument/2006/relationships/font" Target="fonts/FiraSansExtraCondensed-italic.fntdata"/><Relationship Id="rId21" Type="http://schemas.openxmlformats.org/officeDocument/2006/relationships/font" Target="fonts/FiraSansExtraCondensed-bold.fntdata"/><Relationship Id="rId24" Type="http://schemas.openxmlformats.org/officeDocument/2006/relationships/font" Target="fonts/FiraSansExtraCondensedSemiBold-regular.fntdata"/><Relationship Id="rId23" Type="http://schemas.openxmlformats.org/officeDocument/2006/relationships/font" Target="fonts/FiraSansExtraCondense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SemiBold-italic.fntdata"/><Relationship Id="rId25" Type="http://schemas.openxmlformats.org/officeDocument/2006/relationships/font" Target="fonts/FiraSansExtraCondensedSemiBold-bold.fntdata"/><Relationship Id="rId27" Type="http://schemas.openxmlformats.org/officeDocument/2006/relationships/font" Target="fonts/FiraSansExtraCondensed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e4021bbe5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ee4021bbe5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44febc4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44febc4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 Ideally, predicting these events will keep communities safe from experiencing the extreme effects of climate change.</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d6d3aaf32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d6d3aaf32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phone note to give brief summary of each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d6d3aaf32_0_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d6d3aaf32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244febc4a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244febc4a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244febc4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244febc4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244febc4a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244febc4a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244febc4a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244febc4a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662219" y="1145991"/>
            <a:ext cx="3390300" cy="25500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662219" y="3579309"/>
            <a:ext cx="3390300" cy="418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p:nvPr/>
        </p:nvSpPr>
        <p:spPr>
          <a:xfrm>
            <a:off x="1243874" y="3412813"/>
            <a:ext cx="1644900" cy="6345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3"/>
          <p:cNvSpPr/>
          <p:nvPr/>
        </p:nvSpPr>
        <p:spPr>
          <a:xfrm>
            <a:off x="2567252" y="746850"/>
            <a:ext cx="1926542" cy="3118778"/>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txBox="1"/>
          <p:nvPr>
            <p:ph type="ctrTitle"/>
          </p:nvPr>
        </p:nvSpPr>
        <p:spPr>
          <a:xfrm>
            <a:off x="4662225" y="1916176"/>
            <a:ext cx="3390300" cy="17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ClimateWins</a:t>
            </a:r>
            <a:endParaRPr/>
          </a:p>
          <a:p>
            <a:pPr indent="0" lvl="0" marL="0" rtl="0" algn="l">
              <a:spcBef>
                <a:spcPts val="0"/>
              </a:spcBef>
              <a:spcAft>
                <a:spcPts val="0"/>
              </a:spcAft>
              <a:buNone/>
            </a:pPr>
            <a:r>
              <a:rPr lang="en"/>
              <a:t>Final Report</a:t>
            </a:r>
            <a:endParaRPr/>
          </a:p>
        </p:txBody>
      </p:sp>
      <p:sp>
        <p:nvSpPr>
          <p:cNvPr id="45" name="Google Shape;45;p13"/>
          <p:cNvSpPr txBox="1"/>
          <p:nvPr>
            <p:ph idx="1" type="subTitle"/>
          </p:nvPr>
        </p:nvSpPr>
        <p:spPr>
          <a:xfrm>
            <a:off x="4662219" y="3579309"/>
            <a:ext cx="3390300" cy="4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Samantha Guerrier</a:t>
            </a:r>
            <a:endParaRPr/>
          </a:p>
          <a:p>
            <a:pPr indent="0" lvl="0" marL="0" rtl="0" algn="l">
              <a:spcBef>
                <a:spcPts val="0"/>
              </a:spcBef>
              <a:spcAft>
                <a:spcPts val="0"/>
              </a:spcAft>
              <a:buNone/>
            </a:pPr>
            <a:r>
              <a:rPr lang="en"/>
              <a:t>8/31</a:t>
            </a:r>
            <a:endParaRPr/>
          </a:p>
        </p:txBody>
      </p:sp>
      <p:grpSp>
        <p:nvGrpSpPr>
          <p:cNvPr id="46" name="Google Shape;46;p13"/>
          <p:cNvGrpSpPr/>
          <p:nvPr/>
        </p:nvGrpSpPr>
        <p:grpSpPr>
          <a:xfrm>
            <a:off x="1429768" y="855411"/>
            <a:ext cx="1273420" cy="3010492"/>
            <a:chOff x="457200" y="1105999"/>
            <a:chExt cx="2175671" cy="5143503"/>
          </a:xfrm>
        </p:grpSpPr>
        <p:sp>
          <p:nvSpPr>
            <p:cNvPr id="47" name="Google Shape;47;p13"/>
            <p:cNvSpPr/>
            <p:nvPr/>
          </p:nvSpPr>
          <p:spPr>
            <a:xfrm>
              <a:off x="2299225" y="2041848"/>
              <a:ext cx="333645" cy="456299"/>
            </a:xfrm>
            <a:custGeom>
              <a:rect b="b" l="l" r="r" t="t"/>
              <a:pathLst>
                <a:path extrusionOk="0" h="7686" w="5620">
                  <a:moveTo>
                    <a:pt x="4486" y="1"/>
                  </a:moveTo>
                  <a:lnTo>
                    <a:pt x="4429" y="10"/>
                  </a:lnTo>
                  <a:lnTo>
                    <a:pt x="4371" y="30"/>
                  </a:lnTo>
                  <a:lnTo>
                    <a:pt x="4304" y="58"/>
                  </a:lnTo>
                  <a:lnTo>
                    <a:pt x="4160" y="154"/>
                  </a:lnTo>
                  <a:lnTo>
                    <a:pt x="3997" y="289"/>
                  </a:lnTo>
                  <a:lnTo>
                    <a:pt x="3824" y="452"/>
                  </a:lnTo>
                  <a:lnTo>
                    <a:pt x="3641" y="635"/>
                  </a:lnTo>
                  <a:lnTo>
                    <a:pt x="3449" y="846"/>
                  </a:lnTo>
                  <a:lnTo>
                    <a:pt x="3247" y="1067"/>
                  </a:lnTo>
                  <a:lnTo>
                    <a:pt x="2873" y="1519"/>
                  </a:lnTo>
                  <a:lnTo>
                    <a:pt x="2517" y="1970"/>
                  </a:lnTo>
                  <a:lnTo>
                    <a:pt x="2219" y="2354"/>
                  </a:lnTo>
                  <a:lnTo>
                    <a:pt x="2008" y="2642"/>
                  </a:lnTo>
                  <a:lnTo>
                    <a:pt x="1902" y="2787"/>
                  </a:lnTo>
                  <a:lnTo>
                    <a:pt x="1806" y="2748"/>
                  </a:lnTo>
                  <a:lnTo>
                    <a:pt x="1681" y="2690"/>
                  </a:lnTo>
                  <a:lnTo>
                    <a:pt x="1518" y="2623"/>
                  </a:lnTo>
                  <a:lnTo>
                    <a:pt x="1316" y="2556"/>
                  </a:lnTo>
                  <a:lnTo>
                    <a:pt x="1211" y="2537"/>
                  </a:lnTo>
                  <a:lnTo>
                    <a:pt x="1095" y="2518"/>
                  </a:lnTo>
                  <a:lnTo>
                    <a:pt x="990" y="2508"/>
                  </a:lnTo>
                  <a:lnTo>
                    <a:pt x="875" y="2498"/>
                  </a:lnTo>
                  <a:lnTo>
                    <a:pt x="759" y="2508"/>
                  </a:lnTo>
                  <a:lnTo>
                    <a:pt x="654" y="2527"/>
                  </a:lnTo>
                  <a:lnTo>
                    <a:pt x="548" y="2556"/>
                  </a:lnTo>
                  <a:lnTo>
                    <a:pt x="442" y="2604"/>
                  </a:lnTo>
                  <a:lnTo>
                    <a:pt x="356" y="2671"/>
                  </a:lnTo>
                  <a:lnTo>
                    <a:pt x="269" y="2748"/>
                  </a:lnTo>
                  <a:lnTo>
                    <a:pt x="221" y="2806"/>
                  </a:lnTo>
                  <a:lnTo>
                    <a:pt x="183" y="2873"/>
                  </a:lnTo>
                  <a:lnTo>
                    <a:pt x="144" y="2959"/>
                  </a:lnTo>
                  <a:lnTo>
                    <a:pt x="106" y="3046"/>
                  </a:lnTo>
                  <a:lnTo>
                    <a:pt x="87" y="3142"/>
                  </a:lnTo>
                  <a:lnTo>
                    <a:pt x="58" y="3238"/>
                  </a:lnTo>
                  <a:lnTo>
                    <a:pt x="29" y="3459"/>
                  </a:lnTo>
                  <a:lnTo>
                    <a:pt x="10" y="3709"/>
                  </a:lnTo>
                  <a:lnTo>
                    <a:pt x="0" y="3959"/>
                  </a:lnTo>
                  <a:lnTo>
                    <a:pt x="0" y="4218"/>
                  </a:lnTo>
                  <a:lnTo>
                    <a:pt x="10" y="4477"/>
                  </a:lnTo>
                  <a:lnTo>
                    <a:pt x="48" y="4967"/>
                  </a:lnTo>
                  <a:lnTo>
                    <a:pt x="96" y="5380"/>
                  </a:lnTo>
                  <a:lnTo>
                    <a:pt x="154" y="5764"/>
                  </a:lnTo>
                  <a:lnTo>
                    <a:pt x="173" y="5841"/>
                  </a:lnTo>
                  <a:lnTo>
                    <a:pt x="260" y="6043"/>
                  </a:lnTo>
                  <a:lnTo>
                    <a:pt x="317" y="6178"/>
                  </a:lnTo>
                  <a:lnTo>
                    <a:pt x="394" y="6331"/>
                  </a:lnTo>
                  <a:lnTo>
                    <a:pt x="490" y="6495"/>
                  </a:lnTo>
                  <a:lnTo>
                    <a:pt x="596" y="6667"/>
                  </a:lnTo>
                  <a:lnTo>
                    <a:pt x="721" y="6840"/>
                  </a:lnTo>
                  <a:lnTo>
                    <a:pt x="865" y="7013"/>
                  </a:lnTo>
                  <a:lnTo>
                    <a:pt x="1019" y="7167"/>
                  </a:lnTo>
                  <a:lnTo>
                    <a:pt x="1105" y="7244"/>
                  </a:lnTo>
                  <a:lnTo>
                    <a:pt x="1192" y="7321"/>
                  </a:lnTo>
                  <a:lnTo>
                    <a:pt x="1288" y="7388"/>
                  </a:lnTo>
                  <a:lnTo>
                    <a:pt x="1393" y="7446"/>
                  </a:lnTo>
                  <a:lnTo>
                    <a:pt x="1489" y="7503"/>
                  </a:lnTo>
                  <a:lnTo>
                    <a:pt x="1605" y="7551"/>
                  </a:lnTo>
                  <a:lnTo>
                    <a:pt x="1710" y="7599"/>
                  </a:lnTo>
                  <a:lnTo>
                    <a:pt x="1835" y="7628"/>
                  </a:lnTo>
                  <a:lnTo>
                    <a:pt x="1950" y="7657"/>
                  </a:lnTo>
                  <a:lnTo>
                    <a:pt x="2075" y="7676"/>
                  </a:lnTo>
                  <a:lnTo>
                    <a:pt x="2181" y="7686"/>
                  </a:lnTo>
                  <a:lnTo>
                    <a:pt x="2287" y="7686"/>
                  </a:lnTo>
                  <a:lnTo>
                    <a:pt x="2383" y="7676"/>
                  </a:lnTo>
                  <a:lnTo>
                    <a:pt x="2488" y="7657"/>
                  </a:lnTo>
                  <a:lnTo>
                    <a:pt x="2584" y="7638"/>
                  </a:lnTo>
                  <a:lnTo>
                    <a:pt x="2681" y="7618"/>
                  </a:lnTo>
                  <a:lnTo>
                    <a:pt x="2863" y="7551"/>
                  </a:lnTo>
                  <a:lnTo>
                    <a:pt x="3046" y="7465"/>
                  </a:lnTo>
                  <a:lnTo>
                    <a:pt x="3218" y="7359"/>
                  </a:lnTo>
                  <a:lnTo>
                    <a:pt x="3372" y="7253"/>
                  </a:lnTo>
                  <a:lnTo>
                    <a:pt x="3526" y="7129"/>
                  </a:lnTo>
                  <a:lnTo>
                    <a:pt x="3670" y="6994"/>
                  </a:lnTo>
                  <a:lnTo>
                    <a:pt x="3804" y="6869"/>
                  </a:lnTo>
                  <a:lnTo>
                    <a:pt x="3929" y="6735"/>
                  </a:lnTo>
                  <a:lnTo>
                    <a:pt x="4035" y="6600"/>
                  </a:lnTo>
                  <a:lnTo>
                    <a:pt x="4227" y="6350"/>
                  </a:lnTo>
                  <a:lnTo>
                    <a:pt x="4362" y="6149"/>
                  </a:lnTo>
                  <a:lnTo>
                    <a:pt x="4467" y="5976"/>
                  </a:lnTo>
                  <a:lnTo>
                    <a:pt x="4525" y="5976"/>
                  </a:lnTo>
                  <a:lnTo>
                    <a:pt x="4669" y="5957"/>
                  </a:lnTo>
                  <a:lnTo>
                    <a:pt x="4784" y="5937"/>
                  </a:lnTo>
                  <a:lnTo>
                    <a:pt x="4909" y="5909"/>
                  </a:lnTo>
                  <a:lnTo>
                    <a:pt x="5044" y="5861"/>
                  </a:lnTo>
                  <a:lnTo>
                    <a:pt x="5178" y="5803"/>
                  </a:lnTo>
                  <a:lnTo>
                    <a:pt x="5303" y="5736"/>
                  </a:lnTo>
                  <a:lnTo>
                    <a:pt x="5370" y="5697"/>
                  </a:lnTo>
                  <a:lnTo>
                    <a:pt x="5418" y="5649"/>
                  </a:lnTo>
                  <a:lnTo>
                    <a:pt x="5476" y="5592"/>
                  </a:lnTo>
                  <a:lnTo>
                    <a:pt x="5514" y="5544"/>
                  </a:lnTo>
                  <a:lnTo>
                    <a:pt x="5562" y="5476"/>
                  </a:lnTo>
                  <a:lnTo>
                    <a:pt x="5591" y="5409"/>
                  </a:lnTo>
                  <a:lnTo>
                    <a:pt x="5601" y="5361"/>
                  </a:lnTo>
                  <a:lnTo>
                    <a:pt x="5610" y="5313"/>
                  </a:lnTo>
                  <a:lnTo>
                    <a:pt x="5620" y="5275"/>
                  </a:lnTo>
                  <a:lnTo>
                    <a:pt x="5610" y="5227"/>
                  </a:lnTo>
                  <a:lnTo>
                    <a:pt x="5591" y="5150"/>
                  </a:lnTo>
                  <a:lnTo>
                    <a:pt x="5543" y="5073"/>
                  </a:lnTo>
                  <a:lnTo>
                    <a:pt x="5486" y="5006"/>
                  </a:lnTo>
                  <a:lnTo>
                    <a:pt x="5409" y="4948"/>
                  </a:lnTo>
                  <a:lnTo>
                    <a:pt x="5332" y="4900"/>
                  </a:lnTo>
                  <a:lnTo>
                    <a:pt x="5245" y="4852"/>
                  </a:lnTo>
                  <a:lnTo>
                    <a:pt x="5063" y="4775"/>
                  </a:lnTo>
                  <a:lnTo>
                    <a:pt x="4900" y="4727"/>
                  </a:lnTo>
                  <a:lnTo>
                    <a:pt x="4736" y="4689"/>
                  </a:lnTo>
                  <a:lnTo>
                    <a:pt x="4803" y="4593"/>
                  </a:lnTo>
                  <a:lnTo>
                    <a:pt x="4871" y="4496"/>
                  </a:lnTo>
                  <a:lnTo>
                    <a:pt x="4948" y="4372"/>
                  </a:lnTo>
                  <a:lnTo>
                    <a:pt x="5005" y="4237"/>
                  </a:lnTo>
                  <a:lnTo>
                    <a:pt x="5034" y="4170"/>
                  </a:lnTo>
                  <a:lnTo>
                    <a:pt x="5044" y="4093"/>
                  </a:lnTo>
                  <a:lnTo>
                    <a:pt x="5053" y="4026"/>
                  </a:lnTo>
                  <a:lnTo>
                    <a:pt x="5053" y="3959"/>
                  </a:lnTo>
                  <a:lnTo>
                    <a:pt x="5044" y="3891"/>
                  </a:lnTo>
                  <a:lnTo>
                    <a:pt x="5015" y="3824"/>
                  </a:lnTo>
                  <a:lnTo>
                    <a:pt x="4976" y="3776"/>
                  </a:lnTo>
                  <a:lnTo>
                    <a:pt x="4928" y="3728"/>
                  </a:lnTo>
                  <a:lnTo>
                    <a:pt x="4871" y="3690"/>
                  </a:lnTo>
                  <a:lnTo>
                    <a:pt x="4803" y="3651"/>
                  </a:lnTo>
                  <a:lnTo>
                    <a:pt x="4736" y="3622"/>
                  </a:lnTo>
                  <a:lnTo>
                    <a:pt x="4659" y="3603"/>
                  </a:lnTo>
                  <a:lnTo>
                    <a:pt x="4506" y="3565"/>
                  </a:lnTo>
                  <a:lnTo>
                    <a:pt x="4371" y="3545"/>
                  </a:lnTo>
                  <a:lnTo>
                    <a:pt x="4131" y="3545"/>
                  </a:lnTo>
                  <a:lnTo>
                    <a:pt x="4237" y="3440"/>
                  </a:lnTo>
                  <a:lnTo>
                    <a:pt x="4333" y="3334"/>
                  </a:lnTo>
                  <a:lnTo>
                    <a:pt x="4438" y="3200"/>
                  </a:lnTo>
                  <a:lnTo>
                    <a:pt x="4486" y="3123"/>
                  </a:lnTo>
                  <a:lnTo>
                    <a:pt x="4525" y="3036"/>
                  </a:lnTo>
                  <a:lnTo>
                    <a:pt x="4554" y="2959"/>
                  </a:lnTo>
                  <a:lnTo>
                    <a:pt x="4583" y="2873"/>
                  </a:lnTo>
                  <a:lnTo>
                    <a:pt x="4583" y="2796"/>
                  </a:lnTo>
                  <a:lnTo>
                    <a:pt x="4583" y="2710"/>
                  </a:lnTo>
                  <a:lnTo>
                    <a:pt x="4554" y="2633"/>
                  </a:lnTo>
                  <a:lnTo>
                    <a:pt x="4506" y="2556"/>
                  </a:lnTo>
                  <a:lnTo>
                    <a:pt x="4458" y="2508"/>
                  </a:lnTo>
                  <a:lnTo>
                    <a:pt x="4419" y="2460"/>
                  </a:lnTo>
                  <a:lnTo>
                    <a:pt x="4371" y="2431"/>
                  </a:lnTo>
                  <a:lnTo>
                    <a:pt x="4323" y="2402"/>
                  </a:lnTo>
                  <a:lnTo>
                    <a:pt x="4275" y="2373"/>
                  </a:lnTo>
                  <a:lnTo>
                    <a:pt x="4227" y="2364"/>
                  </a:lnTo>
                  <a:lnTo>
                    <a:pt x="4131" y="2345"/>
                  </a:lnTo>
                  <a:lnTo>
                    <a:pt x="4035" y="2354"/>
                  </a:lnTo>
                  <a:lnTo>
                    <a:pt x="3939" y="2373"/>
                  </a:lnTo>
                  <a:lnTo>
                    <a:pt x="3843" y="2412"/>
                  </a:lnTo>
                  <a:lnTo>
                    <a:pt x="3747" y="2460"/>
                  </a:lnTo>
                  <a:lnTo>
                    <a:pt x="3660" y="2508"/>
                  </a:lnTo>
                  <a:lnTo>
                    <a:pt x="3583" y="2566"/>
                  </a:lnTo>
                  <a:lnTo>
                    <a:pt x="3449" y="2690"/>
                  </a:lnTo>
                  <a:lnTo>
                    <a:pt x="3305" y="2835"/>
                  </a:lnTo>
                  <a:lnTo>
                    <a:pt x="3593" y="2373"/>
                  </a:lnTo>
                  <a:lnTo>
                    <a:pt x="3862" y="1932"/>
                  </a:lnTo>
                  <a:lnTo>
                    <a:pt x="4141" y="1432"/>
                  </a:lnTo>
                  <a:lnTo>
                    <a:pt x="4285" y="1173"/>
                  </a:lnTo>
                  <a:lnTo>
                    <a:pt x="4400" y="923"/>
                  </a:lnTo>
                  <a:lnTo>
                    <a:pt x="4506" y="692"/>
                  </a:lnTo>
                  <a:lnTo>
                    <a:pt x="4583" y="481"/>
                  </a:lnTo>
                  <a:lnTo>
                    <a:pt x="4611" y="385"/>
                  </a:lnTo>
                  <a:lnTo>
                    <a:pt x="4631" y="299"/>
                  </a:lnTo>
                  <a:lnTo>
                    <a:pt x="4650" y="212"/>
                  </a:lnTo>
                  <a:lnTo>
                    <a:pt x="4650" y="145"/>
                  </a:lnTo>
                  <a:lnTo>
                    <a:pt x="4640" y="87"/>
                  </a:lnTo>
                  <a:lnTo>
                    <a:pt x="4611" y="49"/>
                  </a:lnTo>
                  <a:lnTo>
                    <a:pt x="4583" y="20"/>
                  </a:lnTo>
                  <a:lnTo>
                    <a:pt x="4535"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1310891" y="1917535"/>
              <a:ext cx="1129289" cy="884576"/>
            </a:xfrm>
            <a:custGeom>
              <a:rect b="b" l="l" r="r" t="t"/>
              <a:pathLst>
                <a:path extrusionOk="0" h="14900" w="19022">
                  <a:moveTo>
                    <a:pt x="5015" y="1"/>
                  </a:moveTo>
                  <a:lnTo>
                    <a:pt x="1" y="1759"/>
                  </a:lnTo>
                  <a:lnTo>
                    <a:pt x="126" y="2124"/>
                  </a:lnTo>
                  <a:lnTo>
                    <a:pt x="251" y="2479"/>
                  </a:lnTo>
                  <a:lnTo>
                    <a:pt x="500" y="3199"/>
                  </a:lnTo>
                  <a:lnTo>
                    <a:pt x="769" y="3910"/>
                  </a:lnTo>
                  <a:lnTo>
                    <a:pt x="1038" y="4621"/>
                  </a:lnTo>
                  <a:lnTo>
                    <a:pt x="1586" y="6043"/>
                  </a:lnTo>
                  <a:lnTo>
                    <a:pt x="1884" y="6744"/>
                  </a:lnTo>
                  <a:lnTo>
                    <a:pt x="2172" y="7455"/>
                  </a:lnTo>
                  <a:lnTo>
                    <a:pt x="2479" y="8156"/>
                  </a:lnTo>
                  <a:lnTo>
                    <a:pt x="2796" y="8867"/>
                  </a:lnTo>
                  <a:lnTo>
                    <a:pt x="3123" y="9578"/>
                  </a:lnTo>
                  <a:lnTo>
                    <a:pt x="3469" y="10289"/>
                  </a:lnTo>
                  <a:lnTo>
                    <a:pt x="3843" y="11009"/>
                  </a:lnTo>
                  <a:lnTo>
                    <a:pt x="4035" y="11374"/>
                  </a:lnTo>
                  <a:lnTo>
                    <a:pt x="4247" y="11749"/>
                  </a:lnTo>
                  <a:lnTo>
                    <a:pt x="4477" y="12133"/>
                  </a:lnTo>
                  <a:lnTo>
                    <a:pt x="4746" y="12546"/>
                  </a:lnTo>
                  <a:lnTo>
                    <a:pt x="4823" y="12652"/>
                  </a:lnTo>
                  <a:lnTo>
                    <a:pt x="4900" y="12767"/>
                  </a:lnTo>
                  <a:lnTo>
                    <a:pt x="4986" y="12883"/>
                  </a:lnTo>
                  <a:lnTo>
                    <a:pt x="5092" y="13017"/>
                  </a:lnTo>
                  <a:lnTo>
                    <a:pt x="5207" y="13151"/>
                  </a:lnTo>
                  <a:lnTo>
                    <a:pt x="5323" y="13276"/>
                  </a:lnTo>
                  <a:lnTo>
                    <a:pt x="5448" y="13411"/>
                  </a:lnTo>
                  <a:lnTo>
                    <a:pt x="5572" y="13536"/>
                  </a:lnTo>
                  <a:lnTo>
                    <a:pt x="5707" y="13651"/>
                  </a:lnTo>
                  <a:lnTo>
                    <a:pt x="5851" y="13776"/>
                  </a:lnTo>
                  <a:lnTo>
                    <a:pt x="5995" y="13882"/>
                  </a:lnTo>
                  <a:lnTo>
                    <a:pt x="6139" y="13997"/>
                  </a:lnTo>
                  <a:lnTo>
                    <a:pt x="6293" y="14093"/>
                  </a:lnTo>
                  <a:lnTo>
                    <a:pt x="6456" y="14189"/>
                  </a:lnTo>
                  <a:lnTo>
                    <a:pt x="6610" y="14275"/>
                  </a:lnTo>
                  <a:lnTo>
                    <a:pt x="6773" y="14362"/>
                  </a:lnTo>
                  <a:lnTo>
                    <a:pt x="6937" y="14439"/>
                  </a:lnTo>
                  <a:lnTo>
                    <a:pt x="7100" y="14506"/>
                  </a:lnTo>
                  <a:lnTo>
                    <a:pt x="7263" y="14573"/>
                  </a:lnTo>
                  <a:lnTo>
                    <a:pt x="7426" y="14631"/>
                  </a:lnTo>
                  <a:lnTo>
                    <a:pt x="7763" y="14727"/>
                  </a:lnTo>
                  <a:lnTo>
                    <a:pt x="8080" y="14804"/>
                  </a:lnTo>
                  <a:lnTo>
                    <a:pt x="8397" y="14852"/>
                  </a:lnTo>
                  <a:lnTo>
                    <a:pt x="8714" y="14890"/>
                  </a:lnTo>
                  <a:lnTo>
                    <a:pt x="9011" y="14900"/>
                  </a:lnTo>
                  <a:lnTo>
                    <a:pt x="9300" y="14900"/>
                  </a:lnTo>
                  <a:lnTo>
                    <a:pt x="9588" y="14890"/>
                  </a:lnTo>
                  <a:lnTo>
                    <a:pt x="9857" y="14871"/>
                  </a:lnTo>
                  <a:lnTo>
                    <a:pt x="10126" y="14842"/>
                  </a:lnTo>
                  <a:lnTo>
                    <a:pt x="10385" y="14804"/>
                  </a:lnTo>
                  <a:lnTo>
                    <a:pt x="10635" y="14756"/>
                  </a:lnTo>
                  <a:lnTo>
                    <a:pt x="10875" y="14698"/>
                  </a:lnTo>
                  <a:lnTo>
                    <a:pt x="11115" y="14640"/>
                  </a:lnTo>
                  <a:lnTo>
                    <a:pt x="11346" y="14583"/>
                  </a:lnTo>
                  <a:lnTo>
                    <a:pt x="11797" y="14439"/>
                  </a:lnTo>
                  <a:lnTo>
                    <a:pt x="12230" y="14285"/>
                  </a:lnTo>
                  <a:lnTo>
                    <a:pt x="12643" y="14122"/>
                  </a:lnTo>
                  <a:lnTo>
                    <a:pt x="13036" y="13949"/>
                  </a:lnTo>
                  <a:lnTo>
                    <a:pt x="13430" y="13757"/>
                  </a:lnTo>
                  <a:lnTo>
                    <a:pt x="13805" y="13565"/>
                  </a:lnTo>
                  <a:lnTo>
                    <a:pt x="14180" y="13372"/>
                  </a:lnTo>
                  <a:lnTo>
                    <a:pt x="14535" y="13171"/>
                  </a:lnTo>
                  <a:lnTo>
                    <a:pt x="14890" y="12959"/>
                  </a:lnTo>
                  <a:lnTo>
                    <a:pt x="15236" y="12738"/>
                  </a:lnTo>
                  <a:lnTo>
                    <a:pt x="15582" y="12517"/>
                  </a:lnTo>
                  <a:lnTo>
                    <a:pt x="15918" y="12297"/>
                  </a:lnTo>
                  <a:lnTo>
                    <a:pt x="16572" y="11835"/>
                  </a:lnTo>
                  <a:lnTo>
                    <a:pt x="17206" y="11365"/>
                  </a:lnTo>
                  <a:lnTo>
                    <a:pt x="17830" y="10875"/>
                  </a:lnTo>
                  <a:lnTo>
                    <a:pt x="18435" y="10366"/>
                  </a:lnTo>
                  <a:lnTo>
                    <a:pt x="19021" y="9847"/>
                  </a:lnTo>
                  <a:lnTo>
                    <a:pt x="18800" y="9751"/>
                  </a:lnTo>
                  <a:lnTo>
                    <a:pt x="18589" y="9645"/>
                  </a:lnTo>
                  <a:lnTo>
                    <a:pt x="18387" y="9540"/>
                  </a:lnTo>
                  <a:lnTo>
                    <a:pt x="18185" y="9415"/>
                  </a:lnTo>
                  <a:lnTo>
                    <a:pt x="18003" y="9280"/>
                  </a:lnTo>
                  <a:lnTo>
                    <a:pt x="17830" y="9136"/>
                  </a:lnTo>
                  <a:lnTo>
                    <a:pt x="17667" y="8982"/>
                  </a:lnTo>
                  <a:lnTo>
                    <a:pt x="17513" y="8819"/>
                  </a:lnTo>
                  <a:lnTo>
                    <a:pt x="17369" y="8646"/>
                  </a:lnTo>
                  <a:lnTo>
                    <a:pt x="17234" y="8464"/>
                  </a:lnTo>
                  <a:lnTo>
                    <a:pt x="17119" y="8281"/>
                  </a:lnTo>
                  <a:lnTo>
                    <a:pt x="17013" y="8089"/>
                  </a:lnTo>
                  <a:lnTo>
                    <a:pt x="16917" y="7887"/>
                  </a:lnTo>
                  <a:lnTo>
                    <a:pt x="16841" y="7676"/>
                  </a:lnTo>
                  <a:lnTo>
                    <a:pt x="16773" y="7465"/>
                  </a:lnTo>
                  <a:lnTo>
                    <a:pt x="16716" y="7244"/>
                  </a:lnTo>
                  <a:lnTo>
                    <a:pt x="16149" y="7590"/>
                  </a:lnTo>
                  <a:lnTo>
                    <a:pt x="15611" y="7907"/>
                  </a:lnTo>
                  <a:lnTo>
                    <a:pt x="15073" y="8214"/>
                  </a:lnTo>
                  <a:lnTo>
                    <a:pt x="14487" y="8531"/>
                  </a:lnTo>
                  <a:lnTo>
                    <a:pt x="13872" y="8848"/>
                  </a:lnTo>
                  <a:lnTo>
                    <a:pt x="13257" y="9146"/>
                  </a:lnTo>
                  <a:lnTo>
                    <a:pt x="12633" y="9415"/>
                  </a:lnTo>
                  <a:lnTo>
                    <a:pt x="12326" y="9540"/>
                  </a:lnTo>
                  <a:lnTo>
                    <a:pt x="12028" y="9664"/>
                  </a:lnTo>
                  <a:lnTo>
                    <a:pt x="11720" y="9770"/>
                  </a:lnTo>
                  <a:lnTo>
                    <a:pt x="11423" y="9866"/>
                  </a:lnTo>
                  <a:lnTo>
                    <a:pt x="11125" y="9962"/>
                  </a:lnTo>
                  <a:lnTo>
                    <a:pt x="10837" y="10039"/>
                  </a:lnTo>
                  <a:lnTo>
                    <a:pt x="10548" y="10106"/>
                  </a:lnTo>
                  <a:lnTo>
                    <a:pt x="10279" y="10154"/>
                  </a:lnTo>
                  <a:lnTo>
                    <a:pt x="10020" y="10193"/>
                  </a:lnTo>
                  <a:lnTo>
                    <a:pt x="9780" y="10212"/>
                  </a:lnTo>
                  <a:lnTo>
                    <a:pt x="9559" y="10212"/>
                  </a:lnTo>
                  <a:lnTo>
                    <a:pt x="9367" y="10202"/>
                  </a:lnTo>
                  <a:lnTo>
                    <a:pt x="9223" y="10174"/>
                  </a:lnTo>
                  <a:lnTo>
                    <a:pt x="9108" y="10135"/>
                  </a:lnTo>
                  <a:lnTo>
                    <a:pt x="9050" y="10106"/>
                  </a:lnTo>
                  <a:lnTo>
                    <a:pt x="9021" y="10078"/>
                  </a:lnTo>
                  <a:lnTo>
                    <a:pt x="9021" y="10049"/>
                  </a:lnTo>
                  <a:lnTo>
                    <a:pt x="9021" y="10029"/>
                  </a:lnTo>
                  <a:lnTo>
                    <a:pt x="9002" y="9991"/>
                  </a:lnTo>
                  <a:lnTo>
                    <a:pt x="9002" y="9972"/>
                  </a:lnTo>
                  <a:lnTo>
                    <a:pt x="8983" y="9933"/>
                  </a:lnTo>
                  <a:lnTo>
                    <a:pt x="8925" y="9847"/>
                  </a:lnTo>
                  <a:lnTo>
                    <a:pt x="8800" y="9626"/>
                  </a:lnTo>
                  <a:lnTo>
                    <a:pt x="8675" y="9357"/>
                  </a:lnTo>
                  <a:lnTo>
                    <a:pt x="8541" y="9069"/>
                  </a:lnTo>
                  <a:lnTo>
                    <a:pt x="8397" y="8771"/>
                  </a:lnTo>
                  <a:lnTo>
                    <a:pt x="8128" y="8147"/>
                  </a:lnTo>
                  <a:lnTo>
                    <a:pt x="7868" y="7493"/>
                  </a:lnTo>
                  <a:lnTo>
                    <a:pt x="7599" y="6831"/>
                  </a:lnTo>
                  <a:lnTo>
                    <a:pt x="7090" y="5486"/>
                  </a:lnTo>
                  <a:lnTo>
                    <a:pt x="6591" y="4122"/>
                  </a:lnTo>
                  <a:lnTo>
                    <a:pt x="6101" y="2748"/>
                  </a:lnTo>
                  <a:lnTo>
                    <a:pt x="50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1836166" y="5748142"/>
              <a:ext cx="475652" cy="475712"/>
            </a:xfrm>
            <a:custGeom>
              <a:rect b="b" l="l" r="r" t="t"/>
              <a:pathLst>
                <a:path extrusionOk="0" h="8013" w="8012">
                  <a:moveTo>
                    <a:pt x="884" y="1"/>
                  </a:moveTo>
                  <a:lnTo>
                    <a:pt x="845" y="39"/>
                  </a:lnTo>
                  <a:lnTo>
                    <a:pt x="740" y="125"/>
                  </a:lnTo>
                  <a:lnTo>
                    <a:pt x="596" y="270"/>
                  </a:lnTo>
                  <a:lnTo>
                    <a:pt x="432" y="462"/>
                  </a:lnTo>
                  <a:lnTo>
                    <a:pt x="356" y="567"/>
                  </a:lnTo>
                  <a:lnTo>
                    <a:pt x="269" y="683"/>
                  </a:lnTo>
                  <a:lnTo>
                    <a:pt x="202" y="807"/>
                  </a:lnTo>
                  <a:lnTo>
                    <a:pt x="135" y="942"/>
                  </a:lnTo>
                  <a:lnTo>
                    <a:pt x="77" y="1076"/>
                  </a:lnTo>
                  <a:lnTo>
                    <a:pt x="39" y="1221"/>
                  </a:lnTo>
                  <a:lnTo>
                    <a:pt x="19" y="1365"/>
                  </a:lnTo>
                  <a:lnTo>
                    <a:pt x="19" y="1509"/>
                  </a:lnTo>
                  <a:lnTo>
                    <a:pt x="29" y="1931"/>
                  </a:lnTo>
                  <a:lnTo>
                    <a:pt x="39" y="2575"/>
                  </a:lnTo>
                  <a:lnTo>
                    <a:pt x="39" y="4246"/>
                  </a:lnTo>
                  <a:lnTo>
                    <a:pt x="19" y="5918"/>
                  </a:lnTo>
                  <a:lnTo>
                    <a:pt x="0" y="7013"/>
                  </a:lnTo>
                  <a:lnTo>
                    <a:pt x="548" y="7013"/>
                  </a:lnTo>
                  <a:lnTo>
                    <a:pt x="884" y="4823"/>
                  </a:lnTo>
                  <a:lnTo>
                    <a:pt x="1095" y="5140"/>
                  </a:lnTo>
                  <a:lnTo>
                    <a:pt x="1326" y="5486"/>
                  </a:lnTo>
                  <a:lnTo>
                    <a:pt x="1624" y="5899"/>
                  </a:lnTo>
                  <a:lnTo>
                    <a:pt x="1960" y="6341"/>
                  </a:lnTo>
                  <a:lnTo>
                    <a:pt x="2133" y="6562"/>
                  </a:lnTo>
                  <a:lnTo>
                    <a:pt x="2315" y="6773"/>
                  </a:lnTo>
                  <a:lnTo>
                    <a:pt x="2507" y="6984"/>
                  </a:lnTo>
                  <a:lnTo>
                    <a:pt x="2690" y="7167"/>
                  </a:lnTo>
                  <a:lnTo>
                    <a:pt x="2872" y="7340"/>
                  </a:lnTo>
                  <a:lnTo>
                    <a:pt x="3045" y="7474"/>
                  </a:lnTo>
                  <a:lnTo>
                    <a:pt x="3141" y="7541"/>
                  </a:lnTo>
                  <a:lnTo>
                    <a:pt x="3247" y="7599"/>
                  </a:lnTo>
                  <a:lnTo>
                    <a:pt x="3362" y="7647"/>
                  </a:lnTo>
                  <a:lnTo>
                    <a:pt x="3487" y="7695"/>
                  </a:lnTo>
                  <a:lnTo>
                    <a:pt x="3631" y="7743"/>
                  </a:lnTo>
                  <a:lnTo>
                    <a:pt x="3775" y="7782"/>
                  </a:lnTo>
                  <a:lnTo>
                    <a:pt x="4083" y="7849"/>
                  </a:lnTo>
                  <a:lnTo>
                    <a:pt x="4429" y="7906"/>
                  </a:lnTo>
                  <a:lnTo>
                    <a:pt x="4784" y="7945"/>
                  </a:lnTo>
                  <a:lnTo>
                    <a:pt x="5149" y="7974"/>
                  </a:lnTo>
                  <a:lnTo>
                    <a:pt x="5524" y="7993"/>
                  </a:lnTo>
                  <a:lnTo>
                    <a:pt x="5889" y="8012"/>
                  </a:lnTo>
                  <a:lnTo>
                    <a:pt x="6600" y="8012"/>
                  </a:lnTo>
                  <a:lnTo>
                    <a:pt x="6926" y="8003"/>
                  </a:lnTo>
                  <a:lnTo>
                    <a:pt x="7474" y="7974"/>
                  </a:lnTo>
                  <a:lnTo>
                    <a:pt x="7858" y="7935"/>
                  </a:lnTo>
                  <a:lnTo>
                    <a:pt x="7925" y="7916"/>
                  </a:lnTo>
                  <a:lnTo>
                    <a:pt x="7973" y="7897"/>
                  </a:lnTo>
                  <a:lnTo>
                    <a:pt x="8002" y="7858"/>
                  </a:lnTo>
                  <a:lnTo>
                    <a:pt x="8012" y="7810"/>
                  </a:lnTo>
                  <a:lnTo>
                    <a:pt x="8012" y="7762"/>
                  </a:lnTo>
                  <a:lnTo>
                    <a:pt x="8002" y="7705"/>
                  </a:lnTo>
                  <a:lnTo>
                    <a:pt x="7973" y="7637"/>
                  </a:lnTo>
                  <a:lnTo>
                    <a:pt x="7935" y="7561"/>
                  </a:lnTo>
                  <a:lnTo>
                    <a:pt x="7829" y="7388"/>
                  </a:lnTo>
                  <a:lnTo>
                    <a:pt x="7685" y="7205"/>
                  </a:lnTo>
                  <a:lnTo>
                    <a:pt x="7522" y="6994"/>
                  </a:lnTo>
                  <a:lnTo>
                    <a:pt x="7330" y="6773"/>
                  </a:lnTo>
                  <a:lnTo>
                    <a:pt x="6907" y="6321"/>
                  </a:lnTo>
                  <a:lnTo>
                    <a:pt x="6484" y="5860"/>
                  </a:lnTo>
                  <a:lnTo>
                    <a:pt x="6292" y="5649"/>
                  </a:lnTo>
                  <a:lnTo>
                    <a:pt x="6110" y="5447"/>
                  </a:lnTo>
                  <a:lnTo>
                    <a:pt x="5966" y="5255"/>
                  </a:lnTo>
                  <a:lnTo>
                    <a:pt x="5850" y="5092"/>
                  </a:lnTo>
                  <a:lnTo>
                    <a:pt x="5793" y="5005"/>
                  </a:lnTo>
                  <a:lnTo>
                    <a:pt x="5716" y="4900"/>
                  </a:lnTo>
                  <a:lnTo>
                    <a:pt x="5495" y="4640"/>
                  </a:lnTo>
                  <a:lnTo>
                    <a:pt x="5207" y="4323"/>
                  </a:lnTo>
                  <a:lnTo>
                    <a:pt x="4870" y="3958"/>
                  </a:lnTo>
                  <a:lnTo>
                    <a:pt x="4064" y="3132"/>
                  </a:lnTo>
                  <a:lnTo>
                    <a:pt x="3180" y="2248"/>
                  </a:lnTo>
                  <a:lnTo>
                    <a:pt x="2325" y="1403"/>
                  </a:lnTo>
                  <a:lnTo>
                    <a:pt x="1595" y="683"/>
                  </a:lnTo>
                  <a:lnTo>
                    <a:pt x="88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1856648" y="5622108"/>
              <a:ext cx="342254" cy="481411"/>
            </a:xfrm>
            <a:custGeom>
              <a:rect b="b" l="l" r="r" t="t"/>
              <a:pathLst>
                <a:path extrusionOk="0" h="8109" w="5765">
                  <a:moveTo>
                    <a:pt x="3296" y="1"/>
                  </a:moveTo>
                  <a:lnTo>
                    <a:pt x="1" y="173"/>
                  </a:lnTo>
                  <a:lnTo>
                    <a:pt x="597" y="1931"/>
                  </a:lnTo>
                  <a:lnTo>
                    <a:pt x="568" y="2037"/>
                  </a:lnTo>
                  <a:lnTo>
                    <a:pt x="529" y="2162"/>
                  </a:lnTo>
                  <a:lnTo>
                    <a:pt x="500" y="2325"/>
                  </a:lnTo>
                  <a:lnTo>
                    <a:pt x="491" y="2537"/>
                  </a:lnTo>
                  <a:lnTo>
                    <a:pt x="491" y="2652"/>
                  </a:lnTo>
                  <a:lnTo>
                    <a:pt x="491" y="2777"/>
                  </a:lnTo>
                  <a:lnTo>
                    <a:pt x="510" y="2911"/>
                  </a:lnTo>
                  <a:lnTo>
                    <a:pt x="529" y="3055"/>
                  </a:lnTo>
                  <a:lnTo>
                    <a:pt x="558" y="3209"/>
                  </a:lnTo>
                  <a:lnTo>
                    <a:pt x="597" y="3363"/>
                  </a:lnTo>
                  <a:lnTo>
                    <a:pt x="654" y="3526"/>
                  </a:lnTo>
                  <a:lnTo>
                    <a:pt x="721" y="3709"/>
                  </a:lnTo>
                  <a:lnTo>
                    <a:pt x="808" y="3891"/>
                  </a:lnTo>
                  <a:lnTo>
                    <a:pt x="904" y="4083"/>
                  </a:lnTo>
                  <a:lnTo>
                    <a:pt x="1019" y="4285"/>
                  </a:lnTo>
                  <a:lnTo>
                    <a:pt x="1135" y="4487"/>
                  </a:lnTo>
                  <a:lnTo>
                    <a:pt x="1269" y="4698"/>
                  </a:lnTo>
                  <a:lnTo>
                    <a:pt x="1403" y="4909"/>
                  </a:lnTo>
                  <a:lnTo>
                    <a:pt x="1711" y="5342"/>
                  </a:lnTo>
                  <a:lnTo>
                    <a:pt x="2028" y="5764"/>
                  </a:lnTo>
                  <a:lnTo>
                    <a:pt x="2364" y="6177"/>
                  </a:lnTo>
                  <a:lnTo>
                    <a:pt x="2700" y="6571"/>
                  </a:lnTo>
                  <a:lnTo>
                    <a:pt x="2864" y="6735"/>
                  </a:lnTo>
                  <a:lnTo>
                    <a:pt x="3037" y="6898"/>
                  </a:lnTo>
                  <a:lnTo>
                    <a:pt x="3229" y="7052"/>
                  </a:lnTo>
                  <a:lnTo>
                    <a:pt x="3430" y="7205"/>
                  </a:lnTo>
                  <a:lnTo>
                    <a:pt x="3632" y="7349"/>
                  </a:lnTo>
                  <a:lnTo>
                    <a:pt x="3853" y="7484"/>
                  </a:lnTo>
                  <a:lnTo>
                    <a:pt x="4074" y="7618"/>
                  </a:lnTo>
                  <a:lnTo>
                    <a:pt x="4285" y="7734"/>
                  </a:lnTo>
                  <a:lnTo>
                    <a:pt x="4506" y="7839"/>
                  </a:lnTo>
                  <a:lnTo>
                    <a:pt x="4708" y="7926"/>
                  </a:lnTo>
                  <a:lnTo>
                    <a:pt x="4910" y="8003"/>
                  </a:lnTo>
                  <a:lnTo>
                    <a:pt x="5102" y="8060"/>
                  </a:lnTo>
                  <a:lnTo>
                    <a:pt x="5265" y="8099"/>
                  </a:lnTo>
                  <a:lnTo>
                    <a:pt x="5419" y="8108"/>
                  </a:lnTo>
                  <a:lnTo>
                    <a:pt x="5553" y="8108"/>
                  </a:lnTo>
                  <a:lnTo>
                    <a:pt x="5611" y="8089"/>
                  </a:lnTo>
                  <a:lnTo>
                    <a:pt x="5659" y="8079"/>
                  </a:lnTo>
                  <a:lnTo>
                    <a:pt x="5707" y="8051"/>
                  </a:lnTo>
                  <a:lnTo>
                    <a:pt x="5736" y="8012"/>
                  </a:lnTo>
                  <a:lnTo>
                    <a:pt x="5755" y="7974"/>
                  </a:lnTo>
                  <a:lnTo>
                    <a:pt x="5765" y="7926"/>
                  </a:lnTo>
                  <a:lnTo>
                    <a:pt x="5765" y="7868"/>
                  </a:lnTo>
                  <a:lnTo>
                    <a:pt x="5755" y="7801"/>
                  </a:lnTo>
                  <a:lnTo>
                    <a:pt x="5745" y="7734"/>
                  </a:lnTo>
                  <a:lnTo>
                    <a:pt x="5717" y="7657"/>
                  </a:lnTo>
                  <a:lnTo>
                    <a:pt x="5649" y="7493"/>
                  </a:lnTo>
                  <a:lnTo>
                    <a:pt x="5563" y="7311"/>
                  </a:lnTo>
                  <a:lnTo>
                    <a:pt x="5448" y="7109"/>
                  </a:lnTo>
                  <a:lnTo>
                    <a:pt x="5323" y="6898"/>
                  </a:lnTo>
                  <a:lnTo>
                    <a:pt x="5035" y="6456"/>
                  </a:lnTo>
                  <a:lnTo>
                    <a:pt x="4746" y="6014"/>
                  </a:lnTo>
                  <a:lnTo>
                    <a:pt x="4487" y="5591"/>
                  </a:lnTo>
                  <a:lnTo>
                    <a:pt x="4372" y="5399"/>
                  </a:lnTo>
                  <a:lnTo>
                    <a:pt x="4285" y="5217"/>
                  </a:lnTo>
                  <a:lnTo>
                    <a:pt x="4132" y="4881"/>
                  </a:lnTo>
                  <a:lnTo>
                    <a:pt x="4007" y="4544"/>
                  </a:lnTo>
                  <a:lnTo>
                    <a:pt x="3901" y="4218"/>
                  </a:lnTo>
                  <a:lnTo>
                    <a:pt x="3805" y="3901"/>
                  </a:lnTo>
                  <a:lnTo>
                    <a:pt x="3728" y="3584"/>
                  </a:lnTo>
                  <a:lnTo>
                    <a:pt x="3661" y="3276"/>
                  </a:lnTo>
                  <a:lnTo>
                    <a:pt x="3536" y="2690"/>
                  </a:lnTo>
                  <a:lnTo>
                    <a:pt x="3488" y="2344"/>
                  </a:lnTo>
                  <a:lnTo>
                    <a:pt x="3440" y="1941"/>
                  </a:lnTo>
                  <a:lnTo>
                    <a:pt x="3402" y="1499"/>
                  </a:lnTo>
                  <a:lnTo>
                    <a:pt x="3363" y="1048"/>
                  </a:lnTo>
                  <a:lnTo>
                    <a:pt x="3315" y="308"/>
                  </a:lnTo>
                  <a:lnTo>
                    <a:pt x="3296"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875794" y="5725346"/>
              <a:ext cx="326284" cy="524156"/>
            </a:xfrm>
            <a:custGeom>
              <a:rect b="b" l="l" r="r" t="t"/>
              <a:pathLst>
                <a:path extrusionOk="0" h="8829" w="5496">
                  <a:moveTo>
                    <a:pt x="4419" y="0"/>
                  </a:moveTo>
                  <a:lnTo>
                    <a:pt x="1941" y="2104"/>
                  </a:lnTo>
                  <a:lnTo>
                    <a:pt x="1460" y="3497"/>
                  </a:lnTo>
                  <a:lnTo>
                    <a:pt x="1038" y="4669"/>
                  </a:lnTo>
                  <a:lnTo>
                    <a:pt x="836" y="5216"/>
                  </a:lnTo>
                  <a:lnTo>
                    <a:pt x="663" y="5678"/>
                  </a:lnTo>
                  <a:lnTo>
                    <a:pt x="500" y="6100"/>
                  </a:lnTo>
                  <a:lnTo>
                    <a:pt x="317" y="6581"/>
                  </a:lnTo>
                  <a:lnTo>
                    <a:pt x="240" y="6830"/>
                  </a:lnTo>
                  <a:lnTo>
                    <a:pt x="164" y="7070"/>
                  </a:lnTo>
                  <a:lnTo>
                    <a:pt x="106" y="7320"/>
                  </a:lnTo>
                  <a:lnTo>
                    <a:pt x="48" y="7560"/>
                  </a:lnTo>
                  <a:lnTo>
                    <a:pt x="20" y="7781"/>
                  </a:lnTo>
                  <a:lnTo>
                    <a:pt x="0" y="7993"/>
                  </a:lnTo>
                  <a:lnTo>
                    <a:pt x="10" y="8098"/>
                  </a:lnTo>
                  <a:lnTo>
                    <a:pt x="10" y="8185"/>
                  </a:lnTo>
                  <a:lnTo>
                    <a:pt x="29" y="8281"/>
                  </a:lnTo>
                  <a:lnTo>
                    <a:pt x="48" y="8358"/>
                  </a:lnTo>
                  <a:lnTo>
                    <a:pt x="77" y="8435"/>
                  </a:lnTo>
                  <a:lnTo>
                    <a:pt x="116" y="8511"/>
                  </a:lnTo>
                  <a:lnTo>
                    <a:pt x="154" y="8569"/>
                  </a:lnTo>
                  <a:lnTo>
                    <a:pt x="212" y="8627"/>
                  </a:lnTo>
                  <a:lnTo>
                    <a:pt x="269" y="8675"/>
                  </a:lnTo>
                  <a:lnTo>
                    <a:pt x="346" y="8713"/>
                  </a:lnTo>
                  <a:lnTo>
                    <a:pt x="423" y="8742"/>
                  </a:lnTo>
                  <a:lnTo>
                    <a:pt x="509" y="8761"/>
                  </a:lnTo>
                  <a:lnTo>
                    <a:pt x="711" y="8780"/>
                  </a:lnTo>
                  <a:lnTo>
                    <a:pt x="913" y="8809"/>
                  </a:lnTo>
                  <a:lnTo>
                    <a:pt x="1134" y="8819"/>
                  </a:lnTo>
                  <a:lnTo>
                    <a:pt x="1355" y="8828"/>
                  </a:lnTo>
                  <a:lnTo>
                    <a:pt x="1576" y="8828"/>
                  </a:lnTo>
                  <a:lnTo>
                    <a:pt x="1806" y="8809"/>
                  </a:lnTo>
                  <a:lnTo>
                    <a:pt x="2037" y="8790"/>
                  </a:lnTo>
                  <a:lnTo>
                    <a:pt x="2258" y="8761"/>
                  </a:lnTo>
                  <a:lnTo>
                    <a:pt x="2488" y="8713"/>
                  </a:lnTo>
                  <a:lnTo>
                    <a:pt x="2700" y="8655"/>
                  </a:lnTo>
                  <a:lnTo>
                    <a:pt x="2911" y="8579"/>
                  </a:lnTo>
                  <a:lnTo>
                    <a:pt x="3113" y="8492"/>
                  </a:lnTo>
                  <a:lnTo>
                    <a:pt x="3305" y="8387"/>
                  </a:lnTo>
                  <a:lnTo>
                    <a:pt x="3391" y="8329"/>
                  </a:lnTo>
                  <a:lnTo>
                    <a:pt x="3478" y="8271"/>
                  </a:lnTo>
                  <a:lnTo>
                    <a:pt x="3564" y="8204"/>
                  </a:lnTo>
                  <a:lnTo>
                    <a:pt x="3641" y="8127"/>
                  </a:lnTo>
                  <a:lnTo>
                    <a:pt x="3718" y="8050"/>
                  </a:lnTo>
                  <a:lnTo>
                    <a:pt x="3785" y="7973"/>
                  </a:lnTo>
                  <a:lnTo>
                    <a:pt x="3910" y="7791"/>
                  </a:lnTo>
                  <a:lnTo>
                    <a:pt x="4025" y="7608"/>
                  </a:lnTo>
                  <a:lnTo>
                    <a:pt x="4131" y="7416"/>
                  </a:lnTo>
                  <a:lnTo>
                    <a:pt x="4227" y="7224"/>
                  </a:lnTo>
                  <a:lnTo>
                    <a:pt x="4304" y="7032"/>
                  </a:lnTo>
                  <a:lnTo>
                    <a:pt x="4381" y="6840"/>
                  </a:lnTo>
                  <a:lnTo>
                    <a:pt x="4448" y="6657"/>
                  </a:lnTo>
                  <a:lnTo>
                    <a:pt x="4496" y="6475"/>
                  </a:lnTo>
                  <a:lnTo>
                    <a:pt x="4582" y="6148"/>
                  </a:lnTo>
                  <a:lnTo>
                    <a:pt x="4640" y="5889"/>
                  </a:lnTo>
                  <a:lnTo>
                    <a:pt x="4679" y="5658"/>
                  </a:lnTo>
                  <a:lnTo>
                    <a:pt x="4976" y="7397"/>
                  </a:lnTo>
                  <a:lnTo>
                    <a:pt x="5495" y="7397"/>
                  </a:lnTo>
                  <a:lnTo>
                    <a:pt x="5495" y="5159"/>
                  </a:lnTo>
                  <a:lnTo>
                    <a:pt x="5495" y="3314"/>
                  </a:lnTo>
                  <a:lnTo>
                    <a:pt x="5485" y="2488"/>
                  </a:lnTo>
                  <a:lnTo>
                    <a:pt x="5476" y="1845"/>
                  </a:lnTo>
                  <a:lnTo>
                    <a:pt x="5466" y="1710"/>
                  </a:lnTo>
                  <a:lnTo>
                    <a:pt x="5457" y="1585"/>
                  </a:lnTo>
                  <a:lnTo>
                    <a:pt x="5418" y="1355"/>
                  </a:lnTo>
                  <a:lnTo>
                    <a:pt x="5361" y="1143"/>
                  </a:lnTo>
                  <a:lnTo>
                    <a:pt x="5293" y="951"/>
                  </a:lnTo>
                  <a:lnTo>
                    <a:pt x="5216" y="778"/>
                  </a:lnTo>
                  <a:lnTo>
                    <a:pt x="5130" y="634"/>
                  </a:lnTo>
                  <a:lnTo>
                    <a:pt x="5034" y="500"/>
                  </a:lnTo>
                  <a:lnTo>
                    <a:pt x="4938" y="385"/>
                  </a:lnTo>
                  <a:lnTo>
                    <a:pt x="4842" y="288"/>
                  </a:lnTo>
                  <a:lnTo>
                    <a:pt x="4746" y="202"/>
                  </a:lnTo>
                  <a:lnTo>
                    <a:pt x="4659" y="135"/>
                  </a:lnTo>
                  <a:lnTo>
                    <a:pt x="4582" y="87"/>
                  </a:lnTo>
                  <a:lnTo>
                    <a:pt x="4467" y="20"/>
                  </a:lnTo>
                  <a:lnTo>
                    <a:pt x="44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931123" y="5603882"/>
              <a:ext cx="237826" cy="524156"/>
            </a:xfrm>
            <a:custGeom>
              <a:rect b="b" l="l" r="r" t="t"/>
              <a:pathLst>
                <a:path extrusionOk="0" h="8829" w="4006">
                  <a:moveTo>
                    <a:pt x="3218" y="0"/>
                  </a:moveTo>
                  <a:lnTo>
                    <a:pt x="1249" y="163"/>
                  </a:lnTo>
                  <a:lnTo>
                    <a:pt x="1143" y="1864"/>
                  </a:lnTo>
                  <a:lnTo>
                    <a:pt x="1057" y="3276"/>
                  </a:lnTo>
                  <a:lnTo>
                    <a:pt x="999" y="4429"/>
                  </a:lnTo>
                  <a:lnTo>
                    <a:pt x="980" y="4650"/>
                  </a:lnTo>
                  <a:lnTo>
                    <a:pt x="932" y="4899"/>
                  </a:lnTo>
                  <a:lnTo>
                    <a:pt x="874" y="5168"/>
                  </a:lnTo>
                  <a:lnTo>
                    <a:pt x="797" y="5447"/>
                  </a:lnTo>
                  <a:lnTo>
                    <a:pt x="721" y="5745"/>
                  </a:lnTo>
                  <a:lnTo>
                    <a:pt x="625" y="6033"/>
                  </a:lnTo>
                  <a:lnTo>
                    <a:pt x="432" y="6628"/>
                  </a:lnTo>
                  <a:lnTo>
                    <a:pt x="250" y="7186"/>
                  </a:lnTo>
                  <a:lnTo>
                    <a:pt x="173" y="7455"/>
                  </a:lnTo>
                  <a:lnTo>
                    <a:pt x="106" y="7695"/>
                  </a:lnTo>
                  <a:lnTo>
                    <a:pt x="48" y="7916"/>
                  </a:lnTo>
                  <a:lnTo>
                    <a:pt x="19" y="8117"/>
                  </a:lnTo>
                  <a:lnTo>
                    <a:pt x="0" y="8281"/>
                  </a:lnTo>
                  <a:lnTo>
                    <a:pt x="10" y="8348"/>
                  </a:lnTo>
                  <a:lnTo>
                    <a:pt x="19" y="8415"/>
                  </a:lnTo>
                  <a:lnTo>
                    <a:pt x="39" y="8463"/>
                  </a:lnTo>
                  <a:lnTo>
                    <a:pt x="67" y="8521"/>
                  </a:lnTo>
                  <a:lnTo>
                    <a:pt x="106" y="8559"/>
                  </a:lnTo>
                  <a:lnTo>
                    <a:pt x="144" y="8607"/>
                  </a:lnTo>
                  <a:lnTo>
                    <a:pt x="202" y="8646"/>
                  </a:lnTo>
                  <a:lnTo>
                    <a:pt x="259" y="8684"/>
                  </a:lnTo>
                  <a:lnTo>
                    <a:pt x="327" y="8713"/>
                  </a:lnTo>
                  <a:lnTo>
                    <a:pt x="404" y="8742"/>
                  </a:lnTo>
                  <a:lnTo>
                    <a:pt x="567" y="8790"/>
                  </a:lnTo>
                  <a:lnTo>
                    <a:pt x="749" y="8819"/>
                  </a:lnTo>
                  <a:lnTo>
                    <a:pt x="942" y="8828"/>
                  </a:lnTo>
                  <a:lnTo>
                    <a:pt x="1153" y="8828"/>
                  </a:lnTo>
                  <a:lnTo>
                    <a:pt x="1364" y="8809"/>
                  </a:lnTo>
                  <a:lnTo>
                    <a:pt x="1585" y="8780"/>
                  </a:lnTo>
                  <a:lnTo>
                    <a:pt x="1796" y="8732"/>
                  </a:lnTo>
                  <a:lnTo>
                    <a:pt x="2008" y="8665"/>
                  </a:lnTo>
                  <a:lnTo>
                    <a:pt x="2210" y="8579"/>
                  </a:lnTo>
                  <a:lnTo>
                    <a:pt x="2392" y="8482"/>
                  </a:lnTo>
                  <a:lnTo>
                    <a:pt x="2479" y="8425"/>
                  </a:lnTo>
                  <a:lnTo>
                    <a:pt x="2555" y="8367"/>
                  </a:lnTo>
                  <a:lnTo>
                    <a:pt x="2632" y="8300"/>
                  </a:lnTo>
                  <a:lnTo>
                    <a:pt x="2699" y="8233"/>
                  </a:lnTo>
                  <a:lnTo>
                    <a:pt x="2767" y="8165"/>
                  </a:lnTo>
                  <a:lnTo>
                    <a:pt x="2824" y="8079"/>
                  </a:lnTo>
                  <a:lnTo>
                    <a:pt x="2940" y="7906"/>
                  </a:lnTo>
                  <a:lnTo>
                    <a:pt x="3045" y="7714"/>
                  </a:lnTo>
                  <a:lnTo>
                    <a:pt x="3141" y="7512"/>
                  </a:lnTo>
                  <a:lnTo>
                    <a:pt x="3228" y="7282"/>
                  </a:lnTo>
                  <a:lnTo>
                    <a:pt x="3314" y="7051"/>
                  </a:lnTo>
                  <a:lnTo>
                    <a:pt x="3381" y="6801"/>
                  </a:lnTo>
                  <a:lnTo>
                    <a:pt x="3449" y="6552"/>
                  </a:lnTo>
                  <a:lnTo>
                    <a:pt x="3574" y="6033"/>
                  </a:lnTo>
                  <a:lnTo>
                    <a:pt x="3689" y="5505"/>
                  </a:lnTo>
                  <a:lnTo>
                    <a:pt x="3795" y="4995"/>
                  </a:lnTo>
                  <a:lnTo>
                    <a:pt x="3900" y="4525"/>
                  </a:lnTo>
                  <a:lnTo>
                    <a:pt x="3948" y="4304"/>
                  </a:lnTo>
                  <a:lnTo>
                    <a:pt x="3987" y="4083"/>
                  </a:lnTo>
                  <a:lnTo>
                    <a:pt x="4006" y="3871"/>
                  </a:lnTo>
                  <a:lnTo>
                    <a:pt x="4006" y="3670"/>
                  </a:lnTo>
                  <a:lnTo>
                    <a:pt x="4006" y="3478"/>
                  </a:lnTo>
                  <a:lnTo>
                    <a:pt x="3987" y="3295"/>
                  </a:lnTo>
                  <a:lnTo>
                    <a:pt x="3958" y="3113"/>
                  </a:lnTo>
                  <a:lnTo>
                    <a:pt x="3919" y="2949"/>
                  </a:lnTo>
                  <a:lnTo>
                    <a:pt x="3881" y="2786"/>
                  </a:lnTo>
                  <a:lnTo>
                    <a:pt x="3833" y="2642"/>
                  </a:lnTo>
                  <a:lnTo>
                    <a:pt x="3785" y="2507"/>
                  </a:lnTo>
                  <a:lnTo>
                    <a:pt x="3727" y="2392"/>
                  </a:lnTo>
                  <a:lnTo>
                    <a:pt x="3670" y="2286"/>
                  </a:lnTo>
                  <a:lnTo>
                    <a:pt x="3602" y="2190"/>
                  </a:lnTo>
                  <a:lnTo>
                    <a:pt x="3545" y="2104"/>
                  </a:lnTo>
                  <a:lnTo>
                    <a:pt x="3487" y="2046"/>
                  </a:lnTo>
                  <a:lnTo>
                    <a:pt x="3468" y="2008"/>
                  </a:lnTo>
                  <a:lnTo>
                    <a:pt x="3439" y="1969"/>
                  </a:lnTo>
                  <a:lnTo>
                    <a:pt x="3391" y="1873"/>
                  </a:lnTo>
                  <a:lnTo>
                    <a:pt x="3353" y="1749"/>
                  </a:lnTo>
                  <a:lnTo>
                    <a:pt x="3324" y="1595"/>
                  </a:lnTo>
                  <a:lnTo>
                    <a:pt x="3295" y="1441"/>
                  </a:lnTo>
                  <a:lnTo>
                    <a:pt x="3276" y="1268"/>
                  </a:lnTo>
                  <a:lnTo>
                    <a:pt x="3247" y="913"/>
                  </a:lnTo>
                  <a:lnTo>
                    <a:pt x="3228" y="567"/>
                  </a:lnTo>
                  <a:lnTo>
                    <a:pt x="3218" y="279"/>
                  </a:lnTo>
                  <a:lnTo>
                    <a:pt x="3218" y="0"/>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913966" y="2890429"/>
              <a:ext cx="884041" cy="672456"/>
            </a:xfrm>
            <a:custGeom>
              <a:rect b="b" l="l" r="r" t="t"/>
              <a:pathLst>
                <a:path extrusionOk="0" h="11327" w="14891">
                  <a:moveTo>
                    <a:pt x="12748" y="1"/>
                  </a:moveTo>
                  <a:lnTo>
                    <a:pt x="12575" y="58"/>
                  </a:lnTo>
                  <a:lnTo>
                    <a:pt x="12086" y="193"/>
                  </a:lnTo>
                  <a:lnTo>
                    <a:pt x="11817" y="260"/>
                  </a:lnTo>
                  <a:lnTo>
                    <a:pt x="11115" y="433"/>
                  </a:lnTo>
                  <a:lnTo>
                    <a:pt x="10270" y="635"/>
                  </a:lnTo>
                  <a:lnTo>
                    <a:pt x="9790" y="731"/>
                  </a:lnTo>
                  <a:lnTo>
                    <a:pt x="9281" y="827"/>
                  </a:lnTo>
                  <a:lnTo>
                    <a:pt x="8752" y="923"/>
                  </a:lnTo>
                  <a:lnTo>
                    <a:pt x="8195" y="1019"/>
                  </a:lnTo>
                  <a:lnTo>
                    <a:pt x="7619" y="1106"/>
                  </a:lnTo>
                  <a:lnTo>
                    <a:pt x="7013" y="1182"/>
                  </a:lnTo>
                  <a:lnTo>
                    <a:pt x="6408" y="1250"/>
                  </a:lnTo>
                  <a:lnTo>
                    <a:pt x="5774" y="1307"/>
                  </a:lnTo>
                  <a:lnTo>
                    <a:pt x="5140" y="1346"/>
                  </a:lnTo>
                  <a:lnTo>
                    <a:pt x="4497" y="1374"/>
                  </a:lnTo>
                  <a:lnTo>
                    <a:pt x="3853" y="1384"/>
                  </a:lnTo>
                  <a:lnTo>
                    <a:pt x="3200" y="1384"/>
                  </a:lnTo>
                  <a:lnTo>
                    <a:pt x="2921" y="1374"/>
                  </a:lnTo>
                  <a:lnTo>
                    <a:pt x="2422" y="1346"/>
                  </a:lnTo>
                  <a:lnTo>
                    <a:pt x="1922" y="1307"/>
                  </a:lnTo>
                  <a:lnTo>
                    <a:pt x="1423" y="1250"/>
                  </a:lnTo>
                  <a:lnTo>
                    <a:pt x="942" y="1182"/>
                  </a:lnTo>
                  <a:lnTo>
                    <a:pt x="865" y="1403"/>
                  </a:lnTo>
                  <a:lnTo>
                    <a:pt x="779" y="1672"/>
                  </a:lnTo>
                  <a:lnTo>
                    <a:pt x="683" y="2018"/>
                  </a:lnTo>
                  <a:lnTo>
                    <a:pt x="606" y="2297"/>
                  </a:lnTo>
                  <a:lnTo>
                    <a:pt x="510" y="2729"/>
                  </a:lnTo>
                  <a:lnTo>
                    <a:pt x="404" y="3209"/>
                  </a:lnTo>
                  <a:lnTo>
                    <a:pt x="318" y="3738"/>
                  </a:lnTo>
                  <a:lnTo>
                    <a:pt x="241" y="4295"/>
                  </a:lnTo>
                  <a:lnTo>
                    <a:pt x="203" y="4583"/>
                  </a:lnTo>
                  <a:lnTo>
                    <a:pt x="155" y="5111"/>
                  </a:lnTo>
                  <a:lnTo>
                    <a:pt x="97" y="5659"/>
                  </a:lnTo>
                  <a:lnTo>
                    <a:pt x="78" y="5957"/>
                  </a:lnTo>
                  <a:lnTo>
                    <a:pt x="39" y="6571"/>
                  </a:lnTo>
                  <a:lnTo>
                    <a:pt x="30" y="6869"/>
                  </a:lnTo>
                  <a:lnTo>
                    <a:pt x="11" y="7330"/>
                  </a:lnTo>
                  <a:lnTo>
                    <a:pt x="1" y="7753"/>
                  </a:lnTo>
                  <a:lnTo>
                    <a:pt x="11" y="8128"/>
                  </a:lnTo>
                  <a:lnTo>
                    <a:pt x="20" y="8454"/>
                  </a:lnTo>
                  <a:lnTo>
                    <a:pt x="59" y="8742"/>
                  </a:lnTo>
                  <a:lnTo>
                    <a:pt x="97" y="9002"/>
                  </a:lnTo>
                  <a:lnTo>
                    <a:pt x="126" y="9117"/>
                  </a:lnTo>
                  <a:lnTo>
                    <a:pt x="164" y="9232"/>
                  </a:lnTo>
                  <a:lnTo>
                    <a:pt x="203" y="9328"/>
                  </a:lnTo>
                  <a:lnTo>
                    <a:pt x="241" y="9424"/>
                  </a:lnTo>
                  <a:lnTo>
                    <a:pt x="289" y="9511"/>
                  </a:lnTo>
                  <a:lnTo>
                    <a:pt x="337" y="9597"/>
                  </a:lnTo>
                  <a:lnTo>
                    <a:pt x="395" y="9674"/>
                  </a:lnTo>
                  <a:lnTo>
                    <a:pt x="452" y="9751"/>
                  </a:lnTo>
                  <a:lnTo>
                    <a:pt x="520" y="9818"/>
                  </a:lnTo>
                  <a:lnTo>
                    <a:pt x="597" y="9886"/>
                  </a:lnTo>
                  <a:lnTo>
                    <a:pt x="673" y="9953"/>
                  </a:lnTo>
                  <a:lnTo>
                    <a:pt x="750" y="10010"/>
                  </a:lnTo>
                  <a:lnTo>
                    <a:pt x="933" y="10126"/>
                  </a:lnTo>
                  <a:lnTo>
                    <a:pt x="1144" y="10231"/>
                  </a:lnTo>
                  <a:lnTo>
                    <a:pt x="1375" y="10337"/>
                  </a:lnTo>
                  <a:lnTo>
                    <a:pt x="1644" y="10443"/>
                  </a:lnTo>
                  <a:lnTo>
                    <a:pt x="2018" y="10587"/>
                  </a:lnTo>
                  <a:lnTo>
                    <a:pt x="2412" y="10712"/>
                  </a:lnTo>
                  <a:lnTo>
                    <a:pt x="2816" y="10827"/>
                  </a:lnTo>
                  <a:lnTo>
                    <a:pt x="3229" y="10933"/>
                  </a:lnTo>
                  <a:lnTo>
                    <a:pt x="3651" y="11019"/>
                  </a:lnTo>
                  <a:lnTo>
                    <a:pt x="4074" y="11106"/>
                  </a:lnTo>
                  <a:lnTo>
                    <a:pt x="4516" y="11163"/>
                  </a:lnTo>
                  <a:lnTo>
                    <a:pt x="4948" y="11221"/>
                  </a:lnTo>
                  <a:lnTo>
                    <a:pt x="5390" y="11269"/>
                  </a:lnTo>
                  <a:lnTo>
                    <a:pt x="5841" y="11298"/>
                  </a:lnTo>
                  <a:lnTo>
                    <a:pt x="6293" y="11317"/>
                  </a:lnTo>
                  <a:lnTo>
                    <a:pt x="6735" y="11327"/>
                  </a:lnTo>
                  <a:lnTo>
                    <a:pt x="7186" y="11327"/>
                  </a:lnTo>
                  <a:lnTo>
                    <a:pt x="7638" y="11317"/>
                  </a:lnTo>
                  <a:lnTo>
                    <a:pt x="8080" y="11307"/>
                  </a:lnTo>
                  <a:lnTo>
                    <a:pt x="8522" y="11278"/>
                  </a:lnTo>
                  <a:lnTo>
                    <a:pt x="8964" y="11240"/>
                  </a:lnTo>
                  <a:lnTo>
                    <a:pt x="9396" y="11192"/>
                  </a:lnTo>
                  <a:lnTo>
                    <a:pt x="9828" y="11144"/>
                  </a:lnTo>
                  <a:lnTo>
                    <a:pt x="10241" y="11077"/>
                  </a:lnTo>
                  <a:lnTo>
                    <a:pt x="10654" y="11010"/>
                  </a:lnTo>
                  <a:lnTo>
                    <a:pt x="11058" y="10933"/>
                  </a:lnTo>
                  <a:lnTo>
                    <a:pt x="11442" y="10846"/>
                  </a:lnTo>
                  <a:lnTo>
                    <a:pt x="11826" y="10760"/>
                  </a:lnTo>
                  <a:lnTo>
                    <a:pt x="12191" y="10664"/>
                  </a:lnTo>
                  <a:lnTo>
                    <a:pt x="12547" y="10558"/>
                  </a:lnTo>
                  <a:lnTo>
                    <a:pt x="12883" y="10443"/>
                  </a:lnTo>
                  <a:lnTo>
                    <a:pt x="13200" y="10327"/>
                  </a:lnTo>
                  <a:lnTo>
                    <a:pt x="13507" y="10212"/>
                  </a:lnTo>
                  <a:lnTo>
                    <a:pt x="13795" y="10087"/>
                  </a:lnTo>
                  <a:lnTo>
                    <a:pt x="14064" y="9953"/>
                  </a:lnTo>
                  <a:lnTo>
                    <a:pt x="14314" y="9818"/>
                  </a:lnTo>
                  <a:lnTo>
                    <a:pt x="14429" y="9741"/>
                  </a:lnTo>
                  <a:lnTo>
                    <a:pt x="14535" y="9645"/>
                  </a:lnTo>
                  <a:lnTo>
                    <a:pt x="14631" y="9549"/>
                  </a:lnTo>
                  <a:lnTo>
                    <a:pt x="14698" y="9434"/>
                  </a:lnTo>
                  <a:lnTo>
                    <a:pt x="14766" y="9300"/>
                  </a:lnTo>
                  <a:lnTo>
                    <a:pt x="14814" y="9165"/>
                  </a:lnTo>
                  <a:lnTo>
                    <a:pt x="14852" y="9002"/>
                  </a:lnTo>
                  <a:lnTo>
                    <a:pt x="14871" y="8829"/>
                  </a:lnTo>
                  <a:lnTo>
                    <a:pt x="14891" y="8646"/>
                  </a:lnTo>
                  <a:lnTo>
                    <a:pt x="14891" y="8445"/>
                  </a:lnTo>
                  <a:lnTo>
                    <a:pt x="14891" y="8224"/>
                  </a:lnTo>
                  <a:lnTo>
                    <a:pt x="14881" y="7984"/>
                  </a:lnTo>
                  <a:lnTo>
                    <a:pt x="14833" y="7455"/>
                  </a:lnTo>
                  <a:lnTo>
                    <a:pt x="14766" y="6850"/>
                  </a:lnTo>
                  <a:lnTo>
                    <a:pt x="14727" y="6552"/>
                  </a:lnTo>
                  <a:lnTo>
                    <a:pt x="14650" y="5957"/>
                  </a:lnTo>
                  <a:lnTo>
                    <a:pt x="14545" y="5351"/>
                  </a:lnTo>
                  <a:lnTo>
                    <a:pt x="14429" y="4756"/>
                  </a:lnTo>
                  <a:lnTo>
                    <a:pt x="14314" y="4160"/>
                  </a:lnTo>
                  <a:lnTo>
                    <a:pt x="14305" y="4103"/>
                  </a:lnTo>
                  <a:lnTo>
                    <a:pt x="14237" y="3824"/>
                  </a:lnTo>
                  <a:lnTo>
                    <a:pt x="14228" y="3776"/>
                  </a:lnTo>
                  <a:lnTo>
                    <a:pt x="14132" y="3382"/>
                  </a:lnTo>
                  <a:lnTo>
                    <a:pt x="14016" y="2988"/>
                  </a:lnTo>
                  <a:lnTo>
                    <a:pt x="13901" y="2604"/>
                  </a:lnTo>
                  <a:lnTo>
                    <a:pt x="13767" y="2229"/>
                  </a:lnTo>
                  <a:lnTo>
                    <a:pt x="13632" y="1874"/>
                  </a:lnTo>
                  <a:lnTo>
                    <a:pt x="13498" y="1547"/>
                  </a:lnTo>
                  <a:lnTo>
                    <a:pt x="13363" y="1240"/>
                  </a:lnTo>
                  <a:lnTo>
                    <a:pt x="13238" y="952"/>
                  </a:lnTo>
                  <a:lnTo>
                    <a:pt x="13113" y="692"/>
                  </a:lnTo>
                  <a:lnTo>
                    <a:pt x="12969" y="404"/>
                  </a:lnTo>
                  <a:lnTo>
                    <a:pt x="12854" y="193"/>
                  </a:lnTo>
                  <a:lnTo>
                    <a:pt x="1274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949942" y="2931511"/>
              <a:ext cx="749990" cy="116954"/>
            </a:xfrm>
            <a:custGeom>
              <a:rect b="b" l="l" r="r" t="t"/>
              <a:pathLst>
                <a:path extrusionOk="0" h="1970" w="12633">
                  <a:moveTo>
                    <a:pt x="12507" y="0"/>
                  </a:moveTo>
                  <a:lnTo>
                    <a:pt x="12190" y="145"/>
                  </a:lnTo>
                  <a:lnTo>
                    <a:pt x="11854" y="279"/>
                  </a:lnTo>
                  <a:lnTo>
                    <a:pt x="11595" y="385"/>
                  </a:lnTo>
                  <a:lnTo>
                    <a:pt x="11095" y="567"/>
                  </a:lnTo>
                  <a:lnTo>
                    <a:pt x="10557" y="750"/>
                  </a:lnTo>
                  <a:lnTo>
                    <a:pt x="10000" y="932"/>
                  </a:lnTo>
                  <a:lnTo>
                    <a:pt x="9414" y="1096"/>
                  </a:lnTo>
                  <a:lnTo>
                    <a:pt x="8799" y="1249"/>
                  </a:lnTo>
                  <a:lnTo>
                    <a:pt x="8482" y="1316"/>
                  </a:lnTo>
                  <a:lnTo>
                    <a:pt x="8165" y="1384"/>
                  </a:lnTo>
                  <a:lnTo>
                    <a:pt x="7839" y="1441"/>
                  </a:lnTo>
                  <a:lnTo>
                    <a:pt x="7503" y="1489"/>
                  </a:lnTo>
                  <a:lnTo>
                    <a:pt x="7176" y="1537"/>
                  </a:lnTo>
                  <a:lnTo>
                    <a:pt x="6840" y="1576"/>
                  </a:lnTo>
                  <a:lnTo>
                    <a:pt x="6206" y="1633"/>
                  </a:lnTo>
                  <a:lnTo>
                    <a:pt x="5572" y="1662"/>
                  </a:lnTo>
                  <a:lnTo>
                    <a:pt x="4938" y="1682"/>
                  </a:lnTo>
                  <a:lnTo>
                    <a:pt x="4313" y="1682"/>
                  </a:lnTo>
                  <a:lnTo>
                    <a:pt x="3698" y="1662"/>
                  </a:lnTo>
                  <a:lnTo>
                    <a:pt x="3103" y="1643"/>
                  </a:lnTo>
                  <a:lnTo>
                    <a:pt x="2536" y="1605"/>
                  </a:lnTo>
                  <a:lnTo>
                    <a:pt x="1979" y="1557"/>
                  </a:lnTo>
                  <a:lnTo>
                    <a:pt x="1691" y="1528"/>
                  </a:lnTo>
                  <a:lnTo>
                    <a:pt x="1239" y="1480"/>
                  </a:lnTo>
                  <a:lnTo>
                    <a:pt x="826" y="1432"/>
                  </a:lnTo>
                  <a:lnTo>
                    <a:pt x="77" y="1326"/>
                  </a:lnTo>
                  <a:lnTo>
                    <a:pt x="0" y="1605"/>
                  </a:lnTo>
                  <a:lnTo>
                    <a:pt x="730" y="1701"/>
                  </a:lnTo>
                  <a:lnTo>
                    <a:pt x="1576" y="1797"/>
                  </a:lnTo>
                  <a:lnTo>
                    <a:pt x="1873" y="1826"/>
                  </a:lnTo>
                  <a:lnTo>
                    <a:pt x="2411" y="1874"/>
                  </a:lnTo>
                  <a:lnTo>
                    <a:pt x="2978" y="1912"/>
                  </a:lnTo>
                  <a:lnTo>
                    <a:pt x="3564" y="1941"/>
                  </a:lnTo>
                  <a:lnTo>
                    <a:pt x="4160" y="1960"/>
                  </a:lnTo>
                  <a:lnTo>
                    <a:pt x="4774" y="1970"/>
                  </a:lnTo>
                  <a:lnTo>
                    <a:pt x="5399" y="1951"/>
                  </a:lnTo>
                  <a:lnTo>
                    <a:pt x="6023" y="1922"/>
                  </a:lnTo>
                  <a:lnTo>
                    <a:pt x="6657" y="1883"/>
                  </a:lnTo>
                  <a:lnTo>
                    <a:pt x="6869" y="1854"/>
                  </a:lnTo>
                  <a:lnTo>
                    <a:pt x="7214" y="1816"/>
                  </a:lnTo>
                  <a:lnTo>
                    <a:pt x="7551" y="1768"/>
                  </a:lnTo>
                  <a:lnTo>
                    <a:pt x="7887" y="1720"/>
                  </a:lnTo>
                  <a:lnTo>
                    <a:pt x="8223" y="1662"/>
                  </a:lnTo>
                  <a:lnTo>
                    <a:pt x="8550" y="1595"/>
                  </a:lnTo>
                  <a:lnTo>
                    <a:pt x="8876" y="1518"/>
                  </a:lnTo>
                  <a:lnTo>
                    <a:pt x="9501" y="1365"/>
                  </a:lnTo>
                  <a:lnTo>
                    <a:pt x="10106" y="1192"/>
                  </a:lnTo>
                  <a:lnTo>
                    <a:pt x="10682" y="1009"/>
                  </a:lnTo>
                  <a:lnTo>
                    <a:pt x="11220" y="827"/>
                  </a:lnTo>
                  <a:lnTo>
                    <a:pt x="11729" y="634"/>
                  </a:lnTo>
                  <a:lnTo>
                    <a:pt x="11998" y="529"/>
                  </a:lnTo>
                  <a:lnTo>
                    <a:pt x="12632" y="260"/>
                  </a:lnTo>
                  <a:lnTo>
                    <a:pt x="12507" y="0"/>
                  </a:ln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384505" y="3279397"/>
              <a:ext cx="696915" cy="2442616"/>
            </a:xfrm>
            <a:custGeom>
              <a:rect b="b" l="l" r="r" t="t"/>
              <a:pathLst>
                <a:path extrusionOk="0" h="41144" w="11739">
                  <a:moveTo>
                    <a:pt x="6801" y="0"/>
                  </a:moveTo>
                  <a:lnTo>
                    <a:pt x="0" y="3161"/>
                  </a:lnTo>
                  <a:lnTo>
                    <a:pt x="38" y="3910"/>
                  </a:lnTo>
                  <a:lnTo>
                    <a:pt x="86" y="4630"/>
                  </a:lnTo>
                  <a:lnTo>
                    <a:pt x="144" y="5341"/>
                  </a:lnTo>
                  <a:lnTo>
                    <a:pt x="211" y="6023"/>
                  </a:lnTo>
                  <a:lnTo>
                    <a:pt x="288" y="6686"/>
                  </a:lnTo>
                  <a:lnTo>
                    <a:pt x="384" y="7330"/>
                  </a:lnTo>
                  <a:lnTo>
                    <a:pt x="480" y="7964"/>
                  </a:lnTo>
                  <a:lnTo>
                    <a:pt x="586" y="8569"/>
                  </a:lnTo>
                  <a:lnTo>
                    <a:pt x="701" y="9174"/>
                  </a:lnTo>
                  <a:lnTo>
                    <a:pt x="817" y="9760"/>
                  </a:lnTo>
                  <a:lnTo>
                    <a:pt x="951" y="10327"/>
                  </a:lnTo>
                  <a:lnTo>
                    <a:pt x="1086" y="10884"/>
                  </a:lnTo>
                  <a:lnTo>
                    <a:pt x="1230" y="11432"/>
                  </a:lnTo>
                  <a:lnTo>
                    <a:pt x="1374" y="11970"/>
                  </a:lnTo>
                  <a:lnTo>
                    <a:pt x="1527" y="12488"/>
                  </a:lnTo>
                  <a:lnTo>
                    <a:pt x="1681" y="13007"/>
                  </a:lnTo>
                  <a:lnTo>
                    <a:pt x="1844" y="13516"/>
                  </a:lnTo>
                  <a:lnTo>
                    <a:pt x="2008" y="14016"/>
                  </a:lnTo>
                  <a:lnTo>
                    <a:pt x="2354" y="15005"/>
                  </a:lnTo>
                  <a:lnTo>
                    <a:pt x="2699" y="15975"/>
                  </a:lnTo>
                  <a:lnTo>
                    <a:pt x="3055" y="16936"/>
                  </a:lnTo>
                  <a:lnTo>
                    <a:pt x="3775" y="18848"/>
                  </a:lnTo>
                  <a:lnTo>
                    <a:pt x="4131" y="19818"/>
                  </a:lnTo>
                  <a:lnTo>
                    <a:pt x="4477" y="20817"/>
                  </a:lnTo>
                  <a:lnTo>
                    <a:pt x="4428" y="21038"/>
                  </a:lnTo>
                  <a:lnTo>
                    <a:pt x="4390" y="21316"/>
                  </a:lnTo>
                  <a:lnTo>
                    <a:pt x="4332" y="21701"/>
                  </a:lnTo>
                  <a:lnTo>
                    <a:pt x="4284" y="22181"/>
                  </a:lnTo>
                  <a:lnTo>
                    <a:pt x="4236" y="22757"/>
                  </a:lnTo>
                  <a:lnTo>
                    <a:pt x="4198" y="23430"/>
                  </a:lnTo>
                  <a:lnTo>
                    <a:pt x="4188" y="23795"/>
                  </a:lnTo>
                  <a:lnTo>
                    <a:pt x="4179" y="24189"/>
                  </a:lnTo>
                  <a:lnTo>
                    <a:pt x="4179" y="24602"/>
                  </a:lnTo>
                  <a:lnTo>
                    <a:pt x="4188" y="25024"/>
                  </a:lnTo>
                  <a:lnTo>
                    <a:pt x="4198" y="25476"/>
                  </a:lnTo>
                  <a:lnTo>
                    <a:pt x="4227" y="25947"/>
                  </a:lnTo>
                  <a:lnTo>
                    <a:pt x="4256" y="26437"/>
                  </a:lnTo>
                  <a:lnTo>
                    <a:pt x="4304" y="26946"/>
                  </a:lnTo>
                  <a:lnTo>
                    <a:pt x="4352" y="27474"/>
                  </a:lnTo>
                  <a:lnTo>
                    <a:pt x="4419" y="28022"/>
                  </a:lnTo>
                  <a:lnTo>
                    <a:pt x="4496" y="28579"/>
                  </a:lnTo>
                  <a:lnTo>
                    <a:pt x="4592" y="29155"/>
                  </a:lnTo>
                  <a:lnTo>
                    <a:pt x="4697" y="29751"/>
                  </a:lnTo>
                  <a:lnTo>
                    <a:pt x="4822" y="30356"/>
                  </a:lnTo>
                  <a:lnTo>
                    <a:pt x="4957" y="30980"/>
                  </a:lnTo>
                  <a:lnTo>
                    <a:pt x="5111" y="31624"/>
                  </a:lnTo>
                  <a:lnTo>
                    <a:pt x="5274" y="32268"/>
                  </a:lnTo>
                  <a:lnTo>
                    <a:pt x="5466" y="32940"/>
                  </a:lnTo>
                  <a:lnTo>
                    <a:pt x="6667" y="37253"/>
                  </a:lnTo>
                  <a:lnTo>
                    <a:pt x="7743" y="41144"/>
                  </a:lnTo>
                  <a:lnTo>
                    <a:pt x="11739" y="41144"/>
                  </a:lnTo>
                  <a:lnTo>
                    <a:pt x="9558" y="20730"/>
                  </a:lnTo>
                  <a:lnTo>
                    <a:pt x="9520" y="20385"/>
                  </a:lnTo>
                  <a:lnTo>
                    <a:pt x="9433" y="19607"/>
                  </a:lnTo>
                  <a:lnTo>
                    <a:pt x="9395" y="18233"/>
                  </a:lnTo>
                  <a:lnTo>
                    <a:pt x="9337" y="16878"/>
                  </a:lnTo>
                  <a:lnTo>
                    <a:pt x="9260" y="15533"/>
                  </a:lnTo>
                  <a:lnTo>
                    <a:pt x="9174" y="14198"/>
                  </a:lnTo>
                  <a:lnTo>
                    <a:pt x="9059" y="12882"/>
                  </a:lnTo>
                  <a:lnTo>
                    <a:pt x="8934" y="11585"/>
                  </a:lnTo>
                  <a:lnTo>
                    <a:pt x="8790" y="10317"/>
                  </a:lnTo>
                  <a:lnTo>
                    <a:pt x="8636" y="9059"/>
                  </a:lnTo>
                  <a:lnTo>
                    <a:pt x="8463" y="7829"/>
                  </a:lnTo>
                  <a:lnTo>
                    <a:pt x="8271" y="6619"/>
                  </a:lnTo>
                  <a:lnTo>
                    <a:pt x="8060" y="5437"/>
                  </a:lnTo>
                  <a:lnTo>
                    <a:pt x="7839" y="4285"/>
                  </a:lnTo>
                  <a:lnTo>
                    <a:pt x="7608" y="3170"/>
                  </a:lnTo>
                  <a:lnTo>
                    <a:pt x="7349" y="2075"/>
                  </a:lnTo>
                  <a:lnTo>
                    <a:pt x="7089" y="1018"/>
                  </a:lnTo>
                  <a:lnTo>
                    <a:pt x="6945" y="500"/>
                  </a:lnTo>
                  <a:lnTo>
                    <a:pt x="680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70629" y="3298216"/>
              <a:ext cx="491088" cy="2423797"/>
            </a:xfrm>
            <a:custGeom>
              <a:rect b="b" l="l" r="r" t="t"/>
              <a:pathLst>
                <a:path extrusionOk="0" h="40827" w="8272">
                  <a:moveTo>
                    <a:pt x="760" y="0"/>
                  </a:moveTo>
                  <a:lnTo>
                    <a:pt x="683" y="288"/>
                  </a:lnTo>
                  <a:lnTo>
                    <a:pt x="606" y="644"/>
                  </a:lnTo>
                  <a:lnTo>
                    <a:pt x="510" y="1163"/>
                  </a:lnTo>
                  <a:lnTo>
                    <a:pt x="404" y="1825"/>
                  </a:lnTo>
                  <a:lnTo>
                    <a:pt x="356" y="2210"/>
                  </a:lnTo>
                  <a:lnTo>
                    <a:pt x="299" y="2642"/>
                  </a:lnTo>
                  <a:lnTo>
                    <a:pt x="251" y="3113"/>
                  </a:lnTo>
                  <a:lnTo>
                    <a:pt x="203" y="3622"/>
                  </a:lnTo>
                  <a:lnTo>
                    <a:pt x="155" y="4169"/>
                  </a:lnTo>
                  <a:lnTo>
                    <a:pt x="116" y="4765"/>
                  </a:lnTo>
                  <a:lnTo>
                    <a:pt x="78" y="5399"/>
                  </a:lnTo>
                  <a:lnTo>
                    <a:pt x="49" y="6071"/>
                  </a:lnTo>
                  <a:lnTo>
                    <a:pt x="20" y="6782"/>
                  </a:lnTo>
                  <a:lnTo>
                    <a:pt x="10" y="7541"/>
                  </a:lnTo>
                  <a:lnTo>
                    <a:pt x="1" y="8338"/>
                  </a:lnTo>
                  <a:lnTo>
                    <a:pt x="10" y="9184"/>
                  </a:lnTo>
                  <a:lnTo>
                    <a:pt x="30" y="10068"/>
                  </a:lnTo>
                  <a:lnTo>
                    <a:pt x="58" y="10999"/>
                  </a:lnTo>
                  <a:lnTo>
                    <a:pt x="97" y="11970"/>
                  </a:lnTo>
                  <a:lnTo>
                    <a:pt x="155" y="12988"/>
                  </a:lnTo>
                  <a:lnTo>
                    <a:pt x="222" y="14045"/>
                  </a:lnTo>
                  <a:lnTo>
                    <a:pt x="308" y="15149"/>
                  </a:lnTo>
                  <a:lnTo>
                    <a:pt x="414" y="16302"/>
                  </a:lnTo>
                  <a:lnTo>
                    <a:pt x="539" y="17503"/>
                  </a:lnTo>
                  <a:lnTo>
                    <a:pt x="683" y="18752"/>
                  </a:lnTo>
                  <a:lnTo>
                    <a:pt x="846" y="20039"/>
                  </a:lnTo>
                  <a:lnTo>
                    <a:pt x="856" y="20404"/>
                  </a:lnTo>
                  <a:lnTo>
                    <a:pt x="894" y="21614"/>
                  </a:lnTo>
                  <a:lnTo>
                    <a:pt x="1211" y="40827"/>
                  </a:lnTo>
                  <a:lnTo>
                    <a:pt x="5006" y="40827"/>
                  </a:lnTo>
                  <a:lnTo>
                    <a:pt x="6754" y="30356"/>
                  </a:lnTo>
                  <a:lnTo>
                    <a:pt x="6850" y="29731"/>
                  </a:lnTo>
                  <a:lnTo>
                    <a:pt x="6937" y="29126"/>
                  </a:lnTo>
                  <a:lnTo>
                    <a:pt x="7013" y="28550"/>
                  </a:lnTo>
                  <a:lnTo>
                    <a:pt x="7081" y="27993"/>
                  </a:lnTo>
                  <a:lnTo>
                    <a:pt x="7129" y="27464"/>
                  </a:lnTo>
                  <a:lnTo>
                    <a:pt x="7167" y="26955"/>
                  </a:lnTo>
                  <a:lnTo>
                    <a:pt x="7196" y="26475"/>
                  </a:lnTo>
                  <a:lnTo>
                    <a:pt x="7225" y="26004"/>
                  </a:lnTo>
                  <a:lnTo>
                    <a:pt x="7234" y="25572"/>
                  </a:lnTo>
                  <a:lnTo>
                    <a:pt x="7244" y="25149"/>
                  </a:lnTo>
                  <a:lnTo>
                    <a:pt x="7234" y="24755"/>
                  </a:lnTo>
                  <a:lnTo>
                    <a:pt x="7225" y="24381"/>
                  </a:lnTo>
                  <a:lnTo>
                    <a:pt x="7215" y="24025"/>
                  </a:lnTo>
                  <a:lnTo>
                    <a:pt x="7196" y="23689"/>
                  </a:lnTo>
                  <a:lnTo>
                    <a:pt x="7167" y="23382"/>
                  </a:lnTo>
                  <a:lnTo>
                    <a:pt x="7138" y="23094"/>
                  </a:lnTo>
                  <a:lnTo>
                    <a:pt x="7071" y="22565"/>
                  </a:lnTo>
                  <a:lnTo>
                    <a:pt x="7004" y="22123"/>
                  </a:lnTo>
                  <a:lnTo>
                    <a:pt x="6917" y="21749"/>
                  </a:lnTo>
                  <a:lnTo>
                    <a:pt x="6850" y="21451"/>
                  </a:lnTo>
                  <a:lnTo>
                    <a:pt x="6783" y="21220"/>
                  </a:lnTo>
                  <a:lnTo>
                    <a:pt x="6725" y="21057"/>
                  </a:lnTo>
                  <a:lnTo>
                    <a:pt x="6677" y="20932"/>
                  </a:lnTo>
                  <a:lnTo>
                    <a:pt x="6908" y="18780"/>
                  </a:lnTo>
                  <a:lnTo>
                    <a:pt x="7148" y="16504"/>
                  </a:lnTo>
                  <a:lnTo>
                    <a:pt x="7426" y="13785"/>
                  </a:lnTo>
                  <a:lnTo>
                    <a:pt x="7715" y="10903"/>
                  </a:lnTo>
                  <a:lnTo>
                    <a:pt x="7849" y="9482"/>
                  </a:lnTo>
                  <a:lnTo>
                    <a:pt x="7974" y="8127"/>
                  </a:lnTo>
                  <a:lnTo>
                    <a:pt x="8080" y="6869"/>
                  </a:lnTo>
                  <a:lnTo>
                    <a:pt x="8176" y="5745"/>
                  </a:lnTo>
                  <a:lnTo>
                    <a:pt x="8233" y="4784"/>
                  </a:lnTo>
                  <a:lnTo>
                    <a:pt x="8272" y="4016"/>
                  </a:lnTo>
                  <a:lnTo>
                    <a:pt x="7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849553" y="1105999"/>
              <a:ext cx="655892" cy="698102"/>
            </a:xfrm>
            <a:custGeom>
              <a:rect b="b" l="l" r="r" t="t"/>
              <a:pathLst>
                <a:path extrusionOk="0" h="11759" w="11048">
                  <a:moveTo>
                    <a:pt x="5658" y="1"/>
                  </a:moveTo>
                  <a:lnTo>
                    <a:pt x="5380" y="11"/>
                  </a:lnTo>
                  <a:lnTo>
                    <a:pt x="5236" y="20"/>
                  </a:lnTo>
                  <a:lnTo>
                    <a:pt x="4823" y="59"/>
                  </a:lnTo>
                  <a:lnTo>
                    <a:pt x="4631" y="78"/>
                  </a:lnTo>
                  <a:lnTo>
                    <a:pt x="4438" y="116"/>
                  </a:lnTo>
                  <a:lnTo>
                    <a:pt x="4246" y="145"/>
                  </a:lnTo>
                  <a:lnTo>
                    <a:pt x="4064" y="193"/>
                  </a:lnTo>
                  <a:lnTo>
                    <a:pt x="3891" y="231"/>
                  </a:lnTo>
                  <a:lnTo>
                    <a:pt x="3718" y="289"/>
                  </a:lnTo>
                  <a:lnTo>
                    <a:pt x="3555" y="337"/>
                  </a:lnTo>
                  <a:lnTo>
                    <a:pt x="3401" y="395"/>
                  </a:lnTo>
                  <a:lnTo>
                    <a:pt x="3247" y="462"/>
                  </a:lnTo>
                  <a:lnTo>
                    <a:pt x="3103" y="529"/>
                  </a:lnTo>
                  <a:lnTo>
                    <a:pt x="2815" y="673"/>
                  </a:lnTo>
                  <a:lnTo>
                    <a:pt x="2556" y="827"/>
                  </a:lnTo>
                  <a:lnTo>
                    <a:pt x="2316" y="1010"/>
                  </a:lnTo>
                  <a:lnTo>
                    <a:pt x="2095" y="1192"/>
                  </a:lnTo>
                  <a:lnTo>
                    <a:pt x="1893" y="1384"/>
                  </a:lnTo>
                  <a:lnTo>
                    <a:pt x="1710" y="1596"/>
                  </a:lnTo>
                  <a:lnTo>
                    <a:pt x="1547" y="1817"/>
                  </a:lnTo>
                  <a:lnTo>
                    <a:pt x="1393" y="2037"/>
                  </a:lnTo>
                  <a:lnTo>
                    <a:pt x="1259" y="2278"/>
                  </a:lnTo>
                  <a:lnTo>
                    <a:pt x="1134" y="2518"/>
                  </a:lnTo>
                  <a:lnTo>
                    <a:pt x="1028" y="2768"/>
                  </a:lnTo>
                  <a:lnTo>
                    <a:pt x="942" y="3017"/>
                  </a:lnTo>
                  <a:lnTo>
                    <a:pt x="865" y="3277"/>
                  </a:lnTo>
                  <a:lnTo>
                    <a:pt x="798" y="3536"/>
                  </a:lnTo>
                  <a:lnTo>
                    <a:pt x="740" y="3805"/>
                  </a:lnTo>
                  <a:lnTo>
                    <a:pt x="702" y="4064"/>
                  </a:lnTo>
                  <a:lnTo>
                    <a:pt x="673" y="4333"/>
                  </a:lnTo>
                  <a:lnTo>
                    <a:pt x="644" y="4593"/>
                  </a:lnTo>
                  <a:lnTo>
                    <a:pt x="634" y="4862"/>
                  </a:lnTo>
                  <a:lnTo>
                    <a:pt x="634" y="5121"/>
                  </a:lnTo>
                  <a:lnTo>
                    <a:pt x="644" y="5380"/>
                  </a:lnTo>
                  <a:lnTo>
                    <a:pt x="654" y="5630"/>
                  </a:lnTo>
                  <a:lnTo>
                    <a:pt x="673" y="5880"/>
                  </a:lnTo>
                  <a:lnTo>
                    <a:pt x="702" y="6120"/>
                  </a:lnTo>
                  <a:lnTo>
                    <a:pt x="730" y="6351"/>
                  </a:lnTo>
                  <a:lnTo>
                    <a:pt x="769" y="6581"/>
                  </a:lnTo>
                  <a:lnTo>
                    <a:pt x="903" y="7359"/>
                  </a:lnTo>
                  <a:lnTo>
                    <a:pt x="961" y="7734"/>
                  </a:lnTo>
                  <a:lnTo>
                    <a:pt x="1009" y="8099"/>
                  </a:lnTo>
                  <a:lnTo>
                    <a:pt x="1047" y="8454"/>
                  </a:lnTo>
                  <a:lnTo>
                    <a:pt x="1067" y="8800"/>
                  </a:lnTo>
                  <a:lnTo>
                    <a:pt x="1076" y="9136"/>
                  </a:lnTo>
                  <a:lnTo>
                    <a:pt x="1067" y="9463"/>
                  </a:lnTo>
                  <a:lnTo>
                    <a:pt x="1047" y="9617"/>
                  </a:lnTo>
                  <a:lnTo>
                    <a:pt x="1028" y="9780"/>
                  </a:lnTo>
                  <a:lnTo>
                    <a:pt x="999" y="9934"/>
                  </a:lnTo>
                  <a:lnTo>
                    <a:pt x="971" y="10087"/>
                  </a:lnTo>
                  <a:lnTo>
                    <a:pt x="932" y="10232"/>
                  </a:lnTo>
                  <a:lnTo>
                    <a:pt x="884" y="10385"/>
                  </a:lnTo>
                  <a:lnTo>
                    <a:pt x="836" y="10529"/>
                  </a:lnTo>
                  <a:lnTo>
                    <a:pt x="779" y="10673"/>
                  </a:lnTo>
                  <a:lnTo>
                    <a:pt x="711" y="10818"/>
                  </a:lnTo>
                  <a:lnTo>
                    <a:pt x="634" y="10952"/>
                  </a:lnTo>
                  <a:lnTo>
                    <a:pt x="548" y="11096"/>
                  </a:lnTo>
                  <a:lnTo>
                    <a:pt x="462" y="11231"/>
                  </a:lnTo>
                  <a:lnTo>
                    <a:pt x="356" y="11365"/>
                  </a:lnTo>
                  <a:lnTo>
                    <a:pt x="250" y="11500"/>
                  </a:lnTo>
                  <a:lnTo>
                    <a:pt x="125" y="11624"/>
                  </a:lnTo>
                  <a:lnTo>
                    <a:pt x="0" y="11759"/>
                  </a:lnTo>
                  <a:lnTo>
                    <a:pt x="11048" y="11759"/>
                  </a:lnTo>
                  <a:lnTo>
                    <a:pt x="10932" y="11576"/>
                  </a:lnTo>
                  <a:lnTo>
                    <a:pt x="10827" y="11384"/>
                  </a:lnTo>
                  <a:lnTo>
                    <a:pt x="10731" y="11173"/>
                  </a:lnTo>
                  <a:lnTo>
                    <a:pt x="10654" y="10952"/>
                  </a:lnTo>
                  <a:lnTo>
                    <a:pt x="10586" y="10702"/>
                  </a:lnTo>
                  <a:lnTo>
                    <a:pt x="10519" y="10433"/>
                  </a:lnTo>
                  <a:lnTo>
                    <a:pt x="10452" y="10136"/>
                  </a:lnTo>
                  <a:lnTo>
                    <a:pt x="10404" y="9799"/>
                  </a:lnTo>
                  <a:lnTo>
                    <a:pt x="10375" y="9617"/>
                  </a:lnTo>
                  <a:lnTo>
                    <a:pt x="10356" y="9405"/>
                  </a:lnTo>
                  <a:lnTo>
                    <a:pt x="10337" y="9175"/>
                  </a:lnTo>
                  <a:lnTo>
                    <a:pt x="10327" y="8925"/>
                  </a:lnTo>
                  <a:lnTo>
                    <a:pt x="10327" y="8397"/>
                  </a:lnTo>
                  <a:lnTo>
                    <a:pt x="10337" y="7820"/>
                  </a:lnTo>
                  <a:lnTo>
                    <a:pt x="10366" y="7215"/>
                  </a:lnTo>
                  <a:lnTo>
                    <a:pt x="10404" y="6600"/>
                  </a:lnTo>
                  <a:lnTo>
                    <a:pt x="10452" y="5986"/>
                  </a:lnTo>
                  <a:lnTo>
                    <a:pt x="10510" y="5390"/>
                  </a:lnTo>
                  <a:lnTo>
                    <a:pt x="10529" y="5121"/>
                  </a:lnTo>
                  <a:lnTo>
                    <a:pt x="10529" y="4842"/>
                  </a:lnTo>
                  <a:lnTo>
                    <a:pt x="10519" y="4574"/>
                  </a:lnTo>
                  <a:lnTo>
                    <a:pt x="10490" y="4305"/>
                  </a:lnTo>
                  <a:lnTo>
                    <a:pt x="10452" y="4036"/>
                  </a:lnTo>
                  <a:lnTo>
                    <a:pt x="10394" y="3776"/>
                  </a:lnTo>
                  <a:lnTo>
                    <a:pt x="10327" y="3526"/>
                  </a:lnTo>
                  <a:lnTo>
                    <a:pt x="10241" y="3277"/>
                  </a:lnTo>
                  <a:lnTo>
                    <a:pt x="10145" y="3037"/>
                  </a:lnTo>
                  <a:lnTo>
                    <a:pt x="10039" y="2796"/>
                  </a:lnTo>
                  <a:lnTo>
                    <a:pt x="9924" y="2566"/>
                  </a:lnTo>
                  <a:lnTo>
                    <a:pt x="9789" y="2345"/>
                  </a:lnTo>
                  <a:lnTo>
                    <a:pt x="9655" y="2124"/>
                  </a:lnTo>
                  <a:lnTo>
                    <a:pt x="9501" y="1922"/>
                  </a:lnTo>
                  <a:lnTo>
                    <a:pt x="9338" y="1720"/>
                  </a:lnTo>
                  <a:lnTo>
                    <a:pt x="9165" y="1528"/>
                  </a:lnTo>
                  <a:lnTo>
                    <a:pt x="8982" y="1346"/>
                  </a:lnTo>
                  <a:lnTo>
                    <a:pt x="8790" y="1173"/>
                  </a:lnTo>
                  <a:lnTo>
                    <a:pt x="8598" y="1010"/>
                  </a:lnTo>
                  <a:lnTo>
                    <a:pt x="8387" y="866"/>
                  </a:lnTo>
                  <a:lnTo>
                    <a:pt x="8166" y="721"/>
                  </a:lnTo>
                  <a:lnTo>
                    <a:pt x="7945" y="597"/>
                  </a:lnTo>
                  <a:lnTo>
                    <a:pt x="7714" y="472"/>
                  </a:lnTo>
                  <a:lnTo>
                    <a:pt x="7474" y="366"/>
                  </a:lnTo>
                  <a:lnTo>
                    <a:pt x="7234" y="280"/>
                  </a:lnTo>
                  <a:lnTo>
                    <a:pt x="6984" y="193"/>
                  </a:lnTo>
                  <a:lnTo>
                    <a:pt x="6725" y="126"/>
                  </a:lnTo>
                  <a:lnTo>
                    <a:pt x="6465" y="78"/>
                  </a:lnTo>
                  <a:lnTo>
                    <a:pt x="6196" y="39"/>
                  </a:lnTo>
                  <a:lnTo>
                    <a:pt x="5927" y="11"/>
                  </a:lnTo>
                  <a:lnTo>
                    <a:pt x="5658"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989837" y="2890429"/>
              <a:ext cx="682726" cy="217938"/>
            </a:xfrm>
            <a:custGeom>
              <a:rect b="b" l="l" r="r" t="t"/>
              <a:pathLst>
                <a:path extrusionOk="0" h="3671" w="11500">
                  <a:moveTo>
                    <a:pt x="1" y="1"/>
                  </a:moveTo>
                  <a:lnTo>
                    <a:pt x="875" y="3670"/>
                  </a:lnTo>
                  <a:lnTo>
                    <a:pt x="1710" y="3603"/>
                  </a:lnTo>
                  <a:lnTo>
                    <a:pt x="2575" y="3507"/>
                  </a:lnTo>
                  <a:lnTo>
                    <a:pt x="3007" y="3449"/>
                  </a:lnTo>
                  <a:lnTo>
                    <a:pt x="3449" y="3382"/>
                  </a:lnTo>
                  <a:lnTo>
                    <a:pt x="3881" y="3315"/>
                  </a:lnTo>
                  <a:lnTo>
                    <a:pt x="4323" y="3238"/>
                  </a:lnTo>
                  <a:lnTo>
                    <a:pt x="4756" y="3142"/>
                  </a:lnTo>
                  <a:lnTo>
                    <a:pt x="5188" y="3046"/>
                  </a:lnTo>
                  <a:lnTo>
                    <a:pt x="5611" y="2931"/>
                  </a:lnTo>
                  <a:lnTo>
                    <a:pt x="6024" y="2806"/>
                  </a:lnTo>
                  <a:lnTo>
                    <a:pt x="6437" y="2671"/>
                  </a:lnTo>
                  <a:lnTo>
                    <a:pt x="6831" y="2518"/>
                  </a:lnTo>
                  <a:lnTo>
                    <a:pt x="7215" y="2354"/>
                  </a:lnTo>
                  <a:lnTo>
                    <a:pt x="7589" y="2172"/>
                  </a:lnTo>
                  <a:lnTo>
                    <a:pt x="7705" y="2210"/>
                  </a:lnTo>
                  <a:lnTo>
                    <a:pt x="8012" y="2306"/>
                  </a:lnTo>
                  <a:lnTo>
                    <a:pt x="8483" y="2431"/>
                  </a:lnTo>
                  <a:lnTo>
                    <a:pt x="8752" y="2498"/>
                  </a:lnTo>
                  <a:lnTo>
                    <a:pt x="9050" y="2556"/>
                  </a:lnTo>
                  <a:lnTo>
                    <a:pt x="9367" y="2623"/>
                  </a:lnTo>
                  <a:lnTo>
                    <a:pt x="9684" y="2671"/>
                  </a:lnTo>
                  <a:lnTo>
                    <a:pt x="10010" y="2710"/>
                  </a:lnTo>
                  <a:lnTo>
                    <a:pt x="10337" y="2739"/>
                  </a:lnTo>
                  <a:lnTo>
                    <a:pt x="10654" y="2748"/>
                  </a:lnTo>
                  <a:lnTo>
                    <a:pt x="10808" y="2748"/>
                  </a:lnTo>
                  <a:lnTo>
                    <a:pt x="10952" y="2739"/>
                  </a:lnTo>
                  <a:lnTo>
                    <a:pt x="11096" y="2719"/>
                  </a:lnTo>
                  <a:lnTo>
                    <a:pt x="11240" y="2700"/>
                  </a:lnTo>
                  <a:lnTo>
                    <a:pt x="11374" y="2671"/>
                  </a:lnTo>
                  <a:lnTo>
                    <a:pt x="11499" y="2643"/>
                  </a:lnTo>
                  <a:lnTo>
                    <a:pt x="105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714970" y="1803493"/>
              <a:ext cx="1036853" cy="1326567"/>
            </a:xfrm>
            <a:custGeom>
              <a:rect b="b" l="l" r="r" t="t"/>
              <a:pathLst>
                <a:path extrusionOk="0" h="22345" w="17465">
                  <a:moveTo>
                    <a:pt x="5140" y="0"/>
                  </a:moveTo>
                  <a:lnTo>
                    <a:pt x="5063" y="20"/>
                  </a:lnTo>
                  <a:lnTo>
                    <a:pt x="4727" y="106"/>
                  </a:lnTo>
                  <a:lnTo>
                    <a:pt x="4169" y="250"/>
                  </a:lnTo>
                  <a:lnTo>
                    <a:pt x="3439" y="452"/>
                  </a:lnTo>
                  <a:lnTo>
                    <a:pt x="2584" y="711"/>
                  </a:lnTo>
                  <a:lnTo>
                    <a:pt x="2037" y="894"/>
                  </a:lnTo>
                  <a:lnTo>
                    <a:pt x="1806" y="980"/>
                  </a:lnTo>
                  <a:lnTo>
                    <a:pt x="1595" y="1067"/>
                  </a:lnTo>
                  <a:lnTo>
                    <a:pt x="1393" y="1182"/>
                  </a:lnTo>
                  <a:lnTo>
                    <a:pt x="1211" y="1297"/>
                  </a:lnTo>
                  <a:lnTo>
                    <a:pt x="1047" y="1422"/>
                  </a:lnTo>
                  <a:lnTo>
                    <a:pt x="884" y="1557"/>
                  </a:lnTo>
                  <a:lnTo>
                    <a:pt x="750" y="1701"/>
                  </a:lnTo>
                  <a:lnTo>
                    <a:pt x="615" y="1854"/>
                  </a:lnTo>
                  <a:lnTo>
                    <a:pt x="500" y="2008"/>
                  </a:lnTo>
                  <a:lnTo>
                    <a:pt x="404" y="2181"/>
                  </a:lnTo>
                  <a:lnTo>
                    <a:pt x="308" y="2354"/>
                  </a:lnTo>
                  <a:lnTo>
                    <a:pt x="231" y="2536"/>
                  </a:lnTo>
                  <a:lnTo>
                    <a:pt x="164" y="2719"/>
                  </a:lnTo>
                  <a:lnTo>
                    <a:pt x="116" y="2921"/>
                  </a:lnTo>
                  <a:lnTo>
                    <a:pt x="68" y="3113"/>
                  </a:lnTo>
                  <a:lnTo>
                    <a:pt x="39" y="3324"/>
                  </a:lnTo>
                  <a:lnTo>
                    <a:pt x="20" y="3526"/>
                  </a:lnTo>
                  <a:lnTo>
                    <a:pt x="10" y="3747"/>
                  </a:lnTo>
                  <a:lnTo>
                    <a:pt x="0" y="3958"/>
                  </a:lnTo>
                  <a:lnTo>
                    <a:pt x="10" y="4179"/>
                  </a:lnTo>
                  <a:lnTo>
                    <a:pt x="29" y="4410"/>
                  </a:lnTo>
                  <a:lnTo>
                    <a:pt x="58" y="4631"/>
                  </a:lnTo>
                  <a:lnTo>
                    <a:pt x="87" y="4861"/>
                  </a:lnTo>
                  <a:lnTo>
                    <a:pt x="135" y="5092"/>
                  </a:lnTo>
                  <a:lnTo>
                    <a:pt x="183" y="5322"/>
                  </a:lnTo>
                  <a:lnTo>
                    <a:pt x="241" y="5562"/>
                  </a:lnTo>
                  <a:lnTo>
                    <a:pt x="308" y="5793"/>
                  </a:lnTo>
                  <a:lnTo>
                    <a:pt x="375" y="6033"/>
                  </a:lnTo>
                  <a:lnTo>
                    <a:pt x="461" y="6264"/>
                  </a:lnTo>
                  <a:lnTo>
                    <a:pt x="538" y="6494"/>
                  </a:lnTo>
                  <a:lnTo>
                    <a:pt x="730" y="6955"/>
                  </a:lnTo>
                  <a:lnTo>
                    <a:pt x="913" y="7388"/>
                  </a:lnTo>
                  <a:lnTo>
                    <a:pt x="1086" y="7820"/>
                  </a:lnTo>
                  <a:lnTo>
                    <a:pt x="1249" y="8252"/>
                  </a:lnTo>
                  <a:lnTo>
                    <a:pt x="1412" y="8694"/>
                  </a:lnTo>
                  <a:lnTo>
                    <a:pt x="1499" y="8934"/>
                  </a:lnTo>
                  <a:lnTo>
                    <a:pt x="1633" y="9290"/>
                  </a:lnTo>
                  <a:lnTo>
                    <a:pt x="1758" y="9635"/>
                  </a:lnTo>
                  <a:lnTo>
                    <a:pt x="1883" y="9972"/>
                  </a:lnTo>
                  <a:lnTo>
                    <a:pt x="2133" y="10606"/>
                  </a:lnTo>
                  <a:lnTo>
                    <a:pt x="2392" y="11220"/>
                  </a:lnTo>
                  <a:lnTo>
                    <a:pt x="2652" y="11806"/>
                  </a:lnTo>
                  <a:lnTo>
                    <a:pt x="2911" y="12402"/>
                  </a:lnTo>
                  <a:lnTo>
                    <a:pt x="3161" y="12998"/>
                  </a:lnTo>
                  <a:lnTo>
                    <a:pt x="3411" y="13622"/>
                  </a:lnTo>
                  <a:lnTo>
                    <a:pt x="3526" y="13949"/>
                  </a:lnTo>
                  <a:lnTo>
                    <a:pt x="3651" y="14285"/>
                  </a:lnTo>
                  <a:lnTo>
                    <a:pt x="3718" y="14583"/>
                  </a:lnTo>
                  <a:lnTo>
                    <a:pt x="3776" y="14880"/>
                  </a:lnTo>
                  <a:lnTo>
                    <a:pt x="3814" y="15178"/>
                  </a:lnTo>
                  <a:lnTo>
                    <a:pt x="3843" y="15476"/>
                  </a:lnTo>
                  <a:lnTo>
                    <a:pt x="3900" y="16072"/>
                  </a:lnTo>
                  <a:lnTo>
                    <a:pt x="3929" y="16360"/>
                  </a:lnTo>
                  <a:lnTo>
                    <a:pt x="3968" y="16648"/>
                  </a:lnTo>
                  <a:lnTo>
                    <a:pt x="3920" y="17244"/>
                  </a:lnTo>
                  <a:lnTo>
                    <a:pt x="3862" y="17906"/>
                  </a:lnTo>
                  <a:lnTo>
                    <a:pt x="3776" y="18723"/>
                  </a:lnTo>
                  <a:lnTo>
                    <a:pt x="3728" y="19174"/>
                  </a:lnTo>
                  <a:lnTo>
                    <a:pt x="3670" y="19635"/>
                  </a:lnTo>
                  <a:lnTo>
                    <a:pt x="3593" y="20106"/>
                  </a:lnTo>
                  <a:lnTo>
                    <a:pt x="3516" y="20586"/>
                  </a:lnTo>
                  <a:lnTo>
                    <a:pt x="3430" y="21048"/>
                  </a:lnTo>
                  <a:lnTo>
                    <a:pt x="3334" y="21509"/>
                  </a:lnTo>
                  <a:lnTo>
                    <a:pt x="3228" y="21941"/>
                  </a:lnTo>
                  <a:lnTo>
                    <a:pt x="3122" y="22344"/>
                  </a:lnTo>
                  <a:lnTo>
                    <a:pt x="3401" y="22335"/>
                  </a:lnTo>
                  <a:lnTo>
                    <a:pt x="3718" y="22316"/>
                  </a:lnTo>
                  <a:lnTo>
                    <a:pt x="4150" y="22277"/>
                  </a:lnTo>
                  <a:lnTo>
                    <a:pt x="4669" y="22239"/>
                  </a:lnTo>
                  <a:lnTo>
                    <a:pt x="5265" y="22162"/>
                  </a:lnTo>
                  <a:lnTo>
                    <a:pt x="5927" y="22075"/>
                  </a:lnTo>
                  <a:lnTo>
                    <a:pt x="6273" y="22018"/>
                  </a:lnTo>
                  <a:lnTo>
                    <a:pt x="6619" y="21951"/>
                  </a:lnTo>
                  <a:lnTo>
                    <a:pt x="6984" y="21883"/>
                  </a:lnTo>
                  <a:lnTo>
                    <a:pt x="7349" y="21806"/>
                  </a:lnTo>
                  <a:lnTo>
                    <a:pt x="7724" y="21710"/>
                  </a:lnTo>
                  <a:lnTo>
                    <a:pt x="8098" y="21614"/>
                  </a:lnTo>
                  <a:lnTo>
                    <a:pt x="8473" y="21509"/>
                  </a:lnTo>
                  <a:lnTo>
                    <a:pt x="8848" y="21393"/>
                  </a:lnTo>
                  <a:lnTo>
                    <a:pt x="9213" y="21259"/>
                  </a:lnTo>
                  <a:lnTo>
                    <a:pt x="9578" y="21124"/>
                  </a:lnTo>
                  <a:lnTo>
                    <a:pt x="9933" y="20971"/>
                  </a:lnTo>
                  <a:lnTo>
                    <a:pt x="10279" y="20807"/>
                  </a:lnTo>
                  <a:lnTo>
                    <a:pt x="10615" y="20634"/>
                  </a:lnTo>
                  <a:lnTo>
                    <a:pt x="10942" y="20452"/>
                  </a:lnTo>
                  <a:lnTo>
                    <a:pt x="11249" y="20250"/>
                  </a:lnTo>
                  <a:lnTo>
                    <a:pt x="11537" y="20029"/>
                  </a:lnTo>
                  <a:lnTo>
                    <a:pt x="11672" y="19924"/>
                  </a:lnTo>
                  <a:lnTo>
                    <a:pt x="11806" y="19799"/>
                  </a:lnTo>
                  <a:lnTo>
                    <a:pt x="11941" y="19683"/>
                  </a:lnTo>
                  <a:lnTo>
                    <a:pt x="12066" y="19559"/>
                  </a:lnTo>
                  <a:lnTo>
                    <a:pt x="12325" y="19760"/>
                  </a:lnTo>
                  <a:lnTo>
                    <a:pt x="12584" y="19943"/>
                  </a:lnTo>
                  <a:lnTo>
                    <a:pt x="12853" y="20116"/>
                  </a:lnTo>
                  <a:lnTo>
                    <a:pt x="13132" y="20260"/>
                  </a:lnTo>
                  <a:lnTo>
                    <a:pt x="13420" y="20394"/>
                  </a:lnTo>
                  <a:lnTo>
                    <a:pt x="13708" y="20510"/>
                  </a:lnTo>
                  <a:lnTo>
                    <a:pt x="14016" y="20615"/>
                  </a:lnTo>
                  <a:lnTo>
                    <a:pt x="14333" y="20711"/>
                  </a:lnTo>
                  <a:lnTo>
                    <a:pt x="14669" y="20788"/>
                  </a:lnTo>
                  <a:lnTo>
                    <a:pt x="15015" y="20855"/>
                  </a:lnTo>
                  <a:lnTo>
                    <a:pt x="15370" y="20903"/>
                  </a:lnTo>
                  <a:lnTo>
                    <a:pt x="15755" y="20952"/>
                  </a:lnTo>
                  <a:lnTo>
                    <a:pt x="16148" y="20980"/>
                  </a:lnTo>
                  <a:lnTo>
                    <a:pt x="16571" y="21009"/>
                  </a:lnTo>
                  <a:lnTo>
                    <a:pt x="17003" y="21019"/>
                  </a:lnTo>
                  <a:lnTo>
                    <a:pt x="17464" y="21028"/>
                  </a:lnTo>
                  <a:lnTo>
                    <a:pt x="17359" y="20817"/>
                  </a:lnTo>
                  <a:lnTo>
                    <a:pt x="17243" y="20558"/>
                  </a:lnTo>
                  <a:lnTo>
                    <a:pt x="17099" y="20202"/>
                  </a:lnTo>
                  <a:lnTo>
                    <a:pt x="16917" y="19741"/>
                  </a:lnTo>
                  <a:lnTo>
                    <a:pt x="16725" y="19194"/>
                  </a:lnTo>
                  <a:lnTo>
                    <a:pt x="16629" y="18877"/>
                  </a:lnTo>
                  <a:lnTo>
                    <a:pt x="16523" y="18540"/>
                  </a:lnTo>
                  <a:lnTo>
                    <a:pt x="16427" y="18175"/>
                  </a:lnTo>
                  <a:lnTo>
                    <a:pt x="16321" y="17791"/>
                  </a:lnTo>
                  <a:lnTo>
                    <a:pt x="16196" y="17253"/>
                  </a:lnTo>
                  <a:lnTo>
                    <a:pt x="16072" y="16667"/>
                  </a:lnTo>
                  <a:lnTo>
                    <a:pt x="15966" y="16091"/>
                  </a:lnTo>
                  <a:lnTo>
                    <a:pt x="15860" y="15476"/>
                  </a:lnTo>
                  <a:lnTo>
                    <a:pt x="15774" y="14832"/>
                  </a:lnTo>
                  <a:lnTo>
                    <a:pt x="15697" y="14150"/>
                  </a:lnTo>
                  <a:lnTo>
                    <a:pt x="15639" y="13804"/>
                  </a:lnTo>
                  <a:lnTo>
                    <a:pt x="15601" y="13497"/>
                  </a:lnTo>
                  <a:lnTo>
                    <a:pt x="15591" y="13363"/>
                  </a:lnTo>
                  <a:lnTo>
                    <a:pt x="15582" y="13343"/>
                  </a:lnTo>
                  <a:lnTo>
                    <a:pt x="15697" y="13228"/>
                  </a:lnTo>
                  <a:lnTo>
                    <a:pt x="15841" y="13055"/>
                  </a:lnTo>
                  <a:lnTo>
                    <a:pt x="16043" y="12796"/>
                  </a:lnTo>
                  <a:lnTo>
                    <a:pt x="16273" y="12460"/>
                  </a:lnTo>
                  <a:lnTo>
                    <a:pt x="16398" y="12267"/>
                  </a:lnTo>
                  <a:lnTo>
                    <a:pt x="16523" y="12066"/>
                  </a:lnTo>
                  <a:lnTo>
                    <a:pt x="16648" y="11854"/>
                  </a:lnTo>
                  <a:lnTo>
                    <a:pt x="16763" y="11643"/>
                  </a:lnTo>
                  <a:lnTo>
                    <a:pt x="16878" y="11413"/>
                  </a:lnTo>
                  <a:lnTo>
                    <a:pt x="16975" y="11192"/>
                  </a:lnTo>
                  <a:lnTo>
                    <a:pt x="17061" y="10971"/>
                  </a:lnTo>
                  <a:lnTo>
                    <a:pt x="17138" y="10750"/>
                  </a:lnTo>
                  <a:lnTo>
                    <a:pt x="17195" y="10529"/>
                  </a:lnTo>
                  <a:lnTo>
                    <a:pt x="17224" y="10317"/>
                  </a:lnTo>
                  <a:lnTo>
                    <a:pt x="17234" y="10096"/>
                  </a:lnTo>
                  <a:lnTo>
                    <a:pt x="17234" y="9876"/>
                  </a:lnTo>
                  <a:lnTo>
                    <a:pt x="17215" y="9664"/>
                  </a:lnTo>
                  <a:lnTo>
                    <a:pt x="17176" y="9453"/>
                  </a:lnTo>
                  <a:lnTo>
                    <a:pt x="17119" y="9242"/>
                  </a:lnTo>
                  <a:lnTo>
                    <a:pt x="17051" y="9021"/>
                  </a:lnTo>
                  <a:lnTo>
                    <a:pt x="16975" y="8800"/>
                  </a:lnTo>
                  <a:lnTo>
                    <a:pt x="16888" y="8579"/>
                  </a:lnTo>
                  <a:lnTo>
                    <a:pt x="16686" y="8098"/>
                  </a:lnTo>
                  <a:lnTo>
                    <a:pt x="16465" y="7570"/>
                  </a:lnTo>
                  <a:lnTo>
                    <a:pt x="16350" y="7282"/>
                  </a:lnTo>
                  <a:lnTo>
                    <a:pt x="16235" y="6974"/>
                  </a:lnTo>
                  <a:lnTo>
                    <a:pt x="16110" y="6648"/>
                  </a:lnTo>
                  <a:lnTo>
                    <a:pt x="15995" y="6302"/>
                  </a:lnTo>
                  <a:lnTo>
                    <a:pt x="15851" y="5822"/>
                  </a:lnTo>
                  <a:lnTo>
                    <a:pt x="15716" y="5341"/>
                  </a:lnTo>
                  <a:lnTo>
                    <a:pt x="15610" y="4900"/>
                  </a:lnTo>
                  <a:lnTo>
                    <a:pt x="15514" y="4458"/>
                  </a:lnTo>
                  <a:lnTo>
                    <a:pt x="15505" y="4429"/>
                  </a:lnTo>
                  <a:lnTo>
                    <a:pt x="15486" y="4333"/>
                  </a:lnTo>
                  <a:lnTo>
                    <a:pt x="15380" y="3689"/>
                  </a:lnTo>
                  <a:lnTo>
                    <a:pt x="15293" y="3094"/>
                  </a:lnTo>
                  <a:lnTo>
                    <a:pt x="15197" y="2546"/>
                  </a:lnTo>
                  <a:lnTo>
                    <a:pt x="15149" y="2296"/>
                  </a:lnTo>
                  <a:lnTo>
                    <a:pt x="15092" y="2056"/>
                  </a:lnTo>
                  <a:lnTo>
                    <a:pt x="15024" y="1835"/>
                  </a:lnTo>
                  <a:lnTo>
                    <a:pt x="14948" y="1633"/>
                  </a:lnTo>
                  <a:lnTo>
                    <a:pt x="14852" y="1451"/>
                  </a:lnTo>
                  <a:lnTo>
                    <a:pt x="14804" y="1364"/>
                  </a:lnTo>
                  <a:lnTo>
                    <a:pt x="14755" y="1288"/>
                  </a:lnTo>
                  <a:lnTo>
                    <a:pt x="14688" y="1211"/>
                  </a:lnTo>
                  <a:lnTo>
                    <a:pt x="14631" y="1143"/>
                  </a:lnTo>
                  <a:lnTo>
                    <a:pt x="14563" y="1086"/>
                  </a:lnTo>
                  <a:lnTo>
                    <a:pt x="14487" y="1028"/>
                  </a:lnTo>
                  <a:lnTo>
                    <a:pt x="14410" y="980"/>
                  </a:lnTo>
                  <a:lnTo>
                    <a:pt x="14333" y="932"/>
                  </a:lnTo>
                  <a:lnTo>
                    <a:pt x="14237" y="894"/>
                  </a:lnTo>
                  <a:lnTo>
                    <a:pt x="14141" y="865"/>
                  </a:lnTo>
                  <a:lnTo>
                    <a:pt x="13987" y="817"/>
                  </a:lnTo>
                  <a:lnTo>
                    <a:pt x="13833" y="788"/>
                  </a:lnTo>
                  <a:lnTo>
                    <a:pt x="13564" y="740"/>
                  </a:lnTo>
                  <a:lnTo>
                    <a:pt x="13295" y="711"/>
                  </a:lnTo>
                  <a:lnTo>
                    <a:pt x="13151" y="682"/>
                  </a:lnTo>
                  <a:lnTo>
                    <a:pt x="12998" y="654"/>
                  </a:lnTo>
                  <a:lnTo>
                    <a:pt x="12796" y="625"/>
                  </a:lnTo>
                  <a:lnTo>
                    <a:pt x="12575" y="596"/>
                  </a:lnTo>
                  <a:lnTo>
                    <a:pt x="12325" y="577"/>
                  </a:lnTo>
                  <a:lnTo>
                    <a:pt x="12075" y="558"/>
                  </a:lnTo>
                  <a:lnTo>
                    <a:pt x="11528" y="529"/>
                  </a:lnTo>
                  <a:lnTo>
                    <a:pt x="11249" y="509"/>
                  </a:lnTo>
                  <a:lnTo>
                    <a:pt x="10961" y="481"/>
                  </a:lnTo>
                  <a:lnTo>
                    <a:pt x="10462" y="442"/>
                  </a:lnTo>
                  <a:lnTo>
                    <a:pt x="5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365093" y="2214663"/>
              <a:ext cx="35383" cy="35442"/>
            </a:xfrm>
            <a:custGeom>
              <a:rect b="b" l="l" r="r" t="t"/>
              <a:pathLst>
                <a:path extrusionOk="0" h="597" w="596">
                  <a:moveTo>
                    <a:pt x="241" y="0"/>
                  </a:moveTo>
                  <a:lnTo>
                    <a:pt x="183" y="20"/>
                  </a:lnTo>
                  <a:lnTo>
                    <a:pt x="135" y="48"/>
                  </a:lnTo>
                  <a:lnTo>
                    <a:pt x="87" y="87"/>
                  </a:lnTo>
                  <a:lnTo>
                    <a:pt x="48" y="125"/>
                  </a:lnTo>
                  <a:lnTo>
                    <a:pt x="20" y="183"/>
                  </a:lnTo>
                  <a:lnTo>
                    <a:pt x="0" y="231"/>
                  </a:lnTo>
                  <a:lnTo>
                    <a:pt x="0" y="298"/>
                  </a:lnTo>
                  <a:lnTo>
                    <a:pt x="0" y="356"/>
                  </a:lnTo>
                  <a:lnTo>
                    <a:pt x="20" y="413"/>
                  </a:lnTo>
                  <a:lnTo>
                    <a:pt x="48" y="462"/>
                  </a:lnTo>
                  <a:lnTo>
                    <a:pt x="87" y="510"/>
                  </a:lnTo>
                  <a:lnTo>
                    <a:pt x="135" y="538"/>
                  </a:lnTo>
                  <a:lnTo>
                    <a:pt x="183" y="567"/>
                  </a:lnTo>
                  <a:lnTo>
                    <a:pt x="241" y="586"/>
                  </a:lnTo>
                  <a:lnTo>
                    <a:pt x="298" y="596"/>
                  </a:lnTo>
                  <a:lnTo>
                    <a:pt x="356" y="586"/>
                  </a:lnTo>
                  <a:lnTo>
                    <a:pt x="413" y="567"/>
                  </a:lnTo>
                  <a:lnTo>
                    <a:pt x="462" y="538"/>
                  </a:lnTo>
                  <a:lnTo>
                    <a:pt x="510" y="510"/>
                  </a:lnTo>
                  <a:lnTo>
                    <a:pt x="548" y="462"/>
                  </a:lnTo>
                  <a:lnTo>
                    <a:pt x="577" y="413"/>
                  </a:lnTo>
                  <a:lnTo>
                    <a:pt x="586" y="356"/>
                  </a:lnTo>
                  <a:lnTo>
                    <a:pt x="596" y="298"/>
                  </a:lnTo>
                  <a:lnTo>
                    <a:pt x="586" y="231"/>
                  </a:lnTo>
                  <a:lnTo>
                    <a:pt x="577" y="183"/>
                  </a:lnTo>
                  <a:lnTo>
                    <a:pt x="548" y="125"/>
                  </a:lnTo>
                  <a:lnTo>
                    <a:pt x="510" y="87"/>
                  </a:lnTo>
                  <a:lnTo>
                    <a:pt x="462" y="48"/>
                  </a:lnTo>
                  <a:lnTo>
                    <a:pt x="413" y="20"/>
                  </a:lnTo>
                  <a:lnTo>
                    <a:pt x="356"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391333" y="2371509"/>
              <a:ext cx="35383" cy="35383"/>
            </a:xfrm>
            <a:custGeom>
              <a:rect b="b" l="l" r="r" t="t"/>
              <a:pathLst>
                <a:path extrusionOk="0" h="596" w="596">
                  <a:moveTo>
                    <a:pt x="298" y="0"/>
                  </a:moveTo>
                  <a:lnTo>
                    <a:pt x="240" y="10"/>
                  </a:lnTo>
                  <a:lnTo>
                    <a:pt x="183" y="19"/>
                  </a:lnTo>
                  <a:lnTo>
                    <a:pt x="135" y="48"/>
                  </a:lnTo>
                  <a:lnTo>
                    <a:pt x="87" y="87"/>
                  </a:lnTo>
                  <a:lnTo>
                    <a:pt x="48" y="135"/>
                  </a:lnTo>
                  <a:lnTo>
                    <a:pt x="20" y="183"/>
                  </a:lnTo>
                  <a:lnTo>
                    <a:pt x="10" y="240"/>
                  </a:lnTo>
                  <a:lnTo>
                    <a:pt x="0" y="298"/>
                  </a:lnTo>
                  <a:lnTo>
                    <a:pt x="10" y="356"/>
                  </a:lnTo>
                  <a:lnTo>
                    <a:pt x="20" y="413"/>
                  </a:lnTo>
                  <a:lnTo>
                    <a:pt x="48" y="461"/>
                  </a:lnTo>
                  <a:lnTo>
                    <a:pt x="87" y="509"/>
                  </a:lnTo>
                  <a:lnTo>
                    <a:pt x="135" y="548"/>
                  </a:lnTo>
                  <a:lnTo>
                    <a:pt x="183" y="577"/>
                  </a:lnTo>
                  <a:lnTo>
                    <a:pt x="240" y="596"/>
                  </a:lnTo>
                  <a:lnTo>
                    <a:pt x="356" y="596"/>
                  </a:lnTo>
                  <a:lnTo>
                    <a:pt x="413" y="577"/>
                  </a:lnTo>
                  <a:lnTo>
                    <a:pt x="471" y="548"/>
                  </a:lnTo>
                  <a:lnTo>
                    <a:pt x="509" y="509"/>
                  </a:lnTo>
                  <a:lnTo>
                    <a:pt x="548" y="461"/>
                  </a:lnTo>
                  <a:lnTo>
                    <a:pt x="577" y="413"/>
                  </a:lnTo>
                  <a:lnTo>
                    <a:pt x="596" y="356"/>
                  </a:lnTo>
                  <a:lnTo>
                    <a:pt x="596" y="298"/>
                  </a:lnTo>
                  <a:lnTo>
                    <a:pt x="596" y="240"/>
                  </a:lnTo>
                  <a:lnTo>
                    <a:pt x="577" y="183"/>
                  </a:lnTo>
                  <a:lnTo>
                    <a:pt x="548" y="135"/>
                  </a:lnTo>
                  <a:lnTo>
                    <a:pt x="509" y="87"/>
                  </a:lnTo>
                  <a:lnTo>
                    <a:pt x="471" y="48"/>
                  </a:lnTo>
                  <a:lnTo>
                    <a:pt x="413" y="19"/>
                  </a:lnTo>
                  <a:lnTo>
                    <a:pt x="356" y="10"/>
                  </a:lnTo>
                  <a:lnTo>
                    <a:pt x="298"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407302" y="2531145"/>
              <a:ext cx="35383" cy="35442"/>
            </a:xfrm>
            <a:custGeom>
              <a:rect b="b" l="l" r="r" t="t"/>
              <a:pathLst>
                <a:path extrusionOk="0" h="597" w="596">
                  <a:moveTo>
                    <a:pt x="298" y="1"/>
                  </a:moveTo>
                  <a:lnTo>
                    <a:pt x="240" y="10"/>
                  </a:lnTo>
                  <a:lnTo>
                    <a:pt x="183" y="20"/>
                  </a:lnTo>
                  <a:lnTo>
                    <a:pt x="135" y="49"/>
                  </a:lnTo>
                  <a:lnTo>
                    <a:pt x="87" y="87"/>
                  </a:lnTo>
                  <a:lnTo>
                    <a:pt x="48" y="135"/>
                  </a:lnTo>
                  <a:lnTo>
                    <a:pt x="19" y="183"/>
                  </a:lnTo>
                  <a:lnTo>
                    <a:pt x="10" y="241"/>
                  </a:lnTo>
                  <a:lnTo>
                    <a:pt x="0" y="299"/>
                  </a:lnTo>
                  <a:lnTo>
                    <a:pt x="10" y="356"/>
                  </a:lnTo>
                  <a:lnTo>
                    <a:pt x="19" y="414"/>
                  </a:lnTo>
                  <a:lnTo>
                    <a:pt x="48" y="462"/>
                  </a:lnTo>
                  <a:lnTo>
                    <a:pt x="87" y="510"/>
                  </a:lnTo>
                  <a:lnTo>
                    <a:pt x="135" y="548"/>
                  </a:lnTo>
                  <a:lnTo>
                    <a:pt x="183" y="577"/>
                  </a:lnTo>
                  <a:lnTo>
                    <a:pt x="240" y="596"/>
                  </a:lnTo>
                  <a:lnTo>
                    <a:pt x="356" y="596"/>
                  </a:lnTo>
                  <a:lnTo>
                    <a:pt x="413" y="577"/>
                  </a:lnTo>
                  <a:lnTo>
                    <a:pt x="461" y="548"/>
                  </a:lnTo>
                  <a:lnTo>
                    <a:pt x="509" y="510"/>
                  </a:lnTo>
                  <a:lnTo>
                    <a:pt x="548" y="462"/>
                  </a:lnTo>
                  <a:lnTo>
                    <a:pt x="577" y="414"/>
                  </a:lnTo>
                  <a:lnTo>
                    <a:pt x="586" y="356"/>
                  </a:lnTo>
                  <a:lnTo>
                    <a:pt x="596" y="299"/>
                  </a:lnTo>
                  <a:lnTo>
                    <a:pt x="586" y="241"/>
                  </a:lnTo>
                  <a:lnTo>
                    <a:pt x="577" y="183"/>
                  </a:lnTo>
                  <a:lnTo>
                    <a:pt x="548" y="135"/>
                  </a:lnTo>
                  <a:lnTo>
                    <a:pt x="509" y="87"/>
                  </a:lnTo>
                  <a:lnTo>
                    <a:pt x="461" y="49"/>
                  </a:lnTo>
                  <a:lnTo>
                    <a:pt x="413" y="20"/>
                  </a:lnTo>
                  <a:lnTo>
                    <a:pt x="356" y="10"/>
                  </a:lnTo>
                  <a:lnTo>
                    <a:pt x="298" y="1"/>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414129" y="2695411"/>
              <a:ext cx="35442" cy="35442"/>
            </a:xfrm>
            <a:custGeom>
              <a:rect b="b" l="l" r="r" t="t"/>
              <a:pathLst>
                <a:path extrusionOk="0" h="597" w="597">
                  <a:moveTo>
                    <a:pt x="298" y="0"/>
                  </a:moveTo>
                  <a:lnTo>
                    <a:pt x="241" y="10"/>
                  </a:lnTo>
                  <a:lnTo>
                    <a:pt x="183" y="20"/>
                  </a:lnTo>
                  <a:lnTo>
                    <a:pt x="135" y="48"/>
                  </a:lnTo>
                  <a:lnTo>
                    <a:pt x="87" y="87"/>
                  </a:lnTo>
                  <a:lnTo>
                    <a:pt x="49" y="135"/>
                  </a:lnTo>
                  <a:lnTo>
                    <a:pt x="20" y="183"/>
                  </a:lnTo>
                  <a:lnTo>
                    <a:pt x="1" y="241"/>
                  </a:lnTo>
                  <a:lnTo>
                    <a:pt x="1" y="298"/>
                  </a:lnTo>
                  <a:lnTo>
                    <a:pt x="1" y="356"/>
                  </a:lnTo>
                  <a:lnTo>
                    <a:pt x="20" y="414"/>
                  </a:lnTo>
                  <a:lnTo>
                    <a:pt x="49" y="462"/>
                  </a:lnTo>
                  <a:lnTo>
                    <a:pt x="87" y="510"/>
                  </a:lnTo>
                  <a:lnTo>
                    <a:pt x="135" y="548"/>
                  </a:lnTo>
                  <a:lnTo>
                    <a:pt x="183" y="577"/>
                  </a:lnTo>
                  <a:lnTo>
                    <a:pt x="241" y="596"/>
                  </a:lnTo>
                  <a:lnTo>
                    <a:pt x="356" y="596"/>
                  </a:lnTo>
                  <a:lnTo>
                    <a:pt x="414" y="577"/>
                  </a:lnTo>
                  <a:lnTo>
                    <a:pt x="462" y="548"/>
                  </a:lnTo>
                  <a:lnTo>
                    <a:pt x="510" y="510"/>
                  </a:lnTo>
                  <a:lnTo>
                    <a:pt x="548" y="462"/>
                  </a:lnTo>
                  <a:lnTo>
                    <a:pt x="577" y="414"/>
                  </a:lnTo>
                  <a:lnTo>
                    <a:pt x="587" y="356"/>
                  </a:lnTo>
                  <a:lnTo>
                    <a:pt x="596" y="298"/>
                  </a:lnTo>
                  <a:lnTo>
                    <a:pt x="587" y="241"/>
                  </a:lnTo>
                  <a:lnTo>
                    <a:pt x="577" y="183"/>
                  </a:lnTo>
                  <a:lnTo>
                    <a:pt x="548" y="135"/>
                  </a:lnTo>
                  <a:lnTo>
                    <a:pt x="510" y="87"/>
                  </a:lnTo>
                  <a:lnTo>
                    <a:pt x="462" y="48"/>
                  </a:lnTo>
                  <a:lnTo>
                    <a:pt x="414" y="20"/>
                  </a:lnTo>
                  <a:lnTo>
                    <a:pt x="356" y="10"/>
                  </a:lnTo>
                  <a:lnTo>
                    <a:pt x="298"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413001" y="2866505"/>
              <a:ext cx="35977" cy="35383"/>
            </a:xfrm>
            <a:custGeom>
              <a:rect b="b" l="l" r="r" t="t"/>
              <a:pathLst>
                <a:path extrusionOk="0" h="596" w="606">
                  <a:moveTo>
                    <a:pt x="241" y="0"/>
                  </a:moveTo>
                  <a:lnTo>
                    <a:pt x="183" y="20"/>
                  </a:lnTo>
                  <a:lnTo>
                    <a:pt x="135" y="48"/>
                  </a:lnTo>
                  <a:lnTo>
                    <a:pt x="96" y="87"/>
                  </a:lnTo>
                  <a:lnTo>
                    <a:pt x="58" y="125"/>
                  </a:lnTo>
                  <a:lnTo>
                    <a:pt x="29" y="183"/>
                  </a:lnTo>
                  <a:lnTo>
                    <a:pt x="10" y="231"/>
                  </a:lnTo>
                  <a:lnTo>
                    <a:pt x="0" y="298"/>
                  </a:lnTo>
                  <a:lnTo>
                    <a:pt x="10" y="356"/>
                  </a:lnTo>
                  <a:lnTo>
                    <a:pt x="29" y="413"/>
                  </a:lnTo>
                  <a:lnTo>
                    <a:pt x="58" y="461"/>
                  </a:lnTo>
                  <a:lnTo>
                    <a:pt x="96" y="509"/>
                  </a:lnTo>
                  <a:lnTo>
                    <a:pt x="135" y="538"/>
                  </a:lnTo>
                  <a:lnTo>
                    <a:pt x="183" y="567"/>
                  </a:lnTo>
                  <a:lnTo>
                    <a:pt x="241" y="586"/>
                  </a:lnTo>
                  <a:lnTo>
                    <a:pt x="308" y="596"/>
                  </a:lnTo>
                  <a:lnTo>
                    <a:pt x="365" y="586"/>
                  </a:lnTo>
                  <a:lnTo>
                    <a:pt x="423" y="567"/>
                  </a:lnTo>
                  <a:lnTo>
                    <a:pt x="471" y="538"/>
                  </a:lnTo>
                  <a:lnTo>
                    <a:pt x="519" y="509"/>
                  </a:lnTo>
                  <a:lnTo>
                    <a:pt x="548" y="461"/>
                  </a:lnTo>
                  <a:lnTo>
                    <a:pt x="577" y="413"/>
                  </a:lnTo>
                  <a:lnTo>
                    <a:pt x="596" y="356"/>
                  </a:lnTo>
                  <a:lnTo>
                    <a:pt x="606" y="298"/>
                  </a:lnTo>
                  <a:lnTo>
                    <a:pt x="596" y="231"/>
                  </a:lnTo>
                  <a:lnTo>
                    <a:pt x="577" y="183"/>
                  </a:lnTo>
                  <a:lnTo>
                    <a:pt x="548" y="125"/>
                  </a:lnTo>
                  <a:lnTo>
                    <a:pt x="519" y="87"/>
                  </a:lnTo>
                  <a:lnTo>
                    <a:pt x="471" y="48"/>
                  </a:lnTo>
                  <a:lnTo>
                    <a:pt x="423" y="20"/>
                  </a:lnTo>
                  <a:lnTo>
                    <a:pt x="365"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299493" y="1828011"/>
              <a:ext cx="116954" cy="351931"/>
            </a:xfrm>
            <a:custGeom>
              <a:rect b="b" l="l" r="r" t="t"/>
              <a:pathLst>
                <a:path extrusionOk="0" h="5928" w="1970">
                  <a:moveTo>
                    <a:pt x="414" y="0"/>
                  </a:moveTo>
                  <a:lnTo>
                    <a:pt x="193" y="10"/>
                  </a:lnTo>
                  <a:lnTo>
                    <a:pt x="1" y="20"/>
                  </a:lnTo>
                  <a:lnTo>
                    <a:pt x="30" y="500"/>
                  </a:lnTo>
                  <a:lnTo>
                    <a:pt x="78" y="999"/>
                  </a:lnTo>
                  <a:lnTo>
                    <a:pt x="145" y="1499"/>
                  </a:lnTo>
                  <a:lnTo>
                    <a:pt x="222" y="2008"/>
                  </a:lnTo>
                  <a:lnTo>
                    <a:pt x="299" y="2508"/>
                  </a:lnTo>
                  <a:lnTo>
                    <a:pt x="395" y="2998"/>
                  </a:lnTo>
                  <a:lnTo>
                    <a:pt x="491" y="3468"/>
                  </a:lnTo>
                  <a:lnTo>
                    <a:pt x="577" y="3920"/>
                  </a:lnTo>
                  <a:lnTo>
                    <a:pt x="769" y="4727"/>
                  </a:lnTo>
                  <a:lnTo>
                    <a:pt x="923" y="5361"/>
                  </a:lnTo>
                  <a:lnTo>
                    <a:pt x="1077" y="5927"/>
                  </a:lnTo>
                  <a:lnTo>
                    <a:pt x="1768" y="3891"/>
                  </a:lnTo>
                  <a:lnTo>
                    <a:pt x="1192" y="3315"/>
                  </a:lnTo>
                  <a:lnTo>
                    <a:pt x="1884" y="3170"/>
                  </a:lnTo>
                  <a:lnTo>
                    <a:pt x="1970" y="135"/>
                  </a:lnTo>
                  <a:lnTo>
                    <a:pt x="1816" y="96"/>
                  </a:lnTo>
                  <a:lnTo>
                    <a:pt x="1653" y="68"/>
                  </a:lnTo>
                  <a:lnTo>
                    <a:pt x="1490" y="39"/>
                  </a:lnTo>
                  <a:lnTo>
                    <a:pt x="1317" y="29"/>
                  </a:lnTo>
                  <a:lnTo>
                    <a:pt x="990"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94019" y="1803493"/>
              <a:ext cx="469419" cy="376449"/>
            </a:xfrm>
            <a:custGeom>
              <a:rect b="b" l="l" r="r" t="t"/>
              <a:pathLst>
                <a:path extrusionOk="0" h="6341" w="7907">
                  <a:moveTo>
                    <a:pt x="2124" y="0"/>
                  </a:moveTo>
                  <a:lnTo>
                    <a:pt x="1" y="577"/>
                  </a:lnTo>
                  <a:lnTo>
                    <a:pt x="2489" y="3881"/>
                  </a:lnTo>
                  <a:lnTo>
                    <a:pt x="4352" y="3728"/>
                  </a:lnTo>
                  <a:lnTo>
                    <a:pt x="3699" y="5159"/>
                  </a:lnTo>
                  <a:lnTo>
                    <a:pt x="7907" y="6340"/>
                  </a:lnTo>
                  <a:lnTo>
                    <a:pt x="7695" y="6139"/>
                  </a:lnTo>
                  <a:lnTo>
                    <a:pt x="7138" y="5591"/>
                  </a:lnTo>
                  <a:lnTo>
                    <a:pt x="6341" y="4794"/>
                  </a:lnTo>
                  <a:lnTo>
                    <a:pt x="5889" y="4323"/>
                  </a:lnTo>
                  <a:lnTo>
                    <a:pt x="5419" y="3824"/>
                  </a:lnTo>
                  <a:lnTo>
                    <a:pt x="4948" y="3295"/>
                  </a:lnTo>
                  <a:lnTo>
                    <a:pt x="4477" y="2767"/>
                  </a:lnTo>
                  <a:lnTo>
                    <a:pt x="4035" y="2248"/>
                  </a:lnTo>
                  <a:lnTo>
                    <a:pt x="3632" y="1729"/>
                  </a:lnTo>
                  <a:lnTo>
                    <a:pt x="3440" y="1489"/>
                  </a:lnTo>
                  <a:lnTo>
                    <a:pt x="3276" y="1249"/>
                  </a:lnTo>
                  <a:lnTo>
                    <a:pt x="3113" y="1019"/>
                  </a:lnTo>
                  <a:lnTo>
                    <a:pt x="2979" y="798"/>
                  </a:lnTo>
                  <a:lnTo>
                    <a:pt x="2863" y="586"/>
                  </a:lnTo>
                  <a:lnTo>
                    <a:pt x="2767" y="394"/>
                  </a:lnTo>
                  <a:lnTo>
                    <a:pt x="2690" y="212"/>
                  </a:lnTo>
                  <a:lnTo>
                    <a:pt x="2642" y="48"/>
                  </a:lnTo>
                  <a:lnTo>
                    <a:pt x="2124"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041723" y="1818334"/>
              <a:ext cx="321712" cy="361607"/>
            </a:xfrm>
            <a:custGeom>
              <a:rect b="b" l="l" r="r" t="t"/>
              <a:pathLst>
                <a:path extrusionOk="0" h="6091" w="5419">
                  <a:moveTo>
                    <a:pt x="1" y="0"/>
                  </a:moveTo>
                  <a:lnTo>
                    <a:pt x="58" y="115"/>
                  </a:lnTo>
                  <a:lnTo>
                    <a:pt x="145" y="259"/>
                  </a:lnTo>
                  <a:lnTo>
                    <a:pt x="260" y="461"/>
                  </a:lnTo>
                  <a:lnTo>
                    <a:pt x="414" y="701"/>
                  </a:lnTo>
                  <a:lnTo>
                    <a:pt x="606" y="999"/>
                  </a:lnTo>
                  <a:lnTo>
                    <a:pt x="846" y="1345"/>
                  </a:lnTo>
                  <a:lnTo>
                    <a:pt x="1134" y="1729"/>
                  </a:lnTo>
                  <a:lnTo>
                    <a:pt x="1470" y="2152"/>
                  </a:lnTo>
                  <a:lnTo>
                    <a:pt x="1855" y="2623"/>
                  </a:lnTo>
                  <a:lnTo>
                    <a:pt x="2297" y="3122"/>
                  </a:lnTo>
                  <a:lnTo>
                    <a:pt x="2796" y="3660"/>
                  </a:lnTo>
                  <a:lnTo>
                    <a:pt x="3353" y="4227"/>
                  </a:lnTo>
                  <a:lnTo>
                    <a:pt x="3661" y="4525"/>
                  </a:lnTo>
                  <a:lnTo>
                    <a:pt x="3978" y="4822"/>
                  </a:lnTo>
                  <a:lnTo>
                    <a:pt x="4314" y="5130"/>
                  </a:lnTo>
                  <a:lnTo>
                    <a:pt x="4660" y="5447"/>
                  </a:lnTo>
                  <a:lnTo>
                    <a:pt x="5034" y="5764"/>
                  </a:lnTo>
                  <a:lnTo>
                    <a:pt x="5419" y="6090"/>
                  </a:lnTo>
                  <a:lnTo>
                    <a:pt x="5371" y="5610"/>
                  </a:lnTo>
                  <a:lnTo>
                    <a:pt x="5303" y="5063"/>
                  </a:lnTo>
                  <a:lnTo>
                    <a:pt x="5198" y="4342"/>
                  </a:lnTo>
                  <a:lnTo>
                    <a:pt x="5054" y="3487"/>
                  </a:lnTo>
                  <a:lnTo>
                    <a:pt x="4967" y="3016"/>
                  </a:lnTo>
                  <a:lnTo>
                    <a:pt x="4871" y="2517"/>
                  </a:lnTo>
                  <a:lnTo>
                    <a:pt x="4756" y="1998"/>
                  </a:lnTo>
                  <a:lnTo>
                    <a:pt x="4631" y="1470"/>
                  </a:lnTo>
                  <a:lnTo>
                    <a:pt x="4496" y="932"/>
                  </a:lnTo>
                  <a:lnTo>
                    <a:pt x="4343" y="375"/>
                  </a:lnTo>
                  <a:lnTo>
                    <a:pt x="4237" y="413"/>
                  </a:lnTo>
                  <a:lnTo>
                    <a:pt x="3930" y="490"/>
                  </a:lnTo>
                  <a:lnTo>
                    <a:pt x="3718" y="538"/>
                  </a:lnTo>
                  <a:lnTo>
                    <a:pt x="3469" y="586"/>
                  </a:lnTo>
                  <a:lnTo>
                    <a:pt x="3180" y="625"/>
                  </a:lnTo>
                  <a:lnTo>
                    <a:pt x="2873" y="653"/>
                  </a:lnTo>
                  <a:lnTo>
                    <a:pt x="2546" y="663"/>
                  </a:lnTo>
                  <a:lnTo>
                    <a:pt x="2201" y="663"/>
                  </a:lnTo>
                  <a:lnTo>
                    <a:pt x="2018" y="653"/>
                  </a:lnTo>
                  <a:lnTo>
                    <a:pt x="1835" y="634"/>
                  </a:lnTo>
                  <a:lnTo>
                    <a:pt x="1653" y="615"/>
                  </a:lnTo>
                  <a:lnTo>
                    <a:pt x="1470" y="576"/>
                  </a:lnTo>
                  <a:lnTo>
                    <a:pt x="1288" y="538"/>
                  </a:lnTo>
                  <a:lnTo>
                    <a:pt x="1096" y="490"/>
                  </a:lnTo>
                  <a:lnTo>
                    <a:pt x="913" y="432"/>
                  </a:lnTo>
                  <a:lnTo>
                    <a:pt x="721" y="365"/>
                  </a:lnTo>
                  <a:lnTo>
                    <a:pt x="539" y="298"/>
                  </a:lnTo>
                  <a:lnTo>
                    <a:pt x="356" y="202"/>
                  </a:lnTo>
                  <a:lnTo>
                    <a:pt x="174" y="10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041723" y="1818334"/>
              <a:ext cx="261811" cy="134052"/>
            </a:xfrm>
            <a:custGeom>
              <a:rect b="b" l="l" r="r" t="t"/>
              <a:pathLst>
                <a:path extrusionOk="0" h="2258" w="4410">
                  <a:moveTo>
                    <a:pt x="1" y="0"/>
                  </a:moveTo>
                  <a:lnTo>
                    <a:pt x="39" y="96"/>
                  </a:lnTo>
                  <a:lnTo>
                    <a:pt x="97" y="202"/>
                  </a:lnTo>
                  <a:lnTo>
                    <a:pt x="164" y="317"/>
                  </a:lnTo>
                  <a:lnTo>
                    <a:pt x="250" y="432"/>
                  </a:lnTo>
                  <a:lnTo>
                    <a:pt x="356" y="557"/>
                  </a:lnTo>
                  <a:lnTo>
                    <a:pt x="462" y="682"/>
                  </a:lnTo>
                  <a:lnTo>
                    <a:pt x="596" y="807"/>
                  </a:lnTo>
                  <a:lnTo>
                    <a:pt x="731" y="942"/>
                  </a:lnTo>
                  <a:lnTo>
                    <a:pt x="884" y="1066"/>
                  </a:lnTo>
                  <a:lnTo>
                    <a:pt x="1048" y="1191"/>
                  </a:lnTo>
                  <a:lnTo>
                    <a:pt x="1211" y="1326"/>
                  </a:lnTo>
                  <a:lnTo>
                    <a:pt x="1394" y="1451"/>
                  </a:lnTo>
                  <a:lnTo>
                    <a:pt x="1576" y="1566"/>
                  </a:lnTo>
                  <a:lnTo>
                    <a:pt x="1768" y="1691"/>
                  </a:lnTo>
                  <a:lnTo>
                    <a:pt x="1970" y="1806"/>
                  </a:lnTo>
                  <a:lnTo>
                    <a:pt x="2172" y="1912"/>
                  </a:lnTo>
                  <a:lnTo>
                    <a:pt x="2431" y="2027"/>
                  </a:lnTo>
                  <a:lnTo>
                    <a:pt x="2671" y="2123"/>
                  </a:lnTo>
                  <a:lnTo>
                    <a:pt x="2902" y="2190"/>
                  </a:lnTo>
                  <a:lnTo>
                    <a:pt x="3123" y="2238"/>
                  </a:lnTo>
                  <a:lnTo>
                    <a:pt x="3219" y="2248"/>
                  </a:lnTo>
                  <a:lnTo>
                    <a:pt x="3324" y="2258"/>
                  </a:lnTo>
                  <a:lnTo>
                    <a:pt x="3517" y="2258"/>
                  </a:lnTo>
                  <a:lnTo>
                    <a:pt x="3603" y="2248"/>
                  </a:lnTo>
                  <a:lnTo>
                    <a:pt x="3689" y="2229"/>
                  </a:lnTo>
                  <a:lnTo>
                    <a:pt x="3766" y="2200"/>
                  </a:lnTo>
                  <a:lnTo>
                    <a:pt x="3843" y="2171"/>
                  </a:lnTo>
                  <a:lnTo>
                    <a:pt x="3920" y="2133"/>
                  </a:lnTo>
                  <a:lnTo>
                    <a:pt x="3987" y="2094"/>
                  </a:lnTo>
                  <a:lnTo>
                    <a:pt x="4045" y="2046"/>
                  </a:lnTo>
                  <a:lnTo>
                    <a:pt x="4103" y="1998"/>
                  </a:lnTo>
                  <a:lnTo>
                    <a:pt x="4160" y="1941"/>
                  </a:lnTo>
                  <a:lnTo>
                    <a:pt x="4208" y="1873"/>
                  </a:lnTo>
                  <a:lnTo>
                    <a:pt x="4256" y="1796"/>
                  </a:lnTo>
                  <a:lnTo>
                    <a:pt x="4295" y="1720"/>
                  </a:lnTo>
                  <a:lnTo>
                    <a:pt x="4323" y="1643"/>
                  </a:lnTo>
                  <a:lnTo>
                    <a:pt x="4352" y="1556"/>
                  </a:lnTo>
                  <a:lnTo>
                    <a:pt x="4372" y="1460"/>
                  </a:lnTo>
                  <a:lnTo>
                    <a:pt x="4391" y="1355"/>
                  </a:lnTo>
                  <a:lnTo>
                    <a:pt x="4400" y="1249"/>
                  </a:lnTo>
                  <a:lnTo>
                    <a:pt x="4410" y="1143"/>
                  </a:lnTo>
                  <a:lnTo>
                    <a:pt x="4410" y="1028"/>
                  </a:lnTo>
                  <a:lnTo>
                    <a:pt x="4400" y="903"/>
                  </a:lnTo>
                  <a:lnTo>
                    <a:pt x="4343" y="183"/>
                  </a:lnTo>
                  <a:lnTo>
                    <a:pt x="1" y="0"/>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390205" y="1299948"/>
              <a:ext cx="65601" cy="174540"/>
            </a:xfrm>
            <a:custGeom>
              <a:rect b="b" l="l" r="r" t="t"/>
              <a:pathLst>
                <a:path extrusionOk="0" h="2940" w="1105">
                  <a:moveTo>
                    <a:pt x="759" y="0"/>
                  </a:moveTo>
                  <a:lnTo>
                    <a:pt x="711" y="19"/>
                  </a:lnTo>
                  <a:lnTo>
                    <a:pt x="673" y="38"/>
                  </a:lnTo>
                  <a:lnTo>
                    <a:pt x="625" y="77"/>
                  </a:lnTo>
                  <a:lnTo>
                    <a:pt x="586" y="125"/>
                  </a:lnTo>
                  <a:lnTo>
                    <a:pt x="509" y="250"/>
                  </a:lnTo>
                  <a:lnTo>
                    <a:pt x="442" y="404"/>
                  </a:lnTo>
                  <a:lnTo>
                    <a:pt x="375" y="586"/>
                  </a:lnTo>
                  <a:lnTo>
                    <a:pt x="307" y="788"/>
                  </a:lnTo>
                  <a:lnTo>
                    <a:pt x="250" y="999"/>
                  </a:lnTo>
                  <a:lnTo>
                    <a:pt x="202" y="1210"/>
                  </a:lnTo>
                  <a:lnTo>
                    <a:pt x="115" y="1633"/>
                  </a:lnTo>
                  <a:lnTo>
                    <a:pt x="58" y="1998"/>
                  </a:lnTo>
                  <a:lnTo>
                    <a:pt x="0" y="2344"/>
                  </a:lnTo>
                  <a:lnTo>
                    <a:pt x="96" y="2478"/>
                  </a:lnTo>
                  <a:lnTo>
                    <a:pt x="202" y="2613"/>
                  </a:lnTo>
                  <a:lnTo>
                    <a:pt x="336" y="2747"/>
                  </a:lnTo>
                  <a:lnTo>
                    <a:pt x="413" y="2805"/>
                  </a:lnTo>
                  <a:lnTo>
                    <a:pt x="490" y="2863"/>
                  </a:lnTo>
                  <a:lnTo>
                    <a:pt x="576" y="2901"/>
                  </a:lnTo>
                  <a:lnTo>
                    <a:pt x="653" y="2930"/>
                  </a:lnTo>
                  <a:lnTo>
                    <a:pt x="740" y="2940"/>
                  </a:lnTo>
                  <a:lnTo>
                    <a:pt x="778" y="2940"/>
                  </a:lnTo>
                  <a:lnTo>
                    <a:pt x="817" y="2930"/>
                  </a:lnTo>
                  <a:lnTo>
                    <a:pt x="865" y="2920"/>
                  </a:lnTo>
                  <a:lnTo>
                    <a:pt x="903" y="2892"/>
                  </a:lnTo>
                  <a:lnTo>
                    <a:pt x="942" y="2863"/>
                  </a:lnTo>
                  <a:lnTo>
                    <a:pt x="980" y="2834"/>
                  </a:lnTo>
                  <a:lnTo>
                    <a:pt x="1009" y="2786"/>
                  </a:lnTo>
                  <a:lnTo>
                    <a:pt x="1038" y="2728"/>
                  </a:lnTo>
                  <a:lnTo>
                    <a:pt x="1057" y="2661"/>
                  </a:lnTo>
                  <a:lnTo>
                    <a:pt x="1076" y="2584"/>
                  </a:lnTo>
                  <a:lnTo>
                    <a:pt x="1105" y="2411"/>
                  </a:lnTo>
                  <a:lnTo>
                    <a:pt x="1105" y="2209"/>
                  </a:lnTo>
                  <a:lnTo>
                    <a:pt x="1095" y="1989"/>
                  </a:lnTo>
                  <a:lnTo>
                    <a:pt x="1076" y="1748"/>
                  </a:lnTo>
                  <a:lnTo>
                    <a:pt x="1047" y="1508"/>
                  </a:lnTo>
                  <a:lnTo>
                    <a:pt x="1009" y="1258"/>
                  </a:lnTo>
                  <a:lnTo>
                    <a:pt x="932" y="788"/>
                  </a:lnTo>
                  <a:lnTo>
                    <a:pt x="845" y="384"/>
                  </a:lnTo>
                  <a:lnTo>
                    <a:pt x="759" y="0"/>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314928" y="1583363"/>
              <a:ext cx="145450" cy="144916"/>
            </a:xfrm>
            <a:custGeom>
              <a:rect b="b" l="l" r="r" t="t"/>
              <a:pathLst>
                <a:path extrusionOk="0" h="2441" w="2450">
                  <a:moveTo>
                    <a:pt x="1210" y="0"/>
                  </a:moveTo>
                  <a:lnTo>
                    <a:pt x="1287" y="192"/>
                  </a:lnTo>
                  <a:lnTo>
                    <a:pt x="1383" y="202"/>
                  </a:lnTo>
                  <a:lnTo>
                    <a:pt x="1489" y="221"/>
                  </a:lnTo>
                  <a:lnTo>
                    <a:pt x="1585" y="250"/>
                  </a:lnTo>
                  <a:lnTo>
                    <a:pt x="1672" y="289"/>
                  </a:lnTo>
                  <a:lnTo>
                    <a:pt x="1796" y="356"/>
                  </a:lnTo>
                  <a:lnTo>
                    <a:pt x="1912" y="452"/>
                  </a:lnTo>
                  <a:lnTo>
                    <a:pt x="2008" y="548"/>
                  </a:lnTo>
                  <a:lnTo>
                    <a:pt x="2094" y="663"/>
                  </a:lnTo>
                  <a:lnTo>
                    <a:pt x="2161" y="788"/>
                  </a:lnTo>
                  <a:lnTo>
                    <a:pt x="2219" y="923"/>
                  </a:lnTo>
                  <a:lnTo>
                    <a:pt x="2248" y="1067"/>
                  </a:lnTo>
                  <a:lnTo>
                    <a:pt x="2258" y="1220"/>
                  </a:lnTo>
                  <a:lnTo>
                    <a:pt x="2258" y="1326"/>
                  </a:lnTo>
                  <a:lnTo>
                    <a:pt x="2238" y="1432"/>
                  </a:lnTo>
                  <a:lnTo>
                    <a:pt x="2210" y="1528"/>
                  </a:lnTo>
                  <a:lnTo>
                    <a:pt x="2181" y="1624"/>
                  </a:lnTo>
                  <a:lnTo>
                    <a:pt x="2133" y="1710"/>
                  </a:lnTo>
                  <a:lnTo>
                    <a:pt x="2085" y="1797"/>
                  </a:lnTo>
                  <a:lnTo>
                    <a:pt x="2017" y="1874"/>
                  </a:lnTo>
                  <a:lnTo>
                    <a:pt x="1960" y="1950"/>
                  </a:lnTo>
                  <a:lnTo>
                    <a:pt x="1883" y="2018"/>
                  </a:lnTo>
                  <a:lnTo>
                    <a:pt x="1806" y="2075"/>
                  </a:lnTo>
                  <a:lnTo>
                    <a:pt x="1720" y="2133"/>
                  </a:lnTo>
                  <a:lnTo>
                    <a:pt x="1624" y="2171"/>
                  </a:lnTo>
                  <a:lnTo>
                    <a:pt x="1527" y="2210"/>
                  </a:lnTo>
                  <a:lnTo>
                    <a:pt x="1431" y="2229"/>
                  </a:lnTo>
                  <a:lnTo>
                    <a:pt x="1326" y="2248"/>
                  </a:lnTo>
                  <a:lnTo>
                    <a:pt x="1220" y="2258"/>
                  </a:lnTo>
                  <a:lnTo>
                    <a:pt x="1114" y="2248"/>
                  </a:lnTo>
                  <a:lnTo>
                    <a:pt x="1018" y="2229"/>
                  </a:lnTo>
                  <a:lnTo>
                    <a:pt x="922" y="2210"/>
                  </a:lnTo>
                  <a:lnTo>
                    <a:pt x="826" y="2171"/>
                  </a:lnTo>
                  <a:lnTo>
                    <a:pt x="730" y="2133"/>
                  </a:lnTo>
                  <a:lnTo>
                    <a:pt x="644" y="2075"/>
                  </a:lnTo>
                  <a:lnTo>
                    <a:pt x="567" y="2018"/>
                  </a:lnTo>
                  <a:lnTo>
                    <a:pt x="490" y="1950"/>
                  </a:lnTo>
                  <a:lnTo>
                    <a:pt x="423" y="1874"/>
                  </a:lnTo>
                  <a:lnTo>
                    <a:pt x="365" y="1797"/>
                  </a:lnTo>
                  <a:lnTo>
                    <a:pt x="317" y="1710"/>
                  </a:lnTo>
                  <a:lnTo>
                    <a:pt x="269" y="1624"/>
                  </a:lnTo>
                  <a:lnTo>
                    <a:pt x="240" y="1528"/>
                  </a:lnTo>
                  <a:lnTo>
                    <a:pt x="211" y="1432"/>
                  </a:lnTo>
                  <a:lnTo>
                    <a:pt x="192" y="1326"/>
                  </a:lnTo>
                  <a:lnTo>
                    <a:pt x="192" y="1220"/>
                  </a:lnTo>
                  <a:lnTo>
                    <a:pt x="202" y="1067"/>
                  </a:lnTo>
                  <a:lnTo>
                    <a:pt x="231" y="923"/>
                  </a:lnTo>
                  <a:lnTo>
                    <a:pt x="288" y="788"/>
                  </a:lnTo>
                  <a:lnTo>
                    <a:pt x="356" y="654"/>
                  </a:lnTo>
                  <a:lnTo>
                    <a:pt x="442" y="538"/>
                  </a:lnTo>
                  <a:lnTo>
                    <a:pt x="548" y="442"/>
                  </a:lnTo>
                  <a:lnTo>
                    <a:pt x="663" y="356"/>
                  </a:lnTo>
                  <a:lnTo>
                    <a:pt x="788" y="279"/>
                  </a:lnTo>
                  <a:lnTo>
                    <a:pt x="615" y="154"/>
                  </a:lnTo>
                  <a:lnTo>
                    <a:pt x="490" y="241"/>
                  </a:lnTo>
                  <a:lnTo>
                    <a:pt x="365" y="346"/>
                  </a:lnTo>
                  <a:lnTo>
                    <a:pt x="259" y="471"/>
                  </a:lnTo>
                  <a:lnTo>
                    <a:pt x="173" y="596"/>
                  </a:lnTo>
                  <a:lnTo>
                    <a:pt x="96" y="740"/>
                  </a:lnTo>
                  <a:lnTo>
                    <a:pt x="48" y="894"/>
                  </a:lnTo>
                  <a:lnTo>
                    <a:pt x="10" y="1057"/>
                  </a:lnTo>
                  <a:lnTo>
                    <a:pt x="0" y="1134"/>
                  </a:lnTo>
                  <a:lnTo>
                    <a:pt x="0" y="1220"/>
                  </a:lnTo>
                  <a:lnTo>
                    <a:pt x="10" y="1345"/>
                  </a:lnTo>
                  <a:lnTo>
                    <a:pt x="29" y="1470"/>
                  </a:lnTo>
                  <a:lnTo>
                    <a:pt x="58" y="1585"/>
                  </a:lnTo>
                  <a:lnTo>
                    <a:pt x="96" y="1701"/>
                  </a:lnTo>
                  <a:lnTo>
                    <a:pt x="144" y="1806"/>
                  </a:lnTo>
                  <a:lnTo>
                    <a:pt x="211" y="1902"/>
                  </a:lnTo>
                  <a:lnTo>
                    <a:pt x="279" y="1998"/>
                  </a:lnTo>
                  <a:lnTo>
                    <a:pt x="356" y="2085"/>
                  </a:lnTo>
                  <a:lnTo>
                    <a:pt x="442" y="2162"/>
                  </a:lnTo>
                  <a:lnTo>
                    <a:pt x="538" y="2239"/>
                  </a:lnTo>
                  <a:lnTo>
                    <a:pt x="644" y="2296"/>
                  </a:lnTo>
                  <a:lnTo>
                    <a:pt x="749" y="2344"/>
                  </a:lnTo>
                  <a:lnTo>
                    <a:pt x="865" y="2392"/>
                  </a:lnTo>
                  <a:lnTo>
                    <a:pt x="980" y="2421"/>
                  </a:lnTo>
                  <a:lnTo>
                    <a:pt x="1095" y="2440"/>
                  </a:lnTo>
                  <a:lnTo>
                    <a:pt x="1345" y="2440"/>
                  </a:lnTo>
                  <a:lnTo>
                    <a:pt x="1470" y="2421"/>
                  </a:lnTo>
                  <a:lnTo>
                    <a:pt x="1585" y="2392"/>
                  </a:lnTo>
                  <a:lnTo>
                    <a:pt x="1700" y="2344"/>
                  </a:lnTo>
                  <a:lnTo>
                    <a:pt x="1806" y="2296"/>
                  </a:lnTo>
                  <a:lnTo>
                    <a:pt x="1912" y="2239"/>
                  </a:lnTo>
                  <a:lnTo>
                    <a:pt x="1998" y="2162"/>
                  </a:lnTo>
                  <a:lnTo>
                    <a:pt x="2094" y="2085"/>
                  </a:lnTo>
                  <a:lnTo>
                    <a:pt x="2171" y="1998"/>
                  </a:lnTo>
                  <a:lnTo>
                    <a:pt x="2238" y="1902"/>
                  </a:lnTo>
                  <a:lnTo>
                    <a:pt x="2296" y="1806"/>
                  </a:lnTo>
                  <a:lnTo>
                    <a:pt x="2354" y="1701"/>
                  </a:lnTo>
                  <a:lnTo>
                    <a:pt x="2392" y="1585"/>
                  </a:lnTo>
                  <a:lnTo>
                    <a:pt x="2421" y="1470"/>
                  </a:lnTo>
                  <a:lnTo>
                    <a:pt x="2440" y="1345"/>
                  </a:lnTo>
                  <a:lnTo>
                    <a:pt x="2450" y="1220"/>
                  </a:lnTo>
                  <a:lnTo>
                    <a:pt x="2450" y="1124"/>
                  </a:lnTo>
                  <a:lnTo>
                    <a:pt x="2430" y="1038"/>
                  </a:lnTo>
                  <a:lnTo>
                    <a:pt x="2421" y="942"/>
                  </a:lnTo>
                  <a:lnTo>
                    <a:pt x="2392" y="855"/>
                  </a:lnTo>
                  <a:lnTo>
                    <a:pt x="2363" y="769"/>
                  </a:lnTo>
                  <a:lnTo>
                    <a:pt x="2325" y="692"/>
                  </a:lnTo>
                  <a:lnTo>
                    <a:pt x="2286" y="615"/>
                  </a:lnTo>
                  <a:lnTo>
                    <a:pt x="2238" y="538"/>
                  </a:lnTo>
                  <a:lnTo>
                    <a:pt x="2190" y="461"/>
                  </a:lnTo>
                  <a:lnTo>
                    <a:pt x="2133" y="394"/>
                  </a:lnTo>
                  <a:lnTo>
                    <a:pt x="2065" y="337"/>
                  </a:lnTo>
                  <a:lnTo>
                    <a:pt x="2008" y="279"/>
                  </a:lnTo>
                  <a:lnTo>
                    <a:pt x="1931" y="221"/>
                  </a:lnTo>
                  <a:lnTo>
                    <a:pt x="1864" y="173"/>
                  </a:lnTo>
                  <a:lnTo>
                    <a:pt x="1787" y="135"/>
                  </a:lnTo>
                  <a:lnTo>
                    <a:pt x="1700" y="96"/>
                  </a:lnTo>
                  <a:lnTo>
                    <a:pt x="1585" y="48"/>
                  </a:lnTo>
                  <a:lnTo>
                    <a:pt x="1470" y="20"/>
                  </a:lnTo>
                  <a:lnTo>
                    <a:pt x="1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041723" y="1651218"/>
              <a:ext cx="257833" cy="230465"/>
            </a:xfrm>
            <a:custGeom>
              <a:rect b="b" l="l" r="r" t="t"/>
              <a:pathLst>
                <a:path extrusionOk="0" h="3882" w="4343">
                  <a:moveTo>
                    <a:pt x="385" y="0"/>
                  </a:moveTo>
                  <a:lnTo>
                    <a:pt x="433" y="154"/>
                  </a:lnTo>
                  <a:lnTo>
                    <a:pt x="471" y="317"/>
                  </a:lnTo>
                  <a:lnTo>
                    <a:pt x="500" y="500"/>
                  </a:lnTo>
                  <a:lnTo>
                    <a:pt x="519" y="683"/>
                  </a:lnTo>
                  <a:lnTo>
                    <a:pt x="529" y="865"/>
                  </a:lnTo>
                  <a:lnTo>
                    <a:pt x="539" y="1057"/>
                  </a:lnTo>
                  <a:lnTo>
                    <a:pt x="529" y="1249"/>
                  </a:lnTo>
                  <a:lnTo>
                    <a:pt x="519" y="1451"/>
                  </a:lnTo>
                  <a:lnTo>
                    <a:pt x="491" y="1643"/>
                  </a:lnTo>
                  <a:lnTo>
                    <a:pt x="462" y="1826"/>
                  </a:lnTo>
                  <a:lnTo>
                    <a:pt x="414" y="2018"/>
                  </a:lnTo>
                  <a:lnTo>
                    <a:pt x="356" y="2191"/>
                  </a:lnTo>
                  <a:lnTo>
                    <a:pt x="289" y="2364"/>
                  </a:lnTo>
                  <a:lnTo>
                    <a:pt x="202" y="2527"/>
                  </a:lnTo>
                  <a:lnTo>
                    <a:pt x="106" y="2681"/>
                  </a:lnTo>
                  <a:lnTo>
                    <a:pt x="1" y="2815"/>
                  </a:lnTo>
                  <a:lnTo>
                    <a:pt x="299" y="3007"/>
                  </a:lnTo>
                  <a:lnTo>
                    <a:pt x="587" y="3171"/>
                  </a:lnTo>
                  <a:lnTo>
                    <a:pt x="856" y="3324"/>
                  </a:lnTo>
                  <a:lnTo>
                    <a:pt x="1125" y="3449"/>
                  </a:lnTo>
                  <a:lnTo>
                    <a:pt x="1374" y="3564"/>
                  </a:lnTo>
                  <a:lnTo>
                    <a:pt x="1605" y="3651"/>
                  </a:lnTo>
                  <a:lnTo>
                    <a:pt x="1835" y="3728"/>
                  </a:lnTo>
                  <a:lnTo>
                    <a:pt x="2056" y="3785"/>
                  </a:lnTo>
                  <a:lnTo>
                    <a:pt x="2258" y="3833"/>
                  </a:lnTo>
                  <a:lnTo>
                    <a:pt x="2450" y="3862"/>
                  </a:lnTo>
                  <a:lnTo>
                    <a:pt x="2633" y="3881"/>
                  </a:lnTo>
                  <a:lnTo>
                    <a:pt x="2969" y="3881"/>
                  </a:lnTo>
                  <a:lnTo>
                    <a:pt x="3123" y="3862"/>
                  </a:lnTo>
                  <a:lnTo>
                    <a:pt x="3257" y="3843"/>
                  </a:lnTo>
                  <a:lnTo>
                    <a:pt x="3392" y="3814"/>
                  </a:lnTo>
                  <a:lnTo>
                    <a:pt x="3517" y="3776"/>
                  </a:lnTo>
                  <a:lnTo>
                    <a:pt x="3632" y="3737"/>
                  </a:lnTo>
                  <a:lnTo>
                    <a:pt x="3738" y="3689"/>
                  </a:lnTo>
                  <a:lnTo>
                    <a:pt x="3824" y="3641"/>
                  </a:lnTo>
                  <a:lnTo>
                    <a:pt x="3910" y="3593"/>
                  </a:lnTo>
                  <a:lnTo>
                    <a:pt x="3997" y="3536"/>
                  </a:lnTo>
                  <a:lnTo>
                    <a:pt x="4122" y="3440"/>
                  </a:lnTo>
                  <a:lnTo>
                    <a:pt x="4227" y="3343"/>
                  </a:lnTo>
                  <a:lnTo>
                    <a:pt x="4295" y="3267"/>
                  </a:lnTo>
                  <a:lnTo>
                    <a:pt x="4343" y="3190"/>
                  </a:lnTo>
                  <a:lnTo>
                    <a:pt x="4343" y="1124"/>
                  </a:lnTo>
                  <a:lnTo>
                    <a:pt x="4151" y="1134"/>
                  </a:lnTo>
                  <a:lnTo>
                    <a:pt x="3949" y="1134"/>
                  </a:lnTo>
                  <a:lnTo>
                    <a:pt x="3747" y="1124"/>
                  </a:lnTo>
                  <a:lnTo>
                    <a:pt x="3545" y="1096"/>
                  </a:lnTo>
                  <a:lnTo>
                    <a:pt x="3344" y="1067"/>
                  </a:lnTo>
                  <a:lnTo>
                    <a:pt x="3132" y="1038"/>
                  </a:lnTo>
                  <a:lnTo>
                    <a:pt x="2931" y="990"/>
                  </a:lnTo>
                  <a:lnTo>
                    <a:pt x="2729" y="942"/>
                  </a:lnTo>
                  <a:lnTo>
                    <a:pt x="2335" y="836"/>
                  </a:lnTo>
                  <a:lnTo>
                    <a:pt x="1960" y="711"/>
                  </a:lnTo>
                  <a:lnTo>
                    <a:pt x="1605" y="577"/>
                  </a:lnTo>
                  <a:lnTo>
                    <a:pt x="1278" y="452"/>
                  </a:lnTo>
                  <a:lnTo>
                    <a:pt x="1019" y="337"/>
                  </a:lnTo>
                  <a:lnTo>
                    <a:pt x="750" y="212"/>
                  </a:lnTo>
                  <a:lnTo>
                    <a:pt x="558" y="106"/>
                  </a:lnTo>
                  <a:lnTo>
                    <a:pt x="385" y="0"/>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046888" y="1223484"/>
              <a:ext cx="385533" cy="496787"/>
            </a:xfrm>
            <a:custGeom>
              <a:rect b="b" l="l" r="r" t="t"/>
              <a:pathLst>
                <a:path extrusionOk="0" h="8368" w="6494">
                  <a:moveTo>
                    <a:pt x="2815" y="1"/>
                  </a:moveTo>
                  <a:lnTo>
                    <a:pt x="2594" y="10"/>
                  </a:lnTo>
                  <a:lnTo>
                    <a:pt x="2373" y="39"/>
                  </a:lnTo>
                  <a:lnTo>
                    <a:pt x="2152" y="97"/>
                  </a:lnTo>
                  <a:lnTo>
                    <a:pt x="1931" y="164"/>
                  </a:lnTo>
                  <a:lnTo>
                    <a:pt x="1720" y="251"/>
                  </a:lnTo>
                  <a:lnTo>
                    <a:pt x="1508" y="356"/>
                  </a:lnTo>
                  <a:lnTo>
                    <a:pt x="1316" y="481"/>
                  </a:lnTo>
                  <a:lnTo>
                    <a:pt x="1134" y="616"/>
                  </a:lnTo>
                  <a:lnTo>
                    <a:pt x="970" y="760"/>
                  </a:lnTo>
                  <a:lnTo>
                    <a:pt x="817" y="923"/>
                  </a:lnTo>
                  <a:lnTo>
                    <a:pt x="673" y="1096"/>
                  </a:lnTo>
                  <a:lnTo>
                    <a:pt x="548" y="1278"/>
                  </a:lnTo>
                  <a:lnTo>
                    <a:pt x="432" y="1471"/>
                  </a:lnTo>
                  <a:lnTo>
                    <a:pt x="327" y="1663"/>
                  </a:lnTo>
                  <a:lnTo>
                    <a:pt x="250" y="1874"/>
                  </a:lnTo>
                  <a:lnTo>
                    <a:pt x="183" y="2085"/>
                  </a:lnTo>
                  <a:lnTo>
                    <a:pt x="125" y="2306"/>
                  </a:lnTo>
                  <a:lnTo>
                    <a:pt x="96" y="2537"/>
                  </a:lnTo>
                  <a:lnTo>
                    <a:pt x="77" y="2767"/>
                  </a:lnTo>
                  <a:lnTo>
                    <a:pt x="87" y="2998"/>
                  </a:lnTo>
                  <a:lnTo>
                    <a:pt x="39" y="3440"/>
                  </a:lnTo>
                  <a:lnTo>
                    <a:pt x="10" y="3891"/>
                  </a:lnTo>
                  <a:lnTo>
                    <a:pt x="0" y="4352"/>
                  </a:lnTo>
                  <a:lnTo>
                    <a:pt x="0" y="4814"/>
                  </a:lnTo>
                  <a:lnTo>
                    <a:pt x="29" y="5284"/>
                  </a:lnTo>
                  <a:lnTo>
                    <a:pt x="67" y="5765"/>
                  </a:lnTo>
                  <a:lnTo>
                    <a:pt x="125" y="6254"/>
                  </a:lnTo>
                  <a:lnTo>
                    <a:pt x="212" y="6754"/>
                  </a:lnTo>
                  <a:lnTo>
                    <a:pt x="308" y="7234"/>
                  </a:lnTo>
                  <a:lnTo>
                    <a:pt x="519" y="7350"/>
                  </a:lnTo>
                  <a:lnTo>
                    <a:pt x="730" y="7455"/>
                  </a:lnTo>
                  <a:lnTo>
                    <a:pt x="1009" y="7580"/>
                  </a:lnTo>
                  <a:lnTo>
                    <a:pt x="1335" y="7724"/>
                  </a:lnTo>
                  <a:lnTo>
                    <a:pt x="1710" y="7868"/>
                  </a:lnTo>
                  <a:lnTo>
                    <a:pt x="2123" y="8012"/>
                  </a:lnTo>
                  <a:lnTo>
                    <a:pt x="2344" y="8080"/>
                  </a:lnTo>
                  <a:lnTo>
                    <a:pt x="2565" y="8147"/>
                  </a:lnTo>
                  <a:lnTo>
                    <a:pt x="2786" y="8205"/>
                  </a:lnTo>
                  <a:lnTo>
                    <a:pt x="3017" y="8253"/>
                  </a:lnTo>
                  <a:lnTo>
                    <a:pt x="3247" y="8291"/>
                  </a:lnTo>
                  <a:lnTo>
                    <a:pt x="3487" y="8329"/>
                  </a:lnTo>
                  <a:lnTo>
                    <a:pt x="3718" y="8349"/>
                  </a:lnTo>
                  <a:lnTo>
                    <a:pt x="3958" y="8368"/>
                  </a:lnTo>
                  <a:lnTo>
                    <a:pt x="4188" y="8368"/>
                  </a:lnTo>
                  <a:lnTo>
                    <a:pt x="4419" y="8358"/>
                  </a:lnTo>
                  <a:lnTo>
                    <a:pt x="4640" y="8329"/>
                  </a:lnTo>
                  <a:lnTo>
                    <a:pt x="4861" y="8291"/>
                  </a:lnTo>
                  <a:lnTo>
                    <a:pt x="5082" y="8224"/>
                  </a:lnTo>
                  <a:lnTo>
                    <a:pt x="5284" y="8157"/>
                  </a:lnTo>
                  <a:lnTo>
                    <a:pt x="5485" y="8060"/>
                  </a:lnTo>
                  <a:lnTo>
                    <a:pt x="5677" y="7945"/>
                  </a:lnTo>
                  <a:lnTo>
                    <a:pt x="5764" y="7878"/>
                  </a:lnTo>
                  <a:lnTo>
                    <a:pt x="5860" y="7811"/>
                  </a:lnTo>
                  <a:lnTo>
                    <a:pt x="5946" y="7734"/>
                  </a:lnTo>
                  <a:lnTo>
                    <a:pt x="6023" y="7647"/>
                  </a:lnTo>
                  <a:lnTo>
                    <a:pt x="6100" y="7561"/>
                  </a:lnTo>
                  <a:lnTo>
                    <a:pt x="6167" y="7455"/>
                  </a:lnTo>
                  <a:lnTo>
                    <a:pt x="6225" y="7330"/>
                  </a:lnTo>
                  <a:lnTo>
                    <a:pt x="6283" y="7186"/>
                  </a:lnTo>
                  <a:lnTo>
                    <a:pt x="6331" y="7023"/>
                  </a:lnTo>
                  <a:lnTo>
                    <a:pt x="6369" y="6840"/>
                  </a:lnTo>
                  <a:lnTo>
                    <a:pt x="6398" y="6639"/>
                  </a:lnTo>
                  <a:lnTo>
                    <a:pt x="6427" y="6418"/>
                  </a:lnTo>
                  <a:lnTo>
                    <a:pt x="6446" y="6178"/>
                  </a:lnTo>
                  <a:lnTo>
                    <a:pt x="6465" y="5918"/>
                  </a:lnTo>
                  <a:lnTo>
                    <a:pt x="6484" y="5323"/>
                  </a:lnTo>
                  <a:lnTo>
                    <a:pt x="6494" y="4641"/>
                  </a:lnTo>
                  <a:lnTo>
                    <a:pt x="6494" y="3853"/>
                  </a:lnTo>
                  <a:lnTo>
                    <a:pt x="6484" y="3517"/>
                  </a:lnTo>
                  <a:lnTo>
                    <a:pt x="6465" y="3200"/>
                  </a:lnTo>
                  <a:lnTo>
                    <a:pt x="6427" y="2892"/>
                  </a:lnTo>
                  <a:lnTo>
                    <a:pt x="6379" y="2604"/>
                  </a:lnTo>
                  <a:lnTo>
                    <a:pt x="6321" y="2326"/>
                  </a:lnTo>
                  <a:lnTo>
                    <a:pt x="6244" y="2066"/>
                  </a:lnTo>
                  <a:lnTo>
                    <a:pt x="6158" y="1816"/>
                  </a:lnTo>
                  <a:lnTo>
                    <a:pt x="6062" y="1586"/>
                  </a:lnTo>
                  <a:lnTo>
                    <a:pt x="5946" y="1384"/>
                  </a:lnTo>
                  <a:lnTo>
                    <a:pt x="5822" y="1192"/>
                  </a:lnTo>
                  <a:lnTo>
                    <a:pt x="5697" y="1019"/>
                  </a:lnTo>
                  <a:lnTo>
                    <a:pt x="5553" y="865"/>
                  </a:lnTo>
                  <a:lnTo>
                    <a:pt x="5399" y="731"/>
                  </a:lnTo>
                  <a:lnTo>
                    <a:pt x="5236" y="616"/>
                  </a:lnTo>
                  <a:lnTo>
                    <a:pt x="5149" y="568"/>
                  </a:lnTo>
                  <a:lnTo>
                    <a:pt x="5063" y="529"/>
                  </a:lnTo>
                  <a:lnTo>
                    <a:pt x="4976" y="491"/>
                  </a:lnTo>
                  <a:lnTo>
                    <a:pt x="4880" y="462"/>
                  </a:lnTo>
                  <a:lnTo>
                    <a:pt x="4621" y="366"/>
                  </a:lnTo>
                  <a:lnTo>
                    <a:pt x="4313" y="270"/>
                  </a:lnTo>
                  <a:lnTo>
                    <a:pt x="3977" y="164"/>
                  </a:lnTo>
                  <a:lnTo>
                    <a:pt x="3804" y="116"/>
                  </a:lnTo>
                  <a:lnTo>
                    <a:pt x="3612" y="68"/>
                  </a:lnTo>
                  <a:lnTo>
                    <a:pt x="3420" y="39"/>
                  </a:lnTo>
                  <a:lnTo>
                    <a:pt x="3228" y="10"/>
                  </a:lnTo>
                  <a:lnTo>
                    <a:pt x="3017"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243629" y="1532011"/>
              <a:ext cx="142601" cy="51412"/>
            </a:xfrm>
            <a:custGeom>
              <a:rect b="b" l="l" r="r" t="t"/>
              <a:pathLst>
                <a:path extrusionOk="0" h="866" w="2402">
                  <a:moveTo>
                    <a:pt x="68" y="1"/>
                  </a:moveTo>
                  <a:lnTo>
                    <a:pt x="29" y="20"/>
                  </a:lnTo>
                  <a:lnTo>
                    <a:pt x="10" y="49"/>
                  </a:lnTo>
                  <a:lnTo>
                    <a:pt x="0" y="87"/>
                  </a:lnTo>
                  <a:lnTo>
                    <a:pt x="10" y="116"/>
                  </a:lnTo>
                  <a:lnTo>
                    <a:pt x="29" y="154"/>
                  </a:lnTo>
                  <a:lnTo>
                    <a:pt x="154" y="270"/>
                  </a:lnTo>
                  <a:lnTo>
                    <a:pt x="288" y="385"/>
                  </a:lnTo>
                  <a:lnTo>
                    <a:pt x="471" y="510"/>
                  </a:lnTo>
                  <a:lnTo>
                    <a:pt x="577" y="577"/>
                  </a:lnTo>
                  <a:lnTo>
                    <a:pt x="692" y="635"/>
                  </a:lnTo>
                  <a:lnTo>
                    <a:pt x="817" y="702"/>
                  </a:lnTo>
                  <a:lnTo>
                    <a:pt x="951" y="750"/>
                  </a:lnTo>
                  <a:lnTo>
                    <a:pt x="1086" y="798"/>
                  </a:lnTo>
                  <a:lnTo>
                    <a:pt x="1230" y="827"/>
                  </a:lnTo>
                  <a:lnTo>
                    <a:pt x="1374" y="856"/>
                  </a:lnTo>
                  <a:lnTo>
                    <a:pt x="1528" y="865"/>
                  </a:lnTo>
                  <a:lnTo>
                    <a:pt x="1624" y="856"/>
                  </a:lnTo>
                  <a:lnTo>
                    <a:pt x="1729" y="846"/>
                  </a:lnTo>
                  <a:lnTo>
                    <a:pt x="1835" y="827"/>
                  </a:lnTo>
                  <a:lnTo>
                    <a:pt x="1941" y="798"/>
                  </a:lnTo>
                  <a:lnTo>
                    <a:pt x="2046" y="760"/>
                  </a:lnTo>
                  <a:lnTo>
                    <a:pt x="2152" y="712"/>
                  </a:lnTo>
                  <a:lnTo>
                    <a:pt x="2258" y="654"/>
                  </a:lnTo>
                  <a:lnTo>
                    <a:pt x="2363" y="587"/>
                  </a:lnTo>
                  <a:lnTo>
                    <a:pt x="2383" y="558"/>
                  </a:lnTo>
                  <a:lnTo>
                    <a:pt x="2402" y="520"/>
                  </a:lnTo>
                  <a:lnTo>
                    <a:pt x="2402" y="491"/>
                  </a:lnTo>
                  <a:lnTo>
                    <a:pt x="2383" y="452"/>
                  </a:lnTo>
                  <a:lnTo>
                    <a:pt x="2354" y="433"/>
                  </a:lnTo>
                  <a:lnTo>
                    <a:pt x="2325" y="414"/>
                  </a:lnTo>
                  <a:lnTo>
                    <a:pt x="2287" y="423"/>
                  </a:lnTo>
                  <a:lnTo>
                    <a:pt x="2258" y="433"/>
                  </a:lnTo>
                  <a:lnTo>
                    <a:pt x="2162" y="500"/>
                  </a:lnTo>
                  <a:lnTo>
                    <a:pt x="2066" y="548"/>
                  </a:lnTo>
                  <a:lnTo>
                    <a:pt x="1970" y="587"/>
                  </a:lnTo>
                  <a:lnTo>
                    <a:pt x="1874" y="625"/>
                  </a:lnTo>
                  <a:lnTo>
                    <a:pt x="1787" y="654"/>
                  </a:lnTo>
                  <a:lnTo>
                    <a:pt x="1691" y="664"/>
                  </a:lnTo>
                  <a:lnTo>
                    <a:pt x="1595" y="673"/>
                  </a:lnTo>
                  <a:lnTo>
                    <a:pt x="1508" y="683"/>
                  </a:lnTo>
                  <a:lnTo>
                    <a:pt x="1422" y="673"/>
                  </a:lnTo>
                  <a:lnTo>
                    <a:pt x="1326" y="664"/>
                  </a:lnTo>
                  <a:lnTo>
                    <a:pt x="1163" y="635"/>
                  </a:lnTo>
                  <a:lnTo>
                    <a:pt x="999" y="587"/>
                  </a:lnTo>
                  <a:lnTo>
                    <a:pt x="846" y="520"/>
                  </a:lnTo>
                  <a:lnTo>
                    <a:pt x="702" y="443"/>
                  </a:lnTo>
                  <a:lnTo>
                    <a:pt x="577" y="366"/>
                  </a:lnTo>
                  <a:lnTo>
                    <a:pt x="461" y="289"/>
                  </a:lnTo>
                  <a:lnTo>
                    <a:pt x="365" y="212"/>
                  </a:lnTo>
                  <a:lnTo>
                    <a:pt x="221" y="87"/>
                  </a:lnTo>
                  <a:lnTo>
                    <a:pt x="164" y="30"/>
                  </a:lnTo>
                  <a:lnTo>
                    <a:pt x="135"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199163" y="1354090"/>
              <a:ext cx="83886" cy="55984"/>
            </a:xfrm>
            <a:custGeom>
              <a:rect b="b" l="l" r="r" t="t"/>
              <a:pathLst>
                <a:path extrusionOk="0" h="943" w="1413">
                  <a:moveTo>
                    <a:pt x="1153" y="1"/>
                  </a:moveTo>
                  <a:lnTo>
                    <a:pt x="913" y="39"/>
                  </a:lnTo>
                  <a:lnTo>
                    <a:pt x="711" y="87"/>
                  </a:lnTo>
                  <a:lnTo>
                    <a:pt x="538" y="145"/>
                  </a:lnTo>
                  <a:lnTo>
                    <a:pt x="403" y="212"/>
                  </a:lnTo>
                  <a:lnTo>
                    <a:pt x="288" y="289"/>
                  </a:lnTo>
                  <a:lnTo>
                    <a:pt x="192" y="366"/>
                  </a:lnTo>
                  <a:lnTo>
                    <a:pt x="125" y="443"/>
                  </a:lnTo>
                  <a:lnTo>
                    <a:pt x="77" y="529"/>
                  </a:lnTo>
                  <a:lnTo>
                    <a:pt x="38" y="606"/>
                  </a:lnTo>
                  <a:lnTo>
                    <a:pt x="19" y="683"/>
                  </a:lnTo>
                  <a:lnTo>
                    <a:pt x="10" y="760"/>
                  </a:lnTo>
                  <a:lnTo>
                    <a:pt x="0" y="817"/>
                  </a:lnTo>
                  <a:lnTo>
                    <a:pt x="10" y="913"/>
                  </a:lnTo>
                  <a:lnTo>
                    <a:pt x="19" y="942"/>
                  </a:lnTo>
                  <a:lnTo>
                    <a:pt x="115" y="836"/>
                  </a:lnTo>
                  <a:lnTo>
                    <a:pt x="221" y="760"/>
                  </a:lnTo>
                  <a:lnTo>
                    <a:pt x="327" y="692"/>
                  </a:lnTo>
                  <a:lnTo>
                    <a:pt x="432" y="644"/>
                  </a:lnTo>
                  <a:lnTo>
                    <a:pt x="538" y="606"/>
                  </a:lnTo>
                  <a:lnTo>
                    <a:pt x="644" y="577"/>
                  </a:lnTo>
                  <a:lnTo>
                    <a:pt x="749" y="567"/>
                  </a:lnTo>
                  <a:lnTo>
                    <a:pt x="845" y="548"/>
                  </a:lnTo>
                  <a:lnTo>
                    <a:pt x="1028" y="539"/>
                  </a:lnTo>
                  <a:lnTo>
                    <a:pt x="1114" y="529"/>
                  </a:lnTo>
                  <a:lnTo>
                    <a:pt x="1191" y="510"/>
                  </a:lnTo>
                  <a:lnTo>
                    <a:pt x="1258" y="491"/>
                  </a:lnTo>
                  <a:lnTo>
                    <a:pt x="1306" y="462"/>
                  </a:lnTo>
                  <a:lnTo>
                    <a:pt x="1354" y="423"/>
                  </a:lnTo>
                  <a:lnTo>
                    <a:pt x="1383" y="366"/>
                  </a:lnTo>
                  <a:lnTo>
                    <a:pt x="1403" y="308"/>
                  </a:lnTo>
                  <a:lnTo>
                    <a:pt x="1412" y="260"/>
                  </a:lnTo>
                  <a:lnTo>
                    <a:pt x="1412" y="212"/>
                  </a:lnTo>
                  <a:lnTo>
                    <a:pt x="1403" y="174"/>
                  </a:lnTo>
                  <a:lnTo>
                    <a:pt x="1383" y="135"/>
                  </a:lnTo>
                  <a:lnTo>
                    <a:pt x="1364" y="106"/>
                  </a:lnTo>
                  <a:lnTo>
                    <a:pt x="1316" y="58"/>
                  </a:lnTo>
                  <a:lnTo>
                    <a:pt x="1258" y="29"/>
                  </a:lnTo>
                  <a:lnTo>
                    <a:pt x="1201" y="10"/>
                  </a:lnTo>
                  <a:lnTo>
                    <a:pt x="1153"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349123" y="1354090"/>
              <a:ext cx="83293" cy="55984"/>
            </a:xfrm>
            <a:custGeom>
              <a:rect b="b" l="l" r="r" t="t"/>
              <a:pathLst>
                <a:path extrusionOk="0" h="943" w="1403">
                  <a:moveTo>
                    <a:pt x="260" y="1"/>
                  </a:moveTo>
                  <a:lnTo>
                    <a:pt x="202" y="10"/>
                  </a:lnTo>
                  <a:lnTo>
                    <a:pt x="154" y="29"/>
                  </a:lnTo>
                  <a:lnTo>
                    <a:pt x="97" y="58"/>
                  </a:lnTo>
                  <a:lnTo>
                    <a:pt x="39" y="106"/>
                  </a:lnTo>
                  <a:lnTo>
                    <a:pt x="20" y="135"/>
                  </a:lnTo>
                  <a:lnTo>
                    <a:pt x="10" y="174"/>
                  </a:lnTo>
                  <a:lnTo>
                    <a:pt x="0" y="212"/>
                  </a:lnTo>
                  <a:lnTo>
                    <a:pt x="0" y="260"/>
                  </a:lnTo>
                  <a:lnTo>
                    <a:pt x="10" y="308"/>
                  </a:lnTo>
                  <a:lnTo>
                    <a:pt x="20" y="366"/>
                  </a:lnTo>
                  <a:lnTo>
                    <a:pt x="58" y="423"/>
                  </a:lnTo>
                  <a:lnTo>
                    <a:pt x="97" y="462"/>
                  </a:lnTo>
                  <a:lnTo>
                    <a:pt x="154" y="491"/>
                  </a:lnTo>
                  <a:lnTo>
                    <a:pt x="221" y="510"/>
                  </a:lnTo>
                  <a:lnTo>
                    <a:pt x="289" y="529"/>
                  </a:lnTo>
                  <a:lnTo>
                    <a:pt x="375" y="539"/>
                  </a:lnTo>
                  <a:lnTo>
                    <a:pt x="558" y="548"/>
                  </a:lnTo>
                  <a:lnTo>
                    <a:pt x="663" y="567"/>
                  </a:lnTo>
                  <a:lnTo>
                    <a:pt x="769" y="577"/>
                  </a:lnTo>
                  <a:lnTo>
                    <a:pt x="875" y="606"/>
                  </a:lnTo>
                  <a:lnTo>
                    <a:pt x="980" y="644"/>
                  </a:lnTo>
                  <a:lnTo>
                    <a:pt x="1086" y="692"/>
                  </a:lnTo>
                  <a:lnTo>
                    <a:pt x="1192" y="760"/>
                  </a:lnTo>
                  <a:lnTo>
                    <a:pt x="1288" y="836"/>
                  </a:lnTo>
                  <a:lnTo>
                    <a:pt x="1393" y="942"/>
                  </a:lnTo>
                  <a:lnTo>
                    <a:pt x="1393" y="913"/>
                  </a:lnTo>
                  <a:lnTo>
                    <a:pt x="1403" y="817"/>
                  </a:lnTo>
                  <a:lnTo>
                    <a:pt x="1403" y="760"/>
                  </a:lnTo>
                  <a:lnTo>
                    <a:pt x="1393" y="683"/>
                  </a:lnTo>
                  <a:lnTo>
                    <a:pt x="1365" y="606"/>
                  </a:lnTo>
                  <a:lnTo>
                    <a:pt x="1336" y="529"/>
                  </a:lnTo>
                  <a:lnTo>
                    <a:pt x="1278" y="443"/>
                  </a:lnTo>
                  <a:lnTo>
                    <a:pt x="1211" y="366"/>
                  </a:lnTo>
                  <a:lnTo>
                    <a:pt x="1124" y="289"/>
                  </a:lnTo>
                  <a:lnTo>
                    <a:pt x="1009" y="212"/>
                  </a:lnTo>
                  <a:lnTo>
                    <a:pt x="865" y="145"/>
                  </a:lnTo>
                  <a:lnTo>
                    <a:pt x="692" y="87"/>
                  </a:lnTo>
                  <a:lnTo>
                    <a:pt x="490" y="39"/>
                  </a:lnTo>
                  <a:lnTo>
                    <a:pt x="260"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233358" y="1427645"/>
              <a:ext cx="27428" cy="49691"/>
            </a:xfrm>
            <a:custGeom>
              <a:rect b="b" l="l" r="r" t="t"/>
              <a:pathLst>
                <a:path extrusionOk="0" h="837" w="462">
                  <a:moveTo>
                    <a:pt x="183" y="1"/>
                  </a:moveTo>
                  <a:lnTo>
                    <a:pt x="144" y="30"/>
                  </a:lnTo>
                  <a:lnTo>
                    <a:pt x="96" y="68"/>
                  </a:lnTo>
                  <a:lnTo>
                    <a:pt x="68" y="116"/>
                  </a:lnTo>
                  <a:lnTo>
                    <a:pt x="39" y="183"/>
                  </a:lnTo>
                  <a:lnTo>
                    <a:pt x="20" y="251"/>
                  </a:lnTo>
                  <a:lnTo>
                    <a:pt x="0" y="327"/>
                  </a:lnTo>
                  <a:lnTo>
                    <a:pt x="0" y="414"/>
                  </a:lnTo>
                  <a:lnTo>
                    <a:pt x="0" y="500"/>
                  </a:lnTo>
                  <a:lnTo>
                    <a:pt x="20" y="577"/>
                  </a:lnTo>
                  <a:lnTo>
                    <a:pt x="39" y="644"/>
                  </a:lnTo>
                  <a:lnTo>
                    <a:pt x="68" y="712"/>
                  </a:lnTo>
                  <a:lnTo>
                    <a:pt x="96" y="760"/>
                  </a:lnTo>
                  <a:lnTo>
                    <a:pt x="144" y="798"/>
                  </a:lnTo>
                  <a:lnTo>
                    <a:pt x="183" y="827"/>
                  </a:lnTo>
                  <a:lnTo>
                    <a:pt x="231" y="837"/>
                  </a:lnTo>
                  <a:lnTo>
                    <a:pt x="279" y="827"/>
                  </a:lnTo>
                  <a:lnTo>
                    <a:pt x="327" y="798"/>
                  </a:lnTo>
                  <a:lnTo>
                    <a:pt x="365" y="760"/>
                  </a:lnTo>
                  <a:lnTo>
                    <a:pt x="394" y="712"/>
                  </a:lnTo>
                  <a:lnTo>
                    <a:pt x="423" y="644"/>
                  </a:lnTo>
                  <a:lnTo>
                    <a:pt x="452" y="577"/>
                  </a:lnTo>
                  <a:lnTo>
                    <a:pt x="461" y="500"/>
                  </a:lnTo>
                  <a:lnTo>
                    <a:pt x="461" y="414"/>
                  </a:lnTo>
                  <a:lnTo>
                    <a:pt x="461" y="327"/>
                  </a:lnTo>
                  <a:lnTo>
                    <a:pt x="452" y="251"/>
                  </a:lnTo>
                  <a:lnTo>
                    <a:pt x="423" y="183"/>
                  </a:lnTo>
                  <a:lnTo>
                    <a:pt x="394" y="116"/>
                  </a:lnTo>
                  <a:lnTo>
                    <a:pt x="365" y="68"/>
                  </a:lnTo>
                  <a:lnTo>
                    <a:pt x="327" y="30"/>
                  </a:lnTo>
                  <a:lnTo>
                    <a:pt x="279"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369070" y="1427645"/>
              <a:ext cx="27428" cy="49691"/>
            </a:xfrm>
            <a:custGeom>
              <a:rect b="b" l="l" r="r" t="t"/>
              <a:pathLst>
                <a:path extrusionOk="0" h="837" w="462">
                  <a:moveTo>
                    <a:pt x="183" y="1"/>
                  </a:moveTo>
                  <a:lnTo>
                    <a:pt x="145" y="30"/>
                  </a:lnTo>
                  <a:lnTo>
                    <a:pt x="97" y="68"/>
                  </a:lnTo>
                  <a:lnTo>
                    <a:pt x="68" y="116"/>
                  </a:lnTo>
                  <a:lnTo>
                    <a:pt x="39" y="183"/>
                  </a:lnTo>
                  <a:lnTo>
                    <a:pt x="20" y="251"/>
                  </a:lnTo>
                  <a:lnTo>
                    <a:pt x="1" y="327"/>
                  </a:lnTo>
                  <a:lnTo>
                    <a:pt x="1" y="414"/>
                  </a:lnTo>
                  <a:lnTo>
                    <a:pt x="1" y="500"/>
                  </a:lnTo>
                  <a:lnTo>
                    <a:pt x="20" y="577"/>
                  </a:lnTo>
                  <a:lnTo>
                    <a:pt x="39" y="644"/>
                  </a:lnTo>
                  <a:lnTo>
                    <a:pt x="68" y="712"/>
                  </a:lnTo>
                  <a:lnTo>
                    <a:pt x="97" y="760"/>
                  </a:lnTo>
                  <a:lnTo>
                    <a:pt x="145" y="798"/>
                  </a:lnTo>
                  <a:lnTo>
                    <a:pt x="183" y="827"/>
                  </a:lnTo>
                  <a:lnTo>
                    <a:pt x="231" y="837"/>
                  </a:lnTo>
                  <a:lnTo>
                    <a:pt x="279" y="827"/>
                  </a:lnTo>
                  <a:lnTo>
                    <a:pt x="327" y="798"/>
                  </a:lnTo>
                  <a:lnTo>
                    <a:pt x="366" y="760"/>
                  </a:lnTo>
                  <a:lnTo>
                    <a:pt x="395" y="712"/>
                  </a:lnTo>
                  <a:lnTo>
                    <a:pt x="423" y="644"/>
                  </a:lnTo>
                  <a:lnTo>
                    <a:pt x="443" y="577"/>
                  </a:lnTo>
                  <a:lnTo>
                    <a:pt x="462" y="500"/>
                  </a:lnTo>
                  <a:lnTo>
                    <a:pt x="462" y="414"/>
                  </a:lnTo>
                  <a:lnTo>
                    <a:pt x="462" y="327"/>
                  </a:lnTo>
                  <a:lnTo>
                    <a:pt x="443" y="251"/>
                  </a:lnTo>
                  <a:lnTo>
                    <a:pt x="423" y="183"/>
                  </a:lnTo>
                  <a:lnTo>
                    <a:pt x="395" y="116"/>
                  </a:lnTo>
                  <a:lnTo>
                    <a:pt x="366" y="68"/>
                  </a:lnTo>
                  <a:lnTo>
                    <a:pt x="327" y="30"/>
                  </a:lnTo>
                  <a:lnTo>
                    <a:pt x="279"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314334" y="1432216"/>
              <a:ext cx="44526" cy="72488"/>
            </a:xfrm>
            <a:custGeom>
              <a:rect b="b" l="l" r="r" t="t"/>
              <a:pathLst>
                <a:path extrusionOk="0" h="1221" w="750">
                  <a:moveTo>
                    <a:pt x="317" y="1"/>
                  </a:moveTo>
                  <a:lnTo>
                    <a:pt x="279" y="10"/>
                  </a:lnTo>
                  <a:lnTo>
                    <a:pt x="241" y="30"/>
                  </a:lnTo>
                  <a:lnTo>
                    <a:pt x="221" y="58"/>
                  </a:lnTo>
                  <a:lnTo>
                    <a:pt x="212" y="97"/>
                  </a:lnTo>
                  <a:lnTo>
                    <a:pt x="221" y="135"/>
                  </a:lnTo>
                  <a:lnTo>
                    <a:pt x="529" y="1029"/>
                  </a:lnTo>
                  <a:lnTo>
                    <a:pt x="452" y="1029"/>
                  </a:lnTo>
                  <a:lnTo>
                    <a:pt x="356" y="1019"/>
                  </a:lnTo>
                  <a:lnTo>
                    <a:pt x="250" y="990"/>
                  </a:lnTo>
                  <a:lnTo>
                    <a:pt x="145" y="942"/>
                  </a:lnTo>
                  <a:lnTo>
                    <a:pt x="106" y="933"/>
                  </a:lnTo>
                  <a:lnTo>
                    <a:pt x="68" y="933"/>
                  </a:lnTo>
                  <a:lnTo>
                    <a:pt x="39" y="952"/>
                  </a:lnTo>
                  <a:lnTo>
                    <a:pt x="10" y="981"/>
                  </a:lnTo>
                  <a:lnTo>
                    <a:pt x="0" y="1019"/>
                  </a:lnTo>
                  <a:lnTo>
                    <a:pt x="10" y="1057"/>
                  </a:lnTo>
                  <a:lnTo>
                    <a:pt x="20" y="1086"/>
                  </a:lnTo>
                  <a:lnTo>
                    <a:pt x="49" y="1115"/>
                  </a:lnTo>
                  <a:lnTo>
                    <a:pt x="173" y="1163"/>
                  </a:lnTo>
                  <a:lnTo>
                    <a:pt x="289" y="1201"/>
                  </a:lnTo>
                  <a:lnTo>
                    <a:pt x="394" y="1211"/>
                  </a:lnTo>
                  <a:lnTo>
                    <a:pt x="490" y="1221"/>
                  </a:lnTo>
                  <a:lnTo>
                    <a:pt x="567" y="1221"/>
                  </a:lnTo>
                  <a:lnTo>
                    <a:pt x="625" y="1211"/>
                  </a:lnTo>
                  <a:lnTo>
                    <a:pt x="683" y="1201"/>
                  </a:lnTo>
                  <a:lnTo>
                    <a:pt x="721" y="1182"/>
                  </a:lnTo>
                  <a:lnTo>
                    <a:pt x="740" y="1153"/>
                  </a:lnTo>
                  <a:lnTo>
                    <a:pt x="750" y="1115"/>
                  </a:lnTo>
                  <a:lnTo>
                    <a:pt x="750" y="1077"/>
                  </a:lnTo>
                  <a:lnTo>
                    <a:pt x="394" y="68"/>
                  </a:lnTo>
                  <a:lnTo>
                    <a:pt x="375" y="39"/>
                  </a:lnTo>
                  <a:lnTo>
                    <a:pt x="346" y="10"/>
                  </a:lnTo>
                  <a:lnTo>
                    <a:pt x="317"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980694" y="1464155"/>
              <a:ext cx="105021" cy="160292"/>
            </a:xfrm>
            <a:custGeom>
              <a:rect b="b" l="l" r="r" t="t"/>
              <a:pathLst>
                <a:path extrusionOk="0" h="2700" w="1769">
                  <a:moveTo>
                    <a:pt x="683" y="1"/>
                  </a:moveTo>
                  <a:lnTo>
                    <a:pt x="616" y="10"/>
                  </a:lnTo>
                  <a:lnTo>
                    <a:pt x="548" y="39"/>
                  </a:lnTo>
                  <a:lnTo>
                    <a:pt x="481" y="68"/>
                  </a:lnTo>
                  <a:lnTo>
                    <a:pt x="414" y="106"/>
                  </a:lnTo>
                  <a:lnTo>
                    <a:pt x="347" y="154"/>
                  </a:lnTo>
                  <a:lnTo>
                    <a:pt x="279" y="212"/>
                  </a:lnTo>
                  <a:lnTo>
                    <a:pt x="212" y="289"/>
                  </a:lnTo>
                  <a:lnTo>
                    <a:pt x="155" y="375"/>
                  </a:lnTo>
                  <a:lnTo>
                    <a:pt x="107" y="452"/>
                  </a:lnTo>
                  <a:lnTo>
                    <a:pt x="68" y="539"/>
                  </a:lnTo>
                  <a:lnTo>
                    <a:pt x="39" y="635"/>
                  </a:lnTo>
                  <a:lnTo>
                    <a:pt x="10" y="731"/>
                  </a:lnTo>
                  <a:lnTo>
                    <a:pt x="1" y="827"/>
                  </a:lnTo>
                  <a:lnTo>
                    <a:pt x="1" y="942"/>
                  </a:lnTo>
                  <a:lnTo>
                    <a:pt x="1" y="1048"/>
                  </a:lnTo>
                  <a:lnTo>
                    <a:pt x="10" y="1163"/>
                  </a:lnTo>
                  <a:lnTo>
                    <a:pt x="30" y="1269"/>
                  </a:lnTo>
                  <a:lnTo>
                    <a:pt x="49" y="1384"/>
                  </a:lnTo>
                  <a:lnTo>
                    <a:pt x="87" y="1499"/>
                  </a:lnTo>
                  <a:lnTo>
                    <a:pt x="126" y="1614"/>
                  </a:lnTo>
                  <a:lnTo>
                    <a:pt x="164" y="1730"/>
                  </a:lnTo>
                  <a:lnTo>
                    <a:pt x="212" y="1835"/>
                  </a:lnTo>
                  <a:lnTo>
                    <a:pt x="270" y="1941"/>
                  </a:lnTo>
                  <a:lnTo>
                    <a:pt x="327" y="2047"/>
                  </a:lnTo>
                  <a:lnTo>
                    <a:pt x="395" y="2143"/>
                  </a:lnTo>
                  <a:lnTo>
                    <a:pt x="462" y="2239"/>
                  </a:lnTo>
                  <a:lnTo>
                    <a:pt x="539" y="2325"/>
                  </a:lnTo>
                  <a:lnTo>
                    <a:pt x="616" y="2402"/>
                  </a:lnTo>
                  <a:lnTo>
                    <a:pt x="702" y="2479"/>
                  </a:lnTo>
                  <a:lnTo>
                    <a:pt x="789" y="2537"/>
                  </a:lnTo>
                  <a:lnTo>
                    <a:pt x="875" y="2594"/>
                  </a:lnTo>
                  <a:lnTo>
                    <a:pt x="961" y="2642"/>
                  </a:lnTo>
                  <a:lnTo>
                    <a:pt x="1058" y="2671"/>
                  </a:lnTo>
                  <a:lnTo>
                    <a:pt x="1154" y="2690"/>
                  </a:lnTo>
                  <a:lnTo>
                    <a:pt x="1259" y="2700"/>
                  </a:lnTo>
                  <a:lnTo>
                    <a:pt x="1355" y="2700"/>
                  </a:lnTo>
                  <a:lnTo>
                    <a:pt x="1461" y="2681"/>
                  </a:lnTo>
                  <a:lnTo>
                    <a:pt x="1567" y="2652"/>
                  </a:lnTo>
                  <a:lnTo>
                    <a:pt x="1663" y="2594"/>
                  </a:lnTo>
                  <a:lnTo>
                    <a:pt x="1768" y="2537"/>
                  </a:lnTo>
                  <a:lnTo>
                    <a:pt x="1749" y="635"/>
                  </a:lnTo>
                  <a:lnTo>
                    <a:pt x="1711" y="587"/>
                  </a:lnTo>
                  <a:lnTo>
                    <a:pt x="1595" y="462"/>
                  </a:lnTo>
                  <a:lnTo>
                    <a:pt x="1519" y="385"/>
                  </a:lnTo>
                  <a:lnTo>
                    <a:pt x="1423" y="298"/>
                  </a:lnTo>
                  <a:lnTo>
                    <a:pt x="1317" y="212"/>
                  </a:lnTo>
                  <a:lnTo>
                    <a:pt x="1202" y="145"/>
                  </a:lnTo>
                  <a:lnTo>
                    <a:pt x="1086" y="77"/>
                  </a:lnTo>
                  <a:lnTo>
                    <a:pt x="952" y="29"/>
                  </a:lnTo>
                  <a:lnTo>
                    <a:pt x="885" y="10"/>
                  </a:lnTo>
                  <a:lnTo>
                    <a:pt x="817"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981288" y="1598738"/>
              <a:ext cx="144916" cy="145510"/>
            </a:xfrm>
            <a:custGeom>
              <a:rect b="b" l="l" r="r" t="t"/>
              <a:pathLst>
                <a:path extrusionOk="0" h="2451" w="2441">
                  <a:moveTo>
                    <a:pt x="1211" y="1"/>
                  </a:moveTo>
                  <a:lnTo>
                    <a:pt x="1278" y="193"/>
                  </a:lnTo>
                  <a:lnTo>
                    <a:pt x="1384" y="202"/>
                  </a:lnTo>
                  <a:lnTo>
                    <a:pt x="1480" y="222"/>
                  </a:lnTo>
                  <a:lnTo>
                    <a:pt x="1576" y="250"/>
                  </a:lnTo>
                  <a:lnTo>
                    <a:pt x="1672" y="289"/>
                  </a:lnTo>
                  <a:lnTo>
                    <a:pt x="1797" y="366"/>
                  </a:lnTo>
                  <a:lnTo>
                    <a:pt x="1902" y="452"/>
                  </a:lnTo>
                  <a:lnTo>
                    <a:pt x="2008" y="548"/>
                  </a:lnTo>
                  <a:lnTo>
                    <a:pt x="2095" y="664"/>
                  </a:lnTo>
                  <a:lnTo>
                    <a:pt x="2162" y="788"/>
                  </a:lnTo>
                  <a:lnTo>
                    <a:pt x="2210" y="933"/>
                  </a:lnTo>
                  <a:lnTo>
                    <a:pt x="2239" y="1077"/>
                  </a:lnTo>
                  <a:lnTo>
                    <a:pt x="2258" y="1221"/>
                  </a:lnTo>
                  <a:lnTo>
                    <a:pt x="2248" y="1326"/>
                  </a:lnTo>
                  <a:lnTo>
                    <a:pt x="2229" y="1432"/>
                  </a:lnTo>
                  <a:lnTo>
                    <a:pt x="2210" y="1528"/>
                  </a:lnTo>
                  <a:lnTo>
                    <a:pt x="2171" y="1624"/>
                  </a:lnTo>
                  <a:lnTo>
                    <a:pt x="2133" y="1711"/>
                  </a:lnTo>
                  <a:lnTo>
                    <a:pt x="2075" y="1797"/>
                  </a:lnTo>
                  <a:lnTo>
                    <a:pt x="2018" y="1884"/>
                  </a:lnTo>
                  <a:lnTo>
                    <a:pt x="1951" y="1951"/>
                  </a:lnTo>
                  <a:lnTo>
                    <a:pt x="1874" y="2018"/>
                  </a:lnTo>
                  <a:lnTo>
                    <a:pt x="1797" y="2076"/>
                  </a:lnTo>
                  <a:lnTo>
                    <a:pt x="1710" y="2133"/>
                  </a:lnTo>
                  <a:lnTo>
                    <a:pt x="1624" y="2172"/>
                  </a:lnTo>
                  <a:lnTo>
                    <a:pt x="1528" y="2210"/>
                  </a:lnTo>
                  <a:lnTo>
                    <a:pt x="1432" y="2239"/>
                  </a:lnTo>
                  <a:lnTo>
                    <a:pt x="1326" y="2249"/>
                  </a:lnTo>
                  <a:lnTo>
                    <a:pt x="1220" y="2258"/>
                  </a:lnTo>
                  <a:lnTo>
                    <a:pt x="1115" y="2249"/>
                  </a:lnTo>
                  <a:lnTo>
                    <a:pt x="1009" y="2239"/>
                  </a:lnTo>
                  <a:lnTo>
                    <a:pt x="913" y="2210"/>
                  </a:lnTo>
                  <a:lnTo>
                    <a:pt x="817" y="2172"/>
                  </a:lnTo>
                  <a:lnTo>
                    <a:pt x="731" y="2133"/>
                  </a:lnTo>
                  <a:lnTo>
                    <a:pt x="644" y="2076"/>
                  </a:lnTo>
                  <a:lnTo>
                    <a:pt x="567" y="2018"/>
                  </a:lnTo>
                  <a:lnTo>
                    <a:pt x="490" y="1951"/>
                  </a:lnTo>
                  <a:lnTo>
                    <a:pt x="423" y="1884"/>
                  </a:lnTo>
                  <a:lnTo>
                    <a:pt x="365" y="1797"/>
                  </a:lnTo>
                  <a:lnTo>
                    <a:pt x="308" y="1711"/>
                  </a:lnTo>
                  <a:lnTo>
                    <a:pt x="269" y="1624"/>
                  </a:lnTo>
                  <a:lnTo>
                    <a:pt x="231" y="1528"/>
                  </a:lnTo>
                  <a:lnTo>
                    <a:pt x="212" y="1432"/>
                  </a:lnTo>
                  <a:lnTo>
                    <a:pt x="193" y="1326"/>
                  </a:lnTo>
                  <a:lnTo>
                    <a:pt x="183" y="1221"/>
                  </a:lnTo>
                  <a:lnTo>
                    <a:pt x="193" y="1067"/>
                  </a:lnTo>
                  <a:lnTo>
                    <a:pt x="231" y="923"/>
                  </a:lnTo>
                  <a:lnTo>
                    <a:pt x="279" y="788"/>
                  </a:lnTo>
                  <a:lnTo>
                    <a:pt x="356" y="654"/>
                  </a:lnTo>
                  <a:lnTo>
                    <a:pt x="442" y="539"/>
                  </a:lnTo>
                  <a:lnTo>
                    <a:pt x="538" y="443"/>
                  </a:lnTo>
                  <a:lnTo>
                    <a:pt x="654" y="356"/>
                  </a:lnTo>
                  <a:lnTo>
                    <a:pt x="788" y="279"/>
                  </a:lnTo>
                  <a:lnTo>
                    <a:pt x="702" y="222"/>
                  </a:lnTo>
                  <a:lnTo>
                    <a:pt x="625" y="154"/>
                  </a:lnTo>
                  <a:lnTo>
                    <a:pt x="490" y="241"/>
                  </a:lnTo>
                  <a:lnTo>
                    <a:pt x="365" y="347"/>
                  </a:lnTo>
                  <a:lnTo>
                    <a:pt x="260" y="462"/>
                  </a:lnTo>
                  <a:lnTo>
                    <a:pt x="173" y="596"/>
                  </a:lnTo>
                  <a:lnTo>
                    <a:pt x="97" y="740"/>
                  </a:lnTo>
                  <a:lnTo>
                    <a:pt x="39" y="894"/>
                  </a:lnTo>
                  <a:lnTo>
                    <a:pt x="10" y="1057"/>
                  </a:lnTo>
                  <a:lnTo>
                    <a:pt x="0" y="1134"/>
                  </a:lnTo>
                  <a:lnTo>
                    <a:pt x="0" y="1221"/>
                  </a:lnTo>
                  <a:lnTo>
                    <a:pt x="0" y="1346"/>
                  </a:lnTo>
                  <a:lnTo>
                    <a:pt x="20" y="1470"/>
                  </a:lnTo>
                  <a:lnTo>
                    <a:pt x="48" y="1586"/>
                  </a:lnTo>
                  <a:lnTo>
                    <a:pt x="97" y="1701"/>
                  </a:lnTo>
                  <a:lnTo>
                    <a:pt x="145" y="1807"/>
                  </a:lnTo>
                  <a:lnTo>
                    <a:pt x="202" y="1903"/>
                  </a:lnTo>
                  <a:lnTo>
                    <a:pt x="279" y="1999"/>
                  </a:lnTo>
                  <a:lnTo>
                    <a:pt x="356" y="2085"/>
                  </a:lnTo>
                  <a:lnTo>
                    <a:pt x="442" y="2162"/>
                  </a:lnTo>
                  <a:lnTo>
                    <a:pt x="538" y="2239"/>
                  </a:lnTo>
                  <a:lnTo>
                    <a:pt x="634" y="2297"/>
                  </a:lnTo>
                  <a:lnTo>
                    <a:pt x="740" y="2354"/>
                  </a:lnTo>
                  <a:lnTo>
                    <a:pt x="855" y="2393"/>
                  </a:lnTo>
                  <a:lnTo>
                    <a:pt x="971" y="2421"/>
                  </a:lnTo>
                  <a:lnTo>
                    <a:pt x="1096" y="2441"/>
                  </a:lnTo>
                  <a:lnTo>
                    <a:pt x="1220" y="2450"/>
                  </a:lnTo>
                  <a:lnTo>
                    <a:pt x="1345" y="2441"/>
                  </a:lnTo>
                  <a:lnTo>
                    <a:pt x="1470" y="2421"/>
                  </a:lnTo>
                  <a:lnTo>
                    <a:pt x="1585" y="2393"/>
                  </a:lnTo>
                  <a:lnTo>
                    <a:pt x="1691" y="2354"/>
                  </a:lnTo>
                  <a:lnTo>
                    <a:pt x="1806" y="2297"/>
                  </a:lnTo>
                  <a:lnTo>
                    <a:pt x="1902" y="2239"/>
                  </a:lnTo>
                  <a:lnTo>
                    <a:pt x="1999" y="2162"/>
                  </a:lnTo>
                  <a:lnTo>
                    <a:pt x="2085" y="2085"/>
                  </a:lnTo>
                  <a:lnTo>
                    <a:pt x="2162" y="1999"/>
                  </a:lnTo>
                  <a:lnTo>
                    <a:pt x="2239" y="1903"/>
                  </a:lnTo>
                  <a:lnTo>
                    <a:pt x="2296" y="1807"/>
                  </a:lnTo>
                  <a:lnTo>
                    <a:pt x="2344" y="1701"/>
                  </a:lnTo>
                  <a:lnTo>
                    <a:pt x="2392" y="1586"/>
                  </a:lnTo>
                  <a:lnTo>
                    <a:pt x="2421" y="1470"/>
                  </a:lnTo>
                  <a:lnTo>
                    <a:pt x="2440" y="1346"/>
                  </a:lnTo>
                  <a:lnTo>
                    <a:pt x="2440" y="1221"/>
                  </a:lnTo>
                  <a:lnTo>
                    <a:pt x="2440" y="1125"/>
                  </a:lnTo>
                  <a:lnTo>
                    <a:pt x="2431" y="1038"/>
                  </a:lnTo>
                  <a:lnTo>
                    <a:pt x="2412" y="952"/>
                  </a:lnTo>
                  <a:lnTo>
                    <a:pt x="2392" y="856"/>
                  </a:lnTo>
                  <a:lnTo>
                    <a:pt x="2364" y="779"/>
                  </a:lnTo>
                  <a:lnTo>
                    <a:pt x="2325" y="692"/>
                  </a:lnTo>
                  <a:lnTo>
                    <a:pt x="2277" y="616"/>
                  </a:lnTo>
                  <a:lnTo>
                    <a:pt x="2239" y="539"/>
                  </a:lnTo>
                  <a:lnTo>
                    <a:pt x="2181" y="471"/>
                  </a:lnTo>
                  <a:lnTo>
                    <a:pt x="2123" y="404"/>
                  </a:lnTo>
                  <a:lnTo>
                    <a:pt x="2066" y="337"/>
                  </a:lnTo>
                  <a:lnTo>
                    <a:pt x="1999" y="279"/>
                  </a:lnTo>
                  <a:lnTo>
                    <a:pt x="1931" y="222"/>
                  </a:lnTo>
                  <a:lnTo>
                    <a:pt x="1854" y="174"/>
                  </a:lnTo>
                  <a:lnTo>
                    <a:pt x="1778" y="135"/>
                  </a:lnTo>
                  <a:lnTo>
                    <a:pt x="1701" y="97"/>
                  </a:lnTo>
                  <a:lnTo>
                    <a:pt x="1585" y="58"/>
                  </a:lnTo>
                  <a:lnTo>
                    <a:pt x="1470" y="20"/>
                  </a:lnTo>
                  <a:lnTo>
                    <a:pt x="1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1024032" y="1167027"/>
              <a:ext cx="435223" cy="190570"/>
            </a:xfrm>
            <a:custGeom>
              <a:rect b="b" l="l" r="r" t="t"/>
              <a:pathLst>
                <a:path extrusionOk="0" h="3210" w="7331">
                  <a:moveTo>
                    <a:pt x="3555" y="1"/>
                  </a:moveTo>
                  <a:lnTo>
                    <a:pt x="3382" y="10"/>
                  </a:lnTo>
                  <a:lnTo>
                    <a:pt x="3219" y="20"/>
                  </a:lnTo>
                  <a:lnTo>
                    <a:pt x="2883" y="58"/>
                  </a:lnTo>
                  <a:lnTo>
                    <a:pt x="2566" y="116"/>
                  </a:lnTo>
                  <a:lnTo>
                    <a:pt x="2258" y="193"/>
                  </a:lnTo>
                  <a:lnTo>
                    <a:pt x="1970" y="279"/>
                  </a:lnTo>
                  <a:lnTo>
                    <a:pt x="1701" y="385"/>
                  </a:lnTo>
                  <a:lnTo>
                    <a:pt x="1442" y="500"/>
                  </a:lnTo>
                  <a:lnTo>
                    <a:pt x="1211" y="616"/>
                  </a:lnTo>
                  <a:lnTo>
                    <a:pt x="990" y="740"/>
                  </a:lnTo>
                  <a:lnTo>
                    <a:pt x="808" y="865"/>
                  </a:lnTo>
                  <a:lnTo>
                    <a:pt x="635" y="1000"/>
                  </a:lnTo>
                  <a:lnTo>
                    <a:pt x="500" y="1125"/>
                  </a:lnTo>
                  <a:lnTo>
                    <a:pt x="356" y="1288"/>
                  </a:lnTo>
                  <a:lnTo>
                    <a:pt x="231" y="1461"/>
                  </a:lnTo>
                  <a:lnTo>
                    <a:pt x="183" y="1547"/>
                  </a:lnTo>
                  <a:lnTo>
                    <a:pt x="135" y="1634"/>
                  </a:lnTo>
                  <a:lnTo>
                    <a:pt x="97" y="1720"/>
                  </a:lnTo>
                  <a:lnTo>
                    <a:pt x="68" y="1807"/>
                  </a:lnTo>
                  <a:lnTo>
                    <a:pt x="39" y="1893"/>
                  </a:lnTo>
                  <a:lnTo>
                    <a:pt x="20" y="1980"/>
                  </a:lnTo>
                  <a:lnTo>
                    <a:pt x="11" y="2066"/>
                  </a:lnTo>
                  <a:lnTo>
                    <a:pt x="1" y="2153"/>
                  </a:lnTo>
                  <a:lnTo>
                    <a:pt x="1" y="2239"/>
                  </a:lnTo>
                  <a:lnTo>
                    <a:pt x="11" y="2326"/>
                  </a:lnTo>
                  <a:lnTo>
                    <a:pt x="30" y="2402"/>
                  </a:lnTo>
                  <a:lnTo>
                    <a:pt x="49" y="2479"/>
                  </a:lnTo>
                  <a:lnTo>
                    <a:pt x="78" y="2556"/>
                  </a:lnTo>
                  <a:lnTo>
                    <a:pt x="116" y="2633"/>
                  </a:lnTo>
                  <a:lnTo>
                    <a:pt x="164" y="2700"/>
                  </a:lnTo>
                  <a:lnTo>
                    <a:pt x="212" y="2767"/>
                  </a:lnTo>
                  <a:lnTo>
                    <a:pt x="270" y="2835"/>
                  </a:lnTo>
                  <a:lnTo>
                    <a:pt x="347" y="2892"/>
                  </a:lnTo>
                  <a:lnTo>
                    <a:pt x="414" y="2950"/>
                  </a:lnTo>
                  <a:lnTo>
                    <a:pt x="500" y="2998"/>
                  </a:lnTo>
                  <a:lnTo>
                    <a:pt x="597" y="3046"/>
                  </a:lnTo>
                  <a:lnTo>
                    <a:pt x="693" y="3084"/>
                  </a:lnTo>
                  <a:lnTo>
                    <a:pt x="808" y="3123"/>
                  </a:lnTo>
                  <a:lnTo>
                    <a:pt x="923" y="3152"/>
                  </a:lnTo>
                  <a:lnTo>
                    <a:pt x="1048" y="3171"/>
                  </a:lnTo>
                  <a:lnTo>
                    <a:pt x="1182" y="3190"/>
                  </a:lnTo>
                  <a:lnTo>
                    <a:pt x="1327" y="3200"/>
                  </a:lnTo>
                  <a:lnTo>
                    <a:pt x="1480" y="3209"/>
                  </a:lnTo>
                  <a:lnTo>
                    <a:pt x="1634" y="3200"/>
                  </a:lnTo>
                  <a:lnTo>
                    <a:pt x="1768" y="3180"/>
                  </a:lnTo>
                  <a:lnTo>
                    <a:pt x="1903" y="3152"/>
                  </a:lnTo>
                  <a:lnTo>
                    <a:pt x="2037" y="3123"/>
                  </a:lnTo>
                  <a:lnTo>
                    <a:pt x="2153" y="3075"/>
                  </a:lnTo>
                  <a:lnTo>
                    <a:pt x="2258" y="3017"/>
                  </a:lnTo>
                  <a:lnTo>
                    <a:pt x="2364" y="2960"/>
                  </a:lnTo>
                  <a:lnTo>
                    <a:pt x="2460" y="2883"/>
                  </a:lnTo>
                  <a:lnTo>
                    <a:pt x="2547" y="2815"/>
                  </a:lnTo>
                  <a:lnTo>
                    <a:pt x="2633" y="2729"/>
                  </a:lnTo>
                  <a:lnTo>
                    <a:pt x="2710" y="2643"/>
                  </a:lnTo>
                  <a:lnTo>
                    <a:pt x="2777" y="2556"/>
                  </a:lnTo>
                  <a:lnTo>
                    <a:pt x="2835" y="2470"/>
                  </a:lnTo>
                  <a:lnTo>
                    <a:pt x="2892" y="2374"/>
                  </a:lnTo>
                  <a:lnTo>
                    <a:pt x="2998" y="2181"/>
                  </a:lnTo>
                  <a:lnTo>
                    <a:pt x="3075" y="1989"/>
                  </a:lnTo>
                  <a:lnTo>
                    <a:pt x="3133" y="1807"/>
                  </a:lnTo>
                  <a:lnTo>
                    <a:pt x="3181" y="1634"/>
                  </a:lnTo>
                  <a:lnTo>
                    <a:pt x="3219" y="1471"/>
                  </a:lnTo>
                  <a:lnTo>
                    <a:pt x="3248" y="1240"/>
                  </a:lnTo>
                  <a:lnTo>
                    <a:pt x="3257" y="1154"/>
                  </a:lnTo>
                  <a:lnTo>
                    <a:pt x="3325" y="1240"/>
                  </a:lnTo>
                  <a:lnTo>
                    <a:pt x="3517" y="1461"/>
                  </a:lnTo>
                  <a:lnTo>
                    <a:pt x="3661" y="1615"/>
                  </a:lnTo>
                  <a:lnTo>
                    <a:pt x="3824" y="1778"/>
                  </a:lnTo>
                  <a:lnTo>
                    <a:pt x="4016" y="1960"/>
                  </a:lnTo>
                  <a:lnTo>
                    <a:pt x="4247" y="2143"/>
                  </a:lnTo>
                  <a:lnTo>
                    <a:pt x="4487" y="2326"/>
                  </a:lnTo>
                  <a:lnTo>
                    <a:pt x="4756" y="2508"/>
                  </a:lnTo>
                  <a:lnTo>
                    <a:pt x="4900" y="2585"/>
                  </a:lnTo>
                  <a:lnTo>
                    <a:pt x="5054" y="2671"/>
                  </a:lnTo>
                  <a:lnTo>
                    <a:pt x="5207" y="2748"/>
                  </a:lnTo>
                  <a:lnTo>
                    <a:pt x="5371" y="2815"/>
                  </a:lnTo>
                  <a:lnTo>
                    <a:pt x="5534" y="2873"/>
                  </a:lnTo>
                  <a:lnTo>
                    <a:pt x="5697" y="2931"/>
                  </a:lnTo>
                  <a:lnTo>
                    <a:pt x="5880" y="2988"/>
                  </a:lnTo>
                  <a:lnTo>
                    <a:pt x="6053" y="3027"/>
                  </a:lnTo>
                  <a:lnTo>
                    <a:pt x="6235" y="3056"/>
                  </a:lnTo>
                  <a:lnTo>
                    <a:pt x="6427" y="3084"/>
                  </a:lnTo>
                  <a:lnTo>
                    <a:pt x="6620" y="3094"/>
                  </a:lnTo>
                  <a:lnTo>
                    <a:pt x="6821" y="3094"/>
                  </a:lnTo>
                  <a:lnTo>
                    <a:pt x="6956" y="3084"/>
                  </a:lnTo>
                  <a:lnTo>
                    <a:pt x="7061" y="3056"/>
                  </a:lnTo>
                  <a:lnTo>
                    <a:pt x="7148" y="3017"/>
                  </a:lnTo>
                  <a:lnTo>
                    <a:pt x="7225" y="2960"/>
                  </a:lnTo>
                  <a:lnTo>
                    <a:pt x="7273" y="2902"/>
                  </a:lnTo>
                  <a:lnTo>
                    <a:pt x="7311" y="2835"/>
                  </a:lnTo>
                  <a:lnTo>
                    <a:pt x="7330" y="2748"/>
                  </a:lnTo>
                  <a:lnTo>
                    <a:pt x="7330" y="2662"/>
                  </a:lnTo>
                  <a:lnTo>
                    <a:pt x="7330" y="2566"/>
                  </a:lnTo>
                  <a:lnTo>
                    <a:pt x="7311" y="2470"/>
                  </a:lnTo>
                  <a:lnTo>
                    <a:pt x="7282" y="2374"/>
                  </a:lnTo>
                  <a:lnTo>
                    <a:pt x="7254" y="2268"/>
                  </a:lnTo>
                  <a:lnTo>
                    <a:pt x="7167" y="2066"/>
                  </a:lnTo>
                  <a:lnTo>
                    <a:pt x="7071" y="1864"/>
                  </a:lnTo>
                  <a:lnTo>
                    <a:pt x="6985" y="1711"/>
                  </a:lnTo>
                  <a:lnTo>
                    <a:pt x="6898" y="1567"/>
                  </a:lnTo>
                  <a:lnTo>
                    <a:pt x="6802" y="1423"/>
                  </a:lnTo>
                  <a:lnTo>
                    <a:pt x="6696" y="1288"/>
                  </a:lnTo>
                  <a:lnTo>
                    <a:pt x="6581" y="1163"/>
                  </a:lnTo>
                  <a:lnTo>
                    <a:pt x="6466" y="1038"/>
                  </a:lnTo>
                  <a:lnTo>
                    <a:pt x="6341" y="923"/>
                  </a:lnTo>
                  <a:lnTo>
                    <a:pt x="6207" y="808"/>
                  </a:lnTo>
                  <a:lnTo>
                    <a:pt x="6072" y="712"/>
                  </a:lnTo>
                  <a:lnTo>
                    <a:pt x="5938" y="616"/>
                  </a:lnTo>
                  <a:lnTo>
                    <a:pt x="5793" y="520"/>
                  </a:lnTo>
                  <a:lnTo>
                    <a:pt x="5640" y="443"/>
                  </a:lnTo>
                  <a:lnTo>
                    <a:pt x="5486" y="366"/>
                  </a:lnTo>
                  <a:lnTo>
                    <a:pt x="5323" y="299"/>
                  </a:lnTo>
                  <a:lnTo>
                    <a:pt x="5169" y="241"/>
                  </a:lnTo>
                  <a:lnTo>
                    <a:pt x="4996" y="193"/>
                  </a:lnTo>
                  <a:lnTo>
                    <a:pt x="4814" y="145"/>
                  </a:lnTo>
                  <a:lnTo>
                    <a:pt x="4631" y="97"/>
                  </a:lnTo>
                  <a:lnTo>
                    <a:pt x="4449" y="68"/>
                  </a:lnTo>
                  <a:lnTo>
                    <a:pt x="4266" y="39"/>
                  </a:lnTo>
                  <a:lnTo>
                    <a:pt x="4084" y="20"/>
                  </a:lnTo>
                  <a:lnTo>
                    <a:pt x="3911" y="10"/>
                  </a:lnTo>
                  <a:lnTo>
                    <a:pt x="3728"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026347" y="1299948"/>
              <a:ext cx="87330" cy="211051"/>
            </a:xfrm>
            <a:custGeom>
              <a:rect b="b" l="l" r="r" t="t"/>
              <a:pathLst>
                <a:path extrusionOk="0" h="3555" w="1471">
                  <a:moveTo>
                    <a:pt x="96" y="0"/>
                  </a:moveTo>
                  <a:lnTo>
                    <a:pt x="39" y="336"/>
                  </a:lnTo>
                  <a:lnTo>
                    <a:pt x="10" y="682"/>
                  </a:lnTo>
                  <a:lnTo>
                    <a:pt x="0" y="1018"/>
                  </a:lnTo>
                  <a:lnTo>
                    <a:pt x="10" y="1355"/>
                  </a:lnTo>
                  <a:lnTo>
                    <a:pt x="39" y="1681"/>
                  </a:lnTo>
                  <a:lnTo>
                    <a:pt x="77" y="1989"/>
                  </a:lnTo>
                  <a:lnTo>
                    <a:pt x="135" y="2286"/>
                  </a:lnTo>
                  <a:lnTo>
                    <a:pt x="202" y="2565"/>
                  </a:lnTo>
                  <a:lnTo>
                    <a:pt x="289" y="2815"/>
                  </a:lnTo>
                  <a:lnTo>
                    <a:pt x="385" y="3036"/>
                  </a:lnTo>
                  <a:lnTo>
                    <a:pt x="433" y="3132"/>
                  </a:lnTo>
                  <a:lnTo>
                    <a:pt x="490" y="3218"/>
                  </a:lnTo>
                  <a:lnTo>
                    <a:pt x="538" y="3295"/>
                  </a:lnTo>
                  <a:lnTo>
                    <a:pt x="596" y="3372"/>
                  </a:lnTo>
                  <a:lnTo>
                    <a:pt x="654" y="3429"/>
                  </a:lnTo>
                  <a:lnTo>
                    <a:pt x="721" y="3478"/>
                  </a:lnTo>
                  <a:lnTo>
                    <a:pt x="778" y="3516"/>
                  </a:lnTo>
                  <a:lnTo>
                    <a:pt x="846" y="3535"/>
                  </a:lnTo>
                  <a:lnTo>
                    <a:pt x="913" y="3554"/>
                  </a:lnTo>
                  <a:lnTo>
                    <a:pt x="971" y="3554"/>
                  </a:lnTo>
                  <a:lnTo>
                    <a:pt x="1038" y="3535"/>
                  </a:lnTo>
                  <a:lnTo>
                    <a:pt x="1105" y="3506"/>
                  </a:lnTo>
                  <a:lnTo>
                    <a:pt x="1172" y="3468"/>
                  </a:lnTo>
                  <a:lnTo>
                    <a:pt x="1230" y="3410"/>
                  </a:lnTo>
                  <a:lnTo>
                    <a:pt x="1278" y="3353"/>
                  </a:lnTo>
                  <a:lnTo>
                    <a:pt x="1326" y="3276"/>
                  </a:lnTo>
                  <a:lnTo>
                    <a:pt x="1355" y="3189"/>
                  </a:lnTo>
                  <a:lnTo>
                    <a:pt x="1393" y="3103"/>
                  </a:lnTo>
                  <a:lnTo>
                    <a:pt x="1412" y="2997"/>
                  </a:lnTo>
                  <a:lnTo>
                    <a:pt x="1432" y="2892"/>
                  </a:lnTo>
                  <a:lnTo>
                    <a:pt x="1460" y="2661"/>
                  </a:lnTo>
                  <a:lnTo>
                    <a:pt x="1470" y="2421"/>
                  </a:lnTo>
                  <a:lnTo>
                    <a:pt x="1460" y="2161"/>
                  </a:lnTo>
                  <a:lnTo>
                    <a:pt x="1441" y="1902"/>
                  </a:lnTo>
                  <a:lnTo>
                    <a:pt x="1422" y="1652"/>
                  </a:lnTo>
                  <a:lnTo>
                    <a:pt x="1393" y="1412"/>
                  </a:lnTo>
                  <a:lnTo>
                    <a:pt x="1326" y="989"/>
                  </a:lnTo>
                  <a:lnTo>
                    <a:pt x="1268" y="701"/>
                  </a:lnTo>
                  <a:lnTo>
                    <a:pt x="1240" y="586"/>
                  </a:lnTo>
                  <a:lnTo>
                    <a:pt x="96" y="0"/>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28294" y="3316441"/>
              <a:ext cx="277781" cy="507058"/>
            </a:xfrm>
            <a:custGeom>
              <a:rect b="b" l="l" r="r" t="t"/>
              <a:pathLst>
                <a:path extrusionOk="0" h="8541" w="4679">
                  <a:moveTo>
                    <a:pt x="1845" y="1"/>
                  </a:moveTo>
                  <a:lnTo>
                    <a:pt x="1652" y="10"/>
                  </a:lnTo>
                  <a:lnTo>
                    <a:pt x="1460" y="39"/>
                  </a:lnTo>
                  <a:lnTo>
                    <a:pt x="1278" y="77"/>
                  </a:lnTo>
                  <a:lnTo>
                    <a:pt x="1095" y="126"/>
                  </a:lnTo>
                  <a:lnTo>
                    <a:pt x="922" y="183"/>
                  </a:lnTo>
                  <a:lnTo>
                    <a:pt x="759" y="250"/>
                  </a:lnTo>
                  <a:lnTo>
                    <a:pt x="605" y="327"/>
                  </a:lnTo>
                  <a:lnTo>
                    <a:pt x="461" y="404"/>
                  </a:lnTo>
                  <a:lnTo>
                    <a:pt x="336" y="491"/>
                  </a:lnTo>
                  <a:lnTo>
                    <a:pt x="240" y="577"/>
                  </a:lnTo>
                  <a:lnTo>
                    <a:pt x="154" y="663"/>
                  </a:lnTo>
                  <a:lnTo>
                    <a:pt x="96" y="760"/>
                  </a:lnTo>
                  <a:lnTo>
                    <a:pt x="77" y="798"/>
                  </a:lnTo>
                  <a:lnTo>
                    <a:pt x="67" y="846"/>
                  </a:lnTo>
                  <a:lnTo>
                    <a:pt x="48" y="990"/>
                  </a:lnTo>
                  <a:lnTo>
                    <a:pt x="29" y="1144"/>
                  </a:lnTo>
                  <a:lnTo>
                    <a:pt x="10" y="1499"/>
                  </a:lnTo>
                  <a:lnTo>
                    <a:pt x="0" y="1883"/>
                  </a:lnTo>
                  <a:lnTo>
                    <a:pt x="0" y="2277"/>
                  </a:lnTo>
                  <a:lnTo>
                    <a:pt x="19" y="3027"/>
                  </a:lnTo>
                  <a:lnTo>
                    <a:pt x="19" y="3344"/>
                  </a:lnTo>
                  <a:lnTo>
                    <a:pt x="19" y="3584"/>
                  </a:lnTo>
                  <a:lnTo>
                    <a:pt x="29" y="3728"/>
                  </a:lnTo>
                  <a:lnTo>
                    <a:pt x="39" y="3920"/>
                  </a:lnTo>
                  <a:lnTo>
                    <a:pt x="77" y="4458"/>
                  </a:lnTo>
                  <a:lnTo>
                    <a:pt x="154" y="5111"/>
                  </a:lnTo>
                  <a:lnTo>
                    <a:pt x="240" y="5812"/>
                  </a:lnTo>
                  <a:lnTo>
                    <a:pt x="288" y="6149"/>
                  </a:lnTo>
                  <a:lnTo>
                    <a:pt x="346" y="6466"/>
                  </a:lnTo>
                  <a:lnTo>
                    <a:pt x="404" y="6763"/>
                  </a:lnTo>
                  <a:lnTo>
                    <a:pt x="461" y="7023"/>
                  </a:lnTo>
                  <a:lnTo>
                    <a:pt x="529" y="7225"/>
                  </a:lnTo>
                  <a:lnTo>
                    <a:pt x="557" y="7311"/>
                  </a:lnTo>
                  <a:lnTo>
                    <a:pt x="586" y="7369"/>
                  </a:lnTo>
                  <a:lnTo>
                    <a:pt x="615" y="7426"/>
                  </a:lnTo>
                  <a:lnTo>
                    <a:pt x="653" y="7455"/>
                  </a:lnTo>
                  <a:lnTo>
                    <a:pt x="682" y="7465"/>
                  </a:lnTo>
                  <a:lnTo>
                    <a:pt x="711" y="7455"/>
                  </a:lnTo>
                  <a:lnTo>
                    <a:pt x="749" y="7426"/>
                  </a:lnTo>
                  <a:lnTo>
                    <a:pt x="769" y="7397"/>
                  </a:lnTo>
                  <a:lnTo>
                    <a:pt x="826" y="7311"/>
                  </a:lnTo>
                  <a:lnTo>
                    <a:pt x="865" y="7196"/>
                  </a:lnTo>
                  <a:lnTo>
                    <a:pt x="903" y="7071"/>
                  </a:lnTo>
                  <a:lnTo>
                    <a:pt x="932" y="6917"/>
                  </a:lnTo>
                  <a:lnTo>
                    <a:pt x="951" y="6754"/>
                  </a:lnTo>
                  <a:lnTo>
                    <a:pt x="990" y="6427"/>
                  </a:lnTo>
                  <a:lnTo>
                    <a:pt x="999" y="6101"/>
                  </a:lnTo>
                  <a:lnTo>
                    <a:pt x="1009" y="5822"/>
                  </a:lnTo>
                  <a:lnTo>
                    <a:pt x="1009" y="5553"/>
                  </a:lnTo>
                  <a:lnTo>
                    <a:pt x="1086" y="5976"/>
                  </a:lnTo>
                  <a:lnTo>
                    <a:pt x="1172" y="6408"/>
                  </a:lnTo>
                  <a:lnTo>
                    <a:pt x="1287" y="6898"/>
                  </a:lnTo>
                  <a:lnTo>
                    <a:pt x="1355" y="7148"/>
                  </a:lnTo>
                  <a:lnTo>
                    <a:pt x="1432" y="7388"/>
                  </a:lnTo>
                  <a:lnTo>
                    <a:pt x="1499" y="7609"/>
                  </a:lnTo>
                  <a:lnTo>
                    <a:pt x="1585" y="7810"/>
                  </a:lnTo>
                  <a:lnTo>
                    <a:pt x="1662" y="7974"/>
                  </a:lnTo>
                  <a:lnTo>
                    <a:pt x="1701" y="8041"/>
                  </a:lnTo>
                  <a:lnTo>
                    <a:pt x="1739" y="8099"/>
                  </a:lnTo>
                  <a:lnTo>
                    <a:pt x="1787" y="8147"/>
                  </a:lnTo>
                  <a:lnTo>
                    <a:pt x="1825" y="8176"/>
                  </a:lnTo>
                  <a:lnTo>
                    <a:pt x="1864" y="8195"/>
                  </a:lnTo>
                  <a:lnTo>
                    <a:pt x="1912" y="8195"/>
                  </a:lnTo>
                  <a:lnTo>
                    <a:pt x="1941" y="8185"/>
                  </a:lnTo>
                  <a:lnTo>
                    <a:pt x="1979" y="8156"/>
                  </a:lnTo>
                  <a:lnTo>
                    <a:pt x="2008" y="8118"/>
                  </a:lnTo>
                  <a:lnTo>
                    <a:pt x="2027" y="8070"/>
                  </a:lnTo>
                  <a:lnTo>
                    <a:pt x="2046" y="8003"/>
                  </a:lnTo>
                  <a:lnTo>
                    <a:pt x="2056" y="7935"/>
                  </a:lnTo>
                  <a:lnTo>
                    <a:pt x="2085" y="7762"/>
                  </a:lnTo>
                  <a:lnTo>
                    <a:pt x="2085" y="7570"/>
                  </a:lnTo>
                  <a:lnTo>
                    <a:pt x="2085" y="7349"/>
                  </a:lnTo>
                  <a:lnTo>
                    <a:pt x="2075" y="7119"/>
                  </a:lnTo>
                  <a:lnTo>
                    <a:pt x="2056" y="6879"/>
                  </a:lnTo>
                  <a:lnTo>
                    <a:pt x="2008" y="6408"/>
                  </a:lnTo>
                  <a:lnTo>
                    <a:pt x="1950" y="6005"/>
                  </a:lnTo>
                  <a:lnTo>
                    <a:pt x="1893" y="5611"/>
                  </a:lnTo>
                  <a:lnTo>
                    <a:pt x="2027" y="6120"/>
                  </a:lnTo>
                  <a:lnTo>
                    <a:pt x="2181" y="6629"/>
                  </a:lnTo>
                  <a:lnTo>
                    <a:pt x="2363" y="7196"/>
                  </a:lnTo>
                  <a:lnTo>
                    <a:pt x="2469" y="7484"/>
                  </a:lnTo>
                  <a:lnTo>
                    <a:pt x="2575" y="7753"/>
                  </a:lnTo>
                  <a:lnTo>
                    <a:pt x="2690" y="8003"/>
                  </a:lnTo>
                  <a:lnTo>
                    <a:pt x="2796" y="8214"/>
                  </a:lnTo>
                  <a:lnTo>
                    <a:pt x="2853" y="8300"/>
                  </a:lnTo>
                  <a:lnTo>
                    <a:pt x="2911" y="8377"/>
                  </a:lnTo>
                  <a:lnTo>
                    <a:pt x="2959" y="8445"/>
                  </a:lnTo>
                  <a:lnTo>
                    <a:pt x="3017" y="8493"/>
                  </a:lnTo>
                  <a:lnTo>
                    <a:pt x="3065" y="8521"/>
                  </a:lnTo>
                  <a:lnTo>
                    <a:pt x="3113" y="8541"/>
                  </a:lnTo>
                  <a:lnTo>
                    <a:pt x="3161" y="8531"/>
                  </a:lnTo>
                  <a:lnTo>
                    <a:pt x="3209" y="8512"/>
                  </a:lnTo>
                  <a:lnTo>
                    <a:pt x="3228" y="8483"/>
                  </a:lnTo>
                  <a:lnTo>
                    <a:pt x="3247" y="8445"/>
                  </a:lnTo>
                  <a:lnTo>
                    <a:pt x="3257" y="8387"/>
                  </a:lnTo>
                  <a:lnTo>
                    <a:pt x="3257" y="8320"/>
                  </a:lnTo>
                  <a:lnTo>
                    <a:pt x="3257" y="8156"/>
                  </a:lnTo>
                  <a:lnTo>
                    <a:pt x="3238" y="7945"/>
                  </a:lnTo>
                  <a:lnTo>
                    <a:pt x="3218" y="7695"/>
                  </a:lnTo>
                  <a:lnTo>
                    <a:pt x="3180" y="7436"/>
                  </a:lnTo>
                  <a:lnTo>
                    <a:pt x="3084" y="6869"/>
                  </a:lnTo>
                  <a:lnTo>
                    <a:pt x="2978" y="6312"/>
                  </a:lnTo>
                  <a:lnTo>
                    <a:pt x="2882" y="5832"/>
                  </a:lnTo>
                  <a:lnTo>
                    <a:pt x="2776" y="5361"/>
                  </a:lnTo>
                  <a:lnTo>
                    <a:pt x="3036" y="5995"/>
                  </a:lnTo>
                  <a:lnTo>
                    <a:pt x="3218" y="6418"/>
                  </a:lnTo>
                  <a:lnTo>
                    <a:pt x="3420" y="6850"/>
                  </a:lnTo>
                  <a:lnTo>
                    <a:pt x="3516" y="7052"/>
                  </a:lnTo>
                  <a:lnTo>
                    <a:pt x="3622" y="7234"/>
                  </a:lnTo>
                  <a:lnTo>
                    <a:pt x="3718" y="7397"/>
                  </a:lnTo>
                  <a:lnTo>
                    <a:pt x="3804" y="7532"/>
                  </a:lnTo>
                  <a:lnTo>
                    <a:pt x="3891" y="7638"/>
                  </a:lnTo>
                  <a:lnTo>
                    <a:pt x="3929" y="7666"/>
                  </a:lnTo>
                  <a:lnTo>
                    <a:pt x="3968" y="7695"/>
                  </a:lnTo>
                  <a:lnTo>
                    <a:pt x="4006" y="7705"/>
                  </a:lnTo>
                  <a:lnTo>
                    <a:pt x="4035" y="7705"/>
                  </a:lnTo>
                  <a:lnTo>
                    <a:pt x="4064" y="7686"/>
                  </a:lnTo>
                  <a:lnTo>
                    <a:pt x="4092" y="7657"/>
                  </a:lnTo>
                  <a:lnTo>
                    <a:pt x="4112" y="7618"/>
                  </a:lnTo>
                  <a:lnTo>
                    <a:pt x="4131" y="7551"/>
                  </a:lnTo>
                  <a:lnTo>
                    <a:pt x="4131" y="7474"/>
                  </a:lnTo>
                  <a:lnTo>
                    <a:pt x="4131" y="7369"/>
                  </a:lnTo>
                  <a:lnTo>
                    <a:pt x="4112" y="7128"/>
                  </a:lnTo>
                  <a:lnTo>
                    <a:pt x="4073" y="6840"/>
                  </a:lnTo>
                  <a:lnTo>
                    <a:pt x="4016" y="6514"/>
                  </a:lnTo>
                  <a:lnTo>
                    <a:pt x="3939" y="6158"/>
                  </a:lnTo>
                  <a:lnTo>
                    <a:pt x="3766" y="5399"/>
                  </a:lnTo>
                  <a:lnTo>
                    <a:pt x="3583" y="4660"/>
                  </a:lnTo>
                  <a:lnTo>
                    <a:pt x="3420" y="4026"/>
                  </a:lnTo>
                  <a:lnTo>
                    <a:pt x="3247" y="3411"/>
                  </a:lnTo>
                  <a:lnTo>
                    <a:pt x="3286" y="3449"/>
                  </a:lnTo>
                  <a:lnTo>
                    <a:pt x="3372" y="3545"/>
                  </a:lnTo>
                  <a:lnTo>
                    <a:pt x="3430" y="3622"/>
                  </a:lnTo>
                  <a:lnTo>
                    <a:pt x="3487" y="3709"/>
                  </a:lnTo>
                  <a:lnTo>
                    <a:pt x="3545" y="3805"/>
                  </a:lnTo>
                  <a:lnTo>
                    <a:pt x="3593" y="3930"/>
                  </a:lnTo>
                  <a:lnTo>
                    <a:pt x="3766" y="4371"/>
                  </a:lnTo>
                  <a:lnTo>
                    <a:pt x="3900" y="4669"/>
                  </a:lnTo>
                  <a:lnTo>
                    <a:pt x="4044" y="4977"/>
                  </a:lnTo>
                  <a:lnTo>
                    <a:pt x="4121" y="5121"/>
                  </a:lnTo>
                  <a:lnTo>
                    <a:pt x="4198" y="5246"/>
                  </a:lnTo>
                  <a:lnTo>
                    <a:pt x="4275" y="5351"/>
                  </a:lnTo>
                  <a:lnTo>
                    <a:pt x="4352" y="5428"/>
                  </a:lnTo>
                  <a:lnTo>
                    <a:pt x="4390" y="5457"/>
                  </a:lnTo>
                  <a:lnTo>
                    <a:pt x="4419" y="5476"/>
                  </a:lnTo>
                  <a:lnTo>
                    <a:pt x="4457" y="5495"/>
                  </a:lnTo>
                  <a:lnTo>
                    <a:pt x="4486" y="5495"/>
                  </a:lnTo>
                  <a:lnTo>
                    <a:pt x="4525" y="5486"/>
                  </a:lnTo>
                  <a:lnTo>
                    <a:pt x="4554" y="5476"/>
                  </a:lnTo>
                  <a:lnTo>
                    <a:pt x="4582" y="5447"/>
                  </a:lnTo>
                  <a:lnTo>
                    <a:pt x="4611" y="5399"/>
                  </a:lnTo>
                  <a:lnTo>
                    <a:pt x="4630" y="5351"/>
                  </a:lnTo>
                  <a:lnTo>
                    <a:pt x="4650" y="5294"/>
                  </a:lnTo>
                  <a:lnTo>
                    <a:pt x="4669" y="5150"/>
                  </a:lnTo>
                  <a:lnTo>
                    <a:pt x="4678" y="4986"/>
                  </a:lnTo>
                  <a:lnTo>
                    <a:pt x="4678" y="4794"/>
                  </a:lnTo>
                  <a:lnTo>
                    <a:pt x="4659" y="4592"/>
                  </a:lnTo>
                  <a:lnTo>
                    <a:pt x="4630" y="4371"/>
                  </a:lnTo>
                  <a:lnTo>
                    <a:pt x="4582" y="4141"/>
                  </a:lnTo>
                  <a:lnTo>
                    <a:pt x="4544" y="3910"/>
                  </a:lnTo>
                  <a:lnTo>
                    <a:pt x="4429" y="3440"/>
                  </a:lnTo>
                  <a:lnTo>
                    <a:pt x="4313" y="2998"/>
                  </a:lnTo>
                  <a:lnTo>
                    <a:pt x="4198" y="2604"/>
                  </a:lnTo>
                  <a:lnTo>
                    <a:pt x="4102" y="2306"/>
                  </a:lnTo>
                  <a:lnTo>
                    <a:pt x="4035" y="2133"/>
                  </a:lnTo>
                  <a:lnTo>
                    <a:pt x="3939" y="1951"/>
                  </a:lnTo>
                  <a:lnTo>
                    <a:pt x="3833" y="1759"/>
                  </a:lnTo>
                  <a:lnTo>
                    <a:pt x="3708" y="1557"/>
                  </a:lnTo>
                  <a:lnTo>
                    <a:pt x="3574" y="1365"/>
                  </a:lnTo>
                  <a:lnTo>
                    <a:pt x="3430" y="1182"/>
                  </a:lnTo>
                  <a:lnTo>
                    <a:pt x="3295" y="1009"/>
                  </a:lnTo>
                  <a:lnTo>
                    <a:pt x="3151" y="865"/>
                  </a:lnTo>
                  <a:lnTo>
                    <a:pt x="3055" y="760"/>
                  </a:lnTo>
                  <a:lnTo>
                    <a:pt x="2959" y="635"/>
                  </a:lnTo>
                  <a:lnTo>
                    <a:pt x="2767" y="385"/>
                  </a:lnTo>
                  <a:lnTo>
                    <a:pt x="2680" y="270"/>
                  </a:lnTo>
                  <a:lnTo>
                    <a:pt x="2584" y="174"/>
                  </a:lnTo>
                  <a:lnTo>
                    <a:pt x="2536" y="135"/>
                  </a:lnTo>
                  <a:lnTo>
                    <a:pt x="2488" y="97"/>
                  </a:lnTo>
                  <a:lnTo>
                    <a:pt x="2431" y="77"/>
                  </a:lnTo>
                  <a:lnTo>
                    <a:pt x="2383" y="58"/>
                  </a:lnTo>
                  <a:lnTo>
                    <a:pt x="2210" y="20"/>
                  </a:lnTo>
                  <a:lnTo>
                    <a:pt x="2027"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57200" y="1953452"/>
              <a:ext cx="557817" cy="1463468"/>
            </a:xfrm>
            <a:custGeom>
              <a:rect b="b" l="l" r="r" t="t"/>
              <a:pathLst>
                <a:path extrusionOk="0" h="24651" w="9396">
                  <a:moveTo>
                    <a:pt x="4631" y="1"/>
                  </a:moveTo>
                  <a:lnTo>
                    <a:pt x="4534" y="174"/>
                  </a:lnTo>
                  <a:lnTo>
                    <a:pt x="4448" y="347"/>
                  </a:lnTo>
                  <a:lnTo>
                    <a:pt x="4266" y="683"/>
                  </a:lnTo>
                  <a:lnTo>
                    <a:pt x="3910" y="1365"/>
                  </a:lnTo>
                  <a:lnTo>
                    <a:pt x="3564" y="2047"/>
                  </a:lnTo>
                  <a:lnTo>
                    <a:pt x="3228" y="2739"/>
                  </a:lnTo>
                  <a:lnTo>
                    <a:pt x="2565" y="4122"/>
                  </a:lnTo>
                  <a:lnTo>
                    <a:pt x="2239" y="4823"/>
                  </a:lnTo>
                  <a:lnTo>
                    <a:pt x="1931" y="5534"/>
                  </a:lnTo>
                  <a:lnTo>
                    <a:pt x="1624" y="6245"/>
                  </a:lnTo>
                  <a:lnTo>
                    <a:pt x="1316" y="6975"/>
                  </a:lnTo>
                  <a:lnTo>
                    <a:pt x="1028" y="7715"/>
                  </a:lnTo>
                  <a:lnTo>
                    <a:pt x="750" y="8473"/>
                  </a:lnTo>
                  <a:lnTo>
                    <a:pt x="615" y="8867"/>
                  </a:lnTo>
                  <a:lnTo>
                    <a:pt x="481" y="9271"/>
                  </a:lnTo>
                  <a:lnTo>
                    <a:pt x="356" y="9693"/>
                  </a:lnTo>
                  <a:lnTo>
                    <a:pt x="231" y="10145"/>
                  </a:lnTo>
                  <a:lnTo>
                    <a:pt x="173" y="10385"/>
                  </a:lnTo>
                  <a:lnTo>
                    <a:pt x="116" y="10644"/>
                  </a:lnTo>
                  <a:lnTo>
                    <a:pt x="68" y="10933"/>
                  </a:lnTo>
                  <a:lnTo>
                    <a:pt x="29" y="11259"/>
                  </a:lnTo>
                  <a:lnTo>
                    <a:pt x="20" y="11346"/>
                  </a:lnTo>
                  <a:lnTo>
                    <a:pt x="10" y="11451"/>
                  </a:lnTo>
                  <a:lnTo>
                    <a:pt x="0" y="11663"/>
                  </a:lnTo>
                  <a:lnTo>
                    <a:pt x="0" y="11922"/>
                  </a:lnTo>
                  <a:lnTo>
                    <a:pt x="10" y="12018"/>
                  </a:lnTo>
                  <a:lnTo>
                    <a:pt x="48" y="12422"/>
                  </a:lnTo>
                  <a:lnTo>
                    <a:pt x="87" y="12815"/>
                  </a:lnTo>
                  <a:lnTo>
                    <a:pt x="125" y="13219"/>
                  </a:lnTo>
                  <a:lnTo>
                    <a:pt x="173" y="13603"/>
                  </a:lnTo>
                  <a:lnTo>
                    <a:pt x="221" y="13997"/>
                  </a:lnTo>
                  <a:lnTo>
                    <a:pt x="269" y="14391"/>
                  </a:lnTo>
                  <a:lnTo>
                    <a:pt x="327" y="14775"/>
                  </a:lnTo>
                  <a:lnTo>
                    <a:pt x="385" y="15159"/>
                  </a:lnTo>
                  <a:lnTo>
                    <a:pt x="442" y="15544"/>
                  </a:lnTo>
                  <a:lnTo>
                    <a:pt x="577" y="16312"/>
                  </a:lnTo>
                  <a:lnTo>
                    <a:pt x="711" y="17071"/>
                  </a:lnTo>
                  <a:lnTo>
                    <a:pt x="855" y="17830"/>
                  </a:lnTo>
                  <a:lnTo>
                    <a:pt x="1009" y="18589"/>
                  </a:lnTo>
                  <a:lnTo>
                    <a:pt x="1172" y="19348"/>
                  </a:lnTo>
                  <a:lnTo>
                    <a:pt x="1345" y="20097"/>
                  </a:lnTo>
                  <a:lnTo>
                    <a:pt x="1528" y="20856"/>
                  </a:lnTo>
                  <a:lnTo>
                    <a:pt x="1729" y="21605"/>
                  </a:lnTo>
                  <a:lnTo>
                    <a:pt x="1826" y="21980"/>
                  </a:lnTo>
                  <a:lnTo>
                    <a:pt x="1941" y="22364"/>
                  </a:lnTo>
                  <a:lnTo>
                    <a:pt x="2046" y="22739"/>
                  </a:lnTo>
                  <a:lnTo>
                    <a:pt x="2162" y="23113"/>
                  </a:lnTo>
                  <a:lnTo>
                    <a:pt x="2287" y="23498"/>
                  </a:lnTo>
                  <a:lnTo>
                    <a:pt x="2412" y="23882"/>
                  </a:lnTo>
                  <a:lnTo>
                    <a:pt x="2479" y="24064"/>
                  </a:lnTo>
                  <a:lnTo>
                    <a:pt x="2556" y="24266"/>
                  </a:lnTo>
                  <a:lnTo>
                    <a:pt x="2700" y="24650"/>
                  </a:lnTo>
                  <a:lnTo>
                    <a:pt x="5995" y="23632"/>
                  </a:lnTo>
                  <a:lnTo>
                    <a:pt x="5927" y="23296"/>
                  </a:lnTo>
                  <a:lnTo>
                    <a:pt x="5899" y="23133"/>
                  </a:lnTo>
                  <a:lnTo>
                    <a:pt x="5870" y="22960"/>
                  </a:lnTo>
                  <a:lnTo>
                    <a:pt x="5812" y="22614"/>
                  </a:lnTo>
                  <a:lnTo>
                    <a:pt x="5754" y="22268"/>
                  </a:lnTo>
                  <a:lnTo>
                    <a:pt x="5706" y="21913"/>
                  </a:lnTo>
                  <a:lnTo>
                    <a:pt x="5658" y="21557"/>
                  </a:lnTo>
                  <a:lnTo>
                    <a:pt x="5610" y="21202"/>
                  </a:lnTo>
                  <a:lnTo>
                    <a:pt x="5562" y="20846"/>
                  </a:lnTo>
                  <a:lnTo>
                    <a:pt x="5476" y="20126"/>
                  </a:lnTo>
                  <a:lnTo>
                    <a:pt x="5399" y="19405"/>
                  </a:lnTo>
                  <a:lnTo>
                    <a:pt x="5255" y="17945"/>
                  </a:lnTo>
                  <a:lnTo>
                    <a:pt x="5140" y="16495"/>
                  </a:lnTo>
                  <a:lnTo>
                    <a:pt x="5092" y="15765"/>
                  </a:lnTo>
                  <a:lnTo>
                    <a:pt x="5044" y="15044"/>
                  </a:lnTo>
                  <a:lnTo>
                    <a:pt x="5024" y="14679"/>
                  </a:lnTo>
                  <a:lnTo>
                    <a:pt x="5005" y="14324"/>
                  </a:lnTo>
                  <a:lnTo>
                    <a:pt x="4976" y="13603"/>
                  </a:lnTo>
                  <a:lnTo>
                    <a:pt x="4967" y="13248"/>
                  </a:lnTo>
                  <a:lnTo>
                    <a:pt x="4957" y="12892"/>
                  </a:lnTo>
                  <a:lnTo>
                    <a:pt x="4957" y="12537"/>
                  </a:lnTo>
                  <a:lnTo>
                    <a:pt x="4957" y="12181"/>
                  </a:lnTo>
                  <a:lnTo>
                    <a:pt x="4957" y="11836"/>
                  </a:lnTo>
                  <a:lnTo>
                    <a:pt x="4957" y="11816"/>
                  </a:lnTo>
                  <a:lnTo>
                    <a:pt x="4967" y="11845"/>
                  </a:lnTo>
                  <a:lnTo>
                    <a:pt x="4967" y="11855"/>
                  </a:lnTo>
                  <a:lnTo>
                    <a:pt x="5005" y="11730"/>
                  </a:lnTo>
                  <a:lnTo>
                    <a:pt x="5072" y="11499"/>
                  </a:lnTo>
                  <a:lnTo>
                    <a:pt x="5168" y="11230"/>
                  </a:lnTo>
                  <a:lnTo>
                    <a:pt x="5274" y="10942"/>
                  </a:lnTo>
                  <a:lnTo>
                    <a:pt x="5399" y="10635"/>
                  </a:lnTo>
                  <a:lnTo>
                    <a:pt x="5534" y="10327"/>
                  </a:lnTo>
                  <a:lnTo>
                    <a:pt x="5812" y="9693"/>
                  </a:lnTo>
                  <a:lnTo>
                    <a:pt x="6100" y="9059"/>
                  </a:lnTo>
                  <a:lnTo>
                    <a:pt x="6417" y="8416"/>
                  </a:lnTo>
                  <a:lnTo>
                    <a:pt x="6734" y="7763"/>
                  </a:lnTo>
                  <a:lnTo>
                    <a:pt x="7051" y="7109"/>
                  </a:lnTo>
                  <a:lnTo>
                    <a:pt x="7378" y="6466"/>
                  </a:lnTo>
                  <a:lnTo>
                    <a:pt x="8050" y="5159"/>
                  </a:lnTo>
                  <a:lnTo>
                    <a:pt x="8723" y="3853"/>
                  </a:lnTo>
                  <a:lnTo>
                    <a:pt x="9395" y="2566"/>
                  </a:lnTo>
                  <a:lnTo>
                    <a:pt x="46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13"/>
          <p:cNvGrpSpPr/>
          <p:nvPr/>
        </p:nvGrpSpPr>
        <p:grpSpPr>
          <a:xfrm>
            <a:off x="3158755" y="1825932"/>
            <a:ext cx="216539" cy="197766"/>
            <a:chOff x="2138250" y="-544500"/>
            <a:chExt cx="451875" cy="412700"/>
          </a:xfrm>
        </p:grpSpPr>
        <p:sp>
          <p:nvSpPr>
            <p:cNvPr id="86" name="Google Shape;86;p13"/>
            <p:cNvSpPr/>
            <p:nvPr/>
          </p:nvSpPr>
          <p:spPr>
            <a:xfrm>
              <a:off x="2394875" y="-544500"/>
              <a:ext cx="26925" cy="62475"/>
            </a:xfrm>
            <a:custGeom>
              <a:rect b="b" l="l" r="r" t="t"/>
              <a:pathLst>
                <a:path extrusionOk="0" h="2499" w="1077">
                  <a:moveTo>
                    <a:pt x="526" y="0"/>
                  </a:move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394875" y="-544500"/>
              <a:ext cx="26925" cy="62475"/>
            </a:xfrm>
            <a:custGeom>
              <a:rect b="b" l="l" r="r" t="t"/>
              <a:pathLst>
                <a:path extrusionOk="0" fill="none" h="2499" w="1077">
                  <a:moveTo>
                    <a:pt x="542" y="2499"/>
                  </a:moveTo>
                  <a:lnTo>
                    <a:pt x="551"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lnTo>
                    <a:pt x="534" y="0"/>
                  </a:lnTo>
                  <a:lnTo>
                    <a:pt x="526" y="0"/>
                  </a:lnTo>
                  <a:lnTo>
                    <a:pt x="526" y="0"/>
                  </a:ln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42" y="2499"/>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408425" y="-482050"/>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527850" y="-378725"/>
              <a:ext cx="62275" cy="26925"/>
            </a:xfrm>
            <a:custGeom>
              <a:rect b="b" l="l" r="r" t="t"/>
              <a:pathLst>
                <a:path extrusionOk="0" h="1077" w="2491">
                  <a:moveTo>
                    <a:pt x="1957" y="1"/>
                  </a:move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527850" y="-378725"/>
              <a:ext cx="62275" cy="26925"/>
            </a:xfrm>
            <a:custGeom>
              <a:rect b="b" l="l" r="r" t="t"/>
              <a:pathLst>
                <a:path extrusionOk="0" fill="none" h="1077" w="2491">
                  <a:moveTo>
                    <a:pt x="1965" y="1"/>
                  </a:moveTo>
                  <a:lnTo>
                    <a:pt x="1965" y="1"/>
                  </a:lnTo>
                  <a:lnTo>
                    <a:pt x="1957" y="1"/>
                  </a:lnTo>
                  <a:lnTo>
                    <a:pt x="525" y="9"/>
                  </a:ln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534" y="1076"/>
                  </a:lnTo>
                  <a:lnTo>
                    <a:pt x="1965" y="1059"/>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lnTo>
                    <a:pt x="1965" y="1"/>
                  </a:lnTo>
                  <a:lnTo>
                    <a:pt x="1965"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488450" y="-496450"/>
              <a:ext cx="51700" cy="51900"/>
            </a:xfrm>
            <a:custGeom>
              <a:rect b="b" l="l" r="r" t="t"/>
              <a:pathLst>
                <a:path extrusionOk="0" h="2076" w="2068">
                  <a:moveTo>
                    <a:pt x="1534" y="1"/>
                  </a:moveTo>
                  <a:lnTo>
                    <a:pt x="1432" y="9"/>
                  </a:lnTo>
                  <a:lnTo>
                    <a:pt x="1331" y="35"/>
                  </a:lnTo>
                  <a:lnTo>
                    <a:pt x="1288" y="60"/>
                  </a:lnTo>
                  <a:lnTo>
                    <a:pt x="1246" y="85"/>
                  </a:lnTo>
                  <a:lnTo>
                    <a:pt x="1204" y="119"/>
                  </a:lnTo>
                  <a:lnTo>
                    <a:pt x="1161" y="153"/>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204" y="1966"/>
                  </a:lnTo>
                  <a:lnTo>
                    <a:pt x="246" y="1991"/>
                  </a:lnTo>
                  <a:lnTo>
                    <a:pt x="289" y="2016"/>
                  </a:lnTo>
                  <a:lnTo>
                    <a:pt x="340" y="2042"/>
                  </a:lnTo>
                  <a:lnTo>
                    <a:pt x="433" y="2067"/>
                  </a:lnTo>
                  <a:lnTo>
                    <a:pt x="534" y="2076"/>
                  </a:lnTo>
                  <a:lnTo>
                    <a:pt x="636" y="2067"/>
                  </a:lnTo>
                  <a:lnTo>
                    <a:pt x="687" y="2059"/>
                  </a:lnTo>
                  <a:lnTo>
                    <a:pt x="738" y="2042"/>
                  </a:lnTo>
                  <a:lnTo>
                    <a:pt x="780" y="2016"/>
                  </a:lnTo>
                  <a:lnTo>
                    <a:pt x="831" y="1991"/>
                  </a:lnTo>
                  <a:lnTo>
                    <a:pt x="873" y="1957"/>
                  </a:lnTo>
                  <a:lnTo>
                    <a:pt x="907" y="1923"/>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864" y="111"/>
                  </a:lnTo>
                  <a:lnTo>
                    <a:pt x="1822" y="85"/>
                  </a:lnTo>
                  <a:lnTo>
                    <a:pt x="1779" y="52"/>
                  </a:lnTo>
                  <a:lnTo>
                    <a:pt x="1729" y="35"/>
                  </a:lnTo>
                  <a:lnTo>
                    <a:pt x="1635" y="9"/>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488450" y="-496450"/>
              <a:ext cx="51700" cy="51900"/>
            </a:xfrm>
            <a:custGeom>
              <a:rect b="b" l="l" r="r" t="t"/>
              <a:pathLst>
                <a:path extrusionOk="0" fill="none" h="2076" w="2068">
                  <a:moveTo>
                    <a:pt x="534" y="2076"/>
                  </a:moveTo>
                  <a:lnTo>
                    <a:pt x="534" y="2076"/>
                  </a:lnTo>
                  <a:lnTo>
                    <a:pt x="636" y="2067"/>
                  </a:lnTo>
                  <a:lnTo>
                    <a:pt x="687" y="2059"/>
                  </a:lnTo>
                  <a:lnTo>
                    <a:pt x="738" y="2042"/>
                  </a:lnTo>
                  <a:lnTo>
                    <a:pt x="780" y="2016"/>
                  </a:lnTo>
                  <a:lnTo>
                    <a:pt x="831" y="1991"/>
                  </a:lnTo>
                  <a:lnTo>
                    <a:pt x="873" y="1957"/>
                  </a:lnTo>
                  <a:lnTo>
                    <a:pt x="907" y="1923"/>
                  </a:lnTo>
                  <a:lnTo>
                    <a:pt x="1915" y="898"/>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906" y="145"/>
                  </a:lnTo>
                  <a:lnTo>
                    <a:pt x="1864" y="111"/>
                  </a:lnTo>
                  <a:lnTo>
                    <a:pt x="1822" y="85"/>
                  </a:lnTo>
                  <a:lnTo>
                    <a:pt x="1779" y="52"/>
                  </a:lnTo>
                  <a:lnTo>
                    <a:pt x="1729" y="35"/>
                  </a:lnTo>
                  <a:lnTo>
                    <a:pt x="1635" y="9"/>
                  </a:lnTo>
                  <a:lnTo>
                    <a:pt x="1534" y="1"/>
                  </a:lnTo>
                  <a:lnTo>
                    <a:pt x="1432" y="9"/>
                  </a:lnTo>
                  <a:lnTo>
                    <a:pt x="1331" y="35"/>
                  </a:lnTo>
                  <a:lnTo>
                    <a:pt x="1288" y="60"/>
                  </a:lnTo>
                  <a:lnTo>
                    <a:pt x="1246" y="85"/>
                  </a:lnTo>
                  <a:lnTo>
                    <a:pt x="1204" y="119"/>
                  </a:lnTo>
                  <a:lnTo>
                    <a:pt x="1161" y="153"/>
                  </a:lnTo>
                  <a:lnTo>
                    <a:pt x="153" y="1178"/>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162" y="1923"/>
                  </a:lnTo>
                  <a:lnTo>
                    <a:pt x="204" y="1966"/>
                  </a:lnTo>
                  <a:lnTo>
                    <a:pt x="246" y="1991"/>
                  </a:lnTo>
                  <a:lnTo>
                    <a:pt x="289" y="2016"/>
                  </a:lnTo>
                  <a:lnTo>
                    <a:pt x="340" y="2042"/>
                  </a:lnTo>
                  <a:lnTo>
                    <a:pt x="433" y="2067"/>
                  </a:lnTo>
                  <a:lnTo>
                    <a:pt x="534" y="2076"/>
                  </a:lnTo>
                  <a:lnTo>
                    <a:pt x="534" y="2076"/>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501800" y="-444575"/>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277150" y="-494325"/>
              <a:ext cx="52100" cy="51475"/>
            </a:xfrm>
            <a:custGeom>
              <a:rect b="b" l="l" r="r" t="t"/>
              <a:pathLst>
                <a:path extrusionOk="0" h="2059" w="2084">
                  <a:moveTo>
                    <a:pt x="526" y="0"/>
                  </a:moveTo>
                  <a:lnTo>
                    <a:pt x="424" y="9"/>
                  </a:lnTo>
                  <a:lnTo>
                    <a:pt x="322" y="43"/>
                  </a:lnTo>
                  <a:lnTo>
                    <a:pt x="280" y="60"/>
                  </a:lnTo>
                  <a:lnTo>
                    <a:pt x="238" y="85"/>
                  </a:lnTo>
                  <a:lnTo>
                    <a:pt x="195" y="119"/>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lnTo>
                    <a:pt x="1220" y="1948"/>
                  </a:lnTo>
                  <a:lnTo>
                    <a:pt x="1262" y="1974"/>
                  </a:lnTo>
                  <a:lnTo>
                    <a:pt x="1313" y="1999"/>
                  </a:lnTo>
                  <a:lnTo>
                    <a:pt x="1356" y="2025"/>
                  </a:lnTo>
                  <a:lnTo>
                    <a:pt x="1449" y="2050"/>
                  </a:lnTo>
                  <a:lnTo>
                    <a:pt x="1550" y="2058"/>
                  </a:lnTo>
                  <a:lnTo>
                    <a:pt x="1652" y="2050"/>
                  </a:lnTo>
                  <a:lnTo>
                    <a:pt x="1703" y="2042"/>
                  </a:lnTo>
                  <a:lnTo>
                    <a:pt x="1754" y="2025"/>
                  </a:lnTo>
                  <a:lnTo>
                    <a:pt x="1804" y="1999"/>
                  </a:lnTo>
                  <a:lnTo>
                    <a:pt x="1847" y="1974"/>
                  </a:lnTo>
                  <a:lnTo>
                    <a:pt x="1889" y="1940"/>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64" y="111"/>
                  </a:lnTo>
                  <a:lnTo>
                    <a:pt x="813" y="85"/>
                  </a:lnTo>
                  <a:lnTo>
                    <a:pt x="771" y="60"/>
                  </a:lnTo>
                  <a:lnTo>
                    <a:pt x="720" y="34"/>
                  </a:lnTo>
                  <a:lnTo>
                    <a:pt x="627" y="9"/>
                  </a:lnTo>
                  <a:lnTo>
                    <a:pt x="5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277150" y="-494325"/>
              <a:ext cx="52100" cy="51475"/>
            </a:xfrm>
            <a:custGeom>
              <a:rect b="b" l="l" r="r" t="t"/>
              <a:pathLst>
                <a:path extrusionOk="0" fill="none" h="2059" w="2084">
                  <a:moveTo>
                    <a:pt x="1178" y="1915"/>
                  </a:moveTo>
                  <a:lnTo>
                    <a:pt x="1178" y="1915"/>
                  </a:lnTo>
                  <a:lnTo>
                    <a:pt x="1220" y="1948"/>
                  </a:lnTo>
                  <a:lnTo>
                    <a:pt x="1262" y="1974"/>
                  </a:lnTo>
                  <a:lnTo>
                    <a:pt x="1313" y="1999"/>
                  </a:lnTo>
                  <a:lnTo>
                    <a:pt x="1356" y="2025"/>
                  </a:lnTo>
                  <a:lnTo>
                    <a:pt x="1449" y="2050"/>
                  </a:lnTo>
                  <a:lnTo>
                    <a:pt x="1550" y="2058"/>
                  </a:lnTo>
                  <a:lnTo>
                    <a:pt x="1550" y="2058"/>
                  </a:lnTo>
                  <a:lnTo>
                    <a:pt x="1652" y="2050"/>
                  </a:lnTo>
                  <a:lnTo>
                    <a:pt x="1703" y="2042"/>
                  </a:lnTo>
                  <a:lnTo>
                    <a:pt x="1754" y="2025"/>
                  </a:lnTo>
                  <a:lnTo>
                    <a:pt x="1804" y="1999"/>
                  </a:lnTo>
                  <a:lnTo>
                    <a:pt x="1847" y="1974"/>
                  </a:lnTo>
                  <a:lnTo>
                    <a:pt x="1889" y="1940"/>
                  </a:lnTo>
                  <a:lnTo>
                    <a:pt x="1931" y="1906"/>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98" y="153"/>
                  </a:lnTo>
                  <a:lnTo>
                    <a:pt x="864" y="111"/>
                  </a:lnTo>
                  <a:lnTo>
                    <a:pt x="813" y="85"/>
                  </a:lnTo>
                  <a:lnTo>
                    <a:pt x="771" y="60"/>
                  </a:lnTo>
                  <a:lnTo>
                    <a:pt x="720" y="34"/>
                  </a:lnTo>
                  <a:lnTo>
                    <a:pt x="627" y="9"/>
                  </a:lnTo>
                  <a:lnTo>
                    <a:pt x="526" y="0"/>
                  </a:lnTo>
                  <a:lnTo>
                    <a:pt x="424" y="9"/>
                  </a:lnTo>
                  <a:lnTo>
                    <a:pt x="322" y="43"/>
                  </a:lnTo>
                  <a:lnTo>
                    <a:pt x="280" y="60"/>
                  </a:lnTo>
                  <a:lnTo>
                    <a:pt x="238" y="85"/>
                  </a:lnTo>
                  <a:lnTo>
                    <a:pt x="195" y="119"/>
                  </a:lnTo>
                  <a:lnTo>
                    <a:pt x="153" y="161"/>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306575" y="-446475"/>
              <a:ext cx="25" cy="25"/>
            </a:xfrm>
            <a:custGeom>
              <a:rect b="b" l="l" r="r" t="t"/>
              <a:pathLst>
                <a:path extrusionOk="0" fill="none" h="1" w="1">
                  <a:moveTo>
                    <a:pt x="1" y="1"/>
                  </a:moveTo>
                  <a:lnTo>
                    <a:pt x="1"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445700" y="-532225"/>
              <a:ext cx="40025" cy="59725"/>
            </a:xfrm>
            <a:custGeom>
              <a:rect b="b" l="l" r="r" t="t"/>
              <a:pathLst>
                <a:path extrusionOk="0" h="2389" w="1601">
                  <a:moveTo>
                    <a:pt x="1067" y="0"/>
                  </a:moveTo>
                  <a:lnTo>
                    <a:pt x="966" y="9"/>
                  </a:lnTo>
                  <a:lnTo>
                    <a:pt x="864" y="43"/>
                  </a:lnTo>
                  <a:lnTo>
                    <a:pt x="779" y="94"/>
                  </a:lnTo>
                  <a:lnTo>
                    <a:pt x="695" y="153"/>
                  </a:lnTo>
                  <a:lnTo>
                    <a:pt x="661" y="195"/>
                  </a:lnTo>
                  <a:lnTo>
                    <a:pt x="627" y="238"/>
                  </a:lnTo>
                  <a:lnTo>
                    <a:pt x="601" y="280"/>
                  </a:lnTo>
                  <a:lnTo>
                    <a:pt x="584" y="331"/>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432" y="2380"/>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20" y="26"/>
                  </a:lnTo>
                  <a:lnTo>
                    <a:pt x="1169" y="9"/>
                  </a:lnTo>
                  <a:lnTo>
                    <a:pt x="11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445700" y="-532225"/>
              <a:ext cx="40025" cy="59725"/>
            </a:xfrm>
            <a:custGeom>
              <a:rect b="b" l="l" r="r" t="t"/>
              <a:pathLst>
                <a:path extrusionOk="0" fill="none" h="2389" w="1601">
                  <a:moveTo>
                    <a:pt x="339" y="2346"/>
                  </a:moveTo>
                  <a:lnTo>
                    <a:pt x="339" y="2346"/>
                  </a:lnTo>
                  <a:lnTo>
                    <a:pt x="432" y="2380"/>
                  </a:lnTo>
                  <a:lnTo>
                    <a:pt x="534" y="2389"/>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70" y="43"/>
                  </a:lnTo>
                  <a:lnTo>
                    <a:pt x="1220" y="26"/>
                  </a:lnTo>
                  <a:lnTo>
                    <a:pt x="1169" y="9"/>
                  </a:lnTo>
                  <a:lnTo>
                    <a:pt x="1118" y="0"/>
                  </a:lnTo>
                  <a:lnTo>
                    <a:pt x="1067" y="0"/>
                  </a:lnTo>
                  <a:lnTo>
                    <a:pt x="966" y="9"/>
                  </a:lnTo>
                  <a:lnTo>
                    <a:pt x="864" y="43"/>
                  </a:lnTo>
                  <a:lnTo>
                    <a:pt x="779" y="94"/>
                  </a:lnTo>
                  <a:lnTo>
                    <a:pt x="695" y="153"/>
                  </a:lnTo>
                  <a:lnTo>
                    <a:pt x="661" y="195"/>
                  </a:lnTo>
                  <a:lnTo>
                    <a:pt x="627" y="238"/>
                  </a:lnTo>
                  <a:lnTo>
                    <a:pt x="601" y="280"/>
                  </a:lnTo>
                  <a:lnTo>
                    <a:pt x="584" y="331"/>
                  </a:lnTo>
                  <a:lnTo>
                    <a:pt x="42" y="1660"/>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339" y="2346"/>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454150" y="-473575"/>
              <a:ext cx="25" cy="25"/>
            </a:xfrm>
            <a:custGeom>
              <a:rect b="b" l="l" r="r" t="t"/>
              <a:pathLst>
                <a:path extrusionOk="0" fill="none" h="1" w="1">
                  <a:moveTo>
                    <a:pt x="1" y="0"/>
                  </a:moveTo>
                  <a:lnTo>
                    <a:pt x="1"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518325" y="-327900"/>
              <a:ext cx="59725" cy="40050"/>
            </a:xfrm>
            <a:custGeom>
              <a:rect b="b" l="l" r="r" t="t"/>
              <a:pathLst>
                <a:path extrusionOk="0" h="1602" w="2389">
                  <a:moveTo>
                    <a:pt x="517" y="0"/>
                  </a:moveTo>
                  <a:lnTo>
                    <a:pt x="415" y="9"/>
                  </a:lnTo>
                  <a:lnTo>
                    <a:pt x="322" y="43"/>
                  </a:lnTo>
                  <a:lnTo>
                    <a:pt x="229" y="94"/>
                  </a:lnTo>
                  <a:lnTo>
                    <a:pt x="152" y="153"/>
                  </a:lnTo>
                  <a:lnTo>
                    <a:pt x="119" y="195"/>
                  </a:lnTo>
                  <a:lnTo>
                    <a:pt x="85" y="238"/>
                  </a:lnTo>
                  <a:lnTo>
                    <a:pt x="59" y="280"/>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711" y="1576"/>
                  </a:lnTo>
                  <a:lnTo>
                    <a:pt x="1753" y="1584"/>
                  </a:lnTo>
                  <a:lnTo>
                    <a:pt x="1855" y="1601"/>
                  </a:lnTo>
                  <a:lnTo>
                    <a:pt x="1931" y="1593"/>
                  </a:lnTo>
                  <a:lnTo>
                    <a:pt x="2007" y="1576"/>
                  </a:lnTo>
                  <a:lnTo>
                    <a:pt x="2084" y="1550"/>
                  </a:lnTo>
                  <a:lnTo>
                    <a:pt x="2151" y="1508"/>
                  </a:lnTo>
                  <a:lnTo>
                    <a:pt x="2211" y="1466"/>
                  </a:lnTo>
                  <a:lnTo>
                    <a:pt x="2261" y="1406"/>
                  </a:lnTo>
                  <a:lnTo>
                    <a:pt x="2312" y="1339"/>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728" y="43"/>
                  </a:lnTo>
                  <a:lnTo>
                    <a:pt x="678" y="26"/>
                  </a:lnTo>
                  <a:lnTo>
                    <a:pt x="627" y="9"/>
                  </a:lnTo>
                  <a:lnTo>
                    <a:pt x="5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518325" y="-327900"/>
              <a:ext cx="59725" cy="40050"/>
            </a:xfrm>
            <a:custGeom>
              <a:rect b="b" l="l" r="r" t="t"/>
              <a:pathLst>
                <a:path extrusionOk="0" fill="none" h="1602" w="2389">
                  <a:moveTo>
                    <a:pt x="2058" y="576"/>
                  </a:moveTo>
                  <a:lnTo>
                    <a:pt x="728" y="43"/>
                  </a:lnTo>
                  <a:lnTo>
                    <a:pt x="728" y="43"/>
                  </a:lnTo>
                  <a:lnTo>
                    <a:pt x="678" y="26"/>
                  </a:lnTo>
                  <a:lnTo>
                    <a:pt x="627" y="9"/>
                  </a:lnTo>
                  <a:lnTo>
                    <a:pt x="567" y="0"/>
                  </a:lnTo>
                  <a:lnTo>
                    <a:pt x="517" y="0"/>
                  </a:lnTo>
                  <a:lnTo>
                    <a:pt x="415" y="9"/>
                  </a:lnTo>
                  <a:lnTo>
                    <a:pt x="322" y="43"/>
                  </a:lnTo>
                  <a:lnTo>
                    <a:pt x="229" y="94"/>
                  </a:lnTo>
                  <a:lnTo>
                    <a:pt x="152" y="153"/>
                  </a:lnTo>
                  <a:lnTo>
                    <a:pt x="119" y="195"/>
                  </a:lnTo>
                  <a:lnTo>
                    <a:pt x="85" y="238"/>
                  </a:lnTo>
                  <a:lnTo>
                    <a:pt x="59" y="280"/>
                  </a:lnTo>
                  <a:lnTo>
                    <a:pt x="34" y="331"/>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660" y="1559"/>
                  </a:lnTo>
                  <a:lnTo>
                    <a:pt x="1711" y="1576"/>
                  </a:lnTo>
                  <a:lnTo>
                    <a:pt x="1753" y="1584"/>
                  </a:lnTo>
                  <a:lnTo>
                    <a:pt x="1855" y="1601"/>
                  </a:lnTo>
                  <a:lnTo>
                    <a:pt x="1855" y="1601"/>
                  </a:lnTo>
                  <a:lnTo>
                    <a:pt x="1931" y="1593"/>
                  </a:lnTo>
                  <a:lnTo>
                    <a:pt x="2007" y="1576"/>
                  </a:lnTo>
                  <a:lnTo>
                    <a:pt x="2084" y="1550"/>
                  </a:lnTo>
                  <a:lnTo>
                    <a:pt x="2151" y="1508"/>
                  </a:lnTo>
                  <a:lnTo>
                    <a:pt x="2211" y="1466"/>
                  </a:lnTo>
                  <a:lnTo>
                    <a:pt x="2261" y="1406"/>
                  </a:lnTo>
                  <a:lnTo>
                    <a:pt x="2312" y="1339"/>
                  </a:lnTo>
                  <a:lnTo>
                    <a:pt x="2346" y="1271"/>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2058" y="576"/>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241375" y="-439900"/>
              <a:ext cx="59725" cy="39825"/>
            </a:xfrm>
            <a:custGeom>
              <a:rect b="b" l="l" r="r" t="t"/>
              <a:pathLst>
                <a:path extrusionOk="0" h="1593" w="2389">
                  <a:moveTo>
                    <a:pt x="525" y="0"/>
                  </a:moveTo>
                  <a:lnTo>
                    <a:pt x="424" y="9"/>
                  </a:lnTo>
                  <a:lnTo>
                    <a:pt x="330" y="42"/>
                  </a:lnTo>
                  <a:lnTo>
                    <a:pt x="237" y="85"/>
                  </a:lnTo>
                  <a:lnTo>
                    <a:pt x="161" y="153"/>
                  </a:lnTo>
                  <a:lnTo>
                    <a:pt x="127" y="195"/>
                  </a:lnTo>
                  <a:lnTo>
                    <a:pt x="93" y="237"/>
                  </a:lnTo>
                  <a:lnTo>
                    <a:pt x="68" y="28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1660" y="1558"/>
                  </a:lnTo>
                  <a:lnTo>
                    <a:pt x="1711" y="1575"/>
                  </a:lnTo>
                  <a:lnTo>
                    <a:pt x="1762" y="1584"/>
                  </a:lnTo>
                  <a:lnTo>
                    <a:pt x="1863" y="1592"/>
                  </a:lnTo>
                  <a:lnTo>
                    <a:pt x="1940" y="1592"/>
                  </a:lnTo>
                  <a:lnTo>
                    <a:pt x="2016" y="1575"/>
                  </a:lnTo>
                  <a:lnTo>
                    <a:pt x="2084" y="1542"/>
                  </a:lnTo>
                  <a:lnTo>
                    <a:pt x="2151" y="1508"/>
                  </a:lnTo>
                  <a:lnTo>
                    <a:pt x="2219" y="1457"/>
                  </a:lnTo>
                  <a:lnTo>
                    <a:pt x="2270" y="1406"/>
                  </a:lnTo>
                  <a:lnTo>
                    <a:pt x="2321" y="1338"/>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678" y="17"/>
                  </a:lnTo>
                  <a:lnTo>
                    <a:pt x="627" y="9"/>
                  </a:lnTo>
                  <a:lnTo>
                    <a:pt x="5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241375" y="-439900"/>
              <a:ext cx="59725" cy="39825"/>
            </a:xfrm>
            <a:custGeom>
              <a:rect b="b" l="l" r="r" t="t"/>
              <a:pathLst>
                <a:path extrusionOk="0" fill="none" h="1593" w="2389">
                  <a:moveTo>
                    <a:pt x="339" y="1016"/>
                  </a:moveTo>
                  <a:lnTo>
                    <a:pt x="1660" y="1558"/>
                  </a:lnTo>
                  <a:lnTo>
                    <a:pt x="1660" y="1558"/>
                  </a:lnTo>
                  <a:lnTo>
                    <a:pt x="1711" y="1575"/>
                  </a:lnTo>
                  <a:lnTo>
                    <a:pt x="1762" y="1584"/>
                  </a:lnTo>
                  <a:lnTo>
                    <a:pt x="1863" y="1592"/>
                  </a:lnTo>
                  <a:lnTo>
                    <a:pt x="1863" y="1592"/>
                  </a:lnTo>
                  <a:lnTo>
                    <a:pt x="1940" y="1592"/>
                  </a:lnTo>
                  <a:lnTo>
                    <a:pt x="2016" y="1575"/>
                  </a:lnTo>
                  <a:lnTo>
                    <a:pt x="2084" y="1542"/>
                  </a:lnTo>
                  <a:lnTo>
                    <a:pt x="2151" y="1508"/>
                  </a:lnTo>
                  <a:lnTo>
                    <a:pt x="2219" y="1457"/>
                  </a:lnTo>
                  <a:lnTo>
                    <a:pt x="2270" y="1406"/>
                  </a:lnTo>
                  <a:lnTo>
                    <a:pt x="2321" y="1338"/>
                  </a:lnTo>
                  <a:lnTo>
                    <a:pt x="2355" y="1262"/>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728" y="34"/>
                  </a:lnTo>
                  <a:lnTo>
                    <a:pt x="678" y="17"/>
                  </a:lnTo>
                  <a:lnTo>
                    <a:pt x="627" y="9"/>
                  </a:lnTo>
                  <a:lnTo>
                    <a:pt x="576" y="0"/>
                  </a:lnTo>
                  <a:lnTo>
                    <a:pt x="525" y="0"/>
                  </a:lnTo>
                  <a:lnTo>
                    <a:pt x="424" y="9"/>
                  </a:lnTo>
                  <a:lnTo>
                    <a:pt x="330" y="42"/>
                  </a:lnTo>
                  <a:lnTo>
                    <a:pt x="237" y="85"/>
                  </a:lnTo>
                  <a:lnTo>
                    <a:pt x="161" y="153"/>
                  </a:lnTo>
                  <a:lnTo>
                    <a:pt x="127" y="195"/>
                  </a:lnTo>
                  <a:lnTo>
                    <a:pt x="93" y="237"/>
                  </a:lnTo>
                  <a:lnTo>
                    <a:pt x="68" y="280"/>
                  </a:lnTo>
                  <a:lnTo>
                    <a:pt x="42" y="33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339" y="1016"/>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249825" y="-414500"/>
              <a:ext cx="25" cy="25"/>
            </a:xfrm>
            <a:custGeom>
              <a:rect b="b" l="l" r="r" t="t"/>
              <a:pathLst>
                <a:path extrusionOk="0" fill="none" h="1" w="1">
                  <a:moveTo>
                    <a:pt x="1" y="0"/>
                  </a:moveTo>
                  <a:lnTo>
                    <a:pt x="1"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517475" y="-442450"/>
              <a:ext cx="59525" cy="40475"/>
            </a:xfrm>
            <a:custGeom>
              <a:rect b="b" l="l" r="r" t="t"/>
              <a:pathLst>
                <a:path extrusionOk="0" h="1619" w="2381">
                  <a:moveTo>
                    <a:pt x="1796" y="0"/>
                  </a:moveTo>
                  <a:lnTo>
                    <a:pt x="1745" y="9"/>
                  </a:lnTo>
                  <a:lnTo>
                    <a:pt x="1694" y="26"/>
                  </a:lnTo>
                  <a:lnTo>
                    <a:pt x="1643" y="43"/>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76" y="1364"/>
                  </a:lnTo>
                  <a:lnTo>
                    <a:pt x="127" y="1432"/>
                  </a:lnTo>
                  <a:lnTo>
                    <a:pt x="178" y="1491"/>
                  </a:lnTo>
                  <a:lnTo>
                    <a:pt x="237" y="1533"/>
                  </a:lnTo>
                  <a:lnTo>
                    <a:pt x="305" y="1567"/>
                  </a:lnTo>
                  <a:lnTo>
                    <a:pt x="381" y="1601"/>
                  </a:lnTo>
                  <a:lnTo>
                    <a:pt x="449" y="1618"/>
                  </a:lnTo>
                  <a:lnTo>
                    <a:pt x="585" y="1618"/>
                  </a:lnTo>
                  <a:lnTo>
                    <a:pt x="635" y="1610"/>
                  </a:lnTo>
                  <a:lnTo>
                    <a:pt x="686" y="1593"/>
                  </a:lnTo>
                  <a:lnTo>
                    <a:pt x="737" y="1576"/>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12" y="271"/>
                  </a:lnTo>
                  <a:lnTo>
                    <a:pt x="2287" y="229"/>
                  </a:lnTo>
                  <a:lnTo>
                    <a:pt x="2253" y="187"/>
                  </a:lnTo>
                  <a:lnTo>
                    <a:pt x="2219" y="153"/>
                  </a:lnTo>
                  <a:lnTo>
                    <a:pt x="2134" y="85"/>
                  </a:lnTo>
                  <a:lnTo>
                    <a:pt x="2050" y="43"/>
                  </a:lnTo>
                  <a:lnTo>
                    <a:pt x="1948" y="9"/>
                  </a:lnTo>
                  <a:lnTo>
                    <a:pt x="18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517475" y="-442450"/>
              <a:ext cx="59525" cy="40475"/>
            </a:xfrm>
            <a:custGeom>
              <a:rect b="b" l="l" r="r" t="t"/>
              <a:pathLst>
                <a:path extrusionOk="0" fill="none" h="1619" w="2381">
                  <a:moveTo>
                    <a:pt x="43" y="1296"/>
                  </a:moveTo>
                  <a:lnTo>
                    <a:pt x="43" y="1296"/>
                  </a:lnTo>
                  <a:lnTo>
                    <a:pt x="76" y="1364"/>
                  </a:lnTo>
                  <a:lnTo>
                    <a:pt x="127" y="1432"/>
                  </a:lnTo>
                  <a:lnTo>
                    <a:pt x="178" y="1491"/>
                  </a:lnTo>
                  <a:lnTo>
                    <a:pt x="237" y="1533"/>
                  </a:lnTo>
                  <a:lnTo>
                    <a:pt x="305" y="1567"/>
                  </a:lnTo>
                  <a:lnTo>
                    <a:pt x="381" y="1601"/>
                  </a:lnTo>
                  <a:lnTo>
                    <a:pt x="449" y="1618"/>
                  </a:lnTo>
                  <a:lnTo>
                    <a:pt x="534" y="1618"/>
                  </a:lnTo>
                  <a:lnTo>
                    <a:pt x="534" y="1618"/>
                  </a:lnTo>
                  <a:lnTo>
                    <a:pt x="585" y="1618"/>
                  </a:lnTo>
                  <a:lnTo>
                    <a:pt x="635" y="1610"/>
                  </a:lnTo>
                  <a:lnTo>
                    <a:pt x="686" y="1593"/>
                  </a:lnTo>
                  <a:lnTo>
                    <a:pt x="737" y="1576"/>
                  </a:lnTo>
                  <a:lnTo>
                    <a:pt x="2058" y="1017"/>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38" y="322"/>
                  </a:lnTo>
                  <a:lnTo>
                    <a:pt x="2312" y="271"/>
                  </a:lnTo>
                  <a:lnTo>
                    <a:pt x="2287" y="229"/>
                  </a:lnTo>
                  <a:lnTo>
                    <a:pt x="2253" y="187"/>
                  </a:lnTo>
                  <a:lnTo>
                    <a:pt x="2219" y="153"/>
                  </a:lnTo>
                  <a:lnTo>
                    <a:pt x="2134" y="85"/>
                  </a:lnTo>
                  <a:lnTo>
                    <a:pt x="2050" y="43"/>
                  </a:lnTo>
                  <a:lnTo>
                    <a:pt x="1948" y="9"/>
                  </a:lnTo>
                  <a:lnTo>
                    <a:pt x="1846" y="0"/>
                  </a:lnTo>
                  <a:lnTo>
                    <a:pt x="1796" y="0"/>
                  </a:lnTo>
                  <a:lnTo>
                    <a:pt x="1745" y="9"/>
                  </a:lnTo>
                  <a:lnTo>
                    <a:pt x="1694" y="26"/>
                  </a:lnTo>
                  <a:lnTo>
                    <a:pt x="1643" y="43"/>
                  </a:lnTo>
                  <a:lnTo>
                    <a:pt x="322" y="602"/>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43" y="1296"/>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518525" y="-410050"/>
              <a:ext cx="25" cy="25"/>
            </a:xfrm>
            <a:custGeom>
              <a:rect b="b" l="l" r="r" t="t"/>
              <a:pathLst>
                <a:path extrusionOk="0" fill="none" h="1" w="1">
                  <a:moveTo>
                    <a:pt x="1" y="0"/>
                  </a:moveTo>
                  <a:lnTo>
                    <a:pt x="1"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331150" y="-531175"/>
              <a:ext cx="40675" cy="59525"/>
            </a:xfrm>
            <a:custGeom>
              <a:rect b="b" l="l" r="r" t="t"/>
              <a:pathLst>
                <a:path extrusionOk="0" h="2381" w="1627">
                  <a:moveTo>
                    <a:pt x="483" y="1"/>
                  </a:moveTo>
                  <a:lnTo>
                    <a:pt x="432" y="9"/>
                  </a:lnTo>
                  <a:lnTo>
                    <a:pt x="381" y="26"/>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lnTo>
                    <a:pt x="644" y="2127"/>
                  </a:lnTo>
                  <a:lnTo>
                    <a:pt x="686" y="2194"/>
                  </a:lnTo>
                  <a:lnTo>
                    <a:pt x="745" y="2245"/>
                  </a:lnTo>
                  <a:lnTo>
                    <a:pt x="805" y="2296"/>
                  </a:lnTo>
                  <a:lnTo>
                    <a:pt x="872" y="2330"/>
                  </a:lnTo>
                  <a:lnTo>
                    <a:pt x="940" y="2355"/>
                  </a:lnTo>
                  <a:lnTo>
                    <a:pt x="1016" y="2372"/>
                  </a:lnTo>
                  <a:lnTo>
                    <a:pt x="1093" y="2381"/>
                  </a:lnTo>
                  <a:lnTo>
                    <a:pt x="1143" y="2381"/>
                  </a:lnTo>
                  <a:lnTo>
                    <a:pt x="1194" y="2372"/>
                  </a:lnTo>
                  <a:lnTo>
                    <a:pt x="1245" y="2355"/>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00" y="272"/>
                  </a:lnTo>
                  <a:lnTo>
                    <a:pt x="966" y="229"/>
                  </a:lnTo>
                  <a:lnTo>
                    <a:pt x="940" y="187"/>
                  </a:lnTo>
                  <a:lnTo>
                    <a:pt x="906" y="153"/>
                  </a:lnTo>
                  <a:lnTo>
                    <a:pt x="822" y="85"/>
                  </a:lnTo>
                  <a:lnTo>
                    <a:pt x="728" y="35"/>
                  </a:lnTo>
                  <a:lnTo>
                    <a:pt x="635" y="9"/>
                  </a:lnTo>
                  <a:lnTo>
                    <a:pt x="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331150" y="-531175"/>
              <a:ext cx="40675" cy="59525"/>
            </a:xfrm>
            <a:custGeom>
              <a:rect b="b" l="l" r="r" t="t"/>
              <a:pathLst>
                <a:path extrusionOk="0" fill="none" h="2381" w="1627">
                  <a:moveTo>
                    <a:pt x="601" y="2059"/>
                  </a:moveTo>
                  <a:lnTo>
                    <a:pt x="601" y="2059"/>
                  </a:lnTo>
                  <a:lnTo>
                    <a:pt x="644" y="2127"/>
                  </a:lnTo>
                  <a:lnTo>
                    <a:pt x="686" y="2194"/>
                  </a:lnTo>
                  <a:lnTo>
                    <a:pt x="745" y="2245"/>
                  </a:lnTo>
                  <a:lnTo>
                    <a:pt x="805" y="2296"/>
                  </a:lnTo>
                  <a:lnTo>
                    <a:pt x="872" y="2330"/>
                  </a:lnTo>
                  <a:lnTo>
                    <a:pt x="940" y="2355"/>
                  </a:lnTo>
                  <a:lnTo>
                    <a:pt x="1016" y="2372"/>
                  </a:lnTo>
                  <a:lnTo>
                    <a:pt x="1093" y="2381"/>
                  </a:lnTo>
                  <a:lnTo>
                    <a:pt x="1093" y="2381"/>
                  </a:lnTo>
                  <a:lnTo>
                    <a:pt x="1143" y="2381"/>
                  </a:lnTo>
                  <a:lnTo>
                    <a:pt x="1194" y="2372"/>
                  </a:lnTo>
                  <a:lnTo>
                    <a:pt x="1245" y="2355"/>
                  </a:lnTo>
                  <a:lnTo>
                    <a:pt x="1296" y="2338"/>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25" y="323"/>
                  </a:lnTo>
                  <a:lnTo>
                    <a:pt x="1000" y="272"/>
                  </a:lnTo>
                  <a:lnTo>
                    <a:pt x="966" y="229"/>
                  </a:lnTo>
                  <a:lnTo>
                    <a:pt x="940" y="187"/>
                  </a:lnTo>
                  <a:lnTo>
                    <a:pt x="906" y="153"/>
                  </a:lnTo>
                  <a:lnTo>
                    <a:pt x="822" y="85"/>
                  </a:lnTo>
                  <a:lnTo>
                    <a:pt x="728" y="35"/>
                  </a:lnTo>
                  <a:lnTo>
                    <a:pt x="635" y="9"/>
                  </a:lnTo>
                  <a:lnTo>
                    <a:pt x="534" y="1"/>
                  </a:lnTo>
                  <a:lnTo>
                    <a:pt x="483" y="1"/>
                  </a:lnTo>
                  <a:lnTo>
                    <a:pt x="432" y="9"/>
                  </a:lnTo>
                  <a:lnTo>
                    <a:pt x="381" y="26"/>
                  </a:lnTo>
                  <a:lnTo>
                    <a:pt x="330" y="43"/>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346175" y="-479725"/>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318650" y="-463200"/>
              <a:ext cx="190375" cy="129600"/>
            </a:xfrm>
            <a:custGeom>
              <a:rect b="b" l="l" r="r" t="t"/>
              <a:pathLst>
                <a:path extrusionOk="0" h="5184" w="7615">
                  <a:moveTo>
                    <a:pt x="3456" y="0"/>
                  </a:move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227" y="3320"/>
                  </a:lnTo>
                  <a:lnTo>
                    <a:pt x="3380" y="3473"/>
                  </a:lnTo>
                  <a:lnTo>
                    <a:pt x="3600" y="3422"/>
                  </a:lnTo>
                  <a:lnTo>
                    <a:pt x="3812" y="3388"/>
                  </a:lnTo>
                  <a:lnTo>
                    <a:pt x="4032" y="3363"/>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632" y="4345"/>
                  </a:lnTo>
                  <a:lnTo>
                    <a:pt x="6725" y="4447"/>
                  </a:lnTo>
                  <a:lnTo>
                    <a:pt x="6818" y="4549"/>
                  </a:lnTo>
                  <a:lnTo>
                    <a:pt x="6903" y="4650"/>
                  </a:lnTo>
                  <a:lnTo>
                    <a:pt x="6979" y="4760"/>
                  </a:lnTo>
                  <a:lnTo>
                    <a:pt x="7055" y="4870"/>
                  </a:lnTo>
                  <a:lnTo>
                    <a:pt x="7132" y="4989"/>
                  </a:lnTo>
                  <a:lnTo>
                    <a:pt x="7199" y="5107"/>
                  </a:lnTo>
                  <a:lnTo>
                    <a:pt x="7428" y="5184"/>
                  </a:lnTo>
                  <a:lnTo>
                    <a:pt x="7470" y="5031"/>
                  </a:lnTo>
                  <a:lnTo>
                    <a:pt x="7504" y="4879"/>
                  </a:lnTo>
                  <a:lnTo>
                    <a:pt x="7538" y="4726"/>
                  </a:lnTo>
                  <a:lnTo>
                    <a:pt x="7572" y="4574"/>
                  </a:lnTo>
                  <a:lnTo>
                    <a:pt x="7589" y="4413"/>
                  </a:lnTo>
                  <a:lnTo>
                    <a:pt x="7606" y="4261"/>
                  </a:lnTo>
                  <a:lnTo>
                    <a:pt x="7614" y="410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318650" y="-463200"/>
              <a:ext cx="190375" cy="129600"/>
            </a:xfrm>
            <a:custGeom>
              <a:rect b="b" l="l" r="r" t="t"/>
              <a:pathLst>
                <a:path extrusionOk="0" fill="none" h="5184" w="7615">
                  <a:moveTo>
                    <a:pt x="3642" y="0"/>
                  </a:moveTo>
                  <a:lnTo>
                    <a:pt x="3642" y="0"/>
                  </a:lnTo>
                  <a:lnTo>
                    <a:pt x="3608" y="0"/>
                  </a:lnTo>
                  <a:lnTo>
                    <a:pt x="3608" y="0"/>
                  </a:lnTo>
                  <a:lnTo>
                    <a:pt x="3456" y="0"/>
                  </a:ln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661" y="2330"/>
                  </a:lnTo>
                  <a:lnTo>
                    <a:pt x="661"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066" y="3185"/>
                  </a:lnTo>
                  <a:lnTo>
                    <a:pt x="3227" y="3320"/>
                  </a:lnTo>
                  <a:lnTo>
                    <a:pt x="3380" y="3473"/>
                  </a:lnTo>
                  <a:lnTo>
                    <a:pt x="3380" y="3473"/>
                  </a:lnTo>
                  <a:lnTo>
                    <a:pt x="3600" y="3422"/>
                  </a:lnTo>
                  <a:lnTo>
                    <a:pt x="3812" y="3388"/>
                  </a:lnTo>
                  <a:lnTo>
                    <a:pt x="4032" y="3363"/>
                  </a:lnTo>
                  <a:lnTo>
                    <a:pt x="4252" y="3354"/>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530" y="4252"/>
                  </a:lnTo>
                  <a:lnTo>
                    <a:pt x="6632" y="4345"/>
                  </a:lnTo>
                  <a:lnTo>
                    <a:pt x="6725" y="4447"/>
                  </a:lnTo>
                  <a:lnTo>
                    <a:pt x="6818" y="4549"/>
                  </a:lnTo>
                  <a:lnTo>
                    <a:pt x="6903" y="4650"/>
                  </a:lnTo>
                  <a:lnTo>
                    <a:pt x="6979" y="4760"/>
                  </a:lnTo>
                  <a:lnTo>
                    <a:pt x="7055" y="4870"/>
                  </a:lnTo>
                  <a:lnTo>
                    <a:pt x="7132" y="4989"/>
                  </a:lnTo>
                  <a:lnTo>
                    <a:pt x="7199" y="5107"/>
                  </a:lnTo>
                  <a:lnTo>
                    <a:pt x="7199" y="5107"/>
                  </a:lnTo>
                  <a:lnTo>
                    <a:pt x="7428" y="5184"/>
                  </a:lnTo>
                  <a:lnTo>
                    <a:pt x="7428" y="5184"/>
                  </a:lnTo>
                  <a:lnTo>
                    <a:pt x="7470" y="5031"/>
                  </a:lnTo>
                  <a:lnTo>
                    <a:pt x="7504" y="4879"/>
                  </a:lnTo>
                  <a:lnTo>
                    <a:pt x="7538" y="4726"/>
                  </a:lnTo>
                  <a:lnTo>
                    <a:pt x="7572" y="4574"/>
                  </a:lnTo>
                  <a:lnTo>
                    <a:pt x="7589" y="4413"/>
                  </a:lnTo>
                  <a:lnTo>
                    <a:pt x="7606" y="4261"/>
                  </a:lnTo>
                  <a:lnTo>
                    <a:pt x="7614" y="4100"/>
                  </a:lnTo>
                  <a:lnTo>
                    <a:pt x="7614" y="393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lnTo>
                    <a:pt x="3642" y="0"/>
                  </a:lnTo>
                  <a:lnTo>
                    <a:pt x="3642"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09700" y="-463200"/>
              <a:ext cx="25" cy="25"/>
            </a:xfrm>
            <a:custGeom>
              <a:rect b="b" l="l" r="r" t="t"/>
              <a:pathLst>
                <a:path extrusionOk="0" fill="none" h="1" w="1">
                  <a:moveTo>
                    <a:pt x="0" y="0"/>
                  </a:moveTo>
                  <a:lnTo>
                    <a:pt x="0"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138250" y="-378500"/>
              <a:ext cx="393650" cy="246700"/>
            </a:xfrm>
            <a:custGeom>
              <a:rect b="b" l="l" r="r" t="t"/>
              <a:pathLst>
                <a:path extrusionOk="0" h="9868" w="15746">
                  <a:moveTo>
                    <a:pt x="7758" y="0"/>
                  </a:moveTo>
                  <a:lnTo>
                    <a:pt x="7640" y="9"/>
                  </a:lnTo>
                  <a:lnTo>
                    <a:pt x="7411" y="43"/>
                  </a:lnTo>
                  <a:lnTo>
                    <a:pt x="7183" y="93"/>
                  </a:lnTo>
                  <a:lnTo>
                    <a:pt x="6954" y="161"/>
                  </a:lnTo>
                  <a:lnTo>
                    <a:pt x="6742" y="246"/>
                  </a:lnTo>
                  <a:lnTo>
                    <a:pt x="6530" y="356"/>
                  </a:lnTo>
                  <a:lnTo>
                    <a:pt x="6327" y="474"/>
                  </a:lnTo>
                  <a:lnTo>
                    <a:pt x="6234" y="542"/>
                  </a:lnTo>
                  <a:lnTo>
                    <a:pt x="6141" y="618"/>
                  </a:lnTo>
                  <a:lnTo>
                    <a:pt x="6048" y="695"/>
                  </a:lnTo>
                  <a:lnTo>
                    <a:pt x="5954" y="779"/>
                  </a:lnTo>
                  <a:lnTo>
                    <a:pt x="5861" y="873"/>
                  </a:lnTo>
                  <a:lnTo>
                    <a:pt x="5785" y="966"/>
                  </a:lnTo>
                  <a:lnTo>
                    <a:pt x="5700" y="1059"/>
                  </a:lnTo>
                  <a:lnTo>
                    <a:pt x="5633" y="1161"/>
                  </a:lnTo>
                  <a:lnTo>
                    <a:pt x="5556" y="1271"/>
                  </a:lnTo>
                  <a:lnTo>
                    <a:pt x="5497" y="1372"/>
                  </a:lnTo>
                  <a:lnTo>
                    <a:pt x="5353" y="1296"/>
                  </a:lnTo>
                  <a:lnTo>
                    <a:pt x="5218" y="1228"/>
                  </a:lnTo>
                  <a:lnTo>
                    <a:pt x="5065" y="1169"/>
                  </a:lnTo>
                  <a:lnTo>
                    <a:pt x="4913" y="1118"/>
                  </a:lnTo>
                  <a:lnTo>
                    <a:pt x="4760" y="1076"/>
                  </a:lnTo>
                  <a:lnTo>
                    <a:pt x="4608" y="1050"/>
                  </a:lnTo>
                  <a:lnTo>
                    <a:pt x="4447" y="1033"/>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618" y="1745"/>
                  </a:lnTo>
                  <a:lnTo>
                    <a:pt x="2516" y="1855"/>
                  </a:lnTo>
                  <a:lnTo>
                    <a:pt x="2423" y="1974"/>
                  </a:lnTo>
                  <a:lnTo>
                    <a:pt x="2338" y="2101"/>
                  </a:lnTo>
                  <a:lnTo>
                    <a:pt x="2262" y="2228"/>
                  </a:lnTo>
                  <a:lnTo>
                    <a:pt x="2194" y="2363"/>
                  </a:lnTo>
                  <a:lnTo>
                    <a:pt x="2135" y="2499"/>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924" y="6767"/>
                  </a:lnTo>
                  <a:lnTo>
                    <a:pt x="1068" y="6869"/>
                  </a:lnTo>
                  <a:lnTo>
                    <a:pt x="1229" y="6962"/>
                  </a:lnTo>
                  <a:lnTo>
                    <a:pt x="1390" y="7038"/>
                  </a:lnTo>
                  <a:lnTo>
                    <a:pt x="1559" y="7106"/>
                  </a:lnTo>
                  <a:lnTo>
                    <a:pt x="1728" y="7157"/>
                  </a:lnTo>
                  <a:lnTo>
                    <a:pt x="1906" y="7191"/>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447" y="8851"/>
                  </a:lnTo>
                  <a:lnTo>
                    <a:pt x="4608" y="8834"/>
                  </a:lnTo>
                  <a:lnTo>
                    <a:pt x="4769" y="8808"/>
                  </a:lnTo>
                  <a:lnTo>
                    <a:pt x="4921" y="8766"/>
                  </a:lnTo>
                  <a:lnTo>
                    <a:pt x="5074" y="8715"/>
                  </a:lnTo>
                  <a:lnTo>
                    <a:pt x="5218" y="8656"/>
                  </a:lnTo>
                  <a:lnTo>
                    <a:pt x="5362" y="8588"/>
                  </a:lnTo>
                  <a:lnTo>
                    <a:pt x="5506" y="8503"/>
                  </a:lnTo>
                  <a:lnTo>
                    <a:pt x="5565" y="8614"/>
                  </a:lnTo>
                  <a:lnTo>
                    <a:pt x="5641" y="8715"/>
                  </a:lnTo>
                  <a:lnTo>
                    <a:pt x="5709" y="8808"/>
                  </a:lnTo>
                  <a:lnTo>
                    <a:pt x="5794" y="8910"/>
                  </a:lnTo>
                  <a:lnTo>
                    <a:pt x="5878" y="9003"/>
                  </a:lnTo>
                  <a:lnTo>
                    <a:pt x="5963" y="9088"/>
                  </a:lnTo>
                  <a:lnTo>
                    <a:pt x="6056" y="9173"/>
                  </a:lnTo>
                  <a:lnTo>
                    <a:pt x="6149" y="9257"/>
                  </a:lnTo>
                  <a:lnTo>
                    <a:pt x="6336" y="9393"/>
                  </a:lnTo>
                  <a:lnTo>
                    <a:pt x="6539" y="9511"/>
                  </a:lnTo>
                  <a:lnTo>
                    <a:pt x="6742" y="9621"/>
                  </a:lnTo>
                  <a:lnTo>
                    <a:pt x="6962" y="9706"/>
                  </a:lnTo>
                  <a:lnTo>
                    <a:pt x="7183" y="9774"/>
                  </a:lnTo>
                  <a:lnTo>
                    <a:pt x="7411" y="9825"/>
                  </a:lnTo>
                  <a:lnTo>
                    <a:pt x="7640" y="9850"/>
                  </a:lnTo>
                  <a:lnTo>
                    <a:pt x="7877" y="9867"/>
                  </a:lnTo>
                  <a:lnTo>
                    <a:pt x="8114" y="9850"/>
                  </a:lnTo>
                  <a:lnTo>
                    <a:pt x="8343" y="9825"/>
                  </a:lnTo>
                  <a:lnTo>
                    <a:pt x="8572" y="9774"/>
                  </a:lnTo>
                  <a:lnTo>
                    <a:pt x="8792" y="9706"/>
                  </a:lnTo>
                  <a:lnTo>
                    <a:pt x="9012" y="9621"/>
                  </a:lnTo>
                  <a:lnTo>
                    <a:pt x="9215" y="9511"/>
                  </a:lnTo>
                  <a:lnTo>
                    <a:pt x="9418" y="9393"/>
                  </a:lnTo>
                  <a:lnTo>
                    <a:pt x="9605" y="9257"/>
                  </a:lnTo>
                  <a:lnTo>
                    <a:pt x="9698" y="9173"/>
                  </a:lnTo>
                  <a:lnTo>
                    <a:pt x="9791" y="9088"/>
                  </a:lnTo>
                  <a:lnTo>
                    <a:pt x="9876" y="9003"/>
                  </a:lnTo>
                  <a:lnTo>
                    <a:pt x="9961" y="8910"/>
                  </a:lnTo>
                  <a:lnTo>
                    <a:pt x="10037" y="8808"/>
                  </a:lnTo>
                  <a:lnTo>
                    <a:pt x="10113" y="8715"/>
                  </a:lnTo>
                  <a:lnTo>
                    <a:pt x="10181" y="8614"/>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830" y="3092"/>
                  </a:lnTo>
                  <a:lnTo>
                    <a:pt x="14678" y="2990"/>
                  </a:lnTo>
                  <a:lnTo>
                    <a:pt x="14525" y="2897"/>
                  </a:lnTo>
                  <a:lnTo>
                    <a:pt x="14356" y="2821"/>
                  </a:lnTo>
                  <a:lnTo>
                    <a:pt x="14195" y="2761"/>
                  </a:lnTo>
                  <a:lnTo>
                    <a:pt x="14017" y="2710"/>
                  </a:lnTo>
                  <a:lnTo>
                    <a:pt x="13839" y="2668"/>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198" y="1271"/>
                  </a:lnTo>
                  <a:lnTo>
                    <a:pt x="10121" y="1161"/>
                  </a:lnTo>
                  <a:lnTo>
                    <a:pt x="10054" y="1059"/>
                  </a:lnTo>
                  <a:lnTo>
                    <a:pt x="9969" y="966"/>
                  </a:lnTo>
                  <a:lnTo>
                    <a:pt x="9884" y="873"/>
                  </a:lnTo>
                  <a:lnTo>
                    <a:pt x="9800" y="779"/>
                  </a:lnTo>
                  <a:lnTo>
                    <a:pt x="9706" y="695"/>
                  </a:lnTo>
                  <a:lnTo>
                    <a:pt x="9613" y="618"/>
                  </a:lnTo>
                  <a:lnTo>
                    <a:pt x="9520" y="542"/>
                  </a:lnTo>
                  <a:lnTo>
                    <a:pt x="9427" y="474"/>
                  </a:lnTo>
                  <a:lnTo>
                    <a:pt x="9224" y="356"/>
                  </a:lnTo>
                  <a:lnTo>
                    <a:pt x="9012" y="246"/>
                  </a:lnTo>
                  <a:lnTo>
                    <a:pt x="8800" y="161"/>
                  </a:lnTo>
                  <a:lnTo>
                    <a:pt x="8572" y="93"/>
                  </a:lnTo>
                  <a:lnTo>
                    <a:pt x="8343" y="43"/>
                  </a:lnTo>
                  <a:lnTo>
                    <a:pt x="8114" y="9"/>
                  </a:lnTo>
                  <a:lnTo>
                    <a:pt x="79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138250" y="-378500"/>
              <a:ext cx="393650" cy="246700"/>
            </a:xfrm>
            <a:custGeom>
              <a:rect b="b" l="l" r="r" t="t"/>
              <a:pathLst>
                <a:path extrusionOk="0" fill="none" h="9868" w="15746">
                  <a:moveTo>
                    <a:pt x="14974" y="3210"/>
                  </a:moveTo>
                  <a:lnTo>
                    <a:pt x="14974" y="3210"/>
                  </a:lnTo>
                  <a:lnTo>
                    <a:pt x="14830" y="3092"/>
                  </a:lnTo>
                  <a:lnTo>
                    <a:pt x="14678" y="2990"/>
                  </a:lnTo>
                  <a:lnTo>
                    <a:pt x="14525" y="2897"/>
                  </a:lnTo>
                  <a:lnTo>
                    <a:pt x="14356" y="2821"/>
                  </a:lnTo>
                  <a:lnTo>
                    <a:pt x="14195" y="2761"/>
                  </a:lnTo>
                  <a:lnTo>
                    <a:pt x="14017" y="2710"/>
                  </a:lnTo>
                  <a:lnTo>
                    <a:pt x="13839" y="2668"/>
                  </a:lnTo>
                  <a:lnTo>
                    <a:pt x="13662" y="2643"/>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257" y="1372"/>
                  </a:lnTo>
                  <a:lnTo>
                    <a:pt x="10198" y="1271"/>
                  </a:lnTo>
                  <a:lnTo>
                    <a:pt x="10121" y="1161"/>
                  </a:lnTo>
                  <a:lnTo>
                    <a:pt x="10054" y="1059"/>
                  </a:lnTo>
                  <a:lnTo>
                    <a:pt x="9969" y="966"/>
                  </a:lnTo>
                  <a:lnTo>
                    <a:pt x="9884" y="873"/>
                  </a:lnTo>
                  <a:lnTo>
                    <a:pt x="9800" y="779"/>
                  </a:lnTo>
                  <a:lnTo>
                    <a:pt x="9706" y="695"/>
                  </a:lnTo>
                  <a:lnTo>
                    <a:pt x="9613" y="618"/>
                  </a:lnTo>
                  <a:lnTo>
                    <a:pt x="9613" y="618"/>
                  </a:lnTo>
                  <a:lnTo>
                    <a:pt x="9520" y="542"/>
                  </a:lnTo>
                  <a:lnTo>
                    <a:pt x="9427" y="474"/>
                  </a:lnTo>
                  <a:lnTo>
                    <a:pt x="9224" y="356"/>
                  </a:lnTo>
                  <a:lnTo>
                    <a:pt x="9012" y="246"/>
                  </a:lnTo>
                  <a:lnTo>
                    <a:pt x="8800" y="161"/>
                  </a:lnTo>
                  <a:lnTo>
                    <a:pt x="8572" y="93"/>
                  </a:lnTo>
                  <a:lnTo>
                    <a:pt x="8343" y="43"/>
                  </a:lnTo>
                  <a:lnTo>
                    <a:pt x="8114" y="9"/>
                  </a:lnTo>
                  <a:lnTo>
                    <a:pt x="7996" y="0"/>
                  </a:lnTo>
                  <a:lnTo>
                    <a:pt x="7877" y="0"/>
                  </a:lnTo>
                  <a:lnTo>
                    <a:pt x="7877" y="0"/>
                  </a:lnTo>
                  <a:lnTo>
                    <a:pt x="7758" y="0"/>
                  </a:lnTo>
                  <a:lnTo>
                    <a:pt x="7640" y="9"/>
                  </a:lnTo>
                  <a:lnTo>
                    <a:pt x="7411" y="43"/>
                  </a:lnTo>
                  <a:lnTo>
                    <a:pt x="7183" y="93"/>
                  </a:lnTo>
                  <a:lnTo>
                    <a:pt x="6954" y="161"/>
                  </a:lnTo>
                  <a:lnTo>
                    <a:pt x="6742" y="246"/>
                  </a:lnTo>
                  <a:lnTo>
                    <a:pt x="6530" y="356"/>
                  </a:lnTo>
                  <a:lnTo>
                    <a:pt x="6327" y="474"/>
                  </a:lnTo>
                  <a:lnTo>
                    <a:pt x="6234" y="542"/>
                  </a:lnTo>
                  <a:lnTo>
                    <a:pt x="6141" y="618"/>
                  </a:lnTo>
                  <a:lnTo>
                    <a:pt x="6141" y="618"/>
                  </a:lnTo>
                  <a:lnTo>
                    <a:pt x="6048" y="695"/>
                  </a:lnTo>
                  <a:lnTo>
                    <a:pt x="5954" y="779"/>
                  </a:lnTo>
                  <a:lnTo>
                    <a:pt x="5861" y="873"/>
                  </a:lnTo>
                  <a:lnTo>
                    <a:pt x="5785" y="966"/>
                  </a:lnTo>
                  <a:lnTo>
                    <a:pt x="5700" y="1059"/>
                  </a:lnTo>
                  <a:lnTo>
                    <a:pt x="5633" y="1161"/>
                  </a:lnTo>
                  <a:lnTo>
                    <a:pt x="5556" y="1271"/>
                  </a:lnTo>
                  <a:lnTo>
                    <a:pt x="5497" y="1372"/>
                  </a:lnTo>
                  <a:lnTo>
                    <a:pt x="5497" y="1372"/>
                  </a:lnTo>
                  <a:lnTo>
                    <a:pt x="5353" y="1296"/>
                  </a:lnTo>
                  <a:lnTo>
                    <a:pt x="5218" y="1228"/>
                  </a:lnTo>
                  <a:lnTo>
                    <a:pt x="5065" y="1169"/>
                  </a:lnTo>
                  <a:lnTo>
                    <a:pt x="4913" y="1118"/>
                  </a:lnTo>
                  <a:lnTo>
                    <a:pt x="4760" y="1076"/>
                  </a:lnTo>
                  <a:lnTo>
                    <a:pt x="4608" y="1050"/>
                  </a:lnTo>
                  <a:lnTo>
                    <a:pt x="4447" y="1033"/>
                  </a:lnTo>
                  <a:lnTo>
                    <a:pt x="4286" y="1025"/>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728" y="1635"/>
                  </a:lnTo>
                  <a:lnTo>
                    <a:pt x="2618" y="1745"/>
                  </a:lnTo>
                  <a:lnTo>
                    <a:pt x="2516" y="1855"/>
                  </a:lnTo>
                  <a:lnTo>
                    <a:pt x="2423" y="1974"/>
                  </a:lnTo>
                  <a:lnTo>
                    <a:pt x="2338" y="2101"/>
                  </a:lnTo>
                  <a:lnTo>
                    <a:pt x="2262" y="2228"/>
                  </a:lnTo>
                  <a:lnTo>
                    <a:pt x="2194" y="2363"/>
                  </a:lnTo>
                  <a:lnTo>
                    <a:pt x="2135" y="2499"/>
                  </a:lnTo>
                  <a:lnTo>
                    <a:pt x="2092" y="2643"/>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780" y="6649"/>
                  </a:lnTo>
                  <a:lnTo>
                    <a:pt x="924" y="6767"/>
                  </a:lnTo>
                  <a:lnTo>
                    <a:pt x="1068" y="6869"/>
                  </a:lnTo>
                  <a:lnTo>
                    <a:pt x="1229" y="6962"/>
                  </a:lnTo>
                  <a:lnTo>
                    <a:pt x="1390" y="7038"/>
                  </a:lnTo>
                  <a:lnTo>
                    <a:pt x="1559" y="7106"/>
                  </a:lnTo>
                  <a:lnTo>
                    <a:pt x="1728" y="7157"/>
                  </a:lnTo>
                  <a:lnTo>
                    <a:pt x="1906" y="7191"/>
                  </a:lnTo>
                  <a:lnTo>
                    <a:pt x="2084" y="7216"/>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286" y="8859"/>
                  </a:lnTo>
                  <a:lnTo>
                    <a:pt x="4447" y="8851"/>
                  </a:lnTo>
                  <a:lnTo>
                    <a:pt x="4608" y="8834"/>
                  </a:lnTo>
                  <a:lnTo>
                    <a:pt x="4769" y="8808"/>
                  </a:lnTo>
                  <a:lnTo>
                    <a:pt x="4921" y="8766"/>
                  </a:lnTo>
                  <a:lnTo>
                    <a:pt x="5074" y="8715"/>
                  </a:lnTo>
                  <a:lnTo>
                    <a:pt x="5218" y="8656"/>
                  </a:lnTo>
                  <a:lnTo>
                    <a:pt x="5362" y="8588"/>
                  </a:lnTo>
                  <a:lnTo>
                    <a:pt x="5506" y="8503"/>
                  </a:lnTo>
                  <a:lnTo>
                    <a:pt x="5506" y="8503"/>
                  </a:lnTo>
                  <a:lnTo>
                    <a:pt x="5565" y="8614"/>
                  </a:lnTo>
                  <a:lnTo>
                    <a:pt x="5641" y="8715"/>
                  </a:lnTo>
                  <a:lnTo>
                    <a:pt x="5709" y="8808"/>
                  </a:lnTo>
                  <a:lnTo>
                    <a:pt x="5794" y="8910"/>
                  </a:lnTo>
                  <a:lnTo>
                    <a:pt x="5878" y="9003"/>
                  </a:lnTo>
                  <a:lnTo>
                    <a:pt x="5963" y="9088"/>
                  </a:lnTo>
                  <a:lnTo>
                    <a:pt x="6056" y="9173"/>
                  </a:lnTo>
                  <a:lnTo>
                    <a:pt x="6149" y="9257"/>
                  </a:lnTo>
                  <a:lnTo>
                    <a:pt x="6149" y="9257"/>
                  </a:lnTo>
                  <a:lnTo>
                    <a:pt x="6336" y="9393"/>
                  </a:lnTo>
                  <a:lnTo>
                    <a:pt x="6539" y="9511"/>
                  </a:lnTo>
                  <a:lnTo>
                    <a:pt x="6742" y="9621"/>
                  </a:lnTo>
                  <a:lnTo>
                    <a:pt x="6962" y="9706"/>
                  </a:lnTo>
                  <a:lnTo>
                    <a:pt x="7183" y="9774"/>
                  </a:lnTo>
                  <a:lnTo>
                    <a:pt x="7411" y="9825"/>
                  </a:lnTo>
                  <a:lnTo>
                    <a:pt x="7640" y="9850"/>
                  </a:lnTo>
                  <a:lnTo>
                    <a:pt x="7877" y="9867"/>
                  </a:lnTo>
                  <a:lnTo>
                    <a:pt x="7877" y="9867"/>
                  </a:lnTo>
                  <a:lnTo>
                    <a:pt x="8114" y="9850"/>
                  </a:lnTo>
                  <a:lnTo>
                    <a:pt x="8343" y="9825"/>
                  </a:lnTo>
                  <a:lnTo>
                    <a:pt x="8572" y="9774"/>
                  </a:lnTo>
                  <a:lnTo>
                    <a:pt x="8792" y="9706"/>
                  </a:lnTo>
                  <a:lnTo>
                    <a:pt x="9012" y="9621"/>
                  </a:lnTo>
                  <a:lnTo>
                    <a:pt x="9215" y="9511"/>
                  </a:lnTo>
                  <a:lnTo>
                    <a:pt x="9418" y="9393"/>
                  </a:lnTo>
                  <a:lnTo>
                    <a:pt x="9605" y="9257"/>
                  </a:lnTo>
                  <a:lnTo>
                    <a:pt x="9605" y="9257"/>
                  </a:lnTo>
                  <a:lnTo>
                    <a:pt x="9698" y="9173"/>
                  </a:lnTo>
                  <a:lnTo>
                    <a:pt x="9791" y="9088"/>
                  </a:lnTo>
                  <a:lnTo>
                    <a:pt x="9876" y="9003"/>
                  </a:lnTo>
                  <a:lnTo>
                    <a:pt x="9961" y="8910"/>
                  </a:lnTo>
                  <a:lnTo>
                    <a:pt x="10037" y="8808"/>
                  </a:lnTo>
                  <a:lnTo>
                    <a:pt x="10113" y="8715"/>
                  </a:lnTo>
                  <a:lnTo>
                    <a:pt x="10181" y="8614"/>
                  </a:lnTo>
                  <a:lnTo>
                    <a:pt x="10248" y="8503"/>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974" y="321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512600" y="-298250"/>
              <a:ext cx="25" cy="25"/>
            </a:xfrm>
            <a:custGeom>
              <a:rect b="b" l="l" r="r" t="t"/>
              <a:pathLst>
                <a:path extrusionOk="0" fill="none" h="1" w="1">
                  <a:moveTo>
                    <a:pt x="0" y="0"/>
                  </a:moveTo>
                  <a:lnTo>
                    <a:pt x="0"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3"/>
          <p:cNvGrpSpPr/>
          <p:nvPr/>
        </p:nvGrpSpPr>
        <p:grpSpPr>
          <a:xfrm>
            <a:off x="3509798" y="1783247"/>
            <a:ext cx="193618" cy="193532"/>
            <a:chOff x="2766050" y="-563975"/>
            <a:chExt cx="451850" cy="451650"/>
          </a:xfrm>
        </p:grpSpPr>
        <p:sp>
          <p:nvSpPr>
            <p:cNvPr id="118" name="Google Shape;118;p13"/>
            <p:cNvSpPr/>
            <p:nvPr/>
          </p:nvSpPr>
          <p:spPr>
            <a:xfrm>
              <a:off x="2869375" y="-460875"/>
              <a:ext cx="245200" cy="245425"/>
            </a:xfrm>
            <a:custGeom>
              <a:rect b="b" l="l" r="r" t="t"/>
              <a:pathLst>
                <a:path extrusionOk="0" h="9817" w="9808">
                  <a:moveTo>
                    <a:pt x="4904" y="1"/>
                  </a:moveTo>
                  <a:lnTo>
                    <a:pt x="4650" y="9"/>
                  </a:lnTo>
                  <a:lnTo>
                    <a:pt x="4404" y="26"/>
                  </a:lnTo>
                  <a:lnTo>
                    <a:pt x="4159" y="60"/>
                  </a:lnTo>
                  <a:lnTo>
                    <a:pt x="3913" y="102"/>
                  </a:lnTo>
                  <a:lnTo>
                    <a:pt x="3676" y="153"/>
                  </a:lnTo>
                  <a:lnTo>
                    <a:pt x="3447" y="221"/>
                  </a:lnTo>
                  <a:lnTo>
                    <a:pt x="3219" y="297"/>
                  </a:lnTo>
                  <a:lnTo>
                    <a:pt x="2998" y="390"/>
                  </a:lnTo>
                  <a:lnTo>
                    <a:pt x="2778" y="483"/>
                  </a:lnTo>
                  <a:lnTo>
                    <a:pt x="2566" y="593"/>
                  </a:lnTo>
                  <a:lnTo>
                    <a:pt x="2363" y="712"/>
                  </a:lnTo>
                  <a:lnTo>
                    <a:pt x="2160" y="839"/>
                  </a:lnTo>
                  <a:lnTo>
                    <a:pt x="1974" y="975"/>
                  </a:lnTo>
                  <a:lnTo>
                    <a:pt x="1787" y="1119"/>
                  </a:lnTo>
                  <a:lnTo>
                    <a:pt x="1609" y="1279"/>
                  </a:lnTo>
                  <a:lnTo>
                    <a:pt x="1440" y="1440"/>
                  </a:lnTo>
                  <a:lnTo>
                    <a:pt x="1271" y="1610"/>
                  </a:lnTo>
                  <a:lnTo>
                    <a:pt x="1118" y="1788"/>
                  </a:lnTo>
                  <a:lnTo>
                    <a:pt x="974" y="1974"/>
                  </a:lnTo>
                  <a:lnTo>
                    <a:pt x="839" y="2169"/>
                  </a:lnTo>
                  <a:lnTo>
                    <a:pt x="712" y="2364"/>
                  </a:lnTo>
                  <a:lnTo>
                    <a:pt x="593" y="2567"/>
                  </a:lnTo>
                  <a:lnTo>
                    <a:pt x="483" y="2779"/>
                  </a:lnTo>
                  <a:lnTo>
                    <a:pt x="381" y="2999"/>
                  </a:lnTo>
                  <a:lnTo>
                    <a:pt x="297" y="3219"/>
                  </a:lnTo>
                  <a:lnTo>
                    <a:pt x="220" y="3448"/>
                  </a:lnTo>
                  <a:lnTo>
                    <a:pt x="153" y="3685"/>
                  </a:lnTo>
                  <a:lnTo>
                    <a:pt x="102" y="3922"/>
                  </a:lnTo>
                  <a:lnTo>
                    <a:pt x="60" y="4159"/>
                  </a:lnTo>
                  <a:lnTo>
                    <a:pt x="26" y="4405"/>
                  </a:lnTo>
                  <a:lnTo>
                    <a:pt x="9" y="4659"/>
                  </a:lnTo>
                  <a:lnTo>
                    <a:pt x="0" y="4904"/>
                  </a:lnTo>
                  <a:lnTo>
                    <a:pt x="9" y="5158"/>
                  </a:lnTo>
                  <a:lnTo>
                    <a:pt x="26" y="5413"/>
                  </a:lnTo>
                  <a:lnTo>
                    <a:pt x="60" y="5658"/>
                  </a:lnTo>
                  <a:lnTo>
                    <a:pt x="102" y="5895"/>
                  </a:lnTo>
                  <a:lnTo>
                    <a:pt x="153" y="6132"/>
                  </a:lnTo>
                  <a:lnTo>
                    <a:pt x="220" y="6370"/>
                  </a:lnTo>
                  <a:lnTo>
                    <a:pt x="297" y="6598"/>
                  </a:lnTo>
                  <a:lnTo>
                    <a:pt x="381" y="6818"/>
                  </a:lnTo>
                  <a:lnTo>
                    <a:pt x="483" y="7039"/>
                  </a:lnTo>
                  <a:lnTo>
                    <a:pt x="593" y="7250"/>
                  </a:lnTo>
                  <a:lnTo>
                    <a:pt x="712" y="7454"/>
                  </a:lnTo>
                  <a:lnTo>
                    <a:pt x="839" y="7648"/>
                  </a:lnTo>
                  <a:lnTo>
                    <a:pt x="974" y="7843"/>
                  </a:lnTo>
                  <a:lnTo>
                    <a:pt x="1118" y="8030"/>
                  </a:lnTo>
                  <a:lnTo>
                    <a:pt x="1271" y="8207"/>
                  </a:lnTo>
                  <a:lnTo>
                    <a:pt x="1440" y="8377"/>
                  </a:lnTo>
                  <a:lnTo>
                    <a:pt x="1609" y="8538"/>
                  </a:lnTo>
                  <a:lnTo>
                    <a:pt x="1787" y="8690"/>
                  </a:lnTo>
                  <a:lnTo>
                    <a:pt x="1974" y="8843"/>
                  </a:lnTo>
                  <a:lnTo>
                    <a:pt x="2160" y="8978"/>
                  </a:lnTo>
                  <a:lnTo>
                    <a:pt x="2363" y="9105"/>
                  </a:lnTo>
                  <a:lnTo>
                    <a:pt x="2566" y="9224"/>
                  </a:lnTo>
                  <a:lnTo>
                    <a:pt x="2778" y="9334"/>
                  </a:lnTo>
                  <a:lnTo>
                    <a:pt x="2998" y="9427"/>
                  </a:lnTo>
                  <a:lnTo>
                    <a:pt x="3219" y="9520"/>
                  </a:lnTo>
                  <a:lnTo>
                    <a:pt x="3447" y="9596"/>
                  </a:lnTo>
                  <a:lnTo>
                    <a:pt x="3676" y="9664"/>
                  </a:lnTo>
                  <a:lnTo>
                    <a:pt x="3913" y="9715"/>
                  </a:lnTo>
                  <a:lnTo>
                    <a:pt x="4159" y="9757"/>
                  </a:lnTo>
                  <a:lnTo>
                    <a:pt x="4404" y="9791"/>
                  </a:lnTo>
                  <a:lnTo>
                    <a:pt x="4650" y="9808"/>
                  </a:lnTo>
                  <a:lnTo>
                    <a:pt x="4904" y="9817"/>
                  </a:lnTo>
                  <a:lnTo>
                    <a:pt x="5158" y="9808"/>
                  </a:lnTo>
                  <a:lnTo>
                    <a:pt x="5404" y="9791"/>
                  </a:lnTo>
                  <a:lnTo>
                    <a:pt x="5649" y="9757"/>
                  </a:lnTo>
                  <a:lnTo>
                    <a:pt x="5895" y="9715"/>
                  </a:lnTo>
                  <a:lnTo>
                    <a:pt x="6132" y="9664"/>
                  </a:lnTo>
                  <a:lnTo>
                    <a:pt x="6361" y="9596"/>
                  </a:lnTo>
                  <a:lnTo>
                    <a:pt x="6589" y="9520"/>
                  </a:lnTo>
                  <a:lnTo>
                    <a:pt x="6818" y="9427"/>
                  </a:lnTo>
                  <a:lnTo>
                    <a:pt x="7030" y="9334"/>
                  </a:lnTo>
                  <a:lnTo>
                    <a:pt x="7242" y="9224"/>
                  </a:lnTo>
                  <a:lnTo>
                    <a:pt x="7453" y="9105"/>
                  </a:lnTo>
                  <a:lnTo>
                    <a:pt x="7648" y="8978"/>
                  </a:lnTo>
                  <a:lnTo>
                    <a:pt x="7843" y="8843"/>
                  </a:lnTo>
                  <a:lnTo>
                    <a:pt x="8029" y="8690"/>
                  </a:lnTo>
                  <a:lnTo>
                    <a:pt x="8207" y="8538"/>
                  </a:lnTo>
                  <a:lnTo>
                    <a:pt x="8376" y="8377"/>
                  </a:lnTo>
                  <a:lnTo>
                    <a:pt x="8537" y="8207"/>
                  </a:lnTo>
                  <a:lnTo>
                    <a:pt x="8690" y="8030"/>
                  </a:lnTo>
                  <a:lnTo>
                    <a:pt x="8834" y="7843"/>
                  </a:lnTo>
                  <a:lnTo>
                    <a:pt x="8978" y="7648"/>
                  </a:lnTo>
                  <a:lnTo>
                    <a:pt x="9105" y="7454"/>
                  </a:lnTo>
                  <a:lnTo>
                    <a:pt x="9223" y="7250"/>
                  </a:lnTo>
                  <a:lnTo>
                    <a:pt x="9325" y="7039"/>
                  </a:lnTo>
                  <a:lnTo>
                    <a:pt x="9427" y="6818"/>
                  </a:lnTo>
                  <a:lnTo>
                    <a:pt x="9511" y="6598"/>
                  </a:lnTo>
                  <a:lnTo>
                    <a:pt x="9588" y="6370"/>
                  </a:lnTo>
                  <a:lnTo>
                    <a:pt x="9655" y="6132"/>
                  </a:lnTo>
                  <a:lnTo>
                    <a:pt x="9715" y="5895"/>
                  </a:lnTo>
                  <a:lnTo>
                    <a:pt x="9757" y="5658"/>
                  </a:lnTo>
                  <a:lnTo>
                    <a:pt x="9782" y="5413"/>
                  </a:lnTo>
                  <a:lnTo>
                    <a:pt x="9808" y="5158"/>
                  </a:lnTo>
                  <a:lnTo>
                    <a:pt x="9808" y="4904"/>
                  </a:lnTo>
                  <a:lnTo>
                    <a:pt x="9808" y="4659"/>
                  </a:lnTo>
                  <a:lnTo>
                    <a:pt x="9782" y="4405"/>
                  </a:lnTo>
                  <a:lnTo>
                    <a:pt x="9757" y="4159"/>
                  </a:lnTo>
                  <a:lnTo>
                    <a:pt x="9715" y="3922"/>
                  </a:lnTo>
                  <a:lnTo>
                    <a:pt x="9655" y="3685"/>
                  </a:lnTo>
                  <a:lnTo>
                    <a:pt x="9588" y="3448"/>
                  </a:lnTo>
                  <a:lnTo>
                    <a:pt x="9511" y="3219"/>
                  </a:lnTo>
                  <a:lnTo>
                    <a:pt x="9427" y="2999"/>
                  </a:lnTo>
                  <a:lnTo>
                    <a:pt x="9325" y="2779"/>
                  </a:lnTo>
                  <a:lnTo>
                    <a:pt x="9223" y="2567"/>
                  </a:lnTo>
                  <a:lnTo>
                    <a:pt x="9105" y="2364"/>
                  </a:lnTo>
                  <a:lnTo>
                    <a:pt x="8978" y="2169"/>
                  </a:lnTo>
                  <a:lnTo>
                    <a:pt x="8834" y="1974"/>
                  </a:lnTo>
                  <a:lnTo>
                    <a:pt x="8690" y="1788"/>
                  </a:lnTo>
                  <a:lnTo>
                    <a:pt x="8537" y="1610"/>
                  </a:lnTo>
                  <a:lnTo>
                    <a:pt x="8376" y="1440"/>
                  </a:lnTo>
                  <a:lnTo>
                    <a:pt x="8207" y="1279"/>
                  </a:lnTo>
                  <a:lnTo>
                    <a:pt x="8029" y="1119"/>
                  </a:lnTo>
                  <a:lnTo>
                    <a:pt x="7843" y="975"/>
                  </a:lnTo>
                  <a:lnTo>
                    <a:pt x="7648" y="839"/>
                  </a:lnTo>
                  <a:lnTo>
                    <a:pt x="7453" y="712"/>
                  </a:lnTo>
                  <a:lnTo>
                    <a:pt x="7242" y="593"/>
                  </a:lnTo>
                  <a:lnTo>
                    <a:pt x="7030" y="483"/>
                  </a:lnTo>
                  <a:lnTo>
                    <a:pt x="6818" y="390"/>
                  </a:lnTo>
                  <a:lnTo>
                    <a:pt x="6589" y="297"/>
                  </a:lnTo>
                  <a:lnTo>
                    <a:pt x="6361" y="221"/>
                  </a:lnTo>
                  <a:lnTo>
                    <a:pt x="6132" y="153"/>
                  </a:lnTo>
                  <a:lnTo>
                    <a:pt x="5895" y="102"/>
                  </a:lnTo>
                  <a:lnTo>
                    <a:pt x="5649" y="60"/>
                  </a:lnTo>
                  <a:lnTo>
                    <a:pt x="5404" y="26"/>
                  </a:lnTo>
                  <a:lnTo>
                    <a:pt x="5158" y="9"/>
                  </a:lnTo>
                  <a:lnTo>
                    <a:pt x="49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869375" y="-460875"/>
              <a:ext cx="245200" cy="245425"/>
            </a:xfrm>
            <a:custGeom>
              <a:rect b="b" l="l" r="r" t="t"/>
              <a:pathLst>
                <a:path extrusionOk="0" fill="none" h="9817" w="9808">
                  <a:moveTo>
                    <a:pt x="9808" y="4904"/>
                  </a:moveTo>
                  <a:lnTo>
                    <a:pt x="9808" y="4904"/>
                  </a:lnTo>
                  <a:lnTo>
                    <a:pt x="9808" y="5158"/>
                  </a:lnTo>
                  <a:lnTo>
                    <a:pt x="9782" y="5413"/>
                  </a:lnTo>
                  <a:lnTo>
                    <a:pt x="9757" y="5658"/>
                  </a:lnTo>
                  <a:lnTo>
                    <a:pt x="9715" y="5895"/>
                  </a:lnTo>
                  <a:lnTo>
                    <a:pt x="9655" y="6132"/>
                  </a:lnTo>
                  <a:lnTo>
                    <a:pt x="9588" y="6370"/>
                  </a:lnTo>
                  <a:lnTo>
                    <a:pt x="9511" y="6598"/>
                  </a:lnTo>
                  <a:lnTo>
                    <a:pt x="9427" y="6818"/>
                  </a:lnTo>
                  <a:lnTo>
                    <a:pt x="9325" y="7039"/>
                  </a:lnTo>
                  <a:lnTo>
                    <a:pt x="9223" y="7250"/>
                  </a:lnTo>
                  <a:lnTo>
                    <a:pt x="9105" y="7454"/>
                  </a:lnTo>
                  <a:lnTo>
                    <a:pt x="8978" y="7648"/>
                  </a:lnTo>
                  <a:lnTo>
                    <a:pt x="8834" y="7843"/>
                  </a:lnTo>
                  <a:lnTo>
                    <a:pt x="8690" y="8030"/>
                  </a:lnTo>
                  <a:lnTo>
                    <a:pt x="8537" y="8207"/>
                  </a:lnTo>
                  <a:lnTo>
                    <a:pt x="8376" y="8377"/>
                  </a:lnTo>
                  <a:lnTo>
                    <a:pt x="8207" y="8538"/>
                  </a:lnTo>
                  <a:lnTo>
                    <a:pt x="8029" y="8690"/>
                  </a:lnTo>
                  <a:lnTo>
                    <a:pt x="7843" y="8843"/>
                  </a:lnTo>
                  <a:lnTo>
                    <a:pt x="7648" y="8978"/>
                  </a:lnTo>
                  <a:lnTo>
                    <a:pt x="7453" y="9105"/>
                  </a:lnTo>
                  <a:lnTo>
                    <a:pt x="7242" y="9224"/>
                  </a:lnTo>
                  <a:lnTo>
                    <a:pt x="7030" y="9334"/>
                  </a:lnTo>
                  <a:lnTo>
                    <a:pt x="6818" y="9427"/>
                  </a:lnTo>
                  <a:lnTo>
                    <a:pt x="6589" y="9520"/>
                  </a:lnTo>
                  <a:lnTo>
                    <a:pt x="6361" y="9596"/>
                  </a:lnTo>
                  <a:lnTo>
                    <a:pt x="6132" y="9664"/>
                  </a:lnTo>
                  <a:lnTo>
                    <a:pt x="5895" y="9715"/>
                  </a:lnTo>
                  <a:lnTo>
                    <a:pt x="5649" y="9757"/>
                  </a:lnTo>
                  <a:lnTo>
                    <a:pt x="5404" y="9791"/>
                  </a:lnTo>
                  <a:lnTo>
                    <a:pt x="5158" y="9808"/>
                  </a:lnTo>
                  <a:lnTo>
                    <a:pt x="4904" y="9817"/>
                  </a:lnTo>
                  <a:lnTo>
                    <a:pt x="4904" y="9817"/>
                  </a:lnTo>
                  <a:lnTo>
                    <a:pt x="4650" y="9808"/>
                  </a:lnTo>
                  <a:lnTo>
                    <a:pt x="4404" y="9791"/>
                  </a:lnTo>
                  <a:lnTo>
                    <a:pt x="4159" y="9757"/>
                  </a:lnTo>
                  <a:lnTo>
                    <a:pt x="3913" y="9715"/>
                  </a:lnTo>
                  <a:lnTo>
                    <a:pt x="3676" y="9664"/>
                  </a:lnTo>
                  <a:lnTo>
                    <a:pt x="3447" y="9596"/>
                  </a:lnTo>
                  <a:lnTo>
                    <a:pt x="3219" y="9520"/>
                  </a:lnTo>
                  <a:lnTo>
                    <a:pt x="2998" y="9427"/>
                  </a:lnTo>
                  <a:lnTo>
                    <a:pt x="2778" y="9334"/>
                  </a:lnTo>
                  <a:lnTo>
                    <a:pt x="2566" y="9224"/>
                  </a:lnTo>
                  <a:lnTo>
                    <a:pt x="2363" y="9105"/>
                  </a:lnTo>
                  <a:lnTo>
                    <a:pt x="2160" y="8978"/>
                  </a:lnTo>
                  <a:lnTo>
                    <a:pt x="1974" y="8843"/>
                  </a:lnTo>
                  <a:lnTo>
                    <a:pt x="1787" y="8690"/>
                  </a:lnTo>
                  <a:lnTo>
                    <a:pt x="1609" y="8538"/>
                  </a:lnTo>
                  <a:lnTo>
                    <a:pt x="1440" y="8377"/>
                  </a:lnTo>
                  <a:lnTo>
                    <a:pt x="1271" y="8207"/>
                  </a:lnTo>
                  <a:lnTo>
                    <a:pt x="1118" y="8030"/>
                  </a:lnTo>
                  <a:lnTo>
                    <a:pt x="974" y="7843"/>
                  </a:lnTo>
                  <a:lnTo>
                    <a:pt x="839" y="7648"/>
                  </a:lnTo>
                  <a:lnTo>
                    <a:pt x="712" y="7454"/>
                  </a:lnTo>
                  <a:lnTo>
                    <a:pt x="593" y="7250"/>
                  </a:lnTo>
                  <a:lnTo>
                    <a:pt x="483" y="7039"/>
                  </a:lnTo>
                  <a:lnTo>
                    <a:pt x="381" y="6818"/>
                  </a:lnTo>
                  <a:lnTo>
                    <a:pt x="297" y="6598"/>
                  </a:lnTo>
                  <a:lnTo>
                    <a:pt x="220" y="6370"/>
                  </a:lnTo>
                  <a:lnTo>
                    <a:pt x="153" y="6132"/>
                  </a:lnTo>
                  <a:lnTo>
                    <a:pt x="102" y="5895"/>
                  </a:lnTo>
                  <a:lnTo>
                    <a:pt x="60" y="5658"/>
                  </a:lnTo>
                  <a:lnTo>
                    <a:pt x="26" y="5413"/>
                  </a:lnTo>
                  <a:lnTo>
                    <a:pt x="9" y="5158"/>
                  </a:lnTo>
                  <a:lnTo>
                    <a:pt x="0" y="4904"/>
                  </a:lnTo>
                  <a:lnTo>
                    <a:pt x="0" y="4904"/>
                  </a:lnTo>
                  <a:lnTo>
                    <a:pt x="9" y="4659"/>
                  </a:lnTo>
                  <a:lnTo>
                    <a:pt x="26" y="4405"/>
                  </a:lnTo>
                  <a:lnTo>
                    <a:pt x="60" y="4159"/>
                  </a:lnTo>
                  <a:lnTo>
                    <a:pt x="102" y="3922"/>
                  </a:lnTo>
                  <a:lnTo>
                    <a:pt x="153" y="3685"/>
                  </a:lnTo>
                  <a:lnTo>
                    <a:pt x="220" y="3448"/>
                  </a:lnTo>
                  <a:lnTo>
                    <a:pt x="297" y="3219"/>
                  </a:lnTo>
                  <a:lnTo>
                    <a:pt x="381" y="2999"/>
                  </a:lnTo>
                  <a:lnTo>
                    <a:pt x="483" y="2779"/>
                  </a:lnTo>
                  <a:lnTo>
                    <a:pt x="593" y="2567"/>
                  </a:lnTo>
                  <a:lnTo>
                    <a:pt x="712" y="2364"/>
                  </a:lnTo>
                  <a:lnTo>
                    <a:pt x="839" y="2169"/>
                  </a:lnTo>
                  <a:lnTo>
                    <a:pt x="974" y="1974"/>
                  </a:lnTo>
                  <a:lnTo>
                    <a:pt x="1118" y="1788"/>
                  </a:lnTo>
                  <a:lnTo>
                    <a:pt x="1271" y="1610"/>
                  </a:lnTo>
                  <a:lnTo>
                    <a:pt x="1440" y="1440"/>
                  </a:lnTo>
                  <a:lnTo>
                    <a:pt x="1609" y="1279"/>
                  </a:lnTo>
                  <a:lnTo>
                    <a:pt x="1787" y="1119"/>
                  </a:lnTo>
                  <a:lnTo>
                    <a:pt x="1974" y="975"/>
                  </a:lnTo>
                  <a:lnTo>
                    <a:pt x="2160" y="839"/>
                  </a:lnTo>
                  <a:lnTo>
                    <a:pt x="2363" y="712"/>
                  </a:lnTo>
                  <a:lnTo>
                    <a:pt x="2566" y="593"/>
                  </a:lnTo>
                  <a:lnTo>
                    <a:pt x="2778" y="483"/>
                  </a:lnTo>
                  <a:lnTo>
                    <a:pt x="2998" y="390"/>
                  </a:lnTo>
                  <a:lnTo>
                    <a:pt x="3219" y="297"/>
                  </a:lnTo>
                  <a:lnTo>
                    <a:pt x="3447" y="221"/>
                  </a:lnTo>
                  <a:lnTo>
                    <a:pt x="3676" y="153"/>
                  </a:lnTo>
                  <a:lnTo>
                    <a:pt x="3913" y="102"/>
                  </a:lnTo>
                  <a:lnTo>
                    <a:pt x="4159" y="60"/>
                  </a:lnTo>
                  <a:lnTo>
                    <a:pt x="4404" y="26"/>
                  </a:lnTo>
                  <a:lnTo>
                    <a:pt x="4650" y="9"/>
                  </a:lnTo>
                  <a:lnTo>
                    <a:pt x="4904" y="1"/>
                  </a:lnTo>
                  <a:lnTo>
                    <a:pt x="4904" y="1"/>
                  </a:lnTo>
                  <a:lnTo>
                    <a:pt x="5158" y="9"/>
                  </a:lnTo>
                  <a:lnTo>
                    <a:pt x="5404" y="26"/>
                  </a:lnTo>
                  <a:lnTo>
                    <a:pt x="5649" y="60"/>
                  </a:lnTo>
                  <a:lnTo>
                    <a:pt x="5895" y="102"/>
                  </a:lnTo>
                  <a:lnTo>
                    <a:pt x="6132" y="153"/>
                  </a:lnTo>
                  <a:lnTo>
                    <a:pt x="6361" y="221"/>
                  </a:lnTo>
                  <a:lnTo>
                    <a:pt x="6589" y="297"/>
                  </a:lnTo>
                  <a:lnTo>
                    <a:pt x="6818" y="390"/>
                  </a:lnTo>
                  <a:lnTo>
                    <a:pt x="7030" y="483"/>
                  </a:lnTo>
                  <a:lnTo>
                    <a:pt x="7242" y="593"/>
                  </a:lnTo>
                  <a:lnTo>
                    <a:pt x="7453" y="712"/>
                  </a:lnTo>
                  <a:lnTo>
                    <a:pt x="7648" y="839"/>
                  </a:lnTo>
                  <a:lnTo>
                    <a:pt x="7843" y="975"/>
                  </a:lnTo>
                  <a:lnTo>
                    <a:pt x="8029" y="1119"/>
                  </a:lnTo>
                  <a:lnTo>
                    <a:pt x="8207" y="1279"/>
                  </a:lnTo>
                  <a:lnTo>
                    <a:pt x="8376" y="1440"/>
                  </a:lnTo>
                  <a:lnTo>
                    <a:pt x="8537" y="1610"/>
                  </a:lnTo>
                  <a:lnTo>
                    <a:pt x="8690" y="1788"/>
                  </a:lnTo>
                  <a:lnTo>
                    <a:pt x="8834" y="1974"/>
                  </a:lnTo>
                  <a:lnTo>
                    <a:pt x="8978" y="2169"/>
                  </a:lnTo>
                  <a:lnTo>
                    <a:pt x="9105" y="2364"/>
                  </a:lnTo>
                  <a:lnTo>
                    <a:pt x="9223" y="2567"/>
                  </a:lnTo>
                  <a:lnTo>
                    <a:pt x="9325" y="2779"/>
                  </a:lnTo>
                  <a:lnTo>
                    <a:pt x="9427" y="2999"/>
                  </a:lnTo>
                  <a:lnTo>
                    <a:pt x="9511" y="3219"/>
                  </a:lnTo>
                  <a:lnTo>
                    <a:pt x="9588" y="3448"/>
                  </a:lnTo>
                  <a:lnTo>
                    <a:pt x="9655" y="3685"/>
                  </a:lnTo>
                  <a:lnTo>
                    <a:pt x="9715" y="3922"/>
                  </a:lnTo>
                  <a:lnTo>
                    <a:pt x="9757" y="4159"/>
                  </a:lnTo>
                  <a:lnTo>
                    <a:pt x="9782" y="4405"/>
                  </a:lnTo>
                  <a:lnTo>
                    <a:pt x="9808" y="4659"/>
                  </a:lnTo>
                  <a:lnTo>
                    <a:pt x="9808" y="4904"/>
                  </a:lnTo>
                  <a:lnTo>
                    <a:pt x="9808" y="4904"/>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114550" y="-3382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978825" y="-563975"/>
              <a:ext cx="26500" cy="72000"/>
            </a:xfrm>
            <a:custGeom>
              <a:rect b="b" l="l" r="r" t="t"/>
              <a:pathLst>
                <a:path extrusionOk="0" h="2880" w="1060">
                  <a:moveTo>
                    <a:pt x="475" y="0"/>
                  </a:move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978825"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lnTo>
                    <a:pt x="526" y="0"/>
                  </a:lnTo>
                  <a:lnTo>
                    <a:pt x="526" y="0"/>
                  </a:lnTo>
                  <a:lnTo>
                    <a:pt x="475" y="0"/>
                  </a:ln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26" y="288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991975" y="-49200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145900" y="-351400"/>
              <a:ext cx="72000" cy="26475"/>
            </a:xfrm>
            <a:custGeom>
              <a:rect b="b" l="l" r="r" t="t"/>
              <a:pathLst>
                <a:path extrusionOk="0" h="1059" w="2880">
                  <a:moveTo>
                    <a:pt x="475" y="0"/>
                  </a:move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145900" y="-351400"/>
              <a:ext cx="72000" cy="26475"/>
            </a:xfrm>
            <a:custGeom>
              <a:rect b="b" l="l" r="r" t="t"/>
              <a:pathLst>
                <a:path extrusionOk="0" fill="none" h="1059" w="2880">
                  <a:moveTo>
                    <a:pt x="2355" y="0"/>
                  </a:moveTo>
                  <a:lnTo>
                    <a:pt x="525" y="0"/>
                  </a:lnTo>
                  <a:lnTo>
                    <a:pt x="525" y="0"/>
                  </a:lnTo>
                  <a:lnTo>
                    <a:pt x="475" y="0"/>
                  </a:ln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525" y="1059"/>
                  </a:lnTo>
                  <a:lnTo>
                    <a:pt x="2355" y="1059"/>
                  </a:lnTo>
                  <a:lnTo>
                    <a:pt x="235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lnTo>
                    <a:pt x="2355" y="0"/>
                  </a:lnTo>
                  <a:lnTo>
                    <a:pt x="2355"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04750" y="-35140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978825" y="-184350"/>
              <a:ext cx="26500" cy="72025"/>
            </a:xfrm>
            <a:custGeom>
              <a:rect b="b" l="l" r="r" t="t"/>
              <a:pathLst>
                <a:path extrusionOk="0" h="2881" w="1060">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978825" y="-184350"/>
              <a:ext cx="26500" cy="72025"/>
            </a:xfrm>
            <a:custGeom>
              <a:rect b="b" l="l" r="r" t="t"/>
              <a:pathLst>
                <a:path extrusionOk="0" fill="none" h="2881" w="1060">
                  <a:moveTo>
                    <a:pt x="526" y="1"/>
                  </a:move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26" y="2880"/>
                  </a:lnTo>
                  <a:lnTo>
                    <a:pt x="526"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lnTo>
                    <a:pt x="526" y="1"/>
                  </a:lnTo>
                  <a:lnTo>
                    <a:pt x="526"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991975" y="-18435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766050" y="-351400"/>
              <a:ext cx="72000" cy="26475"/>
            </a:xfrm>
            <a:custGeom>
              <a:rect b="b" l="l" r="r" t="t"/>
              <a:pathLst>
                <a:path extrusionOk="0" h="1059" w="2880">
                  <a:moveTo>
                    <a:pt x="474" y="0"/>
                  </a:move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766050" y="-351400"/>
              <a:ext cx="72000" cy="26475"/>
            </a:xfrm>
            <a:custGeom>
              <a:rect b="b" l="l" r="r" t="t"/>
              <a:pathLst>
                <a:path extrusionOk="0" fill="none" h="1059" w="2880">
                  <a:moveTo>
                    <a:pt x="2880" y="525"/>
                  </a:move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lnTo>
                    <a:pt x="2355" y="0"/>
                  </a:lnTo>
                  <a:lnTo>
                    <a:pt x="534" y="0"/>
                  </a:lnTo>
                  <a:lnTo>
                    <a:pt x="534" y="0"/>
                  </a:lnTo>
                  <a:lnTo>
                    <a:pt x="474" y="0"/>
                  </a:ln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534" y="1059"/>
                  </a:lnTo>
                  <a:lnTo>
                    <a:pt x="2355" y="1059"/>
                  </a:lnTo>
                  <a:lnTo>
                    <a:pt x="2355"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52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38025" y="-3382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096975" y="-501725"/>
              <a:ext cx="58675" cy="58675"/>
            </a:xfrm>
            <a:custGeom>
              <a:rect b="b" l="l" r="r" t="t"/>
              <a:pathLst>
                <a:path extrusionOk="0" h="2347" w="2347">
                  <a:moveTo>
                    <a:pt x="1813" y="0"/>
                  </a:moveTo>
                  <a:lnTo>
                    <a:pt x="1712" y="8"/>
                  </a:lnTo>
                  <a:lnTo>
                    <a:pt x="1618" y="34"/>
                  </a:lnTo>
                  <a:lnTo>
                    <a:pt x="1568" y="59"/>
                  </a:lnTo>
                  <a:lnTo>
                    <a:pt x="1525" y="85"/>
                  </a:lnTo>
                  <a:lnTo>
                    <a:pt x="1483" y="119"/>
                  </a:lnTo>
                  <a:lnTo>
                    <a:pt x="1441" y="152"/>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96" y="2227"/>
                  </a:lnTo>
                  <a:lnTo>
                    <a:pt x="238" y="2261"/>
                  </a:lnTo>
                  <a:lnTo>
                    <a:pt x="280" y="2287"/>
                  </a:lnTo>
                  <a:lnTo>
                    <a:pt x="331" y="2304"/>
                  </a:lnTo>
                  <a:lnTo>
                    <a:pt x="424" y="2338"/>
                  </a:lnTo>
                  <a:lnTo>
                    <a:pt x="526" y="2346"/>
                  </a:lnTo>
                  <a:lnTo>
                    <a:pt x="628" y="2338"/>
                  </a:lnTo>
                  <a:lnTo>
                    <a:pt x="729" y="2304"/>
                  </a:lnTo>
                  <a:lnTo>
                    <a:pt x="772" y="2287"/>
                  </a:lnTo>
                  <a:lnTo>
                    <a:pt x="822" y="2261"/>
                  </a:lnTo>
                  <a:lnTo>
                    <a:pt x="865" y="2227"/>
                  </a:lnTo>
                  <a:lnTo>
                    <a:pt x="899" y="2194"/>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52" y="119"/>
                  </a:lnTo>
                  <a:lnTo>
                    <a:pt x="2110" y="85"/>
                  </a:lnTo>
                  <a:lnTo>
                    <a:pt x="2059" y="59"/>
                  </a:lnTo>
                  <a:lnTo>
                    <a:pt x="2017" y="34"/>
                  </a:lnTo>
                  <a:lnTo>
                    <a:pt x="1915" y="8"/>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096975" y="-501725"/>
              <a:ext cx="58675" cy="58675"/>
            </a:xfrm>
            <a:custGeom>
              <a:rect b="b" l="l" r="r" t="t"/>
              <a:pathLst>
                <a:path extrusionOk="0" fill="none" h="2347" w="2347">
                  <a:moveTo>
                    <a:pt x="526" y="2346"/>
                  </a:moveTo>
                  <a:lnTo>
                    <a:pt x="526" y="2346"/>
                  </a:lnTo>
                  <a:lnTo>
                    <a:pt x="628" y="2338"/>
                  </a:lnTo>
                  <a:lnTo>
                    <a:pt x="729" y="2304"/>
                  </a:lnTo>
                  <a:lnTo>
                    <a:pt x="772" y="2287"/>
                  </a:lnTo>
                  <a:lnTo>
                    <a:pt x="822" y="2261"/>
                  </a:lnTo>
                  <a:lnTo>
                    <a:pt x="865" y="2227"/>
                  </a:lnTo>
                  <a:lnTo>
                    <a:pt x="899" y="2194"/>
                  </a:lnTo>
                  <a:lnTo>
                    <a:pt x="2194" y="898"/>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94" y="152"/>
                  </a:lnTo>
                  <a:lnTo>
                    <a:pt x="2152" y="119"/>
                  </a:lnTo>
                  <a:lnTo>
                    <a:pt x="2110" y="85"/>
                  </a:lnTo>
                  <a:lnTo>
                    <a:pt x="2059" y="59"/>
                  </a:lnTo>
                  <a:lnTo>
                    <a:pt x="2017" y="34"/>
                  </a:lnTo>
                  <a:lnTo>
                    <a:pt x="1915" y="8"/>
                  </a:lnTo>
                  <a:lnTo>
                    <a:pt x="1813" y="0"/>
                  </a:lnTo>
                  <a:lnTo>
                    <a:pt x="1712" y="8"/>
                  </a:lnTo>
                  <a:lnTo>
                    <a:pt x="1618" y="34"/>
                  </a:lnTo>
                  <a:lnTo>
                    <a:pt x="1568" y="59"/>
                  </a:lnTo>
                  <a:lnTo>
                    <a:pt x="1525" y="85"/>
                  </a:lnTo>
                  <a:lnTo>
                    <a:pt x="1483" y="119"/>
                  </a:lnTo>
                  <a:lnTo>
                    <a:pt x="1441" y="152"/>
                  </a:lnTo>
                  <a:lnTo>
                    <a:pt x="153" y="1440"/>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53" y="2194"/>
                  </a:lnTo>
                  <a:lnTo>
                    <a:pt x="196" y="2227"/>
                  </a:lnTo>
                  <a:lnTo>
                    <a:pt x="238" y="2261"/>
                  </a:lnTo>
                  <a:lnTo>
                    <a:pt x="280" y="2287"/>
                  </a:lnTo>
                  <a:lnTo>
                    <a:pt x="331" y="2304"/>
                  </a:lnTo>
                  <a:lnTo>
                    <a:pt x="424" y="2338"/>
                  </a:lnTo>
                  <a:lnTo>
                    <a:pt x="526" y="2346"/>
                  </a:lnTo>
                  <a:lnTo>
                    <a:pt x="526" y="2346"/>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110100" y="-4430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3096975" y="-233250"/>
              <a:ext cx="58675" cy="58675"/>
            </a:xfrm>
            <a:custGeom>
              <a:rect b="b" l="l" r="r" t="t"/>
              <a:pathLst>
                <a:path extrusionOk="0" h="2347" w="2347">
                  <a:moveTo>
                    <a:pt x="526" y="0"/>
                  </a:moveTo>
                  <a:lnTo>
                    <a:pt x="424" y="9"/>
                  </a:lnTo>
                  <a:lnTo>
                    <a:pt x="331" y="43"/>
                  </a:lnTo>
                  <a:lnTo>
                    <a:pt x="280" y="59"/>
                  </a:lnTo>
                  <a:lnTo>
                    <a:pt x="238" y="85"/>
                  </a:lnTo>
                  <a:lnTo>
                    <a:pt x="196" y="119"/>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83" y="2228"/>
                  </a:lnTo>
                  <a:lnTo>
                    <a:pt x="1525" y="2262"/>
                  </a:lnTo>
                  <a:lnTo>
                    <a:pt x="1568" y="2287"/>
                  </a:lnTo>
                  <a:lnTo>
                    <a:pt x="1618" y="2312"/>
                  </a:lnTo>
                  <a:lnTo>
                    <a:pt x="1712" y="2338"/>
                  </a:lnTo>
                  <a:lnTo>
                    <a:pt x="1813" y="2346"/>
                  </a:lnTo>
                  <a:lnTo>
                    <a:pt x="1915" y="2338"/>
                  </a:lnTo>
                  <a:lnTo>
                    <a:pt x="2017" y="2312"/>
                  </a:lnTo>
                  <a:lnTo>
                    <a:pt x="2059" y="2287"/>
                  </a:lnTo>
                  <a:lnTo>
                    <a:pt x="2110" y="2262"/>
                  </a:lnTo>
                  <a:lnTo>
                    <a:pt x="2152" y="2228"/>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lnTo>
                    <a:pt x="865" y="119"/>
                  </a:lnTo>
                  <a:lnTo>
                    <a:pt x="822" y="85"/>
                  </a:lnTo>
                  <a:lnTo>
                    <a:pt x="772" y="59"/>
                  </a:lnTo>
                  <a:lnTo>
                    <a:pt x="729" y="43"/>
                  </a:lnTo>
                  <a:lnTo>
                    <a:pt x="628" y="9"/>
                  </a:lnTo>
                  <a:lnTo>
                    <a:pt x="5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096975" y="-233250"/>
              <a:ext cx="58675" cy="58675"/>
            </a:xfrm>
            <a:custGeom>
              <a:rect b="b" l="l" r="r" t="t"/>
              <a:pathLst>
                <a:path extrusionOk="0" fill="none" h="2347" w="2347">
                  <a:moveTo>
                    <a:pt x="899" y="153"/>
                  </a:moveTo>
                  <a:lnTo>
                    <a:pt x="899" y="153"/>
                  </a:lnTo>
                  <a:lnTo>
                    <a:pt x="865" y="119"/>
                  </a:lnTo>
                  <a:lnTo>
                    <a:pt x="822" y="85"/>
                  </a:lnTo>
                  <a:lnTo>
                    <a:pt x="772" y="59"/>
                  </a:lnTo>
                  <a:lnTo>
                    <a:pt x="729" y="43"/>
                  </a:lnTo>
                  <a:lnTo>
                    <a:pt x="628" y="9"/>
                  </a:lnTo>
                  <a:lnTo>
                    <a:pt x="526" y="0"/>
                  </a:lnTo>
                  <a:lnTo>
                    <a:pt x="424" y="9"/>
                  </a:lnTo>
                  <a:lnTo>
                    <a:pt x="331" y="43"/>
                  </a:lnTo>
                  <a:lnTo>
                    <a:pt x="280" y="59"/>
                  </a:lnTo>
                  <a:lnTo>
                    <a:pt x="238" y="85"/>
                  </a:lnTo>
                  <a:lnTo>
                    <a:pt x="196" y="119"/>
                  </a:lnTo>
                  <a:lnTo>
                    <a:pt x="153" y="153"/>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41" y="2194"/>
                  </a:lnTo>
                  <a:lnTo>
                    <a:pt x="1483" y="2228"/>
                  </a:lnTo>
                  <a:lnTo>
                    <a:pt x="1525" y="2262"/>
                  </a:lnTo>
                  <a:lnTo>
                    <a:pt x="1568" y="2287"/>
                  </a:lnTo>
                  <a:lnTo>
                    <a:pt x="1618" y="2312"/>
                  </a:lnTo>
                  <a:lnTo>
                    <a:pt x="1712" y="2338"/>
                  </a:lnTo>
                  <a:lnTo>
                    <a:pt x="1813" y="2346"/>
                  </a:lnTo>
                  <a:lnTo>
                    <a:pt x="1813" y="2346"/>
                  </a:lnTo>
                  <a:lnTo>
                    <a:pt x="1915" y="2338"/>
                  </a:lnTo>
                  <a:lnTo>
                    <a:pt x="2017" y="2312"/>
                  </a:lnTo>
                  <a:lnTo>
                    <a:pt x="2059" y="2287"/>
                  </a:lnTo>
                  <a:lnTo>
                    <a:pt x="2110" y="2262"/>
                  </a:lnTo>
                  <a:lnTo>
                    <a:pt x="2152" y="2228"/>
                  </a:lnTo>
                  <a:lnTo>
                    <a:pt x="2194" y="2194"/>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3119425" y="-22945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828300" y="-233250"/>
              <a:ext cx="58875" cy="58675"/>
            </a:xfrm>
            <a:custGeom>
              <a:rect b="b" l="l" r="r" t="t"/>
              <a:pathLst>
                <a:path extrusionOk="0" h="2347" w="2355">
                  <a:moveTo>
                    <a:pt x="1821" y="0"/>
                  </a:moveTo>
                  <a:lnTo>
                    <a:pt x="1719" y="9"/>
                  </a:lnTo>
                  <a:lnTo>
                    <a:pt x="1626" y="43"/>
                  </a:lnTo>
                  <a:lnTo>
                    <a:pt x="1576" y="59"/>
                  </a:lnTo>
                  <a:lnTo>
                    <a:pt x="1533" y="85"/>
                  </a:lnTo>
                  <a:lnTo>
                    <a:pt x="1491" y="119"/>
                  </a:lnTo>
                  <a:lnTo>
                    <a:pt x="1448" y="153"/>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95" y="2228"/>
                  </a:lnTo>
                  <a:lnTo>
                    <a:pt x="246" y="2262"/>
                  </a:lnTo>
                  <a:lnTo>
                    <a:pt x="288" y="2287"/>
                  </a:lnTo>
                  <a:lnTo>
                    <a:pt x="331" y="2312"/>
                  </a:lnTo>
                  <a:lnTo>
                    <a:pt x="432" y="2338"/>
                  </a:lnTo>
                  <a:lnTo>
                    <a:pt x="534" y="2346"/>
                  </a:lnTo>
                  <a:lnTo>
                    <a:pt x="635" y="2338"/>
                  </a:lnTo>
                  <a:lnTo>
                    <a:pt x="729" y="2312"/>
                  </a:lnTo>
                  <a:lnTo>
                    <a:pt x="779" y="2287"/>
                  </a:lnTo>
                  <a:lnTo>
                    <a:pt x="822" y="2262"/>
                  </a:lnTo>
                  <a:lnTo>
                    <a:pt x="864" y="2228"/>
                  </a:lnTo>
                  <a:lnTo>
                    <a:pt x="906" y="2194"/>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60" y="119"/>
                  </a:lnTo>
                  <a:lnTo>
                    <a:pt x="2118" y="85"/>
                  </a:lnTo>
                  <a:lnTo>
                    <a:pt x="2067" y="59"/>
                  </a:lnTo>
                  <a:lnTo>
                    <a:pt x="2024" y="43"/>
                  </a:lnTo>
                  <a:lnTo>
                    <a:pt x="1923" y="9"/>
                  </a:lnTo>
                  <a:lnTo>
                    <a:pt x="18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828300" y="-233250"/>
              <a:ext cx="58875" cy="58675"/>
            </a:xfrm>
            <a:custGeom>
              <a:rect b="b" l="l" r="r" t="t"/>
              <a:pathLst>
                <a:path extrusionOk="0" fill="none" h="2347" w="2355">
                  <a:moveTo>
                    <a:pt x="1448" y="153"/>
                  </a:moveTo>
                  <a:lnTo>
                    <a:pt x="161" y="1448"/>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61" y="2194"/>
                  </a:lnTo>
                  <a:lnTo>
                    <a:pt x="195" y="2228"/>
                  </a:lnTo>
                  <a:lnTo>
                    <a:pt x="246" y="2262"/>
                  </a:lnTo>
                  <a:lnTo>
                    <a:pt x="288" y="2287"/>
                  </a:lnTo>
                  <a:lnTo>
                    <a:pt x="331" y="2312"/>
                  </a:lnTo>
                  <a:lnTo>
                    <a:pt x="432" y="2338"/>
                  </a:lnTo>
                  <a:lnTo>
                    <a:pt x="534" y="2346"/>
                  </a:lnTo>
                  <a:lnTo>
                    <a:pt x="534" y="2346"/>
                  </a:lnTo>
                  <a:lnTo>
                    <a:pt x="635" y="2338"/>
                  </a:lnTo>
                  <a:lnTo>
                    <a:pt x="729" y="2312"/>
                  </a:lnTo>
                  <a:lnTo>
                    <a:pt x="779" y="2287"/>
                  </a:lnTo>
                  <a:lnTo>
                    <a:pt x="822" y="2262"/>
                  </a:lnTo>
                  <a:lnTo>
                    <a:pt x="864" y="2228"/>
                  </a:lnTo>
                  <a:lnTo>
                    <a:pt x="906" y="2194"/>
                  </a:lnTo>
                  <a:lnTo>
                    <a:pt x="2194" y="906"/>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94" y="153"/>
                  </a:lnTo>
                  <a:lnTo>
                    <a:pt x="2160" y="119"/>
                  </a:lnTo>
                  <a:lnTo>
                    <a:pt x="2118" y="85"/>
                  </a:lnTo>
                  <a:lnTo>
                    <a:pt x="2067" y="59"/>
                  </a:lnTo>
                  <a:lnTo>
                    <a:pt x="2024" y="43"/>
                  </a:lnTo>
                  <a:lnTo>
                    <a:pt x="1923" y="9"/>
                  </a:lnTo>
                  <a:lnTo>
                    <a:pt x="1821" y="0"/>
                  </a:lnTo>
                  <a:lnTo>
                    <a:pt x="1719" y="9"/>
                  </a:lnTo>
                  <a:lnTo>
                    <a:pt x="1626" y="43"/>
                  </a:lnTo>
                  <a:lnTo>
                    <a:pt x="1576" y="59"/>
                  </a:lnTo>
                  <a:lnTo>
                    <a:pt x="1533" y="85"/>
                  </a:lnTo>
                  <a:lnTo>
                    <a:pt x="1491" y="119"/>
                  </a:lnTo>
                  <a:lnTo>
                    <a:pt x="1448" y="153"/>
                  </a:lnTo>
                  <a:lnTo>
                    <a:pt x="1448" y="15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864500" y="-22945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828300" y="-501725"/>
              <a:ext cx="58875" cy="58675"/>
            </a:xfrm>
            <a:custGeom>
              <a:rect b="b" l="l" r="r" t="t"/>
              <a:pathLst>
                <a:path extrusionOk="0" h="2347" w="2355">
                  <a:moveTo>
                    <a:pt x="534" y="0"/>
                  </a:moveTo>
                  <a:lnTo>
                    <a:pt x="432" y="8"/>
                  </a:lnTo>
                  <a:lnTo>
                    <a:pt x="331" y="34"/>
                  </a:lnTo>
                  <a:lnTo>
                    <a:pt x="288" y="59"/>
                  </a:lnTo>
                  <a:lnTo>
                    <a:pt x="246" y="85"/>
                  </a:lnTo>
                  <a:lnTo>
                    <a:pt x="195" y="119"/>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lnTo>
                    <a:pt x="1491" y="2227"/>
                  </a:lnTo>
                  <a:lnTo>
                    <a:pt x="1533" y="2261"/>
                  </a:lnTo>
                  <a:lnTo>
                    <a:pt x="1576" y="2287"/>
                  </a:lnTo>
                  <a:lnTo>
                    <a:pt x="1626" y="2304"/>
                  </a:lnTo>
                  <a:lnTo>
                    <a:pt x="1719" y="2338"/>
                  </a:lnTo>
                  <a:lnTo>
                    <a:pt x="1821" y="2346"/>
                  </a:lnTo>
                  <a:lnTo>
                    <a:pt x="1923" y="2338"/>
                  </a:lnTo>
                  <a:lnTo>
                    <a:pt x="2024" y="2304"/>
                  </a:lnTo>
                  <a:lnTo>
                    <a:pt x="2067" y="2287"/>
                  </a:lnTo>
                  <a:lnTo>
                    <a:pt x="2118" y="2261"/>
                  </a:lnTo>
                  <a:lnTo>
                    <a:pt x="2160" y="2227"/>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864" y="119"/>
                  </a:lnTo>
                  <a:lnTo>
                    <a:pt x="822" y="85"/>
                  </a:lnTo>
                  <a:lnTo>
                    <a:pt x="779" y="59"/>
                  </a:lnTo>
                  <a:lnTo>
                    <a:pt x="729" y="34"/>
                  </a:lnTo>
                  <a:lnTo>
                    <a:pt x="635" y="8"/>
                  </a:lnTo>
                  <a:lnTo>
                    <a:pt x="5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828300" y="-501725"/>
              <a:ext cx="58875" cy="58675"/>
            </a:xfrm>
            <a:custGeom>
              <a:rect b="b" l="l" r="r" t="t"/>
              <a:pathLst>
                <a:path extrusionOk="0" fill="none" h="2347" w="2355">
                  <a:moveTo>
                    <a:pt x="1448" y="2194"/>
                  </a:moveTo>
                  <a:lnTo>
                    <a:pt x="1448" y="2194"/>
                  </a:lnTo>
                  <a:lnTo>
                    <a:pt x="1491" y="2227"/>
                  </a:lnTo>
                  <a:lnTo>
                    <a:pt x="1533" y="2261"/>
                  </a:lnTo>
                  <a:lnTo>
                    <a:pt x="1576" y="2287"/>
                  </a:lnTo>
                  <a:lnTo>
                    <a:pt x="1626" y="2304"/>
                  </a:lnTo>
                  <a:lnTo>
                    <a:pt x="1719" y="2338"/>
                  </a:lnTo>
                  <a:lnTo>
                    <a:pt x="1821" y="2346"/>
                  </a:lnTo>
                  <a:lnTo>
                    <a:pt x="1821" y="2346"/>
                  </a:lnTo>
                  <a:lnTo>
                    <a:pt x="1923" y="2338"/>
                  </a:lnTo>
                  <a:lnTo>
                    <a:pt x="2024" y="2304"/>
                  </a:lnTo>
                  <a:lnTo>
                    <a:pt x="2067" y="2287"/>
                  </a:lnTo>
                  <a:lnTo>
                    <a:pt x="2118" y="2261"/>
                  </a:lnTo>
                  <a:lnTo>
                    <a:pt x="2160" y="2227"/>
                  </a:lnTo>
                  <a:lnTo>
                    <a:pt x="2194" y="2194"/>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906" y="152"/>
                  </a:lnTo>
                  <a:lnTo>
                    <a:pt x="864" y="119"/>
                  </a:lnTo>
                  <a:lnTo>
                    <a:pt x="822" y="85"/>
                  </a:lnTo>
                  <a:lnTo>
                    <a:pt x="779" y="59"/>
                  </a:lnTo>
                  <a:lnTo>
                    <a:pt x="729" y="34"/>
                  </a:lnTo>
                  <a:lnTo>
                    <a:pt x="635" y="8"/>
                  </a:lnTo>
                  <a:lnTo>
                    <a:pt x="534" y="0"/>
                  </a:lnTo>
                  <a:lnTo>
                    <a:pt x="432" y="8"/>
                  </a:lnTo>
                  <a:lnTo>
                    <a:pt x="331" y="34"/>
                  </a:lnTo>
                  <a:lnTo>
                    <a:pt x="288" y="59"/>
                  </a:lnTo>
                  <a:lnTo>
                    <a:pt x="246" y="85"/>
                  </a:lnTo>
                  <a:lnTo>
                    <a:pt x="195" y="119"/>
                  </a:lnTo>
                  <a:lnTo>
                    <a:pt x="161" y="152"/>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864500" y="-44690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042775" y="-547900"/>
              <a:ext cx="44075" cy="68625"/>
            </a:xfrm>
            <a:custGeom>
              <a:rect b="b" l="l" r="r" t="t"/>
              <a:pathLst>
                <a:path extrusionOk="0" h="2745" w="1763">
                  <a:moveTo>
                    <a:pt x="1229" y="1"/>
                  </a:moveTo>
                  <a:lnTo>
                    <a:pt x="1127" y="18"/>
                  </a:lnTo>
                  <a:lnTo>
                    <a:pt x="1034" y="43"/>
                  </a:lnTo>
                  <a:lnTo>
                    <a:pt x="941" y="94"/>
                  </a:lnTo>
                  <a:lnTo>
                    <a:pt x="865" y="153"/>
                  </a:lnTo>
                  <a:lnTo>
                    <a:pt x="831" y="195"/>
                  </a:lnTo>
                  <a:lnTo>
                    <a:pt x="797" y="238"/>
                  </a:lnTo>
                  <a:lnTo>
                    <a:pt x="771" y="280"/>
                  </a:lnTo>
                  <a:lnTo>
                    <a:pt x="746" y="331"/>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82" y="2728"/>
                  </a:lnTo>
                  <a:lnTo>
                    <a:pt x="433" y="2736"/>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390" y="26"/>
                  </a:lnTo>
                  <a:lnTo>
                    <a:pt x="1339" y="18"/>
                  </a:lnTo>
                  <a:lnTo>
                    <a:pt x="1280" y="9"/>
                  </a:lnTo>
                  <a:lnTo>
                    <a:pt x="12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042775" y="-547900"/>
              <a:ext cx="44075" cy="68625"/>
            </a:xfrm>
            <a:custGeom>
              <a:rect b="b" l="l" r="r" t="t"/>
              <a:pathLst>
                <a:path extrusionOk="0" fill="none" h="2745" w="1763">
                  <a:moveTo>
                    <a:pt x="331" y="2702"/>
                  </a:moveTo>
                  <a:lnTo>
                    <a:pt x="331" y="2702"/>
                  </a:lnTo>
                  <a:lnTo>
                    <a:pt x="382" y="2728"/>
                  </a:lnTo>
                  <a:lnTo>
                    <a:pt x="433" y="2736"/>
                  </a:lnTo>
                  <a:lnTo>
                    <a:pt x="534" y="2745"/>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440" y="43"/>
                  </a:lnTo>
                  <a:lnTo>
                    <a:pt x="1390" y="26"/>
                  </a:lnTo>
                  <a:lnTo>
                    <a:pt x="1339" y="18"/>
                  </a:lnTo>
                  <a:lnTo>
                    <a:pt x="1280" y="9"/>
                  </a:lnTo>
                  <a:lnTo>
                    <a:pt x="1229" y="1"/>
                  </a:lnTo>
                  <a:lnTo>
                    <a:pt x="1127" y="18"/>
                  </a:lnTo>
                  <a:lnTo>
                    <a:pt x="1034" y="43"/>
                  </a:lnTo>
                  <a:lnTo>
                    <a:pt x="941" y="94"/>
                  </a:lnTo>
                  <a:lnTo>
                    <a:pt x="865" y="153"/>
                  </a:lnTo>
                  <a:lnTo>
                    <a:pt x="831" y="195"/>
                  </a:lnTo>
                  <a:lnTo>
                    <a:pt x="797" y="238"/>
                  </a:lnTo>
                  <a:lnTo>
                    <a:pt x="771" y="280"/>
                  </a:lnTo>
                  <a:lnTo>
                    <a:pt x="746" y="331"/>
                  </a:lnTo>
                  <a:lnTo>
                    <a:pt x="43" y="2016"/>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31" y="2702"/>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3051025" y="-48035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3132975" y="-287250"/>
              <a:ext cx="68625" cy="43850"/>
            </a:xfrm>
            <a:custGeom>
              <a:rect b="b" l="l" r="r" t="t"/>
              <a:pathLst>
                <a:path extrusionOk="0" h="1754" w="2745">
                  <a:moveTo>
                    <a:pt x="534" y="1"/>
                  </a:moveTo>
                  <a:lnTo>
                    <a:pt x="433" y="9"/>
                  </a:lnTo>
                  <a:lnTo>
                    <a:pt x="331" y="43"/>
                  </a:lnTo>
                  <a:lnTo>
                    <a:pt x="238" y="85"/>
                  </a:lnTo>
                  <a:lnTo>
                    <a:pt x="162" y="153"/>
                  </a:lnTo>
                  <a:lnTo>
                    <a:pt x="128" y="187"/>
                  </a:lnTo>
                  <a:lnTo>
                    <a:pt x="94" y="229"/>
                  </a:lnTo>
                  <a:lnTo>
                    <a:pt x="68" y="280"/>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67" y="1737"/>
                  </a:lnTo>
                  <a:lnTo>
                    <a:pt x="2118" y="1745"/>
                  </a:lnTo>
                  <a:lnTo>
                    <a:pt x="2220" y="1754"/>
                  </a:lnTo>
                  <a:lnTo>
                    <a:pt x="2296" y="1754"/>
                  </a:lnTo>
                  <a:lnTo>
                    <a:pt x="2372" y="1737"/>
                  </a:lnTo>
                  <a:lnTo>
                    <a:pt x="2440" y="1711"/>
                  </a:lnTo>
                  <a:lnTo>
                    <a:pt x="2508" y="1669"/>
                  </a:lnTo>
                  <a:lnTo>
                    <a:pt x="2567" y="1627"/>
                  </a:lnTo>
                  <a:lnTo>
                    <a:pt x="2626" y="1567"/>
                  </a:lnTo>
                  <a:lnTo>
                    <a:pt x="2668" y="1500"/>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737" y="43"/>
                  </a:lnTo>
                  <a:lnTo>
                    <a:pt x="687" y="17"/>
                  </a:lnTo>
                  <a:lnTo>
                    <a:pt x="636" y="9"/>
                  </a:lnTo>
                  <a:lnTo>
                    <a:pt x="5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3132975" y="-287250"/>
              <a:ext cx="68625" cy="43850"/>
            </a:xfrm>
            <a:custGeom>
              <a:rect b="b" l="l" r="r" t="t"/>
              <a:pathLst>
                <a:path extrusionOk="0" fill="none" h="1754" w="2745">
                  <a:moveTo>
                    <a:pt x="2423" y="737"/>
                  </a:moveTo>
                  <a:lnTo>
                    <a:pt x="737" y="43"/>
                  </a:lnTo>
                  <a:lnTo>
                    <a:pt x="737" y="43"/>
                  </a:lnTo>
                  <a:lnTo>
                    <a:pt x="687" y="17"/>
                  </a:lnTo>
                  <a:lnTo>
                    <a:pt x="636" y="9"/>
                  </a:lnTo>
                  <a:lnTo>
                    <a:pt x="585" y="1"/>
                  </a:lnTo>
                  <a:lnTo>
                    <a:pt x="534" y="1"/>
                  </a:lnTo>
                  <a:lnTo>
                    <a:pt x="433" y="9"/>
                  </a:lnTo>
                  <a:lnTo>
                    <a:pt x="331" y="43"/>
                  </a:lnTo>
                  <a:lnTo>
                    <a:pt x="238" y="85"/>
                  </a:lnTo>
                  <a:lnTo>
                    <a:pt x="162" y="153"/>
                  </a:lnTo>
                  <a:lnTo>
                    <a:pt x="128" y="187"/>
                  </a:lnTo>
                  <a:lnTo>
                    <a:pt x="94" y="229"/>
                  </a:lnTo>
                  <a:lnTo>
                    <a:pt x="68" y="280"/>
                  </a:lnTo>
                  <a:lnTo>
                    <a:pt x="43" y="322"/>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16" y="1720"/>
                  </a:lnTo>
                  <a:lnTo>
                    <a:pt x="2067" y="1737"/>
                  </a:lnTo>
                  <a:lnTo>
                    <a:pt x="2118" y="1745"/>
                  </a:lnTo>
                  <a:lnTo>
                    <a:pt x="2220" y="1754"/>
                  </a:lnTo>
                  <a:lnTo>
                    <a:pt x="2220" y="1754"/>
                  </a:lnTo>
                  <a:lnTo>
                    <a:pt x="2296" y="1754"/>
                  </a:lnTo>
                  <a:lnTo>
                    <a:pt x="2372" y="1737"/>
                  </a:lnTo>
                  <a:lnTo>
                    <a:pt x="2440" y="1711"/>
                  </a:lnTo>
                  <a:lnTo>
                    <a:pt x="2508" y="1669"/>
                  </a:lnTo>
                  <a:lnTo>
                    <a:pt x="2567" y="1627"/>
                  </a:lnTo>
                  <a:lnTo>
                    <a:pt x="2626" y="1567"/>
                  </a:lnTo>
                  <a:lnTo>
                    <a:pt x="2668" y="1500"/>
                  </a:lnTo>
                  <a:lnTo>
                    <a:pt x="2702" y="1432"/>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2423" y="737"/>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193525" y="-26882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897100" y="-197050"/>
              <a:ext cx="44075" cy="68625"/>
            </a:xfrm>
            <a:custGeom>
              <a:rect b="b" l="l" r="r" t="t"/>
              <a:pathLst>
                <a:path extrusionOk="0" h="2745" w="1763">
                  <a:moveTo>
                    <a:pt x="1229" y="0"/>
                  </a:moveTo>
                  <a:lnTo>
                    <a:pt x="1127" y="9"/>
                  </a:lnTo>
                  <a:lnTo>
                    <a:pt x="1026" y="34"/>
                  </a:lnTo>
                  <a:lnTo>
                    <a:pt x="941" y="85"/>
                  </a:lnTo>
                  <a:lnTo>
                    <a:pt x="856" y="153"/>
                  </a:lnTo>
                  <a:lnTo>
                    <a:pt x="822" y="187"/>
                  </a:lnTo>
                  <a:lnTo>
                    <a:pt x="797" y="229"/>
                  </a:lnTo>
                  <a:lnTo>
                    <a:pt x="763" y="271"/>
                  </a:lnTo>
                  <a:lnTo>
                    <a:pt x="746" y="322"/>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82" y="2719"/>
                  </a:lnTo>
                  <a:lnTo>
                    <a:pt x="433" y="2728"/>
                  </a:lnTo>
                  <a:lnTo>
                    <a:pt x="484" y="2736"/>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381" y="17"/>
                  </a:lnTo>
                  <a:lnTo>
                    <a:pt x="1330" y="9"/>
                  </a:lnTo>
                  <a:lnTo>
                    <a:pt x="1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897100" y="-197050"/>
              <a:ext cx="44075" cy="68625"/>
            </a:xfrm>
            <a:custGeom>
              <a:rect b="b" l="l" r="r" t="t"/>
              <a:pathLst>
                <a:path extrusionOk="0" fill="none" h="2745" w="1763">
                  <a:moveTo>
                    <a:pt x="1432" y="34"/>
                  </a:moveTo>
                  <a:lnTo>
                    <a:pt x="1432" y="34"/>
                  </a:lnTo>
                  <a:lnTo>
                    <a:pt x="1381" y="17"/>
                  </a:lnTo>
                  <a:lnTo>
                    <a:pt x="1330" y="9"/>
                  </a:lnTo>
                  <a:lnTo>
                    <a:pt x="1280" y="0"/>
                  </a:lnTo>
                  <a:lnTo>
                    <a:pt x="1229" y="0"/>
                  </a:lnTo>
                  <a:lnTo>
                    <a:pt x="1127" y="9"/>
                  </a:lnTo>
                  <a:lnTo>
                    <a:pt x="1026" y="34"/>
                  </a:lnTo>
                  <a:lnTo>
                    <a:pt x="941" y="85"/>
                  </a:lnTo>
                  <a:lnTo>
                    <a:pt x="856" y="153"/>
                  </a:lnTo>
                  <a:lnTo>
                    <a:pt x="822" y="187"/>
                  </a:lnTo>
                  <a:lnTo>
                    <a:pt x="797" y="229"/>
                  </a:lnTo>
                  <a:lnTo>
                    <a:pt x="763" y="271"/>
                  </a:lnTo>
                  <a:lnTo>
                    <a:pt x="746" y="322"/>
                  </a:lnTo>
                  <a:lnTo>
                    <a:pt x="43" y="2008"/>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31" y="2702"/>
                  </a:lnTo>
                  <a:lnTo>
                    <a:pt x="382" y="2719"/>
                  </a:lnTo>
                  <a:lnTo>
                    <a:pt x="433" y="2728"/>
                  </a:lnTo>
                  <a:lnTo>
                    <a:pt x="484" y="2736"/>
                  </a:lnTo>
                  <a:lnTo>
                    <a:pt x="534" y="2745"/>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432" y="34"/>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932900" y="-196200"/>
              <a:ext cx="25" cy="25"/>
            </a:xfrm>
            <a:custGeom>
              <a:rect b="b" l="l" r="r" t="t"/>
              <a:pathLst>
                <a:path extrusionOk="0" fill="none" h="1" w="1">
                  <a:moveTo>
                    <a:pt x="0" y="0"/>
                  </a:moveTo>
                  <a:lnTo>
                    <a:pt x="0"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782350" y="-433125"/>
              <a:ext cx="68625" cy="44050"/>
            </a:xfrm>
            <a:custGeom>
              <a:rect b="b" l="l" r="r" t="t"/>
              <a:pathLst>
                <a:path extrusionOk="0" h="1762" w="2745">
                  <a:moveTo>
                    <a:pt x="525" y="0"/>
                  </a:moveTo>
                  <a:lnTo>
                    <a:pt x="424" y="17"/>
                  </a:lnTo>
                  <a:lnTo>
                    <a:pt x="331" y="42"/>
                  </a:lnTo>
                  <a:lnTo>
                    <a:pt x="237" y="93"/>
                  </a:lnTo>
                  <a:lnTo>
                    <a:pt x="161" y="153"/>
                  </a:lnTo>
                  <a:lnTo>
                    <a:pt x="127" y="195"/>
                  </a:lnTo>
                  <a:lnTo>
                    <a:pt x="94" y="237"/>
                  </a:lnTo>
                  <a:lnTo>
                    <a:pt x="68" y="28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2008" y="1719"/>
                  </a:lnTo>
                  <a:lnTo>
                    <a:pt x="2058" y="1736"/>
                  </a:lnTo>
                  <a:lnTo>
                    <a:pt x="2109" y="1753"/>
                  </a:lnTo>
                  <a:lnTo>
                    <a:pt x="2211" y="1762"/>
                  </a:lnTo>
                  <a:lnTo>
                    <a:pt x="2287" y="1753"/>
                  </a:lnTo>
                  <a:lnTo>
                    <a:pt x="2363" y="1736"/>
                  </a:lnTo>
                  <a:lnTo>
                    <a:pt x="2440" y="1711"/>
                  </a:lnTo>
                  <a:lnTo>
                    <a:pt x="2507" y="1677"/>
                  </a:lnTo>
                  <a:lnTo>
                    <a:pt x="2567" y="1626"/>
                  </a:lnTo>
                  <a:lnTo>
                    <a:pt x="2617" y="1575"/>
                  </a:lnTo>
                  <a:lnTo>
                    <a:pt x="2668" y="1508"/>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686" y="26"/>
                  </a:lnTo>
                  <a:lnTo>
                    <a:pt x="636" y="17"/>
                  </a:lnTo>
                  <a:lnTo>
                    <a:pt x="576" y="9"/>
                  </a:lnTo>
                  <a:lnTo>
                    <a:pt x="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2782350" y="-433125"/>
              <a:ext cx="68625" cy="44050"/>
            </a:xfrm>
            <a:custGeom>
              <a:rect b="b" l="l" r="r" t="t"/>
              <a:pathLst>
                <a:path extrusionOk="0" fill="none" h="1762" w="2745">
                  <a:moveTo>
                    <a:pt x="331" y="1025"/>
                  </a:moveTo>
                  <a:lnTo>
                    <a:pt x="2008" y="1719"/>
                  </a:lnTo>
                  <a:lnTo>
                    <a:pt x="2008" y="1719"/>
                  </a:lnTo>
                  <a:lnTo>
                    <a:pt x="2058" y="1736"/>
                  </a:lnTo>
                  <a:lnTo>
                    <a:pt x="2109" y="1753"/>
                  </a:lnTo>
                  <a:lnTo>
                    <a:pt x="2211" y="1762"/>
                  </a:lnTo>
                  <a:lnTo>
                    <a:pt x="2211" y="1762"/>
                  </a:lnTo>
                  <a:lnTo>
                    <a:pt x="2287" y="1753"/>
                  </a:lnTo>
                  <a:lnTo>
                    <a:pt x="2363" y="1736"/>
                  </a:lnTo>
                  <a:lnTo>
                    <a:pt x="2440" y="1711"/>
                  </a:lnTo>
                  <a:lnTo>
                    <a:pt x="2507" y="1677"/>
                  </a:lnTo>
                  <a:lnTo>
                    <a:pt x="2567"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737" y="42"/>
                  </a:lnTo>
                  <a:lnTo>
                    <a:pt x="686" y="26"/>
                  </a:lnTo>
                  <a:lnTo>
                    <a:pt x="636" y="17"/>
                  </a:lnTo>
                  <a:lnTo>
                    <a:pt x="576" y="9"/>
                  </a:lnTo>
                  <a:lnTo>
                    <a:pt x="525" y="0"/>
                  </a:lnTo>
                  <a:lnTo>
                    <a:pt x="424" y="17"/>
                  </a:lnTo>
                  <a:lnTo>
                    <a:pt x="331" y="42"/>
                  </a:lnTo>
                  <a:lnTo>
                    <a:pt x="237" y="93"/>
                  </a:lnTo>
                  <a:lnTo>
                    <a:pt x="161" y="153"/>
                  </a:lnTo>
                  <a:lnTo>
                    <a:pt x="127" y="195"/>
                  </a:lnTo>
                  <a:lnTo>
                    <a:pt x="94" y="237"/>
                  </a:lnTo>
                  <a:lnTo>
                    <a:pt x="68" y="280"/>
                  </a:lnTo>
                  <a:lnTo>
                    <a:pt x="43" y="33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331" y="102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790600" y="-407525"/>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3133200" y="-432500"/>
              <a:ext cx="68625" cy="43850"/>
            </a:xfrm>
            <a:custGeom>
              <a:rect b="b" l="l" r="r" t="t"/>
              <a:pathLst>
                <a:path extrusionOk="0" h="1754" w="2745">
                  <a:moveTo>
                    <a:pt x="2168" y="1"/>
                  </a:moveTo>
                  <a:lnTo>
                    <a:pt x="2117" y="9"/>
                  </a:lnTo>
                  <a:lnTo>
                    <a:pt x="2067" y="17"/>
                  </a:lnTo>
                  <a:lnTo>
                    <a:pt x="2016" y="34"/>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76" y="1500"/>
                  </a:lnTo>
                  <a:lnTo>
                    <a:pt x="127" y="1559"/>
                  </a:lnTo>
                  <a:lnTo>
                    <a:pt x="178" y="1618"/>
                  </a:lnTo>
                  <a:lnTo>
                    <a:pt x="237" y="1669"/>
                  </a:lnTo>
                  <a:lnTo>
                    <a:pt x="305" y="1703"/>
                  </a:lnTo>
                  <a:lnTo>
                    <a:pt x="381" y="1728"/>
                  </a:lnTo>
                  <a:lnTo>
                    <a:pt x="457" y="1745"/>
                  </a:lnTo>
                  <a:lnTo>
                    <a:pt x="534" y="1754"/>
                  </a:lnTo>
                  <a:lnTo>
                    <a:pt x="635" y="1745"/>
                  </a:lnTo>
                  <a:lnTo>
                    <a:pt x="686" y="1728"/>
                  </a:lnTo>
                  <a:lnTo>
                    <a:pt x="728" y="1711"/>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685" y="280"/>
                  </a:lnTo>
                  <a:lnTo>
                    <a:pt x="2651" y="229"/>
                  </a:lnTo>
                  <a:lnTo>
                    <a:pt x="2626" y="187"/>
                  </a:lnTo>
                  <a:lnTo>
                    <a:pt x="2592" y="153"/>
                  </a:lnTo>
                  <a:lnTo>
                    <a:pt x="2507" y="85"/>
                  </a:lnTo>
                  <a:lnTo>
                    <a:pt x="2422" y="34"/>
                  </a:lnTo>
                  <a:lnTo>
                    <a:pt x="2321" y="9"/>
                  </a:lnTo>
                  <a:lnTo>
                    <a:pt x="22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3133200" y="-432500"/>
              <a:ext cx="68625" cy="43850"/>
            </a:xfrm>
            <a:custGeom>
              <a:rect b="b" l="l" r="r" t="t"/>
              <a:pathLst>
                <a:path extrusionOk="0" fill="none" h="1754" w="2745">
                  <a:moveTo>
                    <a:pt x="42" y="1423"/>
                  </a:moveTo>
                  <a:lnTo>
                    <a:pt x="42" y="1423"/>
                  </a:lnTo>
                  <a:lnTo>
                    <a:pt x="76" y="1500"/>
                  </a:lnTo>
                  <a:lnTo>
                    <a:pt x="127" y="1559"/>
                  </a:lnTo>
                  <a:lnTo>
                    <a:pt x="178" y="1618"/>
                  </a:lnTo>
                  <a:lnTo>
                    <a:pt x="237" y="1669"/>
                  </a:lnTo>
                  <a:lnTo>
                    <a:pt x="305" y="1703"/>
                  </a:lnTo>
                  <a:lnTo>
                    <a:pt x="381" y="1728"/>
                  </a:lnTo>
                  <a:lnTo>
                    <a:pt x="457" y="1745"/>
                  </a:lnTo>
                  <a:lnTo>
                    <a:pt x="534" y="1754"/>
                  </a:lnTo>
                  <a:lnTo>
                    <a:pt x="534" y="1754"/>
                  </a:lnTo>
                  <a:lnTo>
                    <a:pt x="635" y="1745"/>
                  </a:lnTo>
                  <a:lnTo>
                    <a:pt x="686" y="1728"/>
                  </a:lnTo>
                  <a:lnTo>
                    <a:pt x="728" y="1711"/>
                  </a:lnTo>
                  <a:lnTo>
                    <a:pt x="2414" y="1017"/>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702" y="322"/>
                  </a:lnTo>
                  <a:lnTo>
                    <a:pt x="2685" y="280"/>
                  </a:lnTo>
                  <a:lnTo>
                    <a:pt x="2651" y="229"/>
                  </a:lnTo>
                  <a:lnTo>
                    <a:pt x="2626" y="187"/>
                  </a:lnTo>
                  <a:lnTo>
                    <a:pt x="2592" y="153"/>
                  </a:lnTo>
                  <a:lnTo>
                    <a:pt x="2507" y="85"/>
                  </a:lnTo>
                  <a:lnTo>
                    <a:pt x="2422" y="34"/>
                  </a:lnTo>
                  <a:lnTo>
                    <a:pt x="2321" y="9"/>
                  </a:lnTo>
                  <a:lnTo>
                    <a:pt x="2219" y="1"/>
                  </a:lnTo>
                  <a:lnTo>
                    <a:pt x="2168" y="1"/>
                  </a:lnTo>
                  <a:lnTo>
                    <a:pt x="2117" y="9"/>
                  </a:lnTo>
                  <a:lnTo>
                    <a:pt x="2067" y="17"/>
                  </a:lnTo>
                  <a:lnTo>
                    <a:pt x="2016" y="34"/>
                  </a:lnTo>
                  <a:lnTo>
                    <a:pt x="330" y="737"/>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42" y="142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3134250" y="-396925"/>
              <a:ext cx="25" cy="25"/>
            </a:xfrm>
            <a:custGeom>
              <a:rect b="b" l="l" r="r" t="t"/>
              <a:pathLst>
                <a:path extrusionOk="0" fill="none" h="1" w="1">
                  <a:moveTo>
                    <a:pt x="0" y="0"/>
                  </a:moveTo>
                  <a:lnTo>
                    <a:pt x="0"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3042575" y="-197050"/>
              <a:ext cx="43850" cy="68625"/>
            </a:xfrm>
            <a:custGeom>
              <a:rect b="b" l="l" r="r" t="t"/>
              <a:pathLst>
                <a:path extrusionOk="0" h="2745" w="1754">
                  <a:moveTo>
                    <a:pt x="534" y="0"/>
                  </a:moveTo>
                  <a:lnTo>
                    <a:pt x="483" y="9"/>
                  </a:lnTo>
                  <a:lnTo>
                    <a:pt x="432" y="17"/>
                  </a:lnTo>
                  <a:lnTo>
                    <a:pt x="381" y="26"/>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71" y="2490"/>
                  </a:lnTo>
                  <a:lnTo>
                    <a:pt x="813" y="2558"/>
                  </a:lnTo>
                  <a:lnTo>
                    <a:pt x="873" y="2618"/>
                  </a:lnTo>
                  <a:lnTo>
                    <a:pt x="932" y="2660"/>
                  </a:lnTo>
                  <a:lnTo>
                    <a:pt x="1000" y="2702"/>
                  </a:lnTo>
                  <a:lnTo>
                    <a:pt x="1067" y="2728"/>
                  </a:lnTo>
                  <a:lnTo>
                    <a:pt x="1144" y="2745"/>
                  </a:lnTo>
                  <a:lnTo>
                    <a:pt x="1220" y="2745"/>
                  </a:lnTo>
                  <a:lnTo>
                    <a:pt x="1321" y="2736"/>
                  </a:lnTo>
                  <a:lnTo>
                    <a:pt x="1372" y="2728"/>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lnTo>
                    <a:pt x="991" y="280"/>
                  </a:lnTo>
                  <a:lnTo>
                    <a:pt x="966" y="238"/>
                  </a:lnTo>
                  <a:lnTo>
                    <a:pt x="932" y="195"/>
                  </a:lnTo>
                  <a:lnTo>
                    <a:pt x="898" y="153"/>
                  </a:lnTo>
                  <a:lnTo>
                    <a:pt x="822" y="94"/>
                  </a:lnTo>
                  <a:lnTo>
                    <a:pt x="729" y="43"/>
                  </a:lnTo>
                  <a:lnTo>
                    <a:pt x="635" y="17"/>
                  </a:lnTo>
                  <a:lnTo>
                    <a:pt x="5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042575" y="-197050"/>
              <a:ext cx="43850" cy="68625"/>
            </a:xfrm>
            <a:custGeom>
              <a:rect b="b" l="l" r="r" t="t"/>
              <a:pathLst>
                <a:path extrusionOk="0" fill="none" h="2745" w="1754">
                  <a:moveTo>
                    <a:pt x="1017" y="331"/>
                  </a:moveTo>
                  <a:lnTo>
                    <a:pt x="1017" y="331"/>
                  </a:lnTo>
                  <a:lnTo>
                    <a:pt x="991" y="280"/>
                  </a:lnTo>
                  <a:lnTo>
                    <a:pt x="966" y="238"/>
                  </a:lnTo>
                  <a:lnTo>
                    <a:pt x="932" y="195"/>
                  </a:lnTo>
                  <a:lnTo>
                    <a:pt x="898" y="153"/>
                  </a:lnTo>
                  <a:lnTo>
                    <a:pt x="822" y="94"/>
                  </a:lnTo>
                  <a:lnTo>
                    <a:pt x="729" y="43"/>
                  </a:lnTo>
                  <a:lnTo>
                    <a:pt x="635" y="17"/>
                  </a:lnTo>
                  <a:lnTo>
                    <a:pt x="534" y="0"/>
                  </a:lnTo>
                  <a:lnTo>
                    <a:pt x="483" y="9"/>
                  </a:lnTo>
                  <a:lnTo>
                    <a:pt x="432" y="17"/>
                  </a:lnTo>
                  <a:lnTo>
                    <a:pt x="381" y="26"/>
                  </a:lnTo>
                  <a:lnTo>
                    <a:pt x="322" y="43"/>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37" y="2423"/>
                  </a:lnTo>
                  <a:lnTo>
                    <a:pt x="771" y="2490"/>
                  </a:lnTo>
                  <a:lnTo>
                    <a:pt x="813" y="2558"/>
                  </a:lnTo>
                  <a:lnTo>
                    <a:pt x="873" y="2618"/>
                  </a:lnTo>
                  <a:lnTo>
                    <a:pt x="932" y="2660"/>
                  </a:lnTo>
                  <a:lnTo>
                    <a:pt x="1000" y="2702"/>
                  </a:lnTo>
                  <a:lnTo>
                    <a:pt x="1067" y="2728"/>
                  </a:lnTo>
                  <a:lnTo>
                    <a:pt x="1144" y="2745"/>
                  </a:lnTo>
                  <a:lnTo>
                    <a:pt x="1220" y="2745"/>
                  </a:lnTo>
                  <a:lnTo>
                    <a:pt x="1220" y="2745"/>
                  </a:lnTo>
                  <a:lnTo>
                    <a:pt x="1321" y="2736"/>
                  </a:lnTo>
                  <a:lnTo>
                    <a:pt x="1372" y="2728"/>
                  </a:lnTo>
                  <a:lnTo>
                    <a:pt x="1423" y="2711"/>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067975" y="-18880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782125" y="-287675"/>
              <a:ext cx="68625" cy="43850"/>
            </a:xfrm>
            <a:custGeom>
              <a:rect b="b" l="l" r="r" t="t"/>
              <a:pathLst>
                <a:path extrusionOk="0" h="1754" w="2745">
                  <a:moveTo>
                    <a:pt x="2169" y="1"/>
                  </a:moveTo>
                  <a:lnTo>
                    <a:pt x="2118" y="9"/>
                  </a:lnTo>
                  <a:lnTo>
                    <a:pt x="2067" y="26"/>
                  </a:lnTo>
                  <a:lnTo>
                    <a:pt x="2017" y="43"/>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77" y="1500"/>
                  </a:lnTo>
                  <a:lnTo>
                    <a:pt x="128" y="1567"/>
                  </a:lnTo>
                  <a:lnTo>
                    <a:pt x="179" y="1618"/>
                  </a:lnTo>
                  <a:lnTo>
                    <a:pt x="238" y="1669"/>
                  </a:lnTo>
                  <a:lnTo>
                    <a:pt x="306" y="1703"/>
                  </a:lnTo>
                  <a:lnTo>
                    <a:pt x="382" y="1737"/>
                  </a:lnTo>
                  <a:lnTo>
                    <a:pt x="458" y="1754"/>
                  </a:lnTo>
                  <a:lnTo>
                    <a:pt x="534" y="1754"/>
                  </a:lnTo>
                  <a:lnTo>
                    <a:pt x="636" y="1745"/>
                  </a:lnTo>
                  <a:lnTo>
                    <a:pt x="687" y="1737"/>
                  </a:lnTo>
                  <a:lnTo>
                    <a:pt x="738" y="1720"/>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686" y="280"/>
                  </a:lnTo>
                  <a:lnTo>
                    <a:pt x="2652" y="238"/>
                  </a:lnTo>
                  <a:lnTo>
                    <a:pt x="2626" y="195"/>
                  </a:lnTo>
                  <a:lnTo>
                    <a:pt x="2593" y="153"/>
                  </a:lnTo>
                  <a:lnTo>
                    <a:pt x="2508" y="94"/>
                  </a:lnTo>
                  <a:lnTo>
                    <a:pt x="2423" y="43"/>
                  </a:lnTo>
                  <a:lnTo>
                    <a:pt x="2321" y="9"/>
                  </a:lnTo>
                  <a:lnTo>
                    <a:pt x="2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2782125" y="-287675"/>
              <a:ext cx="68625" cy="43850"/>
            </a:xfrm>
            <a:custGeom>
              <a:rect b="b" l="l" r="r" t="t"/>
              <a:pathLst>
                <a:path extrusionOk="0" fill="none" h="1754" w="2745">
                  <a:moveTo>
                    <a:pt x="2703" y="331"/>
                  </a:moveTo>
                  <a:lnTo>
                    <a:pt x="2703" y="331"/>
                  </a:lnTo>
                  <a:lnTo>
                    <a:pt x="2686" y="280"/>
                  </a:lnTo>
                  <a:lnTo>
                    <a:pt x="2652" y="238"/>
                  </a:lnTo>
                  <a:lnTo>
                    <a:pt x="2626" y="195"/>
                  </a:lnTo>
                  <a:lnTo>
                    <a:pt x="2593" y="153"/>
                  </a:lnTo>
                  <a:lnTo>
                    <a:pt x="2508" y="94"/>
                  </a:lnTo>
                  <a:lnTo>
                    <a:pt x="2423" y="43"/>
                  </a:lnTo>
                  <a:lnTo>
                    <a:pt x="2321" y="9"/>
                  </a:lnTo>
                  <a:lnTo>
                    <a:pt x="2220" y="1"/>
                  </a:lnTo>
                  <a:lnTo>
                    <a:pt x="2169" y="1"/>
                  </a:lnTo>
                  <a:lnTo>
                    <a:pt x="2118" y="9"/>
                  </a:lnTo>
                  <a:lnTo>
                    <a:pt x="2067" y="26"/>
                  </a:lnTo>
                  <a:lnTo>
                    <a:pt x="2017" y="43"/>
                  </a:lnTo>
                  <a:lnTo>
                    <a:pt x="331" y="737"/>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43" y="1432"/>
                  </a:lnTo>
                  <a:lnTo>
                    <a:pt x="77" y="1500"/>
                  </a:lnTo>
                  <a:lnTo>
                    <a:pt x="128" y="1567"/>
                  </a:lnTo>
                  <a:lnTo>
                    <a:pt x="179" y="1618"/>
                  </a:lnTo>
                  <a:lnTo>
                    <a:pt x="238" y="1669"/>
                  </a:lnTo>
                  <a:lnTo>
                    <a:pt x="306" y="1703"/>
                  </a:lnTo>
                  <a:lnTo>
                    <a:pt x="382" y="1737"/>
                  </a:lnTo>
                  <a:lnTo>
                    <a:pt x="458" y="1754"/>
                  </a:lnTo>
                  <a:lnTo>
                    <a:pt x="534" y="1754"/>
                  </a:lnTo>
                  <a:lnTo>
                    <a:pt x="534" y="1754"/>
                  </a:lnTo>
                  <a:lnTo>
                    <a:pt x="636" y="1745"/>
                  </a:lnTo>
                  <a:lnTo>
                    <a:pt x="687" y="1737"/>
                  </a:lnTo>
                  <a:lnTo>
                    <a:pt x="738" y="1720"/>
                  </a:lnTo>
                  <a:lnTo>
                    <a:pt x="2423" y="1017"/>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703" y="33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2849675" y="-279425"/>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897525" y="-547900"/>
              <a:ext cx="44075" cy="68625"/>
            </a:xfrm>
            <a:custGeom>
              <a:rect b="b" l="l" r="r" t="t"/>
              <a:pathLst>
                <a:path extrusionOk="0" h="2745" w="1763">
                  <a:moveTo>
                    <a:pt x="483" y="1"/>
                  </a:moveTo>
                  <a:lnTo>
                    <a:pt x="433" y="9"/>
                  </a:lnTo>
                  <a:lnTo>
                    <a:pt x="382" y="18"/>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lnTo>
                    <a:pt x="780" y="2482"/>
                  </a:lnTo>
                  <a:lnTo>
                    <a:pt x="822" y="2550"/>
                  </a:lnTo>
                  <a:lnTo>
                    <a:pt x="873" y="2609"/>
                  </a:lnTo>
                  <a:lnTo>
                    <a:pt x="941" y="2652"/>
                  </a:lnTo>
                  <a:lnTo>
                    <a:pt x="1009" y="2694"/>
                  </a:lnTo>
                  <a:lnTo>
                    <a:pt x="1076" y="2719"/>
                  </a:lnTo>
                  <a:lnTo>
                    <a:pt x="1153" y="2736"/>
                  </a:lnTo>
                  <a:lnTo>
                    <a:pt x="1229" y="2745"/>
                  </a:lnTo>
                  <a:lnTo>
                    <a:pt x="1330" y="2728"/>
                  </a:lnTo>
                  <a:lnTo>
                    <a:pt x="1381" y="2719"/>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5" y="229"/>
                  </a:lnTo>
                  <a:lnTo>
                    <a:pt x="941" y="187"/>
                  </a:lnTo>
                  <a:lnTo>
                    <a:pt x="907" y="153"/>
                  </a:lnTo>
                  <a:lnTo>
                    <a:pt x="822" y="85"/>
                  </a:lnTo>
                  <a:lnTo>
                    <a:pt x="738" y="35"/>
                  </a:lnTo>
                  <a:lnTo>
                    <a:pt x="636" y="9"/>
                  </a:lnTo>
                  <a:lnTo>
                    <a:pt x="5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2897525" y="-547900"/>
              <a:ext cx="44075" cy="68625"/>
            </a:xfrm>
            <a:custGeom>
              <a:rect b="b" l="l" r="r" t="t"/>
              <a:pathLst>
                <a:path extrusionOk="0" fill="none" h="2745" w="1763">
                  <a:moveTo>
                    <a:pt x="738" y="2414"/>
                  </a:moveTo>
                  <a:lnTo>
                    <a:pt x="738" y="2414"/>
                  </a:lnTo>
                  <a:lnTo>
                    <a:pt x="780" y="2482"/>
                  </a:lnTo>
                  <a:lnTo>
                    <a:pt x="822" y="2550"/>
                  </a:lnTo>
                  <a:lnTo>
                    <a:pt x="873" y="2609"/>
                  </a:lnTo>
                  <a:lnTo>
                    <a:pt x="941" y="2652"/>
                  </a:lnTo>
                  <a:lnTo>
                    <a:pt x="1009" y="2694"/>
                  </a:lnTo>
                  <a:lnTo>
                    <a:pt x="1076" y="2719"/>
                  </a:lnTo>
                  <a:lnTo>
                    <a:pt x="1153" y="2736"/>
                  </a:lnTo>
                  <a:lnTo>
                    <a:pt x="1229" y="2745"/>
                  </a:lnTo>
                  <a:lnTo>
                    <a:pt x="1229" y="2745"/>
                  </a:lnTo>
                  <a:lnTo>
                    <a:pt x="1330" y="2728"/>
                  </a:lnTo>
                  <a:lnTo>
                    <a:pt x="1381" y="2719"/>
                  </a:lnTo>
                  <a:lnTo>
                    <a:pt x="1432" y="2702"/>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5" y="229"/>
                  </a:lnTo>
                  <a:lnTo>
                    <a:pt x="941" y="187"/>
                  </a:lnTo>
                  <a:lnTo>
                    <a:pt x="907" y="153"/>
                  </a:lnTo>
                  <a:lnTo>
                    <a:pt x="822" y="85"/>
                  </a:lnTo>
                  <a:lnTo>
                    <a:pt x="738" y="35"/>
                  </a:lnTo>
                  <a:lnTo>
                    <a:pt x="636" y="9"/>
                  </a:lnTo>
                  <a:lnTo>
                    <a:pt x="534" y="1"/>
                  </a:lnTo>
                  <a:lnTo>
                    <a:pt x="483" y="1"/>
                  </a:lnTo>
                  <a:lnTo>
                    <a:pt x="433" y="9"/>
                  </a:lnTo>
                  <a:lnTo>
                    <a:pt x="382" y="18"/>
                  </a:lnTo>
                  <a:lnTo>
                    <a:pt x="331" y="35"/>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915950" y="-48755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3"/>
          <p:cNvGrpSpPr/>
          <p:nvPr/>
        </p:nvGrpSpPr>
        <p:grpSpPr>
          <a:xfrm>
            <a:off x="3863189" y="2693684"/>
            <a:ext cx="216539" cy="216431"/>
            <a:chOff x="3286900" y="-563975"/>
            <a:chExt cx="451875" cy="451650"/>
          </a:xfrm>
        </p:grpSpPr>
        <p:sp>
          <p:nvSpPr>
            <p:cNvPr id="170" name="Google Shape;170;p13"/>
            <p:cNvSpPr/>
            <p:nvPr/>
          </p:nvSpPr>
          <p:spPr>
            <a:xfrm>
              <a:off x="3499700" y="-563975"/>
              <a:ext cx="26500" cy="72000"/>
            </a:xfrm>
            <a:custGeom>
              <a:rect b="b" l="l" r="r" t="t"/>
              <a:pathLst>
                <a:path extrusionOk="0" h="2880" w="1060">
                  <a:moveTo>
                    <a:pt x="475" y="0"/>
                  </a:moveTo>
                  <a:lnTo>
                    <a:pt x="424" y="8"/>
                  </a:lnTo>
                  <a:lnTo>
                    <a:pt x="373" y="17"/>
                  </a:lnTo>
                  <a:lnTo>
                    <a:pt x="322" y="34"/>
                  </a:lnTo>
                  <a:lnTo>
                    <a:pt x="229" y="85"/>
                  </a:lnTo>
                  <a:lnTo>
                    <a:pt x="153" y="152"/>
                  </a:lnTo>
                  <a:lnTo>
                    <a:pt x="85" y="229"/>
                  </a:lnTo>
                  <a:lnTo>
                    <a:pt x="43" y="322"/>
                  </a:lnTo>
                  <a:lnTo>
                    <a:pt x="18" y="364"/>
                  </a:lnTo>
                  <a:lnTo>
                    <a:pt x="9" y="415"/>
                  </a:lnTo>
                  <a:lnTo>
                    <a:pt x="1" y="474"/>
                  </a:lnTo>
                  <a:lnTo>
                    <a:pt x="1" y="525"/>
                  </a:lnTo>
                  <a:lnTo>
                    <a:pt x="1" y="2346"/>
                  </a:lnTo>
                  <a:lnTo>
                    <a:pt x="1" y="2405"/>
                  </a:lnTo>
                  <a:lnTo>
                    <a:pt x="9" y="2456"/>
                  </a:lnTo>
                  <a:lnTo>
                    <a:pt x="18" y="2507"/>
                  </a:lnTo>
                  <a:lnTo>
                    <a:pt x="43" y="2558"/>
                  </a:lnTo>
                  <a:lnTo>
                    <a:pt x="85" y="2642"/>
                  </a:lnTo>
                  <a:lnTo>
                    <a:pt x="153" y="2719"/>
                  </a:lnTo>
                  <a:lnTo>
                    <a:pt x="229" y="2786"/>
                  </a:lnTo>
                  <a:lnTo>
                    <a:pt x="322" y="2837"/>
                  </a:lnTo>
                  <a:lnTo>
                    <a:pt x="373" y="2854"/>
                  </a:lnTo>
                  <a:lnTo>
                    <a:pt x="424" y="2863"/>
                  </a:lnTo>
                  <a:lnTo>
                    <a:pt x="475" y="2871"/>
                  </a:lnTo>
                  <a:lnTo>
                    <a:pt x="526" y="2880"/>
                  </a:lnTo>
                  <a:lnTo>
                    <a:pt x="585" y="2871"/>
                  </a:lnTo>
                  <a:lnTo>
                    <a:pt x="636" y="2863"/>
                  </a:lnTo>
                  <a:lnTo>
                    <a:pt x="687" y="2854"/>
                  </a:lnTo>
                  <a:lnTo>
                    <a:pt x="729" y="2837"/>
                  </a:lnTo>
                  <a:lnTo>
                    <a:pt x="822" y="2786"/>
                  </a:lnTo>
                  <a:lnTo>
                    <a:pt x="898" y="2719"/>
                  </a:lnTo>
                  <a:lnTo>
                    <a:pt x="966" y="2642"/>
                  </a:lnTo>
                  <a:lnTo>
                    <a:pt x="1017" y="2558"/>
                  </a:lnTo>
                  <a:lnTo>
                    <a:pt x="1034" y="2507"/>
                  </a:lnTo>
                  <a:lnTo>
                    <a:pt x="1042" y="2456"/>
                  </a:lnTo>
                  <a:lnTo>
                    <a:pt x="1051" y="2405"/>
                  </a:lnTo>
                  <a:lnTo>
                    <a:pt x="1059" y="2346"/>
                  </a:lnTo>
                  <a:lnTo>
                    <a:pt x="1059" y="525"/>
                  </a:lnTo>
                  <a:lnTo>
                    <a:pt x="1051" y="474"/>
                  </a:lnTo>
                  <a:lnTo>
                    <a:pt x="1042" y="415"/>
                  </a:lnTo>
                  <a:lnTo>
                    <a:pt x="1034" y="364"/>
                  </a:lnTo>
                  <a:lnTo>
                    <a:pt x="1017" y="322"/>
                  </a:lnTo>
                  <a:lnTo>
                    <a:pt x="966" y="229"/>
                  </a:lnTo>
                  <a:lnTo>
                    <a:pt x="898" y="152"/>
                  </a:lnTo>
                  <a:lnTo>
                    <a:pt x="822" y="85"/>
                  </a:lnTo>
                  <a:lnTo>
                    <a:pt x="729" y="34"/>
                  </a:lnTo>
                  <a:lnTo>
                    <a:pt x="687" y="17"/>
                  </a:lnTo>
                  <a:lnTo>
                    <a:pt x="636" y="8"/>
                  </a:lnTo>
                  <a:lnTo>
                    <a:pt x="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499700"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8" y="2719"/>
                  </a:lnTo>
                  <a:lnTo>
                    <a:pt x="966" y="2642"/>
                  </a:lnTo>
                  <a:lnTo>
                    <a:pt x="1017" y="2558"/>
                  </a:lnTo>
                  <a:lnTo>
                    <a:pt x="1034" y="2507"/>
                  </a:lnTo>
                  <a:lnTo>
                    <a:pt x="1042" y="2456"/>
                  </a:lnTo>
                  <a:lnTo>
                    <a:pt x="1051" y="2405"/>
                  </a:lnTo>
                  <a:lnTo>
                    <a:pt x="1059" y="2346"/>
                  </a:lnTo>
                  <a:lnTo>
                    <a:pt x="1059" y="525"/>
                  </a:lnTo>
                  <a:lnTo>
                    <a:pt x="1059" y="525"/>
                  </a:lnTo>
                  <a:lnTo>
                    <a:pt x="1051" y="474"/>
                  </a:lnTo>
                  <a:lnTo>
                    <a:pt x="1042" y="415"/>
                  </a:lnTo>
                  <a:lnTo>
                    <a:pt x="1034" y="364"/>
                  </a:lnTo>
                  <a:lnTo>
                    <a:pt x="1017" y="322"/>
                  </a:lnTo>
                  <a:lnTo>
                    <a:pt x="966" y="229"/>
                  </a:lnTo>
                  <a:lnTo>
                    <a:pt x="898" y="152"/>
                  </a:lnTo>
                  <a:lnTo>
                    <a:pt x="822" y="85"/>
                  </a:lnTo>
                  <a:lnTo>
                    <a:pt x="729" y="34"/>
                  </a:lnTo>
                  <a:lnTo>
                    <a:pt x="687" y="17"/>
                  </a:lnTo>
                  <a:lnTo>
                    <a:pt x="636" y="8"/>
                  </a:lnTo>
                  <a:lnTo>
                    <a:pt x="585" y="0"/>
                  </a:lnTo>
                  <a:lnTo>
                    <a:pt x="526" y="0"/>
                  </a:lnTo>
                  <a:lnTo>
                    <a:pt x="526" y="0"/>
                  </a:lnTo>
                  <a:lnTo>
                    <a:pt x="475" y="0"/>
                  </a:lnTo>
                  <a:lnTo>
                    <a:pt x="424" y="8"/>
                  </a:lnTo>
                  <a:lnTo>
                    <a:pt x="373" y="17"/>
                  </a:lnTo>
                  <a:lnTo>
                    <a:pt x="322" y="34"/>
                  </a:lnTo>
                  <a:lnTo>
                    <a:pt x="229" y="85"/>
                  </a:lnTo>
                  <a:lnTo>
                    <a:pt x="153" y="152"/>
                  </a:lnTo>
                  <a:lnTo>
                    <a:pt x="85"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5" y="2642"/>
                  </a:lnTo>
                  <a:lnTo>
                    <a:pt x="153" y="2719"/>
                  </a:lnTo>
                  <a:lnTo>
                    <a:pt x="229" y="2786"/>
                  </a:lnTo>
                  <a:lnTo>
                    <a:pt x="322" y="2837"/>
                  </a:lnTo>
                  <a:lnTo>
                    <a:pt x="373" y="2854"/>
                  </a:lnTo>
                  <a:lnTo>
                    <a:pt x="424" y="2863"/>
                  </a:lnTo>
                  <a:lnTo>
                    <a:pt x="475" y="2871"/>
                  </a:lnTo>
                  <a:lnTo>
                    <a:pt x="526" y="2880"/>
                  </a:lnTo>
                  <a:lnTo>
                    <a:pt x="526" y="288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3512825" y="-492000"/>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3666750" y="-351400"/>
              <a:ext cx="72025" cy="26475"/>
            </a:xfrm>
            <a:custGeom>
              <a:rect b="b" l="l" r="r" t="t"/>
              <a:pathLst>
                <a:path extrusionOk="0" h="1059" w="2881">
                  <a:moveTo>
                    <a:pt x="475" y="0"/>
                  </a:moveTo>
                  <a:lnTo>
                    <a:pt x="424" y="9"/>
                  </a:lnTo>
                  <a:lnTo>
                    <a:pt x="374" y="26"/>
                  </a:lnTo>
                  <a:lnTo>
                    <a:pt x="323" y="43"/>
                  </a:lnTo>
                  <a:lnTo>
                    <a:pt x="230" y="93"/>
                  </a:lnTo>
                  <a:lnTo>
                    <a:pt x="153" y="153"/>
                  </a:lnTo>
                  <a:lnTo>
                    <a:pt x="94" y="237"/>
                  </a:lnTo>
                  <a:lnTo>
                    <a:pt x="43" y="322"/>
                  </a:lnTo>
                  <a:lnTo>
                    <a:pt x="26" y="373"/>
                  </a:lnTo>
                  <a:lnTo>
                    <a:pt x="9" y="424"/>
                  </a:lnTo>
                  <a:lnTo>
                    <a:pt x="1" y="475"/>
                  </a:lnTo>
                  <a:lnTo>
                    <a:pt x="1" y="525"/>
                  </a:lnTo>
                  <a:lnTo>
                    <a:pt x="1" y="585"/>
                  </a:lnTo>
                  <a:lnTo>
                    <a:pt x="9" y="635"/>
                  </a:lnTo>
                  <a:lnTo>
                    <a:pt x="26" y="686"/>
                  </a:lnTo>
                  <a:lnTo>
                    <a:pt x="43" y="737"/>
                  </a:lnTo>
                  <a:lnTo>
                    <a:pt x="94" y="822"/>
                  </a:lnTo>
                  <a:lnTo>
                    <a:pt x="153" y="907"/>
                  </a:lnTo>
                  <a:lnTo>
                    <a:pt x="230" y="966"/>
                  </a:lnTo>
                  <a:lnTo>
                    <a:pt x="323" y="1017"/>
                  </a:lnTo>
                  <a:lnTo>
                    <a:pt x="374" y="1034"/>
                  </a:lnTo>
                  <a:lnTo>
                    <a:pt x="424" y="1050"/>
                  </a:lnTo>
                  <a:lnTo>
                    <a:pt x="475" y="1059"/>
                  </a:lnTo>
                  <a:lnTo>
                    <a:pt x="2406" y="1059"/>
                  </a:lnTo>
                  <a:lnTo>
                    <a:pt x="2457" y="1050"/>
                  </a:lnTo>
                  <a:lnTo>
                    <a:pt x="2508" y="1034"/>
                  </a:lnTo>
                  <a:lnTo>
                    <a:pt x="2559" y="1017"/>
                  </a:lnTo>
                  <a:lnTo>
                    <a:pt x="2652" y="966"/>
                  </a:lnTo>
                  <a:lnTo>
                    <a:pt x="2728" y="907"/>
                  </a:lnTo>
                  <a:lnTo>
                    <a:pt x="2787" y="822"/>
                  </a:lnTo>
                  <a:lnTo>
                    <a:pt x="2838" y="737"/>
                  </a:lnTo>
                  <a:lnTo>
                    <a:pt x="2855" y="686"/>
                  </a:lnTo>
                  <a:lnTo>
                    <a:pt x="2872" y="635"/>
                  </a:lnTo>
                  <a:lnTo>
                    <a:pt x="2881" y="585"/>
                  </a:lnTo>
                  <a:lnTo>
                    <a:pt x="2881" y="525"/>
                  </a:lnTo>
                  <a:lnTo>
                    <a:pt x="2881" y="475"/>
                  </a:lnTo>
                  <a:lnTo>
                    <a:pt x="2872" y="424"/>
                  </a:lnTo>
                  <a:lnTo>
                    <a:pt x="2855" y="373"/>
                  </a:lnTo>
                  <a:lnTo>
                    <a:pt x="2838" y="322"/>
                  </a:lnTo>
                  <a:lnTo>
                    <a:pt x="2787" y="237"/>
                  </a:lnTo>
                  <a:lnTo>
                    <a:pt x="2728" y="153"/>
                  </a:lnTo>
                  <a:lnTo>
                    <a:pt x="2652" y="93"/>
                  </a:lnTo>
                  <a:lnTo>
                    <a:pt x="2559" y="43"/>
                  </a:lnTo>
                  <a:lnTo>
                    <a:pt x="2508" y="26"/>
                  </a:lnTo>
                  <a:lnTo>
                    <a:pt x="2457" y="9"/>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66750" y="-351400"/>
              <a:ext cx="72025" cy="26475"/>
            </a:xfrm>
            <a:custGeom>
              <a:rect b="b" l="l" r="r" t="t"/>
              <a:pathLst>
                <a:path extrusionOk="0" fill="none" h="1059" w="2881">
                  <a:moveTo>
                    <a:pt x="2355" y="0"/>
                  </a:moveTo>
                  <a:lnTo>
                    <a:pt x="526" y="0"/>
                  </a:lnTo>
                  <a:lnTo>
                    <a:pt x="526" y="0"/>
                  </a:lnTo>
                  <a:lnTo>
                    <a:pt x="475" y="0"/>
                  </a:lnTo>
                  <a:lnTo>
                    <a:pt x="424" y="9"/>
                  </a:lnTo>
                  <a:lnTo>
                    <a:pt x="374" y="26"/>
                  </a:lnTo>
                  <a:lnTo>
                    <a:pt x="323" y="43"/>
                  </a:lnTo>
                  <a:lnTo>
                    <a:pt x="230" y="93"/>
                  </a:lnTo>
                  <a:lnTo>
                    <a:pt x="153" y="153"/>
                  </a:lnTo>
                  <a:lnTo>
                    <a:pt x="94" y="237"/>
                  </a:lnTo>
                  <a:lnTo>
                    <a:pt x="43" y="322"/>
                  </a:lnTo>
                  <a:lnTo>
                    <a:pt x="26" y="373"/>
                  </a:lnTo>
                  <a:lnTo>
                    <a:pt x="9" y="424"/>
                  </a:lnTo>
                  <a:lnTo>
                    <a:pt x="1" y="475"/>
                  </a:lnTo>
                  <a:lnTo>
                    <a:pt x="1" y="525"/>
                  </a:lnTo>
                  <a:lnTo>
                    <a:pt x="1" y="525"/>
                  </a:lnTo>
                  <a:lnTo>
                    <a:pt x="1" y="585"/>
                  </a:lnTo>
                  <a:lnTo>
                    <a:pt x="9" y="635"/>
                  </a:lnTo>
                  <a:lnTo>
                    <a:pt x="26" y="686"/>
                  </a:lnTo>
                  <a:lnTo>
                    <a:pt x="43" y="737"/>
                  </a:lnTo>
                  <a:lnTo>
                    <a:pt x="94" y="822"/>
                  </a:lnTo>
                  <a:lnTo>
                    <a:pt x="153" y="907"/>
                  </a:lnTo>
                  <a:lnTo>
                    <a:pt x="230" y="966"/>
                  </a:lnTo>
                  <a:lnTo>
                    <a:pt x="323" y="1017"/>
                  </a:lnTo>
                  <a:lnTo>
                    <a:pt x="374" y="1034"/>
                  </a:lnTo>
                  <a:lnTo>
                    <a:pt x="424" y="1050"/>
                  </a:lnTo>
                  <a:lnTo>
                    <a:pt x="475" y="1059"/>
                  </a:lnTo>
                  <a:lnTo>
                    <a:pt x="526" y="1059"/>
                  </a:lnTo>
                  <a:lnTo>
                    <a:pt x="2355" y="1059"/>
                  </a:lnTo>
                  <a:lnTo>
                    <a:pt x="2355" y="1059"/>
                  </a:lnTo>
                  <a:lnTo>
                    <a:pt x="2406" y="1059"/>
                  </a:lnTo>
                  <a:lnTo>
                    <a:pt x="2457" y="1050"/>
                  </a:lnTo>
                  <a:lnTo>
                    <a:pt x="2508" y="1034"/>
                  </a:lnTo>
                  <a:lnTo>
                    <a:pt x="2559" y="1017"/>
                  </a:lnTo>
                  <a:lnTo>
                    <a:pt x="2652" y="966"/>
                  </a:lnTo>
                  <a:lnTo>
                    <a:pt x="2728" y="907"/>
                  </a:lnTo>
                  <a:lnTo>
                    <a:pt x="2787" y="822"/>
                  </a:lnTo>
                  <a:lnTo>
                    <a:pt x="2838" y="737"/>
                  </a:lnTo>
                  <a:lnTo>
                    <a:pt x="2855" y="686"/>
                  </a:lnTo>
                  <a:lnTo>
                    <a:pt x="2872" y="635"/>
                  </a:lnTo>
                  <a:lnTo>
                    <a:pt x="2881" y="585"/>
                  </a:lnTo>
                  <a:lnTo>
                    <a:pt x="2881" y="525"/>
                  </a:lnTo>
                  <a:lnTo>
                    <a:pt x="2881" y="525"/>
                  </a:lnTo>
                  <a:lnTo>
                    <a:pt x="2881" y="475"/>
                  </a:lnTo>
                  <a:lnTo>
                    <a:pt x="2872" y="424"/>
                  </a:lnTo>
                  <a:lnTo>
                    <a:pt x="2855" y="373"/>
                  </a:lnTo>
                  <a:lnTo>
                    <a:pt x="2838" y="322"/>
                  </a:lnTo>
                  <a:lnTo>
                    <a:pt x="2787" y="237"/>
                  </a:lnTo>
                  <a:lnTo>
                    <a:pt x="2728" y="153"/>
                  </a:lnTo>
                  <a:lnTo>
                    <a:pt x="2652" y="93"/>
                  </a:lnTo>
                  <a:lnTo>
                    <a:pt x="2559" y="43"/>
                  </a:lnTo>
                  <a:lnTo>
                    <a:pt x="2508" y="26"/>
                  </a:lnTo>
                  <a:lnTo>
                    <a:pt x="2457" y="9"/>
                  </a:lnTo>
                  <a:lnTo>
                    <a:pt x="2406" y="0"/>
                  </a:lnTo>
                  <a:lnTo>
                    <a:pt x="2355" y="0"/>
                  </a:lnTo>
                  <a:lnTo>
                    <a:pt x="2355"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725625" y="-351400"/>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3286900" y="-351400"/>
              <a:ext cx="72025" cy="26475"/>
            </a:xfrm>
            <a:custGeom>
              <a:rect b="b" l="l" r="r" t="t"/>
              <a:pathLst>
                <a:path extrusionOk="0" h="1059" w="2881">
                  <a:moveTo>
                    <a:pt x="475" y="0"/>
                  </a:moveTo>
                  <a:lnTo>
                    <a:pt x="424" y="9"/>
                  </a:lnTo>
                  <a:lnTo>
                    <a:pt x="374" y="26"/>
                  </a:lnTo>
                  <a:lnTo>
                    <a:pt x="323" y="43"/>
                  </a:lnTo>
                  <a:lnTo>
                    <a:pt x="238" y="93"/>
                  </a:lnTo>
                  <a:lnTo>
                    <a:pt x="162" y="153"/>
                  </a:lnTo>
                  <a:lnTo>
                    <a:pt x="94" y="237"/>
                  </a:lnTo>
                  <a:lnTo>
                    <a:pt x="43" y="322"/>
                  </a:lnTo>
                  <a:lnTo>
                    <a:pt x="26" y="373"/>
                  </a:lnTo>
                  <a:lnTo>
                    <a:pt x="9" y="424"/>
                  </a:lnTo>
                  <a:lnTo>
                    <a:pt x="9" y="475"/>
                  </a:lnTo>
                  <a:lnTo>
                    <a:pt x="1" y="525"/>
                  </a:lnTo>
                  <a:lnTo>
                    <a:pt x="9" y="585"/>
                  </a:lnTo>
                  <a:lnTo>
                    <a:pt x="9" y="635"/>
                  </a:lnTo>
                  <a:lnTo>
                    <a:pt x="26" y="686"/>
                  </a:lnTo>
                  <a:lnTo>
                    <a:pt x="43" y="737"/>
                  </a:lnTo>
                  <a:lnTo>
                    <a:pt x="94" y="822"/>
                  </a:lnTo>
                  <a:lnTo>
                    <a:pt x="162" y="907"/>
                  </a:lnTo>
                  <a:lnTo>
                    <a:pt x="238" y="966"/>
                  </a:lnTo>
                  <a:lnTo>
                    <a:pt x="323" y="1017"/>
                  </a:lnTo>
                  <a:lnTo>
                    <a:pt x="374" y="1034"/>
                  </a:lnTo>
                  <a:lnTo>
                    <a:pt x="424" y="1050"/>
                  </a:lnTo>
                  <a:lnTo>
                    <a:pt x="475" y="1059"/>
                  </a:lnTo>
                  <a:lnTo>
                    <a:pt x="2406" y="1059"/>
                  </a:lnTo>
                  <a:lnTo>
                    <a:pt x="2465" y="1050"/>
                  </a:lnTo>
                  <a:lnTo>
                    <a:pt x="2516" y="1034"/>
                  </a:lnTo>
                  <a:lnTo>
                    <a:pt x="2559" y="1017"/>
                  </a:lnTo>
                  <a:lnTo>
                    <a:pt x="2652" y="966"/>
                  </a:lnTo>
                  <a:lnTo>
                    <a:pt x="2728" y="907"/>
                  </a:lnTo>
                  <a:lnTo>
                    <a:pt x="2796" y="822"/>
                  </a:lnTo>
                  <a:lnTo>
                    <a:pt x="2847" y="737"/>
                  </a:lnTo>
                  <a:lnTo>
                    <a:pt x="2864" y="686"/>
                  </a:lnTo>
                  <a:lnTo>
                    <a:pt x="2872" y="635"/>
                  </a:lnTo>
                  <a:lnTo>
                    <a:pt x="2880" y="585"/>
                  </a:lnTo>
                  <a:lnTo>
                    <a:pt x="2880" y="525"/>
                  </a:lnTo>
                  <a:lnTo>
                    <a:pt x="2880" y="475"/>
                  </a:lnTo>
                  <a:lnTo>
                    <a:pt x="2872" y="424"/>
                  </a:lnTo>
                  <a:lnTo>
                    <a:pt x="2864" y="373"/>
                  </a:lnTo>
                  <a:lnTo>
                    <a:pt x="2847" y="322"/>
                  </a:lnTo>
                  <a:lnTo>
                    <a:pt x="2796" y="237"/>
                  </a:lnTo>
                  <a:lnTo>
                    <a:pt x="2728" y="153"/>
                  </a:lnTo>
                  <a:lnTo>
                    <a:pt x="2652" y="93"/>
                  </a:lnTo>
                  <a:lnTo>
                    <a:pt x="2559" y="43"/>
                  </a:lnTo>
                  <a:lnTo>
                    <a:pt x="2516" y="26"/>
                  </a:lnTo>
                  <a:lnTo>
                    <a:pt x="2465" y="9"/>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286900" y="-351400"/>
              <a:ext cx="72025" cy="26475"/>
            </a:xfrm>
            <a:custGeom>
              <a:rect b="b" l="l" r="r" t="t"/>
              <a:pathLst>
                <a:path extrusionOk="0" fill="none" h="1059" w="2881">
                  <a:moveTo>
                    <a:pt x="2355" y="1059"/>
                  </a:moveTo>
                  <a:lnTo>
                    <a:pt x="2355" y="1059"/>
                  </a:lnTo>
                  <a:lnTo>
                    <a:pt x="2406" y="1059"/>
                  </a:lnTo>
                  <a:lnTo>
                    <a:pt x="2465" y="1050"/>
                  </a:lnTo>
                  <a:lnTo>
                    <a:pt x="2516" y="1034"/>
                  </a:lnTo>
                  <a:lnTo>
                    <a:pt x="2559" y="1017"/>
                  </a:lnTo>
                  <a:lnTo>
                    <a:pt x="2652" y="966"/>
                  </a:lnTo>
                  <a:lnTo>
                    <a:pt x="2728" y="907"/>
                  </a:lnTo>
                  <a:lnTo>
                    <a:pt x="2796" y="822"/>
                  </a:lnTo>
                  <a:lnTo>
                    <a:pt x="2847" y="737"/>
                  </a:lnTo>
                  <a:lnTo>
                    <a:pt x="2864" y="686"/>
                  </a:lnTo>
                  <a:lnTo>
                    <a:pt x="2872" y="635"/>
                  </a:lnTo>
                  <a:lnTo>
                    <a:pt x="2880" y="585"/>
                  </a:lnTo>
                  <a:lnTo>
                    <a:pt x="2880" y="525"/>
                  </a:lnTo>
                  <a:lnTo>
                    <a:pt x="2880" y="525"/>
                  </a:lnTo>
                  <a:lnTo>
                    <a:pt x="2880" y="475"/>
                  </a:lnTo>
                  <a:lnTo>
                    <a:pt x="2872" y="424"/>
                  </a:lnTo>
                  <a:lnTo>
                    <a:pt x="2864" y="373"/>
                  </a:lnTo>
                  <a:lnTo>
                    <a:pt x="2847" y="322"/>
                  </a:lnTo>
                  <a:lnTo>
                    <a:pt x="2796" y="237"/>
                  </a:lnTo>
                  <a:lnTo>
                    <a:pt x="2728" y="153"/>
                  </a:lnTo>
                  <a:lnTo>
                    <a:pt x="2652" y="93"/>
                  </a:lnTo>
                  <a:lnTo>
                    <a:pt x="2559" y="43"/>
                  </a:lnTo>
                  <a:lnTo>
                    <a:pt x="2516" y="26"/>
                  </a:lnTo>
                  <a:lnTo>
                    <a:pt x="2465" y="9"/>
                  </a:lnTo>
                  <a:lnTo>
                    <a:pt x="2406" y="0"/>
                  </a:lnTo>
                  <a:lnTo>
                    <a:pt x="2355" y="0"/>
                  </a:lnTo>
                  <a:lnTo>
                    <a:pt x="534" y="0"/>
                  </a:lnTo>
                  <a:lnTo>
                    <a:pt x="534" y="0"/>
                  </a:lnTo>
                  <a:lnTo>
                    <a:pt x="475" y="0"/>
                  </a:lnTo>
                  <a:lnTo>
                    <a:pt x="424" y="9"/>
                  </a:lnTo>
                  <a:lnTo>
                    <a:pt x="374" y="26"/>
                  </a:lnTo>
                  <a:lnTo>
                    <a:pt x="323" y="43"/>
                  </a:lnTo>
                  <a:lnTo>
                    <a:pt x="238" y="93"/>
                  </a:lnTo>
                  <a:lnTo>
                    <a:pt x="162" y="153"/>
                  </a:lnTo>
                  <a:lnTo>
                    <a:pt x="94" y="237"/>
                  </a:lnTo>
                  <a:lnTo>
                    <a:pt x="43" y="322"/>
                  </a:lnTo>
                  <a:lnTo>
                    <a:pt x="26" y="373"/>
                  </a:lnTo>
                  <a:lnTo>
                    <a:pt x="9" y="424"/>
                  </a:lnTo>
                  <a:lnTo>
                    <a:pt x="9" y="475"/>
                  </a:lnTo>
                  <a:lnTo>
                    <a:pt x="1" y="525"/>
                  </a:lnTo>
                  <a:lnTo>
                    <a:pt x="1" y="525"/>
                  </a:lnTo>
                  <a:lnTo>
                    <a:pt x="9" y="585"/>
                  </a:lnTo>
                  <a:lnTo>
                    <a:pt x="9" y="635"/>
                  </a:lnTo>
                  <a:lnTo>
                    <a:pt x="26" y="686"/>
                  </a:lnTo>
                  <a:lnTo>
                    <a:pt x="43" y="737"/>
                  </a:lnTo>
                  <a:lnTo>
                    <a:pt x="94" y="822"/>
                  </a:lnTo>
                  <a:lnTo>
                    <a:pt x="162" y="907"/>
                  </a:lnTo>
                  <a:lnTo>
                    <a:pt x="238" y="966"/>
                  </a:lnTo>
                  <a:lnTo>
                    <a:pt x="323" y="1017"/>
                  </a:lnTo>
                  <a:lnTo>
                    <a:pt x="374" y="1034"/>
                  </a:lnTo>
                  <a:lnTo>
                    <a:pt x="424" y="1050"/>
                  </a:lnTo>
                  <a:lnTo>
                    <a:pt x="475" y="1059"/>
                  </a:lnTo>
                  <a:lnTo>
                    <a:pt x="534" y="1059"/>
                  </a:lnTo>
                  <a:lnTo>
                    <a:pt x="2355" y="1059"/>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345775" y="-3249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617850" y="-501725"/>
              <a:ext cx="58675" cy="58675"/>
            </a:xfrm>
            <a:custGeom>
              <a:rect b="b" l="l" r="r" t="t"/>
              <a:pathLst>
                <a:path extrusionOk="0" h="2347" w="2347">
                  <a:moveTo>
                    <a:pt x="1813" y="0"/>
                  </a:moveTo>
                  <a:lnTo>
                    <a:pt x="1711" y="8"/>
                  </a:lnTo>
                  <a:lnTo>
                    <a:pt x="1618" y="34"/>
                  </a:lnTo>
                  <a:lnTo>
                    <a:pt x="1567" y="59"/>
                  </a:lnTo>
                  <a:lnTo>
                    <a:pt x="1525" y="85"/>
                  </a:lnTo>
                  <a:lnTo>
                    <a:pt x="1483" y="119"/>
                  </a:lnTo>
                  <a:lnTo>
                    <a:pt x="1440" y="152"/>
                  </a:lnTo>
                  <a:lnTo>
                    <a:pt x="153" y="1440"/>
                  </a:lnTo>
                  <a:lnTo>
                    <a:pt x="119" y="1482"/>
                  </a:lnTo>
                  <a:lnTo>
                    <a:pt x="85" y="1524"/>
                  </a:lnTo>
                  <a:lnTo>
                    <a:pt x="60" y="1567"/>
                  </a:lnTo>
                  <a:lnTo>
                    <a:pt x="34" y="1618"/>
                  </a:lnTo>
                  <a:lnTo>
                    <a:pt x="9" y="1711"/>
                  </a:lnTo>
                  <a:lnTo>
                    <a:pt x="0" y="1812"/>
                  </a:lnTo>
                  <a:lnTo>
                    <a:pt x="9" y="1914"/>
                  </a:lnTo>
                  <a:lnTo>
                    <a:pt x="34" y="2016"/>
                  </a:lnTo>
                  <a:lnTo>
                    <a:pt x="60" y="2058"/>
                  </a:lnTo>
                  <a:lnTo>
                    <a:pt x="85" y="2109"/>
                  </a:lnTo>
                  <a:lnTo>
                    <a:pt x="119" y="2151"/>
                  </a:lnTo>
                  <a:lnTo>
                    <a:pt x="153" y="2194"/>
                  </a:lnTo>
                  <a:lnTo>
                    <a:pt x="195" y="2227"/>
                  </a:lnTo>
                  <a:lnTo>
                    <a:pt x="238" y="2261"/>
                  </a:lnTo>
                  <a:lnTo>
                    <a:pt x="280" y="2287"/>
                  </a:lnTo>
                  <a:lnTo>
                    <a:pt x="331" y="2304"/>
                  </a:lnTo>
                  <a:lnTo>
                    <a:pt x="424" y="2338"/>
                  </a:lnTo>
                  <a:lnTo>
                    <a:pt x="526" y="2346"/>
                  </a:lnTo>
                  <a:lnTo>
                    <a:pt x="627" y="2338"/>
                  </a:lnTo>
                  <a:lnTo>
                    <a:pt x="729" y="2304"/>
                  </a:lnTo>
                  <a:lnTo>
                    <a:pt x="771" y="2287"/>
                  </a:lnTo>
                  <a:lnTo>
                    <a:pt x="822" y="2261"/>
                  </a:lnTo>
                  <a:lnTo>
                    <a:pt x="864" y="2227"/>
                  </a:lnTo>
                  <a:lnTo>
                    <a:pt x="898" y="2194"/>
                  </a:lnTo>
                  <a:lnTo>
                    <a:pt x="2194" y="898"/>
                  </a:lnTo>
                  <a:lnTo>
                    <a:pt x="2228" y="864"/>
                  </a:lnTo>
                  <a:lnTo>
                    <a:pt x="2262" y="822"/>
                  </a:lnTo>
                  <a:lnTo>
                    <a:pt x="2287" y="771"/>
                  </a:lnTo>
                  <a:lnTo>
                    <a:pt x="2304" y="728"/>
                  </a:lnTo>
                  <a:lnTo>
                    <a:pt x="2338" y="627"/>
                  </a:lnTo>
                  <a:lnTo>
                    <a:pt x="2347" y="525"/>
                  </a:lnTo>
                  <a:lnTo>
                    <a:pt x="2338" y="423"/>
                  </a:lnTo>
                  <a:lnTo>
                    <a:pt x="2304" y="330"/>
                  </a:lnTo>
                  <a:lnTo>
                    <a:pt x="2287" y="279"/>
                  </a:lnTo>
                  <a:lnTo>
                    <a:pt x="2262" y="237"/>
                  </a:lnTo>
                  <a:lnTo>
                    <a:pt x="2228" y="195"/>
                  </a:lnTo>
                  <a:lnTo>
                    <a:pt x="2194" y="152"/>
                  </a:lnTo>
                  <a:lnTo>
                    <a:pt x="2152" y="119"/>
                  </a:lnTo>
                  <a:lnTo>
                    <a:pt x="2109" y="85"/>
                  </a:lnTo>
                  <a:lnTo>
                    <a:pt x="2059" y="59"/>
                  </a:lnTo>
                  <a:lnTo>
                    <a:pt x="2016" y="34"/>
                  </a:lnTo>
                  <a:lnTo>
                    <a:pt x="1915" y="8"/>
                  </a:lnTo>
                  <a:lnTo>
                    <a:pt x="18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3617850" y="-501725"/>
              <a:ext cx="58675" cy="58675"/>
            </a:xfrm>
            <a:custGeom>
              <a:rect b="b" l="l" r="r" t="t"/>
              <a:pathLst>
                <a:path extrusionOk="0" fill="none" h="2347" w="2347">
                  <a:moveTo>
                    <a:pt x="526" y="2346"/>
                  </a:moveTo>
                  <a:lnTo>
                    <a:pt x="526" y="2346"/>
                  </a:lnTo>
                  <a:lnTo>
                    <a:pt x="627" y="2338"/>
                  </a:lnTo>
                  <a:lnTo>
                    <a:pt x="729" y="2304"/>
                  </a:lnTo>
                  <a:lnTo>
                    <a:pt x="771" y="2287"/>
                  </a:lnTo>
                  <a:lnTo>
                    <a:pt x="822" y="2261"/>
                  </a:lnTo>
                  <a:lnTo>
                    <a:pt x="864" y="2227"/>
                  </a:lnTo>
                  <a:lnTo>
                    <a:pt x="898" y="2194"/>
                  </a:lnTo>
                  <a:lnTo>
                    <a:pt x="2194" y="898"/>
                  </a:lnTo>
                  <a:lnTo>
                    <a:pt x="2194" y="898"/>
                  </a:lnTo>
                  <a:lnTo>
                    <a:pt x="2228" y="864"/>
                  </a:lnTo>
                  <a:lnTo>
                    <a:pt x="2262" y="822"/>
                  </a:lnTo>
                  <a:lnTo>
                    <a:pt x="2287" y="771"/>
                  </a:lnTo>
                  <a:lnTo>
                    <a:pt x="2304" y="728"/>
                  </a:lnTo>
                  <a:lnTo>
                    <a:pt x="2338" y="627"/>
                  </a:lnTo>
                  <a:lnTo>
                    <a:pt x="2347" y="525"/>
                  </a:lnTo>
                  <a:lnTo>
                    <a:pt x="2338" y="423"/>
                  </a:lnTo>
                  <a:lnTo>
                    <a:pt x="2304" y="330"/>
                  </a:lnTo>
                  <a:lnTo>
                    <a:pt x="2287" y="279"/>
                  </a:lnTo>
                  <a:lnTo>
                    <a:pt x="2262" y="237"/>
                  </a:lnTo>
                  <a:lnTo>
                    <a:pt x="2228" y="195"/>
                  </a:lnTo>
                  <a:lnTo>
                    <a:pt x="2194" y="152"/>
                  </a:lnTo>
                  <a:lnTo>
                    <a:pt x="2194" y="152"/>
                  </a:lnTo>
                  <a:lnTo>
                    <a:pt x="2152" y="119"/>
                  </a:lnTo>
                  <a:lnTo>
                    <a:pt x="2109" y="85"/>
                  </a:lnTo>
                  <a:lnTo>
                    <a:pt x="2059" y="59"/>
                  </a:lnTo>
                  <a:lnTo>
                    <a:pt x="2016" y="34"/>
                  </a:lnTo>
                  <a:lnTo>
                    <a:pt x="1915" y="8"/>
                  </a:lnTo>
                  <a:lnTo>
                    <a:pt x="1813" y="0"/>
                  </a:lnTo>
                  <a:lnTo>
                    <a:pt x="1711" y="8"/>
                  </a:lnTo>
                  <a:lnTo>
                    <a:pt x="1618" y="34"/>
                  </a:lnTo>
                  <a:lnTo>
                    <a:pt x="1567" y="59"/>
                  </a:lnTo>
                  <a:lnTo>
                    <a:pt x="1525" y="85"/>
                  </a:lnTo>
                  <a:lnTo>
                    <a:pt x="1483" y="119"/>
                  </a:lnTo>
                  <a:lnTo>
                    <a:pt x="1440" y="152"/>
                  </a:lnTo>
                  <a:lnTo>
                    <a:pt x="153" y="1440"/>
                  </a:lnTo>
                  <a:lnTo>
                    <a:pt x="153" y="1440"/>
                  </a:lnTo>
                  <a:lnTo>
                    <a:pt x="119" y="1482"/>
                  </a:lnTo>
                  <a:lnTo>
                    <a:pt x="85" y="1524"/>
                  </a:lnTo>
                  <a:lnTo>
                    <a:pt x="60" y="1567"/>
                  </a:lnTo>
                  <a:lnTo>
                    <a:pt x="34" y="1618"/>
                  </a:lnTo>
                  <a:lnTo>
                    <a:pt x="9" y="1711"/>
                  </a:lnTo>
                  <a:lnTo>
                    <a:pt x="0" y="1812"/>
                  </a:lnTo>
                  <a:lnTo>
                    <a:pt x="9" y="1914"/>
                  </a:lnTo>
                  <a:lnTo>
                    <a:pt x="34" y="2016"/>
                  </a:lnTo>
                  <a:lnTo>
                    <a:pt x="60" y="2058"/>
                  </a:lnTo>
                  <a:lnTo>
                    <a:pt x="85" y="2109"/>
                  </a:lnTo>
                  <a:lnTo>
                    <a:pt x="119" y="2151"/>
                  </a:lnTo>
                  <a:lnTo>
                    <a:pt x="153" y="2194"/>
                  </a:lnTo>
                  <a:lnTo>
                    <a:pt x="153" y="2194"/>
                  </a:lnTo>
                  <a:lnTo>
                    <a:pt x="195" y="2227"/>
                  </a:lnTo>
                  <a:lnTo>
                    <a:pt x="238" y="2261"/>
                  </a:lnTo>
                  <a:lnTo>
                    <a:pt x="280" y="2287"/>
                  </a:lnTo>
                  <a:lnTo>
                    <a:pt x="331" y="2304"/>
                  </a:lnTo>
                  <a:lnTo>
                    <a:pt x="424" y="2338"/>
                  </a:lnTo>
                  <a:lnTo>
                    <a:pt x="526" y="2346"/>
                  </a:lnTo>
                  <a:lnTo>
                    <a:pt x="526" y="2346"/>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630975" y="-443075"/>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349150" y="-501725"/>
              <a:ext cx="58900" cy="58675"/>
            </a:xfrm>
            <a:custGeom>
              <a:rect b="b" l="l" r="r" t="t"/>
              <a:pathLst>
                <a:path extrusionOk="0" h="2347" w="2356">
                  <a:moveTo>
                    <a:pt x="534" y="0"/>
                  </a:moveTo>
                  <a:lnTo>
                    <a:pt x="433" y="8"/>
                  </a:lnTo>
                  <a:lnTo>
                    <a:pt x="331" y="34"/>
                  </a:lnTo>
                  <a:lnTo>
                    <a:pt x="289" y="59"/>
                  </a:lnTo>
                  <a:lnTo>
                    <a:pt x="246" y="85"/>
                  </a:lnTo>
                  <a:lnTo>
                    <a:pt x="196" y="119"/>
                  </a:lnTo>
                  <a:lnTo>
                    <a:pt x="162" y="152"/>
                  </a:lnTo>
                  <a:lnTo>
                    <a:pt x="119" y="195"/>
                  </a:lnTo>
                  <a:lnTo>
                    <a:pt x="94" y="237"/>
                  </a:lnTo>
                  <a:lnTo>
                    <a:pt x="69" y="279"/>
                  </a:lnTo>
                  <a:lnTo>
                    <a:pt x="43" y="330"/>
                  </a:lnTo>
                  <a:lnTo>
                    <a:pt x="18" y="423"/>
                  </a:lnTo>
                  <a:lnTo>
                    <a:pt x="1" y="525"/>
                  </a:lnTo>
                  <a:lnTo>
                    <a:pt x="18" y="627"/>
                  </a:lnTo>
                  <a:lnTo>
                    <a:pt x="43" y="728"/>
                  </a:lnTo>
                  <a:lnTo>
                    <a:pt x="69" y="771"/>
                  </a:lnTo>
                  <a:lnTo>
                    <a:pt x="94" y="822"/>
                  </a:lnTo>
                  <a:lnTo>
                    <a:pt x="119" y="864"/>
                  </a:lnTo>
                  <a:lnTo>
                    <a:pt x="162" y="898"/>
                  </a:lnTo>
                  <a:lnTo>
                    <a:pt x="1449" y="2194"/>
                  </a:lnTo>
                  <a:lnTo>
                    <a:pt x="1491" y="2227"/>
                  </a:lnTo>
                  <a:lnTo>
                    <a:pt x="1534" y="2261"/>
                  </a:lnTo>
                  <a:lnTo>
                    <a:pt x="1576" y="2287"/>
                  </a:lnTo>
                  <a:lnTo>
                    <a:pt x="1627" y="2304"/>
                  </a:lnTo>
                  <a:lnTo>
                    <a:pt x="1720" y="2338"/>
                  </a:lnTo>
                  <a:lnTo>
                    <a:pt x="1822" y="2346"/>
                  </a:lnTo>
                  <a:lnTo>
                    <a:pt x="1923" y="2338"/>
                  </a:lnTo>
                  <a:lnTo>
                    <a:pt x="2025" y="2304"/>
                  </a:lnTo>
                  <a:lnTo>
                    <a:pt x="2067" y="2287"/>
                  </a:lnTo>
                  <a:lnTo>
                    <a:pt x="2110" y="2261"/>
                  </a:lnTo>
                  <a:lnTo>
                    <a:pt x="2161" y="2227"/>
                  </a:lnTo>
                  <a:lnTo>
                    <a:pt x="2194" y="2194"/>
                  </a:lnTo>
                  <a:lnTo>
                    <a:pt x="2237" y="2151"/>
                  </a:lnTo>
                  <a:lnTo>
                    <a:pt x="2262" y="2109"/>
                  </a:lnTo>
                  <a:lnTo>
                    <a:pt x="2288" y="2058"/>
                  </a:lnTo>
                  <a:lnTo>
                    <a:pt x="2313" y="2016"/>
                  </a:lnTo>
                  <a:lnTo>
                    <a:pt x="2338" y="1914"/>
                  </a:lnTo>
                  <a:lnTo>
                    <a:pt x="2355" y="1812"/>
                  </a:lnTo>
                  <a:lnTo>
                    <a:pt x="2338" y="1711"/>
                  </a:lnTo>
                  <a:lnTo>
                    <a:pt x="2313" y="1618"/>
                  </a:lnTo>
                  <a:lnTo>
                    <a:pt x="2288" y="1567"/>
                  </a:lnTo>
                  <a:lnTo>
                    <a:pt x="2262" y="1524"/>
                  </a:lnTo>
                  <a:lnTo>
                    <a:pt x="2237" y="1482"/>
                  </a:lnTo>
                  <a:lnTo>
                    <a:pt x="2194" y="1440"/>
                  </a:lnTo>
                  <a:lnTo>
                    <a:pt x="907" y="152"/>
                  </a:lnTo>
                  <a:lnTo>
                    <a:pt x="865" y="119"/>
                  </a:lnTo>
                  <a:lnTo>
                    <a:pt x="822" y="85"/>
                  </a:lnTo>
                  <a:lnTo>
                    <a:pt x="780" y="59"/>
                  </a:lnTo>
                  <a:lnTo>
                    <a:pt x="729" y="34"/>
                  </a:lnTo>
                  <a:lnTo>
                    <a:pt x="636" y="8"/>
                  </a:lnTo>
                  <a:lnTo>
                    <a:pt x="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3349150" y="-501725"/>
              <a:ext cx="58900" cy="58675"/>
            </a:xfrm>
            <a:custGeom>
              <a:rect b="b" l="l" r="r" t="t"/>
              <a:pathLst>
                <a:path extrusionOk="0" fill="none" h="2347" w="2356">
                  <a:moveTo>
                    <a:pt x="1449" y="2194"/>
                  </a:moveTo>
                  <a:lnTo>
                    <a:pt x="1449" y="2194"/>
                  </a:lnTo>
                  <a:lnTo>
                    <a:pt x="1491" y="2227"/>
                  </a:lnTo>
                  <a:lnTo>
                    <a:pt x="1534" y="2261"/>
                  </a:lnTo>
                  <a:lnTo>
                    <a:pt x="1576" y="2287"/>
                  </a:lnTo>
                  <a:lnTo>
                    <a:pt x="1627" y="2304"/>
                  </a:lnTo>
                  <a:lnTo>
                    <a:pt x="1720" y="2338"/>
                  </a:lnTo>
                  <a:lnTo>
                    <a:pt x="1822" y="2346"/>
                  </a:lnTo>
                  <a:lnTo>
                    <a:pt x="1822" y="2346"/>
                  </a:lnTo>
                  <a:lnTo>
                    <a:pt x="1923" y="2338"/>
                  </a:lnTo>
                  <a:lnTo>
                    <a:pt x="2025" y="2304"/>
                  </a:lnTo>
                  <a:lnTo>
                    <a:pt x="2067" y="2287"/>
                  </a:lnTo>
                  <a:lnTo>
                    <a:pt x="2110" y="2261"/>
                  </a:lnTo>
                  <a:lnTo>
                    <a:pt x="2161" y="2227"/>
                  </a:lnTo>
                  <a:lnTo>
                    <a:pt x="2194" y="2194"/>
                  </a:lnTo>
                  <a:lnTo>
                    <a:pt x="2194" y="2194"/>
                  </a:lnTo>
                  <a:lnTo>
                    <a:pt x="2237" y="2151"/>
                  </a:lnTo>
                  <a:lnTo>
                    <a:pt x="2262" y="2109"/>
                  </a:lnTo>
                  <a:lnTo>
                    <a:pt x="2288" y="2058"/>
                  </a:lnTo>
                  <a:lnTo>
                    <a:pt x="2313" y="2016"/>
                  </a:lnTo>
                  <a:lnTo>
                    <a:pt x="2338" y="1914"/>
                  </a:lnTo>
                  <a:lnTo>
                    <a:pt x="2355" y="1812"/>
                  </a:lnTo>
                  <a:lnTo>
                    <a:pt x="2338" y="1711"/>
                  </a:lnTo>
                  <a:lnTo>
                    <a:pt x="2313" y="1618"/>
                  </a:lnTo>
                  <a:lnTo>
                    <a:pt x="2288" y="1567"/>
                  </a:lnTo>
                  <a:lnTo>
                    <a:pt x="2262" y="1524"/>
                  </a:lnTo>
                  <a:lnTo>
                    <a:pt x="2237" y="1482"/>
                  </a:lnTo>
                  <a:lnTo>
                    <a:pt x="2194" y="1440"/>
                  </a:lnTo>
                  <a:lnTo>
                    <a:pt x="907" y="152"/>
                  </a:lnTo>
                  <a:lnTo>
                    <a:pt x="907" y="152"/>
                  </a:lnTo>
                  <a:lnTo>
                    <a:pt x="865" y="119"/>
                  </a:lnTo>
                  <a:lnTo>
                    <a:pt x="822" y="85"/>
                  </a:lnTo>
                  <a:lnTo>
                    <a:pt x="780" y="59"/>
                  </a:lnTo>
                  <a:lnTo>
                    <a:pt x="729" y="34"/>
                  </a:lnTo>
                  <a:lnTo>
                    <a:pt x="636" y="8"/>
                  </a:lnTo>
                  <a:lnTo>
                    <a:pt x="534" y="0"/>
                  </a:lnTo>
                  <a:lnTo>
                    <a:pt x="433" y="8"/>
                  </a:lnTo>
                  <a:lnTo>
                    <a:pt x="331" y="34"/>
                  </a:lnTo>
                  <a:lnTo>
                    <a:pt x="289" y="59"/>
                  </a:lnTo>
                  <a:lnTo>
                    <a:pt x="246" y="85"/>
                  </a:lnTo>
                  <a:lnTo>
                    <a:pt x="196" y="119"/>
                  </a:lnTo>
                  <a:lnTo>
                    <a:pt x="162" y="152"/>
                  </a:lnTo>
                  <a:lnTo>
                    <a:pt x="162" y="152"/>
                  </a:lnTo>
                  <a:lnTo>
                    <a:pt x="119" y="195"/>
                  </a:lnTo>
                  <a:lnTo>
                    <a:pt x="94" y="237"/>
                  </a:lnTo>
                  <a:lnTo>
                    <a:pt x="69" y="279"/>
                  </a:lnTo>
                  <a:lnTo>
                    <a:pt x="43" y="330"/>
                  </a:lnTo>
                  <a:lnTo>
                    <a:pt x="18" y="423"/>
                  </a:lnTo>
                  <a:lnTo>
                    <a:pt x="1" y="525"/>
                  </a:lnTo>
                  <a:lnTo>
                    <a:pt x="18" y="627"/>
                  </a:lnTo>
                  <a:lnTo>
                    <a:pt x="43" y="728"/>
                  </a:lnTo>
                  <a:lnTo>
                    <a:pt x="69" y="771"/>
                  </a:lnTo>
                  <a:lnTo>
                    <a:pt x="94" y="822"/>
                  </a:lnTo>
                  <a:lnTo>
                    <a:pt x="119" y="864"/>
                  </a:lnTo>
                  <a:lnTo>
                    <a:pt x="162" y="898"/>
                  </a:lnTo>
                  <a:lnTo>
                    <a:pt x="1449" y="219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385375" y="-44690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563650" y="-547900"/>
              <a:ext cx="44050" cy="68625"/>
            </a:xfrm>
            <a:custGeom>
              <a:rect b="b" l="l" r="r" t="t"/>
              <a:pathLst>
                <a:path extrusionOk="0" h="2745" w="1762">
                  <a:moveTo>
                    <a:pt x="1228" y="1"/>
                  </a:moveTo>
                  <a:lnTo>
                    <a:pt x="1127" y="18"/>
                  </a:lnTo>
                  <a:lnTo>
                    <a:pt x="1034" y="43"/>
                  </a:lnTo>
                  <a:lnTo>
                    <a:pt x="940" y="94"/>
                  </a:lnTo>
                  <a:lnTo>
                    <a:pt x="864" y="153"/>
                  </a:lnTo>
                  <a:lnTo>
                    <a:pt x="830" y="195"/>
                  </a:lnTo>
                  <a:lnTo>
                    <a:pt x="796" y="238"/>
                  </a:lnTo>
                  <a:lnTo>
                    <a:pt x="771" y="280"/>
                  </a:lnTo>
                  <a:lnTo>
                    <a:pt x="746" y="331"/>
                  </a:lnTo>
                  <a:lnTo>
                    <a:pt x="43" y="2016"/>
                  </a:lnTo>
                  <a:lnTo>
                    <a:pt x="26" y="2067"/>
                  </a:lnTo>
                  <a:lnTo>
                    <a:pt x="17" y="2118"/>
                  </a:lnTo>
                  <a:lnTo>
                    <a:pt x="9" y="2169"/>
                  </a:lnTo>
                  <a:lnTo>
                    <a:pt x="0" y="2220"/>
                  </a:lnTo>
                  <a:lnTo>
                    <a:pt x="17" y="2321"/>
                  </a:lnTo>
                  <a:lnTo>
                    <a:pt x="43" y="2423"/>
                  </a:lnTo>
                  <a:lnTo>
                    <a:pt x="93" y="2508"/>
                  </a:lnTo>
                  <a:lnTo>
                    <a:pt x="153" y="2592"/>
                  </a:lnTo>
                  <a:lnTo>
                    <a:pt x="195" y="2626"/>
                  </a:lnTo>
                  <a:lnTo>
                    <a:pt x="237" y="2652"/>
                  </a:lnTo>
                  <a:lnTo>
                    <a:pt x="280" y="2685"/>
                  </a:lnTo>
                  <a:lnTo>
                    <a:pt x="331" y="2702"/>
                  </a:lnTo>
                  <a:lnTo>
                    <a:pt x="381" y="2728"/>
                  </a:lnTo>
                  <a:lnTo>
                    <a:pt x="432" y="2736"/>
                  </a:lnTo>
                  <a:lnTo>
                    <a:pt x="534" y="2745"/>
                  </a:lnTo>
                  <a:lnTo>
                    <a:pt x="610" y="2745"/>
                  </a:lnTo>
                  <a:lnTo>
                    <a:pt x="686" y="2728"/>
                  </a:lnTo>
                  <a:lnTo>
                    <a:pt x="754" y="2694"/>
                  </a:lnTo>
                  <a:lnTo>
                    <a:pt x="822" y="2660"/>
                  </a:lnTo>
                  <a:lnTo>
                    <a:pt x="890" y="2609"/>
                  </a:lnTo>
                  <a:lnTo>
                    <a:pt x="940" y="2558"/>
                  </a:lnTo>
                  <a:lnTo>
                    <a:pt x="983" y="2491"/>
                  </a:lnTo>
                  <a:lnTo>
                    <a:pt x="1025" y="2423"/>
                  </a:lnTo>
                  <a:lnTo>
                    <a:pt x="1720" y="738"/>
                  </a:lnTo>
                  <a:lnTo>
                    <a:pt x="1745" y="687"/>
                  </a:lnTo>
                  <a:lnTo>
                    <a:pt x="1753" y="636"/>
                  </a:lnTo>
                  <a:lnTo>
                    <a:pt x="1762" y="585"/>
                  </a:lnTo>
                  <a:lnTo>
                    <a:pt x="1762" y="534"/>
                  </a:lnTo>
                  <a:lnTo>
                    <a:pt x="1753" y="433"/>
                  </a:lnTo>
                  <a:lnTo>
                    <a:pt x="1720" y="331"/>
                  </a:lnTo>
                  <a:lnTo>
                    <a:pt x="1677" y="238"/>
                  </a:lnTo>
                  <a:lnTo>
                    <a:pt x="1610" y="162"/>
                  </a:lnTo>
                  <a:lnTo>
                    <a:pt x="1576" y="128"/>
                  </a:lnTo>
                  <a:lnTo>
                    <a:pt x="1533" y="94"/>
                  </a:lnTo>
                  <a:lnTo>
                    <a:pt x="1482" y="68"/>
                  </a:lnTo>
                  <a:lnTo>
                    <a:pt x="1440" y="43"/>
                  </a:lnTo>
                  <a:lnTo>
                    <a:pt x="1389" y="26"/>
                  </a:lnTo>
                  <a:lnTo>
                    <a:pt x="1330" y="18"/>
                  </a:lnTo>
                  <a:lnTo>
                    <a:pt x="1279" y="9"/>
                  </a:lnTo>
                  <a:lnTo>
                    <a:pt x="1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563650" y="-547900"/>
              <a:ext cx="44050" cy="68625"/>
            </a:xfrm>
            <a:custGeom>
              <a:rect b="b" l="l" r="r" t="t"/>
              <a:pathLst>
                <a:path extrusionOk="0" fill="none" h="2745" w="1762">
                  <a:moveTo>
                    <a:pt x="331" y="2702"/>
                  </a:moveTo>
                  <a:lnTo>
                    <a:pt x="331" y="2702"/>
                  </a:lnTo>
                  <a:lnTo>
                    <a:pt x="381" y="2728"/>
                  </a:lnTo>
                  <a:lnTo>
                    <a:pt x="432" y="2736"/>
                  </a:lnTo>
                  <a:lnTo>
                    <a:pt x="534" y="2745"/>
                  </a:lnTo>
                  <a:lnTo>
                    <a:pt x="534" y="2745"/>
                  </a:lnTo>
                  <a:lnTo>
                    <a:pt x="610" y="2745"/>
                  </a:lnTo>
                  <a:lnTo>
                    <a:pt x="686" y="2728"/>
                  </a:lnTo>
                  <a:lnTo>
                    <a:pt x="754" y="2694"/>
                  </a:lnTo>
                  <a:lnTo>
                    <a:pt x="822" y="2660"/>
                  </a:lnTo>
                  <a:lnTo>
                    <a:pt x="890" y="2609"/>
                  </a:lnTo>
                  <a:lnTo>
                    <a:pt x="940" y="2558"/>
                  </a:lnTo>
                  <a:lnTo>
                    <a:pt x="983" y="2491"/>
                  </a:lnTo>
                  <a:lnTo>
                    <a:pt x="1025" y="2423"/>
                  </a:lnTo>
                  <a:lnTo>
                    <a:pt x="1720" y="738"/>
                  </a:lnTo>
                  <a:lnTo>
                    <a:pt x="1720" y="738"/>
                  </a:lnTo>
                  <a:lnTo>
                    <a:pt x="1745" y="687"/>
                  </a:lnTo>
                  <a:lnTo>
                    <a:pt x="1753" y="636"/>
                  </a:lnTo>
                  <a:lnTo>
                    <a:pt x="1762" y="585"/>
                  </a:lnTo>
                  <a:lnTo>
                    <a:pt x="1762" y="534"/>
                  </a:lnTo>
                  <a:lnTo>
                    <a:pt x="1753" y="433"/>
                  </a:lnTo>
                  <a:lnTo>
                    <a:pt x="1720" y="331"/>
                  </a:lnTo>
                  <a:lnTo>
                    <a:pt x="1677" y="238"/>
                  </a:lnTo>
                  <a:lnTo>
                    <a:pt x="1610" y="162"/>
                  </a:lnTo>
                  <a:lnTo>
                    <a:pt x="1576" y="128"/>
                  </a:lnTo>
                  <a:lnTo>
                    <a:pt x="1533" y="94"/>
                  </a:lnTo>
                  <a:lnTo>
                    <a:pt x="1482" y="68"/>
                  </a:lnTo>
                  <a:lnTo>
                    <a:pt x="1440" y="43"/>
                  </a:lnTo>
                  <a:lnTo>
                    <a:pt x="1440" y="43"/>
                  </a:lnTo>
                  <a:lnTo>
                    <a:pt x="1389" y="26"/>
                  </a:lnTo>
                  <a:lnTo>
                    <a:pt x="1330" y="18"/>
                  </a:lnTo>
                  <a:lnTo>
                    <a:pt x="1279" y="9"/>
                  </a:lnTo>
                  <a:lnTo>
                    <a:pt x="1228" y="1"/>
                  </a:lnTo>
                  <a:lnTo>
                    <a:pt x="1127" y="18"/>
                  </a:lnTo>
                  <a:lnTo>
                    <a:pt x="1034" y="43"/>
                  </a:lnTo>
                  <a:lnTo>
                    <a:pt x="940" y="94"/>
                  </a:lnTo>
                  <a:lnTo>
                    <a:pt x="864" y="153"/>
                  </a:lnTo>
                  <a:lnTo>
                    <a:pt x="830" y="195"/>
                  </a:lnTo>
                  <a:lnTo>
                    <a:pt x="796" y="238"/>
                  </a:lnTo>
                  <a:lnTo>
                    <a:pt x="771" y="280"/>
                  </a:lnTo>
                  <a:lnTo>
                    <a:pt x="746" y="331"/>
                  </a:lnTo>
                  <a:lnTo>
                    <a:pt x="43" y="2016"/>
                  </a:lnTo>
                  <a:lnTo>
                    <a:pt x="43" y="2016"/>
                  </a:lnTo>
                  <a:lnTo>
                    <a:pt x="26" y="2067"/>
                  </a:lnTo>
                  <a:lnTo>
                    <a:pt x="17" y="2118"/>
                  </a:lnTo>
                  <a:lnTo>
                    <a:pt x="9" y="2169"/>
                  </a:lnTo>
                  <a:lnTo>
                    <a:pt x="0" y="2220"/>
                  </a:lnTo>
                  <a:lnTo>
                    <a:pt x="17" y="2321"/>
                  </a:lnTo>
                  <a:lnTo>
                    <a:pt x="43" y="2423"/>
                  </a:lnTo>
                  <a:lnTo>
                    <a:pt x="93" y="2508"/>
                  </a:lnTo>
                  <a:lnTo>
                    <a:pt x="153" y="2592"/>
                  </a:lnTo>
                  <a:lnTo>
                    <a:pt x="195" y="2626"/>
                  </a:lnTo>
                  <a:lnTo>
                    <a:pt x="237" y="2652"/>
                  </a:lnTo>
                  <a:lnTo>
                    <a:pt x="280" y="2685"/>
                  </a:lnTo>
                  <a:lnTo>
                    <a:pt x="331" y="2702"/>
                  </a:lnTo>
                  <a:lnTo>
                    <a:pt x="331" y="2702"/>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571900" y="-480350"/>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303225" y="-433125"/>
              <a:ext cx="68625" cy="44050"/>
            </a:xfrm>
            <a:custGeom>
              <a:rect b="b" l="l" r="r" t="t"/>
              <a:pathLst>
                <a:path extrusionOk="0" h="1762" w="2745">
                  <a:moveTo>
                    <a:pt x="525" y="0"/>
                  </a:moveTo>
                  <a:lnTo>
                    <a:pt x="423" y="17"/>
                  </a:lnTo>
                  <a:lnTo>
                    <a:pt x="330" y="42"/>
                  </a:lnTo>
                  <a:lnTo>
                    <a:pt x="237" y="93"/>
                  </a:lnTo>
                  <a:lnTo>
                    <a:pt x="161" y="153"/>
                  </a:lnTo>
                  <a:lnTo>
                    <a:pt x="127" y="195"/>
                  </a:lnTo>
                  <a:lnTo>
                    <a:pt x="93" y="237"/>
                  </a:lnTo>
                  <a:lnTo>
                    <a:pt x="68" y="280"/>
                  </a:lnTo>
                  <a:lnTo>
                    <a:pt x="42" y="330"/>
                  </a:lnTo>
                  <a:lnTo>
                    <a:pt x="25" y="381"/>
                  </a:lnTo>
                  <a:lnTo>
                    <a:pt x="8" y="432"/>
                  </a:lnTo>
                  <a:lnTo>
                    <a:pt x="0" y="483"/>
                  </a:lnTo>
                  <a:lnTo>
                    <a:pt x="0" y="534"/>
                  </a:lnTo>
                  <a:lnTo>
                    <a:pt x="8" y="635"/>
                  </a:lnTo>
                  <a:lnTo>
                    <a:pt x="42" y="737"/>
                  </a:lnTo>
                  <a:lnTo>
                    <a:pt x="85" y="822"/>
                  </a:lnTo>
                  <a:lnTo>
                    <a:pt x="152" y="906"/>
                  </a:lnTo>
                  <a:lnTo>
                    <a:pt x="195" y="940"/>
                  </a:lnTo>
                  <a:lnTo>
                    <a:pt x="229" y="974"/>
                  </a:lnTo>
                  <a:lnTo>
                    <a:pt x="279" y="999"/>
                  </a:lnTo>
                  <a:lnTo>
                    <a:pt x="330" y="1025"/>
                  </a:lnTo>
                  <a:lnTo>
                    <a:pt x="2007" y="1719"/>
                  </a:lnTo>
                  <a:lnTo>
                    <a:pt x="2058" y="1736"/>
                  </a:lnTo>
                  <a:lnTo>
                    <a:pt x="2109" y="1753"/>
                  </a:lnTo>
                  <a:lnTo>
                    <a:pt x="2211" y="1762"/>
                  </a:lnTo>
                  <a:lnTo>
                    <a:pt x="2287" y="1753"/>
                  </a:lnTo>
                  <a:lnTo>
                    <a:pt x="2363" y="1736"/>
                  </a:lnTo>
                  <a:lnTo>
                    <a:pt x="2439" y="1711"/>
                  </a:lnTo>
                  <a:lnTo>
                    <a:pt x="2507" y="1677"/>
                  </a:lnTo>
                  <a:lnTo>
                    <a:pt x="2566" y="1626"/>
                  </a:lnTo>
                  <a:lnTo>
                    <a:pt x="2617" y="1575"/>
                  </a:lnTo>
                  <a:lnTo>
                    <a:pt x="2668" y="1508"/>
                  </a:lnTo>
                  <a:lnTo>
                    <a:pt x="2702" y="1440"/>
                  </a:lnTo>
                  <a:lnTo>
                    <a:pt x="2719" y="1389"/>
                  </a:lnTo>
                  <a:lnTo>
                    <a:pt x="2736" y="1330"/>
                  </a:lnTo>
                  <a:lnTo>
                    <a:pt x="2744" y="1279"/>
                  </a:lnTo>
                  <a:lnTo>
                    <a:pt x="2744" y="1228"/>
                  </a:lnTo>
                  <a:lnTo>
                    <a:pt x="2736" y="1127"/>
                  </a:lnTo>
                  <a:lnTo>
                    <a:pt x="2702" y="1033"/>
                  </a:lnTo>
                  <a:lnTo>
                    <a:pt x="2659" y="940"/>
                  </a:lnTo>
                  <a:lnTo>
                    <a:pt x="2592" y="864"/>
                  </a:lnTo>
                  <a:lnTo>
                    <a:pt x="2549" y="830"/>
                  </a:lnTo>
                  <a:lnTo>
                    <a:pt x="2515" y="796"/>
                  </a:lnTo>
                  <a:lnTo>
                    <a:pt x="2465" y="771"/>
                  </a:lnTo>
                  <a:lnTo>
                    <a:pt x="2414" y="745"/>
                  </a:lnTo>
                  <a:lnTo>
                    <a:pt x="737" y="42"/>
                  </a:lnTo>
                  <a:lnTo>
                    <a:pt x="686" y="26"/>
                  </a:lnTo>
                  <a:lnTo>
                    <a:pt x="627" y="17"/>
                  </a:lnTo>
                  <a:lnTo>
                    <a:pt x="576" y="9"/>
                  </a:lnTo>
                  <a:lnTo>
                    <a:pt x="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303225" y="-433125"/>
              <a:ext cx="68625" cy="44050"/>
            </a:xfrm>
            <a:custGeom>
              <a:rect b="b" l="l" r="r" t="t"/>
              <a:pathLst>
                <a:path extrusionOk="0" fill="none" h="1762" w="2745">
                  <a:moveTo>
                    <a:pt x="330" y="1025"/>
                  </a:moveTo>
                  <a:lnTo>
                    <a:pt x="2007" y="1719"/>
                  </a:lnTo>
                  <a:lnTo>
                    <a:pt x="2007" y="1719"/>
                  </a:lnTo>
                  <a:lnTo>
                    <a:pt x="2058" y="1736"/>
                  </a:lnTo>
                  <a:lnTo>
                    <a:pt x="2109" y="1753"/>
                  </a:lnTo>
                  <a:lnTo>
                    <a:pt x="2211" y="1762"/>
                  </a:lnTo>
                  <a:lnTo>
                    <a:pt x="2211" y="1762"/>
                  </a:lnTo>
                  <a:lnTo>
                    <a:pt x="2287" y="1753"/>
                  </a:lnTo>
                  <a:lnTo>
                    <a:pt x="2363" y="1736"/>
                  </a:lnTo>
                  <a:lnTo>
                    <a:pt x="2439" y="1711"/>
                  </a:lnTo>
                  <a:lnTo>
                    <a:pt x="2507" y="1677"/>
                  </a:lnTo>
                  <a:lnTo>
                    <a:pt x="2566"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59" y="940"/>
                  </a:lnTo>
                  <a:lnTo>
                    <a:pt x="2592" y="864"/>
                  </a:lnTo>
                  <a:lnTo>
                    <a:pt x="2549" y="830"/>
                  </a:lnTo>
                  <a:lnTo>
                    <a:pt x="2515" y="796"/>
                  </a:lnTo>
                  <a:lnTo>
                    <a:pt x="2465" y="771"/>
                  </a:lnTo>
                  <a:lnTo>
                    <a:pt x="2414" y="745"/>
                  </a:lnTo>
                  <a:lnTo>
                    <a:pt x="737" y="42"/>
                  </a:lnTo>
                  <a:lnTo>
                    <a:pt x="737" y="42"/>
                  </a:lnTo>
                  <a:lnTo>
                    <a:pt x="686" y="26"/>
                  </a:lnTo>
                  <a:lnTo>
                    <a:pt x="627" y="17"/>
                  </a:lnTo>
                  <a:lnTo>
                    <a:pt x="576" y="9"/>
                  </a:lnTo>
                  <a:lnTo>
                    <a:pt x="525" y="0"/>
                  </a:lnTo>
                  <a:lnTo>
                    <a:pt x="423" y="17"/>
                  </a:lnTo>
                  <a:lnTo>
                    <a:pt x="330" y="42"/>
                  </a:lnTo>
                  <a:lnTo>
                    <a:pt x="237" y="93"/>
                  </a:lnTo>
                  <a:lnTo>
                    <a:pt x="161" y="153"/>
                  </a:lnTo>
                  <a:lnTo>
                    <a:pt x="127" y="195"/>
                  </a:lnTo>
                  <a:lnTo>
                    <a:pt x="93" y="237"/>
                  </a:lnTo>
                  <a:lnTo>
                    <a:pt x="68" y="280"/>
                  </a:lnTo>
                  <a:lnTo>
                    <a:pt x="42" y="330"/>
                  </a:lnTo>
                  <a:lnTo>
                    <a:pt x="42" y="330"/>
                  </a:lnTo>
                  <a:lnTo>
                    <a:pt x="25" y="381"/>
                  </a:lnTo>
                  <a:lnTo>
                    <a:pt x="8" y="432"/>
                  </a:lnTo>
                  <a:lnTo>
                    <a:pt x="0" y="483"/>
                  </a:lnTo>
                  <a:lnTo>
                    <a:pt x="0" y="534"/>
                  </a:lnTo>
                  <a:lnTo>
                    <a:pt x="8" y="635"/>
                  </a:lnTo>
                  <a:lnTo>
                    <a:pt x="42" y="737"/>
                  </a:lnTo>
                  <a:lnTo>
                    <a:pt x="85" y="822"/>
                  </a:lnTo>
                  <a:lnTo>
                    <a:pt x="152" y="906"/>
                  </a:lnTo>
                  <a:lnTo>
                    <a:pt x="195" y="940"/>
                  </a:lnTo>
                  <a:lnTo>
                    <a:pt x="229" y="974"/>
                  </a:lnTo>
                  <a:lnTo>
                    <a:pt x="279" y="999"/>
                  </a:lnTo>
                  <a:lnTo>
                    <a:pt x="330" y="1025"/>
                  </a:lnTo>
                  <a:lnTo>
                    <a:pt x="330" y="1025"/>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311475" y="-407525"/>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3654050" y="-432500"/>
              <a:ext cx="68625" cy="43850"/>
            </a:xfrm>
            <a:custGeom>
              <a:rect b="b" l="l" r="r" t="t"/>
              <a:pathLst>
                <a:path extrusionOk="0" h="1754" w="2745">
                  <a:moveTo>
                    <a:pt x="2169" y="1"/>
                  </a:moveTo>
                  <a:lnTo>
                    <a:pt x="2118" y="9"/>
                  </a:lnTo>
                  <a:lnTo>
                    <a:pt x="2067" y="17"/>
                  </a:lnTo>
                  <a:lnTo>
                    <a:pt x="2016" y="34"/>
                  </a:lnTo>
                  <a:lnTo>
                    <a:pt x="331" y="737"/>
                  </a:lnTo>
                  <a:lnTo>
                    <a:pt x="280" y="754"/>
                  </a:lnTo>
                  <a:lnTo>
                    <a:pt x="238" y="780"/>
                  </a:lnTo>
                  <a:lnTo>
                    <a:pt x="196" y="814"/>
                  </a:lnTo>
                  <a:lnTo>
                    <a:pt x="153" y="847"/>
                  </a:lnTo>
                  <a:lnTo>
                    <a:pt x="94" y="932"/>
                  </a:lnTo>
                  <a:lnTo>
                    <a:pt x="43" y="1017"/>
                  </a:lnTo>
                  <a:lnTo>
                    <a:pt x="9" y="1118"/>
                  </a:lnTo>
                  <a:lnTo>
                    <a:pt x="1" y="1220"/>
                  </a:lnTo>
                  <a:lnTo>
                    <a:pt x="1" y="1271"/>
                  </a:lnTo>
                  <a:lnTo>
                    <a:pt x="9" y="1322"/>
                  </a:lnTo>
                  <a:lnTo>
                    <a:pt x="26" y="1373"/>
                  </a:lnTo>
                  <a:lnTo>
                    <a:pt x="43" y="1423"/>
                  </a:lnTo>
                  <a:lnTo>
                    <a:pt x="77" y="1500"/>
                  </a:lnTo>
                  <a:lnTo>
                    <a:pt x="128" y="1559"/>
                  </a:lnTo>
                  <a:lnTo>
                    <a:pt x="179" y="1618"/>
                  </a:lnTo>
                  <a:lnTo>
                    <a:pt x="238" y="1669"/>
                  </a:lnTo>
                  <a:lnTo>
                    <a:pt x="306" y="1703"/>
                  </a:lnTo>
                  <a:lnTo>
                    <a:pt x="382" y="1728"/>
                  </a:lnTo>
                  <a:lnTo>
                    <a:pt x="458" y="1745"/>
                  </a:lnTo>
                  <a:lnTo>
                    <a:pt x="534" y="1754"/>
                  </a:lnTo>
                  <a:lnTo>
                    <a:pt x="636" y="1745"/>
                  </a:lnTo>
                  <a:lnTo>
                    <a:pt x="687" y="1728"/>
                  </a:lnTo>
                  <a:lnTo>
                    <a:pt x="729" y="1711"/>
                  </a:lnTo>
                  <a:lnTo>
                    <a:pt x="2415" y="1017"/>
                  </a:lnTo>
                  <a:lnTo>
                    <a:pt x="2465" y="991"/>
                  </a:lnTo>
                  <a:lnTo>
                    <a:pt x="2516" y="966"/>
                  </a:lnTo>
                  <a:lnTo>
                    <a:pt x="2559" y="932"/>
                  </a:lnTo>
                  <a:lnTo>
                    <a:pt x="2592" y="898"/>
                  </a:lnTo>
                  <a:lnTo>
                    <a:pt x="2660" y="822"/>
                  </a:lnTo>
                  <a:lnTo>
                    <a:pt x="2702" y="729"/>
                  </a:lnTo>
                  <a:lnTo>
                    <a:pt x="2736" y="636"/>
                  </a:lnTo>
                  <a:lnTo>
                    <a:pt x="2745" y="534"/>
                  </a:lnTo>
                  <a:lnTo>
                    <a:pt x="2745" y="483"/>
                  </a:lnTo>
                  <a:lnTo>
                    <a:pt x="2736" y="424"/>
                  </a:lnTo>
                  <a:lnTo>
                    <a:pt x="2728" y="373"/>
                  </a:lnTo>
                  <a:lnTo>
                    <a:pt x="2702" y="322"/>
                  </a:lnTo>
                  <a:lnTo>
                    <a:pt x="2686" y="280"/>
                  </a:lnTo>
                  <a:lnTo>
                    <a:pt x="2652" y="229"/>
                  </a:lnTo>
                  <a:lnTo>
                    <a:pt x="2626" y="187"/>
                  </a:lnTo>
                  <a:lnTo>
                    <a:pt x="2592" y="153"/>
                  </a:lnTo>
                  <a:lnTo>
                    <a:pt x="2508" y="85"/>
                  </a:lnTo>
                  <a:lnTo>
                    <a:pt x="2423" y="34"/>
                  </a:lnTo>
                  <a:lnTo>
                    <a:pt x="2321" y="9"/>
                  </a:lnTo>
                  <a:lnTo>
                    <a:pt x="22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3654050" y="-432500"/>
              <a:ext cx="68625" cy="43850"/>
            </a:xfrm>
            <a:custGeom>
              <a:rect b="b" l="l" r="r" t="t"/>
              <a:pathLst>
                <a:path extrusionOk="0" fill="none" h="1754" w="2745">
                  <a:moveTo>
                    <a:pt x="43" y="1423"/>
                  </a:moveTo>
                  <a:lnTo>
                    <a:pt x="43" y="1423"/>
                  </a:lnTo>
                  <a:lnTo>
                    <a:pt x="77" y="1500"/>
                  </a:lnTo>
                  <a:lnTo>
                    <a:pt x="128" y="1559"/>
                  </a:lnTo>
                  <a:lnTo>
                    <a:pt x="179" y="1618"/>
                  </a:lnTo>
                  <a:lnTo>
                    <a:pt x="238" y="1669"/>
                  </a:lnTo>
                  <a:lnTo>
                    <a:pt x="306" y="1703"/>
                  </a:lnTo>
                  <a:lnTo>
                    <a:pt x="382" y="1728"/>
                  </a:lnTo>
                  <a:lnTo>
                    <a:pt x="458" y="1745"/>
                  </a:lnTo>
                  <a:lnTo>
                    <a:pt x="534" y="1754"/>
                  </a:lnTo>
                  <a:lnTo>
                    <a:pt x="534" y="1754"/>
                  </a:lnTo>
                  <a:lnTo>
                    <a:pt x="636" y="1745"/>
                  </a:lnTo>
                  <a:lnTo>
                    <a:pt x="687" y="1728"/>
                  </a:lnTo>
                  <a:lnTo>
                    <a:pt x="729" y="1711"/>
                  </a:lnTo>
                  <a:lnTo>
                    <a:pt x="2415" y="1017"/>
                  </a:lnTo>
                  <a:lnTo>
                    <a:pt x="2415" y="1017"/>
                  </a:lnTo>
                  <a:lnTo>
                    <a:pt x="2465" y="991"/>
                  </a:lnTo>
                  <a:lnTo>
                    <a:pt x="2516" y="966"/>
                  </a:lnTo>
                  <a:lnTo>
                    <a:pt x="2559" y="932"/>
                  </a:lnTo>
                  <a:lnTo>
                    <a:pt x="2592" y="898"/>
                  </a:lnTo>
                  <a:lnTo>
                    <a:pt x="2660" y="822"/>
                  </a:lnTo>
                  <a:lnTo>
                    <a:pt x="2702" y="729"/>
                  </a:lnTo>
                  <a:lnTo>
                    <a:pt x="2736" y="636"/>
                  </a:lnTo>
                  <a:lnTo>
                    <a:pt x="2745" y="534"/>
                  </a:lnTo>
                  <a:lnTo>
                    <a:pt x="2745" y="483"/>
                  </a:lnTo>
                  <a:lnTo>
                    <a:pt x="2736" y="424"/>
                  </a:lnTo>
                  <a:lnTo>
                    <a:pt x="2728" y="373"/>
                  </a:lnTo>
                  <a:lnTo>
                    <a:pt x="2702" y="322"/>
                  </a:lnTo>
                  <a:lnTo>
                    <a:pt x="2702" y="322"/>
                  </a:lnTo>
                  <a:lnTo>
                    <a:pt x="2686" y="280"/>
                  </a:lnTo>
                  <a:lnTo>
                    <a:pt x="2652" y="229"/>
                  </a:lnTo>
                  <a:lnTo>
                    <a:pt x="2626" y="187"/>
                  </a:lnTo>
                  <a:lnTo>
                    <a:pt x="2592" y="153"/>
                  </a:lnTo>
                  <a:lnTo>
                    <a:pt x="2508" y="85"/>
                  </a:lnTo>
                  <a:lnTo>
                    <a:pt x="2423" y="34"/>
                  </a:lnTo>
                  <a:lnTo>
                    <a:pt x="2321" y="9"/>
                  </a:lnTo>
                  <a:lnTo>
                    <a:pt x="2220" y="1"/>
                  </a:lnTo>
                  <a:lnTo>
                    <a:pt x="2169" y="1"/>
                  </a:lnTo>
                  <a:lnTo>
                    <a:pt x="2118" y="9"/>
                  </a:lnTo>
                  <a:lnTo>
                    <a:pt x="2067" y="17"/>
                  </a:lnTo>
                  <a:lnTo>
                    <a:pt x="2016" y="34"/>
                  </a:lnTo>
                  <a:lnTo>
                    <a:pt x="331" y="737"/>
                  </a:lnTo>
                  <a:lnTo>
                    <a:pt x="331" y="737"/>
                  </a:lnTo>
                  <a:lnTo>
                    <a:pt x="280" y="754"/>
                  </a:lnTo>
                  <a:lnTo>
                    <a:pt x="238" y="780"/>
                  </a:lnTo>
                  <a:lnTo>
                    <a:pt x="196" y="814"/>
                  </a:lnTo>
                  <a:lnTo>
                    <a:pt x="153" y="847"/>
                  </a:lnTo>
                  <a:lnTo>
                    <a:pt x="94" y="932"/>
                  </a:lnTo>
                  <a:lnTo>
                    <a:pt x="43" y="1017"/>
                  </a:lnTo>
                  <a:lnTo>
                    <a:pt x="9" y="1118"/>
                  </a:lnTo>
                  <a:lnTo>
                    <a:pt x="1" y="1220"/>
                  </a:lnTo>
                  <a:lnTo>
                    <a:pt x="1" y="1271"/>
                  </a:lnTo>
                  <a:lnTo>
                    <a:pt x="9" y="1322"/>
                  </a:lnTo>
                  <a:lnTo>
                    <a:pt x="26" y="1373"/>
                  </a:lnTo>
                  <a:lnTo>
                    <a:pt x="43" y="1423"/>
                  </a:lnTo>
                  <a:lnTo>
                    <a:pt x="43" y="1423"/>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3655125" y="-396925"/>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418400" y="-547900"/>
              <a:ext cx="44050" cy="68625"/>
            </a:xfrm>
            <a:custGeom>
              <a:rect b="b" l="l" r="r" t="t"/>
              <a:pathLst>
                <a:path extrusionOk="0" h="2745" w="1762">
                  <a:moveTo>
                    <a:pt x="483" y="1"/>
                  </a:moveTo>
                  <a:lnTo>
                    <a:pt x="432" y="9"/>
                  </a:lnTo>
                  <a:lnTo>
                    <a:pt x="381" y="18"/>
                  </a:lnTo>
                  <a:lnTo>
                    <a:pt x="331" y="35"/>
                  </a:lnTo>
                  <a:lnTo>
                    <a:pt x="280" y="60"/>
                  </a:lnTo>
                  <a:lnTo>
                    <a:pt x="237" y="85"/>
                  </a:lnTo>
                  <a:lnTo>
                    <a:pt x="195" y="119"/>
                  </a:lnTo>
                  <a:lnTo>
                    <a:pt x="153" y="153"/>
                  </a:lnTo>
                  <a:lnTo>
                    <a:pt x="94" y="229"/>
                  </a:lnTo>
                  <a:lnTo>
                    <a:pt x="43" y="323"/>
                  </a:lnTo>
                  <a:lnTo>
                    <a:pt x="17" y="424"/>
                  </a:lnTo>
                  <a:lnTo>
                    <a:pt x="0" y="526"/>
                  </a:lnTo>
                  <a:lnTo>
                    <a:pt x="9" y="577"/>
                  </a:lnTo>
                  <a:lnTo>
                    <a:pt x="9" y="627"/>
                  </a:lnTo>
                  <a:lnTo>
                    <a:pt x="26" y="678"/>
                  </a:lnTo>
                  <a:lnTo>
                    <a:pt x="43" y="729"/>
                  </a:lnTo>
                  <a:lnTo>
                    <a:pt x="737" y="2414"/>
                  </a:lnTo>
                  <a:lnTo>
                    <a:pt x="780" y="2482"/>
                  </a:lnTo>
                  <a:lnTo>
                    <a:pt x="822" y="2550"/>
                  </a:lnTo>
                  <a:lnTo>
                    <a:pt x="873" y="2609"/>
                  </a:lnTo>
                  <a:lnTo>
                    <a:pt x="940" y="2652"/>
                  </a:lnTo>
                  <a:lnTo>
                    <a:pt x="1008" y="2694"/>
                  </a:lnTo>
                  <a:lnTo>
                    <a:pt x="1076" y="2719"/>
                  </a:lnTo>
                  <a:lnTo>
                    <a:pt x="1152" y="2736"/>
                  </a:lnTo>
                  <a:lnTo>
                    <a:pt x="1228" y="2745"/>
                  </a:lnTo>
                  <a:lnTo>
                    <a:pt x="1330" y="2728"/>
                  </a:lnTo>
                  <a:lnTo>
                    <a:pt x="1381" y="2719"/>
                  </a:lnTo>
                  <a:lnTo>
                    <a:pt x="1432" y="2702"/>
                  </a:lnTo>
                  <a:lnTo>
                    <a:pt x="1482" y="2677"/>
                  </a:lnTo>
                  <a:lnTo>
                    <a:pt x="1525" y="2652"/>
                  </a:lnTo>
                  <a:lnTo>
                    <a:pt x="1567"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4" y="229"/>
                  </a:lnTo>
                  <a:lnTo>
                    <a:pt x="940" y="187"/>
                  </a:lnTo>
                  <a:lnTo>
                    <a:pt x="907" y="153"/>
                  </a:lnTo>
                  <a:lnTo>
                    <a:pt x="822" y="85"/>
                  </a:lnTo>
                  <a:lnTo>
                    <a:pt x="737" y="35"/>
                  </a:lnTo>
                  <a:lnTo>
                    <a:pt x="636" y="9"/>
                  </a:lnTo>
                  <a:lnTo>
                    <a:pt x="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418400" y="-547900"/>
              <a:ext cx="44050" cy="68625"/>
            </a:xfrm>
            <a:custGeom>
              <a:rect b="b" l="l" r="r" t="t"/>
              <a:pathLst>
                <a:path extrusionOk="0" fill="none" h="2745" w="1762">
                  <a:moveTo>
                    <a:pt x="737" y="2414"/>
                  </a:moveTo>
                  <a:lnTo>
                    <a:pt x="737" y="2414"/>
                  </a:lnTo>
                  <a:lnTo>
                    <a:pt x="780" y="2482"/>
                  </a:lnTo>
                  <a:lnTo>
                    <a:pt x="822" y="2550"/>
                  </a:lnTo>
                  <a:lnTo>
                    <a:pt x="873" y="2609"/>
                  </a:lnTo>
                  <a:lnTo>
                    <a:pt x="940" y="2652"/>
                  </a:lnTo>
                  <a:lnTo>
                    <a:pt x="1008" y="2694"/>
                  </a:lnTo>
                  <a:lnTo>
                    <a:pt x="1076" y="2719"/>
                  </a:lnTo>
                  <a:lnTo>
                    <a:pt x="1152" y="2736"/>
                  </a:lnTo>
                  <a:lnTo>
                    <a:pt x="1228" y="2745"/>
                  </a:lnTo>
                  <a:lnTo>
                    <a:pt x="1228" y="2745"/>
                  </a:lnTo>
                  <a:lnTo>
                    <a:pt x="1330" y="2728"/>
                  </a:lnTo>
                  <a:lnTo>
                    <a:pt x="1381" y="2719"/>
                  </a:lnTo>
                  <a:lnTo>
                    <a:pt x="1432" y="2702"/>
                  </a:lnTo>
                  <a:lnTo>
                    <a:pt x="1432" y="2702"/>
                  </a:lnTo>
                  <a:lnTo>
                    <a:pt x="1482" y="2677"/>
                  </a:lnTo>
                  <a:lnTo>
                    <a:pt x="1525" y="2652"/>
                  </a:lnTo>
                  <a:lnTo>
                    <a:pt x="1567"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4" y="229"/>
                  </a:lnTo>
                  <a:lnTo>
                    <a:pt x="940" y="187"/>
                  </a:lnTo>
                  <a:lnTo>
                    <a:pt x="907" y="153"/>
                  </a:lnTo>
                  <a:lnTo>
                    <a:pt x="822" y="85"/>
                  </a:lnTo>
                  <a:lnTo>
                    <a:pt x="737" y="35"/>
                  </a:lnTo>
                  <a:lnTo>
                    <a:pt x="636" y="9"/>
                  </a:lnTo>
                  <a:lnTo>
                    <a:pt x="534" y="1"/>
                  </a:lnTo>
                  <a:lnTo>
                    <a:pt x="483" y="1"/>
                  </a:lnTo>
                  <a:lnTo>
                    <a:pt x="432" y="9"/>
                  </a:lnTo>
                  <a:lnTo>
                    <a:pt x="381" y="18"/>
                  </a:lnTo>
                  <a:lnTo>
                    <a:pt x="331" y="35"/>
                  </a:lnTo>
                  <a:lnTo>
                    <a:pt x="331" y="35"/>
                  </a:lnTo>
                  <a:lnTo>
                    <a:pt x="280" y="60"/>
                  </a:lnTo>
                  <a:lnTo>
                    <a:pt x="237" y="85"/>
                  </a:lnTo>
                  <a:lnTo>
                    <a:pt x="195" y="119"/>
                  </a:lnTo>
                  <a:lnTo>
                    <a:pt x="153" y="153"/>
                  </a:lnTo>
                  <a:lnTo>
                    <a:pt x="94" y="229"/>
                  </a:lnTo>
                  <a:lnTo>
                    <a:pt x="43" y="323"/>
                  </a:lnTo>
                  <a:lnTo>
                    <a:pt x="17" y="424"/>
                  </a:lnTo>
                  <a:lnTo>
                    <a:pt x="0" y="526"/>
                  </a:lnTo>
                  <a:lnTo>
                    <a:pt x="9" y="577"/>
                  </a:lnTo>
                  <a:lnTo>
                    <a:pt x="9" y="627"/>
                  </a:lnTo>
                  <a:lnTo>
                    <a:pt x="26" y="678"/>
                  </a:lnTo>
                  <a:lnTo>
                    <a:pt x="43" y="729"/>
                  </a:lnTo>
                  <a:lnTo>
                    <a:pt x="737" y="241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3436825" y="-487550"/>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3298775" y="-298475"/>
              <a:ext cx="428150" cy="26500"/>
            </a:xfrm>
            <a:custGeom>
              <a:rect b="b" l="l" r="r" t="t"/>
              <a:pathLst>
                <a:path extrusionOk="0" h="1060" w="17126">
                  <a:moveTo>
                    <a:pt x="483" y="1"/>
                  </a:moveTo>
                  <a:lnTo>
                    <a:pt x="424" y="9"/>
                  </a:lnTo>
                  <a:lnTo>
                    <a:pt x="373" y="26"/>
                  </a:lnTo>
                  <a:lnTo>
                    <a:pt x="330" y="43"/>
                  </a:lnTo>
                  <a:lnTo>
                    <a:pt x="237" y="94"/>
                  </a:lnTo>
                  <a:lnTo>
                    <a:pt x="161" y="153"/>
                  </a:lnTo>
                  <a:lnTo>
                    <a:pt x="93" y="238"/>
                  </a:lnTo>
                  <a:lnTo>
                    <a:pt x="42" y="322"/>
                  </a:lnTo>
                  <a:lnTo>
                    <a:pt x="26" y="373"/>
                  </a:lnTo>
                  <a:lnTo>
                    <a:pt x="17" y="424"/>
                  </a:lnTo>
                  <a:lnTo>
                    <a:pt x="9" y="475"/>
                  </a:lnTo>
                  <a:lnTo>
                    <a:pt x="0" y="534"/>
                  </a:lnTo>
                  <a:lnTo>
                    <a:pt x="9" y="585"/>
                  </a:lnTo>
                  <a:lnTo>
                    <a:pt x="17" y="636"/>
                  </a:lnTo>
                  <a:lnTo>
                    <a:pt x="26" y="687"/>
                  </a:lnTo>
                  <a:lnTo>
                    <a:pt x="42" y="737"/>
                  </a:lnTo>
                  <a:lnTo>
                    <a:pt x="93" y="822"/>
                  </a:lnTo>
                  <a:lnTo>
                    <a:pt x="161" y="907"/>
                  </a:lnTo>
                  <a:lnTo>
                    <a:pt x="237" y="966"/>
                  </a:lnTo>
                  <a:lnTo>
                    <a:pt x="330" y="1017"/>
                  </a:lnTo>
                  <a:lnTo>
                    <a:pt x="373" y="1034"/>
                  </a:lnTo>
                  <a:lnTo>
                    <a:pt x="424" y="1051"/>
                  </a:lnTo>
                  <a:lnTo>
                    <a:pt x="483" y="1059"/>
                  </a:lnTo>
                  <a:lnTo>
                    <a:pt x="16651" y="1059"/>
                  </a:lnTo>
                  <a:lnTo>
                    <a:pt x="16702" y="1051"/>
                  </a:lnTo>
                  <a:lnTo>
                    <a:pt x="16753" y="1034"/>
                  </a:lnTo>
                  <a:lnTo>
                    <a:pt x="16803" y="1017"/>
                  </a:lnTo>
                  <a:lnTo>
                    <a:pt x="16888" y="966"/>
                  </a:lnTo>
                  <a:lnTo>
                    <a:pt x="16973" y="907"/>
                  </a:lnTo>
                  <a:lnTo>
                    <a:pt x="17032" y="822"/>
                  </a:lnTo>
                  <a:lnTo>
                    <a:pt x="17083" y="737"/>
                  </a:lnTo>
                  <a:lnTo>
                    <a:pt x="17100" y="687"/>
                  </a:lnTo>
                  <a:lnTo>
                    <a:pt x="17117" y="636"/>
                  </a:lnTo>
                  <a:lnTo>
                    <a:pt x="17125" y="585"/>
                  </a:lnTo>
                  <a:lnTo>
                    <a:pt x="17125" y="534"/>
                  </a:lnTo>
                  <a:lnTo>
                    <a:pt x="17125" y="475"/>
                  </a:lnTo>
                  <a:lnTo>
                    <a:pt x="17117" y="424"/>
                  </a:lnTo>
                  <a:lnTo>
                    <a:pt x="17100" y="373"/>
                  </a:lnTo>
                  <a:lnTo>
                    <a:pt x="17083" y="322"/>
                  </a:lnTo>
                  <a:lnTo>
                    <a:pt x="17032" y="238"/>
                  </a:lnTo>
                  <a:lnTo>
                    <a:pt x="16973" y="153"/>
                  </a:lnTo>
                  <a:lnTo>
                    <a:pt x="16888" y="94"/>
                  </a:lnTo>
                  <a:lnTo>
                    <a:pt x="16803" y="43"/>
                  </a:lnTo>
                  <a:lnTo>
                    <a:pt x="16753" y="26"/>
                  </a:lnTo>
                  <a:lnTo>
                    <a:pt x="16702" y="9"/>
                  </a:lnTo>
                  <a:lnTo>
                    <a:pt x="166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3298775" y="-298475"/>
              <a:ext cx="428150" cy="26500"/>
            </a:xfrm>
            <a:custGeom>
              <a:rect b="b" l="l" r="r" t="t"/>
              <a:pathLst>
                <a:path extrusionOk="0" fill="none" h="1060" w="17126">
                  <a:moveTo>
                    <a:pt x="16592" y="1"/>
                  </a:moveTo>
                  <a:lnTo>
                    <a:pt x="534" y="1"/>
                  </a:lnTo>
                  <a:lnTo>
                    <a:pt x="534" y="1"/>
                  </a:lnTo>
                  <a:lnTo>
                    <a:pt x="483" y="1"/>
                  </a:lnTo>
                  <a:lnTo>
                    <a:pt x="424" y="9"/>
                  </a:lnTo>
                  <a:lnTo>
                    <a:pt x="373" y="26"/>
                  </a:lnTo>
                  <a:lnTo>
                    <a:pt x="330" y="43"/>
                  </a:lnTo>
                  <a:lnTo>
                    <a:pt x="237" y="94"/>
                  </a:lnTo>
                  <a:lnTo>
                    <a:pt x="161" y="153"/>
                  </a:lnTo>
                  <a:lnTo>
                    <a:pt x="93" y="238"/>
                  </a:lnTo>
                  <a:lnTo>
                    <a:pt x="42" y="322"/>
                  </a:lnTo>
                  <a:lnTo>
                    <a:pt x="26" y="373"/>
                  </a:lnTo>
                  <a:lnTo>
                    <a:pt x="17" y="424"/>
                  </a:lnTo>
                  <a:lnTo>
                    <a:pt x="9" y="475"/>
                  </a:lnTo>
                  <a:lnTo>
                    <a:pt x="0" y="534"/>
                  </a:lnTo>
                  <a:lnTo>
                    <a:pt x="0" y="534"/>
                  </a:lnTo>
                  <a:lnTo>
                    <a:pt x="9" y="585"/>
                  </a:lnTo>
                  <a:lnTo>
                    <a:pt x="17" y="636"/>
                  </a:lnTo>
                  <a:lnTo>
                    <a:pt x="26" y="687"/>
                  </a:lnTo>
                  <a:lnTo>
                    <a:pt x="42" y="737"/>
                  </a:lnTo>
                  <a:lnTo>
                    <a:pt x="93" y="822"/>
                  </a:lnTo>
                  <a:lnTo>
                    <a:pt x="161" y="907"/>
                  </a:lnTo>
                  <a:lnTo>
                    <a:pt x="237" y="966"/>
                  </a:lnTo>
                  <a:lnTo>
                    <a:pt x="330" y="1017"/>
                  </a:lnTo>
                  <a:lnTo>
                    <a:pt x="373" y="1034"/>
                  </a:lnTo>
                  <a:lnTo>
                    <a:pt x="424" y="1051"/>
                  </a:lnTo>
                  <a:lnTo>
                    <a:pt x="483" y="1059"/>
                  </a:lnTo>
                  <a:lnTo>
                    <a:pt x="534" y="1059"/>
                  </a:lnTo>
                  <a:lnTo>
                    <a:pt x="16592" y="1059"/>
                  </a:lnTo>
                  <a:lnTo>
                    <a:pt x="16592" y="1059"/>
                  </a:lnTo>
                  <a:lnTo>
                    <a:pt x="16651" y="1059"/>
                  </a:lnTo>
                  <a:lnTo>
                    <a:pt x="16702" y="1051"/>
                  </a:lnTo>
                  <a:lnTo>
                    <a:pt x="16753" y="1034"/>
                  </a:lnTo>
                  <a:lnTo>
                    <a:pt x="16803" y="1017"/>
                  </a:lnTo>
                  <a:lnTo>
                    <a:pt x="16888" y="966"/>
                  </a:lnTo>
                  <a:lnTo>
                    <a:pt x="16973" y="907"/>
                  </a:lnTo>
                  <a:lnTo>
                    <a:pt x="17032" y="822"/>
                  </a:lnTo>
                  <a:lnTo>
                    <a:pt x="17083" y="737"/>
                  </a:lnTo>
                  <a:lnTo>
                    <a:pt x="17100" y="687"/>
                  </a:lnTo>
                  <a:lnTo>
                    <a:pt x="17117" y="636"/>
                  </a:lnTo>
                  <a:lnTo>
                    <a:pt x="17125" y="585"/>
                  </a:lnTo>
                  <a:lnTo>
                    <a:pt x="17125" y="534"/>
                  </a:lnTo>
                  <a:lnTo>
                    <a:pt x="17125" y="534"/>
                  </a:lnTo>
                  <a:lnTo>
                    <a:pt x="17125" y="475"/>
                  </a:lnTo>
                  <a:lnTo>
                    <a:pt x="17117" y="424"/>
                  </a:lnTo>
                  <a:lnTo>
                    <a:pt x="17100" y="373"/>
                  </a:lnTo>
                  <a:lnTo>
                    <a:pt x="17083" y="322"/>
                  </a:lnTo>
                  <a:lnTo>
                    <a:pt x="17032" y="238"/>
                  </a:lnTo>
                  <a:lnTo>
                    <a:pt x="16973" y="153"/>
                  </a:lnTo>
                  <a:lnTo>
                    <a:pt x="16888" y="94"/>
                  </a:lnTo>
                  <a:lnTo>
                    <a:pt x="16803" y="43"/>
                  </a:lnTo>
                  <a:lnTo>
                    <a:pt x="16753" y="26"/>
                  </a:lnTo>
                  <a:lnTo>
                    <a:pt x="16702" y="9"/>
                  </a:lnTo>
                  <a:lnTo>
                    <a:pt x="16651" y="1"/>
                  </a:lnTo>
                  <a:lnTo>
                    <a:pt x="16592" y="1"/>
                  </a:lnTo>
                  <a:lnTo>
                    <a:pt x="16592"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3713550" y="-298475"/>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3390225" y="-460875"/>
              <a:ext cx="245225" cy="135950"/>
            </a:xfrm>
            <a:custGeom>
              <a:rect b="b" l="l" r="r" t="t"/>
              <a:pathLst>
                <a:path extrusionOk="0" h="5438" w="9809">
                  <a:moveTo>
                    <a:pt x="4905" y="1"/>
                  </a:moveTo>
                  <a:lnTo>
                    <a:pt x="4651" y="9"/>
                  </a:lnTo>
                  <a:lnTo>
                    <a:pt x="4405" y="26"/>
                  </a:lnTo>
                  <a:lnTo>
                    <a:pt x="4159" y="60"/>
                  </a:lnTo>
                  <a:lnTo>
                    <a:pt x="3922" y="102"/>
                  </a:lnTo>
                  <a:lnTo>
                    <a:pt x="3685" y="153"/>
                  </a:lnTo>
                  <a:lnTo>
                    <a:pt x="3448" y="221"/>
                  </a:lnTo>
                  <a:lnTo>
                    <a:pt x="3219" y="297"/>
                  </a:lnTo>
                  <a:lnTo>
                    <a:pt x="2999" y="390"/>
                  </a:lnTo>
                  <a:lnTo>
                    <a:pt x="2779" y="483"/>
                  </a:lnTo>
                  <a:lnTo>
                    <a:pt x="2567" y="593"/>
                  </a:lnTo>
                  <a:lnTo>
                    <a:pt x="2364" y="712"/>
                  </a:lnTo>
                  <a:lnTo>
                    <a:pt x="2161" y="839"/>
                  </a:lnTo>
                  <a:lnTo>
                    <a:pt x="1974" y="975"/>
                  </a:lnTo>
                  <a:lnTo>
                    <a:pt x="1788" y="1127"/>
                  </a:lnTo>
                  <a:lnTo>
                    <a:pt x="1610" y="1279"/>
                  </a:lnTo>
                  <a:lnTo>
                    <a:pt x="1441" y="1440"/>
                  </a:lnTo>
                  <a:lnTo>
                    <a:pt x="1280" y="1610"/>
                  </a:lnTo>
                  <a:lnTo>
                    <a:pt x="1119" y="1788"/>
                  </a:lnTo>
                  <a:lnTo>
                    <a:pt x="975" y="1974"/>
                  </a:lnTo>
                  <a:lnTo>
                    <a:pt x="839" y="2169"/>
                  </a:lnTo>
                  <a:lnTo>
                    <a:pt x="712" y="2364"/>
                  </a:lnTo>
                  <a:lnTo>
                    <a:pt x="594" y="2575"/>
                  </a:lnTo>
                  <a:lnTo>
                    <a:pt x="484" y="2787"/>
                  </a:lnTo>
                  <a:lnTo>
                    <a:pt x="382" y="2999"/>
                  </a:lnTo>
                  <a:lnTo>
                    <a:pt x="297" y="3219"/>
                  </a:lnTo>
                  <a:lnTo>
                    <a:pt x="221" y="3448"/>
                  </a:lnTo>
                  <a:lnTo>
                    <a:pt x="153" y="3685"/>
                  </a:lnTo>
                  <a:lnTo>
                    <a:pt x="103" y="3922"/>
                  </a:lnTo>
                  <a:lnTo>
                    <a:pt x="60" y="4159"/>
                  </a:lnTo>
                  <a:lnTo>
                    <a:pt x="26" y="4405"/>
                  </a:lnTo>
                  <a:lnTo>
                    <a:pt x="9" y="4659"/>
                  </a:lnTo>
                  <a:lnTo>
                    <a:pt x="1" y="4904"/>
                  </a:lnTo>
                  <a:lnTo>
                    <a:pt x="9" y="5175"/>
                  </a:lnTo>
                  <a:lnTo>
                    <a:pt x="26" y="5438"/>
                  </a:lnTo>
                  <a:lnTo>
                    <a:pt x="9783" y="5438"/>
                  </a:lnTo>
                  <a:lnTo>
                    <a:pt x="9808" y="5175"/>
                  </a:lnTo>
                  <a:lnTo>
                    <a:pt x="9808" y="4904"/>
                  </a:lnTo>
                  <a:lnTo>
                    <a:pt x="9808" y="4659"/>
                  </a:lnTo>
                  <a:lnTo>
                    <a:pt x="9783" y="4405"/>
                  </a:lnTo>
                  <a:lnTo>
                    <a:pt x="9758" y="4159"/>
                  </a:lnTo>
                  <a:lnTo>
                    <a:pt x="9715" y="3922"/>
                  </a:lnTo>
                  <a:lnTo>
                    <a:pt x="9656" y="3685"/>
                  </a:lnTo>
                  <a:lnTo>
                    <a:pt x="9588" y="3448"/>
                  </a:lnTo>
                  <a:lnTo>
                    <a:pt x="9512" y="3219"/>
                  </a:lnTo>
                  <a:lnTo>
                    <a:pt x="9427" y="2999"/>
                  </a:lnTo>
                  <a:lnTo>
                    <a:pt x="9326" y="2787"/>
                  </a:lnTo>
                  <a:lnTo>
                    <a:pt x="9216" y="2575"/>
                  </a:lnTo>
                  <a:lnTo>
                    <a:pt x="9097" y="2364"/>
                  </a:lnTo>
                  <a:lnTo>
                    <a:pt x="8970" y="2169"/>
                  </a:lnTo>
                  <a:lnTo>
                    <a:pt x="8834" y="1974"/>
                  </a:lnTo>
                  <a:lnTo>
                    <a:pt x="8690" y="1788"/>
                  </a:lnTo>
                  <a:lnTo>
                    <a:pt x="8538" y="1610"/>
                  </a:lnTo>
                  <a:lnTo>
                    <a:pt x="8377" y="1440"/>
                  </a:lnTo>
                  <a:lnTo>
                    <a:pt x="8199" y="1279"/>
                  </a:lnTo>
                  <a:lnTo>
                    <a:pt x="8021" y="1127"/>
                  </a:lnTo>
                  <a:lnTo>
                    <a:pt x="7844" y="975"/>
                  </a:lnTo>
                  <a:lnTo>
                    <a:pt x="7649" y="839"/>
                  </a:lnTo>
                  <a:lnTo>
                    <a:pt x="7445" y="712"/>
                  </a:lnTo>
                  <a:lnTo>
                    <a:pt x="7242" y="593"/>
                  </a:lnTo>
                  <a:lnTo>
                    <a:pt x="7030" y="483"/>
                  </a:lnTo>
                  <a:lnTo>
                    <a:pt x="6810" y="390"/>
                  </a:lnTo>
                  <a:lnTo>
                    <a:pt x="6590" y="297"/>
                  </a:lnTo>
                  <a:lnTo>
                    <a:pt x="6361" y="221"/>
                  </a:lnTo>
                  <a:lnTo>
                    <a:pt x="6133" y="153"/>
                  </a:lnTo>
                  <a:lnTo>
                    <a:pt x="5896" y="102"/>
                  </a:lnTo>
                  <a:lnTo>
                    <a:pt x="5650" y="60"/>
                  </a:lnTo>
                  <a:lnTo>
                    <a:pt x="5404" y="26"/>
                  </a:lnTo>
                  <a:lnTo>
                    <a:pt x="5159" y="9"/>
                  </a:lnTo>
                  <a:lnTo>
                    <a:pt x="49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3390225" y="-460875"/>
              <a:ext cx="245225" cy="135950"/>
            </a:xfrm>
            <a:custGeom>
              <a:rect b="b" l="l" r="r" t="t"/>
              <a:pathLst>
                <a:path extrusionOk="0" fill="none" h="5438" w="9809">
                  <a:moveTo>
                    <a:pt x="4905" y="1"/>
                  </a:moveTo>
                  <a:lnTo>
                    <a:pt x="4905" y="1"/>
                  </a:lnTo>
                  <a:lnTo>
                    <a:pt x="4651" y="9"/>
                  </a:lnTo>
                  <a:lnTo>
                    <a:pt x="4405" y="26"/>
                  </a:lnTo>
                  <a:lnTo>
                    <a:pt x="4159" y="60"/>
                  </a:lnTo>
                  <a:lnTo>
                    <a:pt x="3922" y="102"/>
                  </a:lnTo>
                  <a:lnTo>
                    <a:pt x="3685" y="153"/>
                  </a:lnTo>
                  <a:lnTo>
                    <a:pt x="3448" y="221"/>
                  </a:lnTo>
                  <a:lnTo>
                    <a:pt x="3219" y="297"/>
                  </a:lnTo>
                  <a:lnTo>
                    <a:pt x="2999" y="390"/>
                  </a:lnTo>
                  <a:lnTo>
                    <a:pt x="2779" y="483"/>
                  </a:lnTo>
                  <a:lnTo>
                    <a:pt x="2567" y="593"/>
                  </a:lnTo>
                  <a:lnTo>
                    <a:pt x="2364" y="712"/>
                  </a:lnTo>
                  <a:lnTo>
                    <a:pt x="2161" y="839"/>
                  </a:lnTo>
                  <a:lnTo>
                    <a:pt x="1974" y="975"/>
                  </a:lnTo>
                  <a:lnTo>
                    <a:pt x="1788" y="1127"/>
                  </a:lnTo>
                  <a:lnTo>
                    <a:pt x="1610" y="1279"/>
                  </a:lnTo>
                  <a:lnTo>
                    <a:pt x="1441" y="1440"/>
                  </a:lnTo>
                  <a:lnTo>
                    <a:pt x="1280" y="1610"/>
                  </a:lnTo>
                  <a:lnTo>
                    <a:pt x="1119" y="1788"/>
                  </a:lnTo>
                  <a:lnTo>
                    <a:pt x="975" y="1974"/>
                  </a:lnTo>
                  <a:lnTo>
                    <a:pt x="839" y="2169"/>
                  </a:lnTo>
                  <a:lnTo>
                    <a:pt x="712" y="2364"/>
                  </a:lnTo>
                  <a:lnTo>
                    <a:pt x="594" y="2575"/>
                  </a:lnTo>
                  <a:lnTo>
                    <a:pt x="484" y="2787"/>
                  </a:lnTo>
                  <a:lnTo>
                    <a:pt x="382" y="2999"/>
                  </a:lnTo>
                  <a:lnTo>
                    <a:pt x="297" y="3219"/>
                  </a:lnTo>
                  <a:lnTo>
                    <a:pt x="221" y="3448"/>
                  </a:lnTo>
                  <a:lnTo>
                    <a:pt x="153" y="3685"/>
                  </a:lnTo>
                  <a:lnTo>
                    <a:pt x="103" y="3922"/>
                  </a:lnTo>
                  <a:lnTo>
                    <a:pt x="60" y="4159"/>
                  </a:lnTo>
                  <a:lnTo>
                    <a:pt x="26" y="4405"/>
                  </a:lnTo>
                  <a:lnTo>
                    <a:pt x="9" y="4659"/>
                  </a:lnTo>
                  <a:lnTo>
                    <a:pt x="1" y="4904"/>
                  </a:lnTo>
                  <a:lnTo>
                    <a:pt x="1" y="4904"/>
                  </a:lnTo>
                  <a:lnTo>
                    <a:pt x="9" y="5175"/>
                  </a:lnTo>
                  <a:lnTo>
                    <a:pt x="26" y="5438"/>
                  </a:lnTo>
                  <a:lnTo>
                    <a:pt x="9783" y="5438"/>
                  </a:lnTo>
                  <a:lnTo>
                    <a:pt x="9783" y="5438"/>
                  </a:lnTo>
                  <a:lnTo>
                    <a:pt x="9808" y="5175"/>
                  </a:lnTo>
                  <a:lnTo>
                    <a:pt x="9808" y="4904"/>
                  </a:lnTo>
                  <a:lnTo>
                    <a:pt x="9808" y="4904"/>
                  </a:lnTo>
                  <a:lnTo>
                    <a:pt x="9808" y="4659"/>
                  </a:lnTo>
                  <a:lnTo>
                    <a:pt x="9783" y="4405"/>
                  </a:lnTo>
                  <a:lnTo>
                    <a:pt x="9758" y="4159"/>
                  </a:lnTo>
                  <a:lnTo>
                    <a:pt x="9715" y="3922"/>
                  </a:lnTo>
                  <a:lnTo>
                    <a:pt x="9656" y="3685"/>
                  </a:lnTo>
                  <a:lnTo>
                    <a:pt x="9588" y="3448"/>
                  </a:lnTo>
                  <a:lnTo>
                    <a:pt x="9512" y="3219"/>
                  </a:lnTo>
                  <a:lnTo>
                    <a:pt x="9427" y="2999"/>
                  </a:lnTo>
                  <a:lnTo>
                    <a:pt x="9326" y="2787"/>
                  </a:lnTo>
                  <a:lnTo>
                    <a:pt x="9216" y="2575"/>
                  </a:lnTo>
                  <a:lnTo>
                    <a:pt x="9097" y="2364"/>
                  </a:lnTo>
                  <a:lnTo>
                    <a:pt x="8970" y="2169"/>
                  </a:lnTo>
                  <a:lnTo>
                    <a:pt x="8834" y="1974"/>
                  </a:lnTo>
                  <a:lnTo>
                    <a:pt x="8690" y="1788"/>
                  </a:lnTo>
                  <a:lnTo>
                    <a:pt x="8538" y="1610"/>
                  </a:lnTo>
                  <a:lnTo>
                    <a:pt x="8377" y="1440"/>
                  </a:lnTo>
                  <a:lnTo>
                    <a:pt x="8199" y="1279"/>
                  </a:lnTo>
                  <a:lnTo>
                    <a:pt x="8021" y="1127"/>
                  </a:lnTo>
                  <a:lnTo>
                    <a:pt x="7844" y="975"/>
                  </a:lnTo>
                  <a:lnTo>
                    <a:pt x="7649" y="839"/>
                  </a:lnTo>
                  <a:lnTo>
                    <a:pt x="7445" y="712"/>
                  </a:lnTo>
                  <a:lnTo>
                    <a:pt x="7242" y="593"/>
                  </a:lnTo>
                  <a:lnTo>
                    <a:pt x="7030" y="483"/>
                  </a:lnTo>
                  <a:lnTo>
                    <a:pt x="6810" y="390"/>
                  </a:lnTo>
                  <a:lnTo>
                    <a:pt x="6590" y="297"/>
                  </a:lnTo>
                  <a:lnTo>
                    <a:pt x="6361" y="221"/>
                  </a:lnTo>
                  <a:lnTo>
                    <a:pt x="6133" y="153"/>
                  </a:lnTo>
                  <a:lnTo>
                    <a:pt x="5896" y="102"/>
                  </a:lnTo>
                  <a:lnTo>
                    <a:pt x="5650" y="60"/>
                  </a:lnTo>
                  <a:lnTo>
                    <a:pt x="5404" y="26"/>
                  </a:lnTo>
                  <a:lnTo>
                    <a:pt x="5159" y="9"/>
                  </a:lnTo>
                  <a:lnTo>
                    <a:pt x="4905" y="1"/>
                  </a:lnTo>
                  <a:lnTo>
                    <a:pt x="4905"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3512825" y="-460875"/>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3330100" y="-245550"/>
              <a:ext cx="365475" cy="26500"/>
            </a:xfrm>
            <a:custGeom>
              <a:rect b="b" l="l" r="r" t="t"/>
              <a:pathLst>
                <a:path extrusionOk="0" h="1060" w="14619">
                  <a:moveTo>
                    <a:pt x="483" y="1"/>
                  </a:moveTo>
                  <a:lnTo>
                    <a:pt x="424" y="9"/>
                  </a:lnTo>
                  <a:lnTo>
                    <a:pt x="373" y="26"/>
                  </a:lnTo>
                  <a:lnTo>
                    <a:pt x="331" y="43"/>
                  </a:lnTo>
                  <a:lnTo>
                    <a:pt x="238" y="94"/>
                  </a:lnTo>
                  <a:lnTo>
                    <a:pt x="162" y="153"/>
                  </a:lnTo>
                  <a:lnTo>
                    <a:pt x="94" y="238"/>
                  </a:lnTo>
                  <a:lnTo>
                    <a:pt x="43" y="323"/>
                  </a:lnTo>
                  <a:lnTo>
                    <a:pt x="26" y="374"/>
                  </a:lnTo>
                  <a:lnTo>
                    <a:pt x="18" y="424"/>
                  </a:lnTo>
                  <a:lnTo>
                    <a:pt x="9" y="475"/>
                  </a:lnTo>
                  <a:lnTo>
                    <a:pt x="1" y="535"/>
                  </a:lnTo>
                  <a:lnTo>
                    <a:pt x="9" y="585"/>
                  </a:lnTo>
                  <a:lnTo>
                    <a:pt x="18" y="636"/>
                  </a:lnTo>
                  <a:lnTo>
                    <a:pt x="26" y="687"/>
                  </a:lnTo>
                  <a:lnTo>
                    <a:pt x="43" y="738"/>
                  </a:lnTo>
                  <a:lnTo>
                    <a:pt x="94" y="831"/>
                  </a:lnTo>
                  <a:lnTo>
                    <a:pt x="162" y="907"/>
                  </a:lnTo>
                  <a:lnTo>
                    <a:pt x="238" y="966"/>
                  </a:lnTo>
                  <a:lnTo>
                    <a:pt x="331" y="1017"/>
                  </a:lnTo>
                  <a:lnTo>
                    <a:pt x="373" y="1034"/>
                  </a:lnTo>
                  <a:lnTo>
                    <a:pt x="424" y="1051"/>
                  </a:lnTo>
                  <a:lnTo>
                    <a:pt x="483" y="1060"/>
                  </a:lnTo>
                  <a:lnTo>
                    <a:pt x="14144" y="1060"/>
                  </a:lnTo>
                  <a:lnTo>
                    <a:pt x="14195" y="1051"/>
                  </a:lnTo>
                  <a:lnTo>
                    <a:pt x="14246" y="1034"/>
                  </a:lnTo>
                  <a:lnTo>
                    <a:pt x="14297" y="1017"/>
                  </a:lnTo>
                  <a:lnTo>
                    <a:pt x="14382" y="966"/>
                  </a:lnTo>
                  <a:lnTo>
                    <a:pt x="14466" y="907"/>
                  </a:lnTo>
                  <a:lnTo>
                    <a:pt x="14526" y="831"/>
                  </a:lnTo>
                  <a:lnTo>
                    <a:pt x="14576" y="738"/>
                  </a:lnTo>
                  <a:lnTo>
                    <a:pt x="14593" y="687"/>
                  </a:lnTo>
                  <a:lnTo>
                    <a:pt x="14610" y="636"/>
                  </a:lnTo>
                  <a:lnTo>
                    <a:pt x="14619" y="585"/>
                  </a:lnTo>
                  <a:lnTo>
                    <a:pt x="14619" y="535"/>
                  </a:lnTo>
                  <a:lnTo>
                    <a:pt x="14619" y="475"/>
                  </a:lnTo>
                  <a:lnTo>
                    <a:pt x="14610" y="424"/>
                  </a:lnTo>
                  <a:lnTo>
                    <a:pt x="14593" y="374"/>
                  </a:lnTo>
                  <a:lnTo>
                    <a:pt x="14576" y="323"/>
                  </a:lnTo>
                  <a:lnTo>
                    <a:pt x="14526" y="238"/>
                  </a:lnTo>
                  <a:lnTo>
                    <a:pt x="14466" y="153"/>
                  </a:lnTo>
                  <a:lnTo>
                    <a:pt x="14382" y="94"/>
                  </a:lnTo>
                  <a:lnTo>
                    <a:pt x="14297" y="43"/>
                  </a:lnTo>
                  <a:lnTo>
                    <a:pt x="14246" y="26"/>
                  </a:lnTo>
                  <a:lnTo>
                    <a:pt x="14195" y="9"/>
                  </a:lnTo>
                  <a:lnTo>
                    <a:pt x="141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3330100" y="-245550"/>
              <a:ext cx="365475" cy="26500"/>
            </a:xfrm>
            <a:custGeom>
              <a:rect b="b" l="l" r="r" t="t"/>
              <a:pathLst>
                <a:path extrusionOk="0" fill="none" h="1060" w="14619">
                  <a:moveTo>
                    <a:pt x="14085" y="1"/>
                  </a:moveTo>
                  <a:lnTo>
                    <a:pt x="534" y="1"/>
                  </a:lnTo>
                  <a:lnTo>
                    <a:pt x="534" y="1"/>
                  </a:lnTo>
                  <a:lnTo>
                    <a:pt x="483" y="1"/>
                  </a:lnTo>
                  <a:lnTo>
                    <a:pt x="424" y="9"/>
                  </a:lnTo>
                  <a:lnTo>
                    <a:pt x="373" y="26"/>
                  </a:lnTo>
                  <a:lnTo>
                    <a:pt x="331" y="43"/>
                  </a:lnTo>
                  <a:lnTo>
                    <a:pt x="238" y="94"/>
                  </a:lnTo>
                  <a:lnTo>
                    <a:pt x="162" y="153"/>
                  </a:lnTo>
                  <a:lnTo>
                    <a:pt x="94" y="238"/>
                  </a:lnTo>
                  <a:lnTo>
                    <a:pt x="43" y="323"/>
                  </a:lnTo>
                  <a:lnTo>
                    <a:pt x="26" y="374"/>
                  </a:lnTo>
                  <a:lnTo>
                    <a:pt x="18" y="424"/>
                  </a:lnTo>
                  <a:lnTo>
                    <a:pt x="9" y="475"/>
                  </a:lnTo>
                  <a:lnTo>
                    <a:pt x="1" y="535"/>
                  </a:lnTo>
                  <a:lnTo>
                    <a:pt x="1" y="535"/>
                  </a:lnTo>
                  <a:lnTo>
                    <a:pt x="9" y="585"/>
                  </a:lnTo>
                  <a:lnTo>
                    <a:pt x="18" y="636"/>
                  </a:lnTo>
                  <a:lnTo>
                    <a:pt x="26" y="687"/>
                  </a:lnTo>
                  <a:lnTo>
                    <a:pt x="43" y="738"/>
                  </a:lnTo>
                  <a:lnTo>
                    <a:pt x="94" y="831"/>
                  </a:lnTo>
                  <a:lnTo>
                    <a:pt x="162" y="907"/>
                  </a:lnTo>
                  <a:lnTo>
                    <a:pt x="238" y="966"/>
                  </a:lnTo>
                  <a:lnTo>
                    <a:pt x="331" y="1017"/>
                  </a:lnTo>
                  <a:lnTo>
                    <a:pt x="373" y="1034"/>
                  </a:lnTo>
                  <a:lnTo>
                    <a:pt x="424" y="1051"/>
                  </a:lnTo>
                  <a:lnTo>
                    <a:pt x="483" y="1060"/>
                  </a:lnTo>
                  <a:lnTo>
                    <a:pt x="534" y="1060"/>
                  </a:lnTo>
                  <a:lnTo>
                    <a:pt x="14085" y="1060"/>
                  </a:lnTo>
                  <a:lnTo>
                    <a:pt x="14085" y="1060"/>
                  </a:lnTo>
                  <a:lnTo>
                    <a:pt x="14144" y="1060"/>
                  </a:lnTo>
                  <a:lnTo>
                    <a:pt x="14195" y="1051"/>
                  </a:lnTo>
                  <a:lnTo>
                    <a:pt x="14246" y="1034"/>
                  </a:lnTo>
                  <a:lnTo>
                    <a:pt x="14297" y="1017"/>
                  </a:lnTo>
                  <a:lnTo>
                    <a:pt x="14382" y="966"/>
                  </a:lnTo>
                  <a:lnTo>
                    <a:pt x="14466" y="907"/>
                  </a:lnTo>
                  <a:lnTo>
                    <a:pt x="14526" y="831"/>
                  </a:lnTo>
                  <a:lnTo>
                    <a:pt x="14576" y="738"/>
                  </a:lnTo>
                  <a:lnTo>
                    <a:pt x="14593" y="687"/>
                  </a:lnTo>
                  <a:lnTo>
                    <a:pt x="14610" y="636"/>
                  </a:lnTo>
                  <a:lnTo>
                    <a:pt x="14619" y="585"/>
                  </a:lnTo>
                  <a:lnTo>
                    <a:pt x="14619" y="535"/>
                  </a:lnTo>
                  <a:lnTo>
                    <a:pt x="14619" y="535"/>
                  </a:lnTo>
                  <a:lnTo>
                    <a:pt x="14619" y="475"/>
                  </a:lnTo>
                  <a:lnTo>
                    <a:pt x="14610" y="424"/>
                  </a:lnTo>
                  <a:lnTo>
                    <a:pt x="14593" y="374"/>
                  </a:lnTo>
                  <a:lnTo>
                    <a:pt x="14576" y="323"/>
                  </a:lnTo>
                  <a:lnTo>
                    <a:pt x="14526" y="238"/>
                  </a:lnTo>
                  <a:lnTo>
                    <a:pt x="14466" y="153"/>
                  </a:lnTo>
                  <a:lnTo>
                    <a:pt x="14382" y="94"/>
                  </a:lnTo>
                  <a:lnTo>
                    <a:pt x="14297" y="43"/>
                  </a:lnTo>
                  <a:lnTo>
                    <a:pt x="14246" y="26"/>
                  </a:lnTo>
                  <a:lnTo>
                    <a:pt x="14195" y="9"/>
                  </a:lnTo>
                  <a:lnTo>
                    <a:pt x="14144" y="1"/>
                  </a:lnTo>
                  <a:lnTo>
                    <a:pt x="14085" y="1"/>
                  </a:lnTo>
                  <a:lnTo>
                    <a:pt x="14085"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3682225" y="-2455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3384100" y="-192600"/>
              <a:ext cx="257700" cy="26500"/>
            </a:xfrm>
            <a:custGeom>
              <a:rect b="b" l="l" r="r" t="t"/>
              <a:pathLst>
                <a:path extrusionOk="0" h="1060" w="10308">
                  <a:moveTo>
                    <a:pt x="475" y="0"/>
                  </a:moveTo>
                  <a:lnTo>
                    <a:pt x="424" y="9"/>
                  </a:lnTo>
                  <a:lnTo>
                    <a:pt x="373" y="26"/>
                  </a:lnTo>
                  <a:lnTo>
                    <a:pt x="322" y="43"/>
                  </a:lnTo>
                  <a:lnTo>
                    <a:pt x="229" y="93"/>
                  </a:lnTo>
                  <a:lnTo>
                    <a:pt x="153" y="153"/>
                  </a:lnTo>
                  <a:lnTo>
                    <a:pt x="85" y="237"/>
                  </a:lnTo>
                  <a:lnTo>
                    <a:pt x="43" y="322"/>
                  </a:lnTo>
                  <a:lnTo>
                    <a:pt x="17" y="373"/>
                  </a:lnTo>
                  <a:lnTo>
                    <a:pt x="9" y="424"/>
                  </a:lnTo>
                  <a:lnTo>
                    <a:pt x="0" y="475"/>
                  </a:lnTo>
                  <a:lnTo>
                    <a:pt x="0" y="534"/>
                  </a:lnTo>
                  <a:lnTo>
                    <a:pt x="0" y="585"/>
                  </a:lnTo>
                  <a:lnTo>
                    <a:pt x="9" y="636"/>
                  </a:lnTo>
                  <a:lnTo>
                    <a:pt x="17" y="686"/>
                  </a:lnTo>
                  <a:lnTo>
                    <a:pt x="43" y="737"/>
                  </a:lnTo>
                  <a:lnTo>
                    <a:pt x="85" y="830"/>
                  </a:lnTo>
                  <a:lnTo>
                    <a:pt x="153" y="907"/>
                  </a:lnTo>
                  <a:lnTo>
                    <a:pt x="229" y="974"/>
                  </a:lnTo>
                  <a:lnTo>
                    <a:pt x="322" y="1017"/>
                  </a:lnTo>
                  <a:lnTo>
                    <a:pt x="373" y="1034"/>
                  </a:lnTo>
                  <a:lnTo>
                    <a:pt x="424" y="1051"/>
                  </a:lnTo>
                  <a:lnTo>
                    <a:pt x="475" y="1059"/>
                  </a:lnTo>
                  <a:lnTo>
                    <a:pt x="9833" y="1059"/>
                  </a:lnTo>
                  <a:lnTo>
                    <a:pt x="9884" y="1051"/>
                  </a:lnTo>
                  <a:lnTo>
                    <a:pt x="9935" y="1034"/>
                  </a:lnTo>
                  <a:lnTo>
                    <a:pt x="9977" y="1017"/>
                  </a:lnTo>
                  <a:lnTo>
                    <a:pt x="10070" y="974"/>
                  </a:lnTo>
                  <a:lnTo>
                    <a:pt x="10147" y="907"/>
                  </a:lnTo>
                  <a:lnTo>
                    <a:pt x="10214" y="830"/>
                  </a:lnTo>
                  <a:lnTo>
                    <a:pt x="10265" y="737"/>
                  </a:lnTo>
                  <a:lnTo>
                    <a:pt x="10282" y="686"/>
                  </a:lnTo>
                  <a:lnTo>
                    <a:pt x="10291" y="636"/>
                  </a:lnTo>
                  <a:lnTo>
                    <a:pt x="10299" y="585"/>
                  </a:lnTo>
                  <a:lnTo>
                    <a:pt x="10308" y="534"/>
                  </a:lnTo>
                  <a:lnTo>
                    <a:pt x="10299" y="475"/>
                  </a:lnTo>
                  <a:lnTo>
                    <a:pt x="10291" y="424"/>
                  </a:lnTo>
                  <a:lnTo>
                    <a:pt x="10282" y="373"/>
                  </a:lnTo>
                  <a:lnTo>
                    <a:pt x="10265" y="322"/>
                  </a:lnTo>
                  <a:lnTo>
                    <a:pt x="10214" y="237"/>
                  </a:lnTo>
                  <a:lnTo>
                    <a:pt x="10147" y="153"/>
                  </a:lnTo>
                  <a:lnTo>
                    <a:pt x="10070" y="93"/>
                  </a:lnTo>
                  <a:lnTo>
                    <a:pt x="9977" y="43"/>
                  </a:lnTo>
                  <a:lnTo>
                    <a:pt x="9935" y="26"/>
                  </a:lnTo>
                  <a:lnTo>
                    <a:pt x="9884" y="9"/>
                  </a:lnTo>
                  <a:lnTo>
                    <a:pt x="98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3384100" y="-192600"/>
              <a:ext cx="257700" cy="26500"/>
            </a:xfrm>
            <a:custGeom>
              <a:rect b="b" l="l" r="r" t="t"/>
              <a:pathLst>
                <a:path extrusionOk="0" fill="none" h="1060" w="10308">
                  <a:moveTo>
                    <a:pt x="9774" y="0"/>
                  </a:moveTo>
                  <a:lnTo>
                    <a:pt x="525" y="0"/>
                  </a:lnTo>
                  <a:lnTo>
                    <a:pt x="525" y="0"/>
                  </a:lnTo>
                  <a:lnTo>
                    <a:pt x="475" y="0"/>
                  </a:lnTo>
                  <a:lnTo>
                    <a:pt x="424" y="9"/>
                  </a:lnTo>
                  <a:lnTo>
                    <a:pt x="373" y="26"/>
                  </a:lnTo>
                  <a:lnTo>
                    <a:pt x="322" y="43"/>
                  </a:lnTo>
                  <a:lnTo>
                    <a:pt x="229" y="93"/>
                  </a:lnTo>
                  <a:lnTo>
                    <a:pt x="153" y="153"/>
                  </a:lnTo>
                  <a:lnTo>
                    <a:pt x="85" y="237"/>
                  </a:lnTo>
                  <a:lnTo>
                    <a:pt x="43" y="322"/>
                  </a:lnTo>
                  <a:lnTo>
                    <a:pt x="17" y="373"/>
                  </a:lnTo>
                  <a:lnTo>
                    <a:pt x="9" y="424"/>
                  </a:lnTo>
                  <a:lnTo>
                    <a:pt x="0" y="475"/>
                  </a:lnTo>
                  <a:lnTo>
                    <a:pt x="0" y="534"/>
                  </a:lnTo>
                  <a:lnTo>
                    <a:pt x="0" y="534"/>
                  </a:lnTo>
                  <a:lnTo>
                    <a:pt x="0" y="585"/>
                  </a:lnTo>
                  <a:lnTo>
                    <a:pt x="9" y="636"/>
                  </a:lnTo>
                  <a:lnTo>
                    <a:pt x="17" y="686"/>
                  </a:lnTo>
                  <a:lnTo>
                    <a:pt x="43" y="737"/>
                  </a:lnTo>
                  <a:lnTo>
                    <a:pt x="85" y="830"/>
                  </a:lnTo>
                  <a:lnTo>
                    <a:pt x="153" y="907"/>
                  </a:lnTo>
                  <a:lnTo>
                    <a:pt x="229" y="974"/>
                  </a:lnTo>
                  <a:lnTo>
                    <a:pt x="322" y="1017"/>
                  </a:lnTo>
                  <a:lnTo>
                    <a:pt x="373" y="1034"/>
                  </a:lnTo>
                  <a:lnTo>
                    <a:pt x="424" y="1051"/>
                  </a:lnTo>
                  <a:lnTo>
                    <a:pt x="475" y="1059"/>
                  </a:lnTo>
                  <a:lnTo>
                    <a:pt x="525" y="1059"/>
                  </a:lnTo>
                  <a:lnTo>
                    <a:pt x="9774" y="1059"/>
                  </a:lnTo>
                  <a:lnTo>
                    <a:pt x="9774" y="1059"/>
                  </a:lnTo>
                  <a:lnTo>
                    <a:pt x="9833" y="1059"/>
                  </a:lnTo>
                  <a:lnTo>
                    <a:pt x="9884" y="1051"/>
                  </a:lnTo>
                  <a:lnTo>
                    <a:pt x="9935" y="1034"/>
                  </a:lnTo>
                  <a:lnTo>
                    <a:pt x="9977" y="1017"/>
                  </a:lnTo>
                  <a:lnTo>
                    <a:pt x="10070" y="974"/>
                  </a:lnTo>
                  <a:lnTo>
                    <a:pt x="10147" y="907"/>
                  </a:lnTo>
                  <a:lnTo>
                    <a:pt x="10214" y="830"/>
                  </a:lnTo>
                  <a:lnTo>
                    <a:pt x="10265" y="737"/>
                  </a:lnTo>
                  <a:lnTo>
                    <a:pt x="10282" y="686"/>
                  </a:lnTo>
                  <a:lnTo>
                    <a:pt x="10291" y="636"/>
                  </a:lnTo>
                  <a:lnTo>
                    <a:pt x="10299" y="585"/>
                  </a:lnTo>
                  <a:lnTo>
                    <a:pt x="10308" y="534"/>
                  </a:lnTo>
                  <a:lnTo>
                    <a:pt x="10308" y="534"/>
                  </a:lnTo>
                  <a:lnTo>
                    <a:pt x="10299" y="475"/>
                  </a:lnTo>
                  <a:lnTo>
                    <a:pt x="10291" y="424"/>
                  </a:lnTo>
                  <a:lnTo>
                    <a:pt x="10282" y="373"/>
                  </a:lnTo>
                  <a:lnTo>
                    <a:pt x="10265" y="322"/>
                  </a:lnTo>
                  <a:lnTo>
                    <a:pt x="10214" y="237"/>
                  </a:lnTo>
                  <a:lnTo>
                    <a:pt x="10147" y="153"/>
                  </a:lnTo>
                  <a:lnTo>
                    <a:pt x="10070" y="93"/>
                  </a:lnTo>
                  <a:lnTo>
                    <a:pt x="9977" y="43"/>
                  </a:lnTo>
                  <a:lnTo>
                    <a:pt x="9935" y="26"/>
                  </a:lnTo>
                  <a:lnTo>
                    <a:pt x="9884" y="9"/>
                  </a:lnTo>
                  <a:lnTo>
                    <a:pt x="9833" y="0"/>
                  </a:lnTo>
                  <a:lnTo>
                    <a:pt x="9774" y="0"/>
                  </a:lnTo>
                  <a:lnTo>
                    <a:pt x="9774"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3628425" y="-192600"/>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3427925" y="-138825"/>
              <a:ext cx="169825" cy="26500"/>
            </a:xfrm>
            <a:custGeom>
              <a:rect b="b" l="l" r="r" t="t"/>
              <a:pathLst>
                <a:path extrusionOk="0" h="1060" w="6793">
                  <a:moveTo>
                    <a:pt x="534" y="1"/>
                  </a:moveTo>
                  <a:lnTo>
                    <a:pt x="483" y="9"/>
                  </a:lnTo>
                  <a:lnTo>
                    <a:pt x="424" y="18"/>
                  </a:lnTo>
                  <a:lnTo>
                    <a:pt x="373" y="26"/>
                  </a:lnTo>
                  <a:lnTo>
                    <a:pt x="331" y="43"/>
                  </a:lnTo>
                  <a:lnTo>
                    <a:pt x="238" y="94"/>
                  </a:lnTo>
                  <a:lnTo>
                    <a:pt x="161" y="161"/>
                  </a:lnTo>
                  <a:lnTo>
                    <a:pt x="94" y="238"/>
                  </a:lnTo>
                  <a:lnTo>
                    <a:pt x="43" y="331"/>
                  </a:lnTo>
                  <a:lnTo>
                    <a:pt x="26" y="373"/>
                  </a:lnTo>
                  <a:lnTo>
                    <a:pt x="17" y="424"/>
                  </a:lnTo>
                  <a:lnTo>
                    <a:pt x="9" y="483"/>
                  </a:lnTo>
                  <a:lnTo>
                    <a:pt x="0" y="534"/>
                  </a:lnTo>
                  <a:lnTo>
                    <a:pt x="9" y="585"/>
                  </a:lnTo>
                  <a:lnTo>
                    <a:pt x="17" y="644"/>
                  </a:lnTo>
                  <a:lnTo>
                    <a:pt x="26" y="687"/>
                  </a:lnTo>
                  <a:lnTo>
                    <a:pt x="43" y="737"/>
                  </a:lnTo>
                  <a:lnTo>
                    <a:pt x="94" y="831"/>
                  </a:lnTo>
                  <a:lnTo>
                    <a:pt x="161" y="907"/>
                  </a:lnTo>
                  <a:lnTo>
                    <a:pt x="238" y="975"/>
                  </a:lnTo>
                  <a:lnTo>
                    <a:pt x="331" y="1025"/>
                  </a:lnTo>
                  <a:lnTo>
                    <a:pt x="373" y="1042"/>
                  </a:lnTo>
                  <a:lnTo>
                    <a:pt x="424" y="1051"/>
                  </a:lnTo>
                  <a:lnTo>
                    <a:pt x="483" y="1059"/>
                  </a:lnTo>
                  <a:lnTo>
                    <a:pt x="6319" y="1059"/>
                  </a:lnTo>
                  <a:lnTo>
                    <a:pt x="6369" y="1051"/>
                  </a:lnTo>
                  <a:lnTo>
                    <a:pt x="6420" y="1042"/>
                  </a:lnTo>
                  <a:lnTo>
                    <a:pt x="6471" y="1025"/>
                  </a:lnTo>
                  <a:lnTo>
                    <a:pt x="6556" y="975"/>
                  </a:lnTo>
                  <a:lnTo>
                    <a:pt x="6640" y="907"/>
                  </a:lnTo>
                  <a:lnTo>
                    <a:pt x="6700" y="831"/>
                  </a:lnTo>
                  <a:lnTo>
                    <a:pt x="6751" y="737"/>
                  </a:lnTo>
                  <a:lnTo>
                    <a:pt x="6767" y="687"/>
                  </a:lnTo>
                  <a:lnTo>
                    <a:pt x="6784" y="644"/>
                  </a:lnTo>
                  <a:lnTo>
                    <a:pt x="6793" y="585"/>
                  </a:lnTo>
                  <a:lnTo>
                    <a:pt x="6793" y="534"/>
                  </a:lnTo>
                  <a:lnTo>
                    <a:pt x="6793" y="483"/>
                  </a:lnTo>
                  <a:lnTo>
                    <a:pt x="6784" y="424"/>
                  </a:lnTo>
                  <a:lnTo>
                    <a:pt x="6767" y="373"/>
                  </a:lnTo>
                  <a:lnTo>
                    <a:pt x="6751" y="331"/>
                  </a:lnTo>
                  <a:lnTo>
                    <a:pt x="6700" y="238"/>
                  </a:lnTo>
                  <a:lnTo>
                    <a:pt x="6640" y="161"/>
                  </a:lnTo>
                  <a:lnTo>
                    <a:pt x="6556" y="94"/>
                  </a:lnTo>
                  <a:lnTo>
                    <a:pt x="6471" y="43"/>
                  </a:lnTo>
                  <a:lnTo>
                    <a:pt x="6420" y="26"/>
                  </a:lnTo>
                  <a:lnTo>
                    <a:pt x="6369" y="18"/>
                  </a:lnTo>
                  <a:lnTo>
                    <a:pt x="6319" y="9"/>
                  </a:lnTo>
                  <a:lnTo>
                    <a:pt x="62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3427925" y="-138825"/>
              <a:ext cx="169825" cy="26500"/>
            </a:xfrm>
            <a:custGeom>
              <a:rect b="b" l="l" r="r" t="t"/>
              <a:pathLst>
                <a:path extrusionOk="0" fill="none" h="1060" w="6793">
                  <a:moveTo>
                    <a:pt x="6259" y="1"/>
                  </a:moveTo>
                  <a:lnTo>
                    <a:pt x="534" y="1"/>
                  </a:lnTo>
                  <a:lnTo>
                    <a:pt x="534" y="1"/>
                  </a:lnTo>
                  <a:lnTo>
                    <a:pt x="483" y="9"/>
                  </a:lnTo>
                  <a:lnTo>
                    <a:pt x="424" y="18"/>
                  </a:lnTo>
                  <a:lnTo>
                    <a:pt x="373" y="26"/>
                  </a:lnTo>
                  <a:lnTo>
                    <a:pt x="331" y="43"/>
                  </a:lnTo>
                  <a:lnTo>
                    <a:pt x="238" y="94"/>
                  </a:lnTo>
                  <a:lnTo>
                    <a:pt x="161" y="161"/>
                  </a:lnTo>
                  <a:lnTo>
                    <a:pt x="94" y="238"/>
                  </a:lnTo>
                  <a:lnTo>
                    <a:pt x="43" y="331"/>
                  </a:lnTo>
                  <a:lnTo>
                    <a:pt x="26" y="373"/>
                  </a:lnTo>
                  <a:lnTo>
                    <a:pt x="17" y="424"/>
                  </a:lnTo>
                  <a:lnTo>
                    <a:pt x="9" y="483"/>
                  </a:lnTo>
                  <a:lnTo>
                    <a:pt x="0" y="534"/>
                  </a:lnTo>
                  <a:lnTo>
                    <a:pt x="0" y="534"/>
                  </a:lnTo>
                  <a:lnTo>
                    <a:pt x="9" y="585"/>
                  </a:lnTo>
                  <a:lnTo>
                    <a:pt x="17" y="644"/>
                  </a:lnTo>
                  <a:lnTo>
                    <a:pt x="26" y="687"/>
                  </a:lnTo>
                  <a:lnTo>
                    <a:pt x="43" y="737"/>
                  </a:lnTo>
                  <a:lnTo>
                    <a:pt x="94" y="831"/>
                  </a:lnTo>
                  <a:lnTo>
                    <a:pt x="161" y="907"/>
                  </a:lnTo>
                  <a:lnTo>
                    <a:pt x="238" y="975"/>
                  </a:lnTo>
                  <a:lnTo>
                    <a:pt x="331" y="1025"/>
                  </a:lnTo>
                  <a:lnTo>
                    <a:pt x="373" y="1042"/>
                  </a:lnTo>
                  <a:lnTo>
                    <a:pt x="424" y="1051"/>
                  </a:lnTo>
                  <a:lnTo>
                    <a:pt x="483" y="1059"/>
                  </a:lnTo>
                  <a:lnTo>
                    <a:pt x="534" y="1059"/>
                  </a:lnTo>
                  <a:lnTo>
                    <a:pt x="6259" y="1059"/>
                  </a:lnTo>
                  <a:lnTo>
                    <a:pt x="6259" y="1059"/>
                  </a:lnTo>
                  <a:lnTo>
                    <a:pt x="6319" y="1059"/>
                  </a:lnTo>
                  <a:lnTo>
                    <a:pt x="6369" y="1051"/>
                  </a:lnTo>
                  <a:lnTo>
                    <a:pt x="6420" y="1042"/>
                  </a:lnTo>
                  <a:lnTo>
                    <a:pt x="6471" y="1025"/>
                  </a:lnTo>
                  <a:lnTo>
                    <a:pt x="6556" y="975"/>
                  </a:lnTo>
                  <a:lnTo>
                    <a:pt x="6640" y="907"/>
                  </a:lnTo>
                  <a:lnTo>
                    <a:pt x="6700" y="831"/>
                  </a:lnTo>
                  <a:lnTo>
                    <a:pt x="6751" y="737"/>
                  </a:lnTo>
                  <a:lnTo>
                    <a:pt x="6767" y="687"/>
                  </a:lnTo>
                  <a:lnTo>
                    <a:pt x="6784" y="644"/>
                  </a:lnTo>
                  <a:lnTo>
                    <a:pt x="6793" y="585"/>
                  </a:lnTo>
                  <a:lnTo>
                    <a:pt x="6793" y="534"/>
                  </a:lnTo>
                  <a:lnTo>
                    <a:pt x="6793" y="534"/>
                  </a:lnTo>
                  <a:lnTo>
                    <a:pt x="6793" y="483"/>
                  </a:lnTo>
                  <a:lnTo>
                    <a:pt x="6784" y="424"/>
                  </a:lnTo>
                  <a:lnTo>
                    <a:pt x="6767" y="373"/>
                  </a:lnTo>
                  <a:lnTo>
                    <a:pt x="6751" y="331"/>
                  </a:lnTo>
                  <a:lnTo>
                    <a:pt x="6700" y="238"/>
                  </a:lnTo>
                  <a:lnTo>
                    <a:pt x="6640" y="161"/>
                  </a:lnTo>
                  <a:lnTo>
                    <a:pt x="6556" y="94"/>
                  </a:lnTo>
                  <a:lnTo>
                    <a:pt x="6471" y="43"/>
                  </a:lnTo>
                  <a:lnTo>
                    <a:pt x="6420" y="26"/>
                  </a:lnTo>
                  <a:lnTo>
                    <a:pt x="6369" y="18"/>
                  </a:lnTo>
                  <a:lnTo>
                    <a:pt x="6319" y="9"/>
                  </a:lnTo>
                  <a:lnTo>
                    <a:pt x="6259" y="1"/>
                  </a:lnTo>
                  <a:lnTo>
                    <a:pt x="6259"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3584400" y="-138825"/>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3"/>
          <p:cNvGrpSpPr/>
          <p:nvPr/>
        </p:nvGrpSpPr>
        <p:grpSpPr>
          <a:xfrm>
            <a:off x="2727594" y="1722633"/>
            <a:ext cx="193628" cy="193532"/>
            <a:chOff x="4495900" y="-563975"/>
            <a:chExt cx="451875" cy="451650"/>
          </a:xfrm>
        </p:grpSpPr>
        <p:sp>
          <p:nvSpPr>
            <p:cNvPr id="213" name="Google Shape;213;p13"/>
            <p:cNvSpPr/>
            <p:nvPr/>
          </p:nvSpPr>
          <p:spPr>
            <a:xfrm>
              <a:off x="4682250" y="-218225"/>
              <a:ext cx="79425" cy="105900"/>
            </a:xfrm>
            <a:custGeom>
              <a:rect b="b" l="l" r="r" t="t"/>
              <a:pathLst>
                <a:path extrusionOk="0" h="4236" w="3177">
                  <a:moveTo>
                    <a:pt x="1584" y="1"/>
                  </a:moveTo>
                  <a:lnTo>
                    <a:pt x="1525" y="9"/>
                  </a:lnTo>
                  <a:lnTo>
                    <a:pt x="1474" y="17"/>
                  </a:lnTo>
                  <a:lnTo>
                    <a:pt x="1423" y="26"/>
                  </a:lnTo>
                  <a:lnTo>
                    <a:pt x="1372" y="43"/>
                  </a:lnTo>
                  <a:lnTo>
                    <a:pt x="1279" y="94"/>
                  </a:lnTo>
                  <a:lnTo>
                    <a:pt x="1203" y="161"/>
                  </a:lnTo>
                  <a:lnTo>
                    <a:pt x="1126" y="229"/>
                  </a:lnTo>
                  <a:lnTo>
                    <a:pt x="1059" y="314"/>
                  </a:lnTo>
                  <a:lnTo>
                    <a:pt x="940" y="483"/>
                  </a:lnTo>
                  <a:lnTo>
                    <a:pt x="745" y="780"/>
                  </a:lnTo>
                  <a:lnTo>
                    <a:pt x="551" y="1118"/>
                  </a:lnTo>
                  <a:lnTo>
                    <a:pt x="423" y="1364"/>
                  </a:lnTo>
                  <a:lnTo>
                    <a:pt x="313" y="1593"/>
                  </a:lnTo>
                  <a:lnTo>
                    <a:pt x="220" y="1805"/>
                  </a:lnTo>
                  <a:lnTo>
                    <a:pt x="136" y="1999"/>
                  </a:lnTo>
                  <a:lnTo>
                    <a:pt x="76" y="2186"/>
                  </a:lnTo>
                  <a:lnTo>
                    <a:pt x="34" y="2355"/>
                  </a:lnTo>
                  <a:lnTo>
                    <a:pt x="8" y="2507"/>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68" y="2507"/>
                  </a:lnTo>
                  <a:lnTo>
                    <a:pt x="3142" y="2355"/>
                  </a:lnTo>
                  <a:lnTo>
                    <a:pt x="3100" y="2186"/>
                  </a:lnTo>
                  <a:lnTo>
                    <a:pt x="3032" y="1999"/>
                  </a:lnTo>
                  <a:lnTo>
                    <a:pt x="2956" y="1805"/>
                  </a:lnTo>
                  <a:lnTo>
                    <a:pt x="2863" y="1593"/>
                  </a:lnTo>
                  <a:lnTo>
                    <a:pt x="2753" y="1364"/>
                  </a:lnTo>
                  <a:lnTo>
                    <a:pt x="2617" y="1118"/>
                  </a:lnTo>
                  <a:lnTo>
                    <a:pt x="2422" y="780"/>
                  </a:lnTo>
                  <a:lnTo>
                    <a:pt x="2236" y="483"/>
                  </a:lnTo>
                  <a:lnTo>
                    <a:pt x="2117" y="314"/>
                  </a:lnTo>
                  <a:lnTo>
                    <a:pt x="2050" y="229"/>
                  </a:lnTo>
                  <a:lnTo>
                    <a:pt x="1973" y="161"/>
                  </a:lnTo>
                  <a:lnTo>
                    <a:pt x="1889" y="94"/>
                  </a:lnTo>
                  <a:lnTo>
                    <a:pt x="1804" y="43"/>
                  </a:lnTo>
                  <a:lnTo>
                    <a:pt x="1753" y="26"/>
                  </a:lnTo>
                  <a:lnTo>
                    <a:pt x="1702" y="17"/>
                  </a:lnTo>
                  <a:lnTo>
                    <a:pt x="1643" y="9"/>
                  </a:lnTo>
                  <a:lnTo>
                    <a:pt x="158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682250" y="-218225"/>
              <a:ext cx="79425" cy="105900"/>
            </a:xfrm>
            <a:custGeom>
              <a:rect b="b" l="l" r="r" t="t"/>
              <a:pathLst>
                <a:path extrusionOk="0" fill="none" h="4236" w="3177">
                  <a:moveTo>
                    <a:pt x="2236" y="483"/>
                  </a:moveTo>
                  <a:lnTo>
                    <a:pt x="2236" y="483"/>
                  </a:lnTo>
                  <a:lnTo>
                    <a:pt x="2117" y="314"/>
                  </a:lnTo>
                  <a:lnTo>
                    <a:pt x="2050" y="229"/>
                  </a:lnTo>
                  <a:lnTo>
                    <a:pt x="1973" y="161"/>
                  </a:lnTo>
                  <a:lnTo>
                    <a:pt x="1889" y="94"/>
                  </a:lnTo>
                  <a:lnTo>
                    <a:pt x="1804" y="43"/>
                  </a:lnTo>
                  <a:lnTo>
                    <a:pt x="1753" y="26"/>
                  </a:lnTo>
                  <a:lnTo>
                    <a:pt x="1702" y="17"/>
                  </a:lnTo>
                  <a:lnTo>
                    <a:pt x="1643" y="9"/>
                  </a:lnTo>
                  <a:lnTo>
                    <a:pt x="1584" y="1"/>
                  </a:lnTo>
                  <a:lnTo>
                    <a:pt x="1584" y="1"/>
                  </a:lnTo>
                  <a:lnTo>
                    <a:pt x="1525" y="9"/>
                  </a:lnTo>
                  <a:lnTo>
                    <a:pt x="1474" y="17"/>
                  </a:lnTo>
                  <a:lnTo>
                    <a:pt x="1423" y="26"/>
                  </a:lnTo>
                  <a:lnTo>
                    <a:pt x="1372" y="43"/>
                  </a:lnTo>
                  <a:lnTo>
                    <a:pt x="1279" y="94"/>
                  </a:lnTo>
                  <a:lnTo>
                    <a:pt x="1203" y="161"/>
                  </a:lnTo>
                  <a:lnTo>
                    <a:pt x="1126" y="229"/>
                  </a:lnTo>
                  <a:lnTo>
                    <a:pt x="1059" y="314"/>
                  </a:lnTo>
                  <a:lnTo>
                    <a:pt x="940" y="483"/>
                  </a:lnTo>
                  <a:lnTo>
                    <a:pt x="940" y="483"/>
                  </a:lnTo>
                  <a:lnTo>
                    <a:pt x="745" y="780"/>
                  </a:lnTo>
                  <a:lnTo>
                    <a:pt x="551" y="1118"/>
                  </a:lnTo>
                  <a:lnTo>
                    <a:pt x="551" y="1118"/>
                  </a:lnTo>
                  <a:lnTo>
                    <a:pt x="423" y="1364"/>
                  </a:lnTo>
                  <a:lnTo>
                    <a:pt x="313" y="1593"/>
                  </a:lnTo>
                  <a:lnTo>
                    <a:pt x="220" y="1805"/>
                  </a:lnTo>
                  <a:lnTo>
                    <a:pt x="136" y="1999"/>
                  </a:lnTo>
                  <a:lnTo>
                    <a:pt x="76" y="2186"/>
                  </a:lnTo>
                  <a:lnTo>
                    <a:pt x="34" y="2355"/>
                  </a:lnTo>
                  <a:lnTo>
                    <a:pt x="8" y="2507"/>
                  </a:lnTo>
                  <a:lnTo>
                    <a:pt x="0" y="2651"/>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76" y="2651"/>
                  </a:lnTo>
                  <a:lnTo>
                    <a:pt x="3168" y="2507"/>
                  </a:lnTo>
                  <a:lnTo>
                    <a:pt x="3142" y="2355"/>
                  </a:lnTo>
                  <a:lnTo>
                    <a:pt x="3100" y="2186"/>
                  </a:lnTo>
                  <a:lnTo>
                    <a:pt x="3032" y="1999"/>
                  </a:lnTo>
                  <a:lnTo>
                    <a:pt x="2956" y="1805"/>
                  </a:lnTo>
                  <a:lnTo>
                    <a:pt x="2863" y="1593"/>
                  </a:lnTo>
                  <a:lnTo>
                    <a:pt x="2753" y="1364"/>
                  </a:lnTo>
                  <a:lnTo>
                    <a:pt x="2617" y="1118"/>
                  </a:lnTo>
                  <a:lnTo>
                    <a:pt x="2617" y="1118"/>
                  </a:lnTo>
                  <a:lnTo>
                    <a:pt x="2422" y="780"/>
                  </a:lnTo>
                  <a:lnTo>
                    <a:pt x="2236" y="483"/>
                  </a:lnTo>
                  <a:lnTo>
                    <a:pt x="2236" y="483"/>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738125" y="-206150"/>
              <a:ext cx="25" cy="25"/>
            </a:xfrm>
            <a:custGeom>
              <a:rect b="b" l="l" r="r" t="t"/>
              <a:pathLst>
                <a:path extrusionOk="0" fill="none" h="1" w="1">
                  <a:moveTo>
                    <a:pt x="1" y="0"/>
                  </a:moveTo>
                  <a:lnTo>
                    <a:pt x="1" y="0"/>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546300" y="-298475"/>
              <a:ext cx="79425" cy="105900"/>
            </a:xfrm>
            <a:custGeom>
              <a:rect b="b" l="l" r="r" t="t"/>
              <a:pathLst>
                <a:path extrusionOk="0" h="4236" w="3177">
                  <a:moveTo>
                    <a:pt x="1534" y="1"/>
                  </a:moveTo>
                  <a:lnTo>
                    <a:pt x="1474" y="9"/>
                  </a:lnTo>
                  <a:lnTo>
                    <a:pt x="1424" y="26"/>
                  </a:lnTo>
                  <a:lnTo>
                    <a:pt x="1381" y="43"/>
                  </a:lnTo>
                  <a:lnTo>
                    <a:pt x="1288" y="94"/>
                  </a:lnTo>
                  <a:lnTo>
                    <a:pt x="1203" y="153"/>
                  </a:lnTo>
                  <a:lnTo>
                    <a:pt x="1136" y="229"/>
                  </a:lnTo>
                  <a:lnTo>
                    <a:pt x="1068" y="314"/>
                  </a:lnTo>
                  <a:lnTo>
                    <a:pt x="941" y="483"/>
                  </a:lnTo>
                  <a:lnTo>
                    <a:pt x="754" y="780"/>
                  </a:lnTo>
                  <a:lnTo>
                    <a:pt x="560" y="1110"/>
                  </a:lnTo>
                  <a:lnTo>
                    <a:pt x="433" y="1356"/>
                  </a:lnTo>
                  <a:lnTo>
                    <a:pt x="314" y="1584"/>
                  </a:lnTo>
                  <a:lnTo>
                    <a:pt x="221" y="1805"/>
                  </a:lnTo>
                  <a:lnTo>
                    <a:pt x="145" y="1999"/>
                  </a:lnTo>
                  <a:lnTo>
                    <a:pt x="85" y="2186"/>
                  </a:lnTo>
                  <a:lnTo>
                    <a:pt x="35" y="2355"/>
                  </a:lnTo>
                  <a:lnTo>
                    <a:pt x="9" y="2508"/>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68" y="2508"/>
                  </a:lnTo>
                  <a:lnTo>
                    <a:pt x="3143" y="2355"/>
                  </a:lnTo>
                  <a:lnTo>
                    <a:pt x="3100" y="2186"/>
                  </a:lnTo>
                  <a:lnTo>
                    <a:pt x="3041" y="1999"/>
                  </a:lnTo>
                  <a:lnTo>
                    <a:pt x="2965" y="1805"/>
                  </a:lnTo>
                  <a:lnTo>
                    <a:pt x="2863" y="1584"/>
                  </a:lnTo>
                  <a:lnTo>
                    <a:pt x="2753" y="1356"/>
                  </a:lnTo>
                  <a:lnTo>
                    <a:pt x="2626" y="1110"/>
                  </a:lnTo>
                  <a:lnTo>
                    <a:pt x="2431" y="780"/>
                  </a:lnTo>
                  <a:lnTo>
                    <a:pt x="2237" y="483"/>
                  </a:lnTo>
                  <a:lnTo>
                    <a:pt x="2118" y="314"/>
                  </a:lnTo>
                  <a:lnTo>
                    <a:pt x="2050" y="229"/>
                  </a:lnTo>
                  <a:lnTo>
                    <a:pt x="1983" y="153"/>
                  </a:lnTo>
                  <a:lnTo>
                    <a:pt x="1898" y="94"/>
                  </a:lnTo>
                  <a:lnTo>
                    <a:pt x="1805" y="43"/>
                  </a:lnTo>
                  <a:lnTo>
                    <a:pt x="1754" y="26"/>
                  </a:lnTo>
                  <a:lnTo>
                    <a:pt x="1703" y="9"/>
                  </a:lnTo>
                  <a:lnTo>
                    <a:pt x="16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546300" y="-298475"/>
              <a:ext cx="79425" cy="105900"/>
            </a:xfrm>
            <a:custGeom>
              <a:rect b="b" l="l" r="r" t="t"/>
              <a:pathLst>
                <a:path extrusionOk="0" fill="none" h="4236" w="3177">
                  <a:moveTo>
                    <a:pt x="2237" y="483"/>
                  </a:moveTo>
                  <a:lnTo>
                    <a:pt x="2237" y="483"/>
                  </a:lnTo>
                  <a:lnTo>
                    <a:pt x="2118" y="314"/>
                  </a:lnTo>
                  <a:lnTo>
                    <a:pt x="2050" y="229"/>
                  </a:lnTo>
                  <a:lnTo>
                    <a:pt x="1983" y="153"/>
                  </a:lnTo>
                  <a:lnTo>
                    <a:pt x="1898" y="94"/>
                  </a:lnTo>
                  <a:lnTo>
                    <a:pt x="1805" y="43"/>
                  </a:lnTo>
                  <a:lnTo>
                    <a:pt x="1754" y="26"/>
                  </a:lnTo>
                  <a:lnTo>
                    <a:pt x="1703" y="9"/>
                  </a:lnTo>
                  <a:lnTo>
                    <a:pt x="1652" y="1"/>
                  </a:lnTo>
                  <a:lnTo>
                    <a:pt x="1593" y="1"/>
                  </a:lnTo>
                  <a:lnTo>
                    <a:pt x="1593" y="1"/>
                  </a:lnTo>
                  <a:lnTo>
                    <a:pt x="1534" y="1"/>
                  </a:lnTo>
                  <a:lnTo>
                    <a:pt x="1474" y="9"/>
                  </a:lnTo>
                  <a:lnTo>
                    <a:pt x="1424" y="26"/>
                  </a:lnTo>
                  <a:lnTo>
                    <a:pt x="1381" y="43"/>
                  </a:lnTo>
                  <a:lnTo>
                    <a:pt x="1288" y="94"/>
                  </a:lnTo>
                  <a:lnTo>
                    <a:pt x="1203" y="153"/>
                  </a:lnTo>
                  <a:lnTo>
                    <a:pt x="1136" y="229"/>
                  </a:lnTo>
                  <a:lnTo>
                    <a:pt x="1068" y="314"/>
                  </a:lnTo>
                  <a:lnTo>
                    <a:pt x="941" y="483"/>
                  </a:lnTo>
                  <a:lnTo>
                    <a:pt x="941" y="483"/>
                  </a:lnTo>
                  <a:lnTo>
                    <a:pt x="754" y="780"/>
                  </a:lnTo>
                  <a:lnTo>
                    <a:pt x="560" y="1110"/>
                  </a:lnTo>
                  <a:lnTo>
                    <a:pt x="560" y="1110"/>
                  </a:lnTo>
                  <a:lnTo>
                    <a:pt x="433" y="1356"/>
                  </a:lnTo>
                  <a:lnTo>
                    <a:pt x="314" y="1584"/>
                  </a:lnTo>
                  <a:lnTo>
                    <a:pt x="221" y="1805"/>
                  </a:lnTo>
                  <a:lnTo>
                    <a:pt x="145" y="1999"/>
                  </a:lnTo>
                  <a:lnTo>
                    <a:pt x="85" y="2186"/>
                  </a:lnTo>
                  <a:lnTo>
                    <a:pt x="35" y="2355"/>
                  </a:lnTo>
                  <a:lnTo>
                    <a:pt x="9" y="2508"/>
                  </a:lnTo>
                  <a:lnTo>
                    <a:pt x="1" y="2652"/>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77" y="2652"/>
                  </a:lnTo>
                  <a:lnTo>
                    <a:pt x="3168" y="2508"/>
                  </a:lnTo>
                  <a:lnTo>
                    <a:pt x="3143" y="2355"/>
                  </a:lnTo>
                  <a:lnTo>
                    <a:pt x="3100" y="2186"/>
                  </a:lnTo>
                  <a:lnTo>
                    <a:pt x="3041" y="1999"/>
                  </a:lnTo>
                  <a:lnTo>
                    <a:pt x="2965" y="1805"/>
                  </a:lnTo>
                  <a:lnTo>
                    <a:pt x="2863" y="1584"/>
                  </a:lnTo>
                  <a:lnTo>
                    <a:pt x="2753" y="1356"/>
                  </a:lnTo>
                  <a:lnTo>
                    <a:pt x="2626" y="1110"/>
                  </a:lnTo>
                  <a:lnTo>
                    <a:pt x="2626" y="1110"/>
                  </a:lnTo>
                  <a:lnTo>
                    <a:pt x="2431" y="780"/>
                  </a:lnTo>
                  <a:lnTo>
                    <a:pt x="2237" y="483"/>
                  </a:lnTo>
                  <a:lnTo>
                    <a:pt x="2237" y="483"/>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602200" y="-286400"/>
              <a:ext cx="25" cy="25"/>
            </a:xfrm>
            <a:custGeom>
              <a:rect b="b" l="l" r="r" t="t"/>
              <a:pathLst>
                <a:path extrusionOk="0" fill="none" h="1" w="1">
                  <a:moveTo>
                    <a:pt x="1" y="0"/>
                  </a:moveTo>
                  <a:lnTo>
                    <a:pt x="1" y="0"/>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4817950" y="-298475"/>
              <a:ext cx="79425" cy="105900"/>
            </a:xfrm>
            <a:custGeom>
              <a:rect b="b" l="l" r="r" t="t"/>
              <a:pathLst>
                <a:path extrusionOk="0" h="4236" w="3177">
                  <a:moveTo>
                    <a:pt x="1534" y="1"/>
                  </a:moveTo>
                  <a:lnTo>
                    <a:pt x="1475" y="9"/>
                  </a:lnTo>
                  <a:lnTo>
                    <a:pt x="1424" y="26"/>
                  </a:lnTo>
                  <a:lnTo>
                    <a:pt x="1381" y="43"/>
                  </a:lnTo>
                  <a:lnTo>
                    <a:pt x="1288" y="94"/>
                  </a:lnTo>
                  <a:lnTo>
                    <a:pt x="1204" y="153"/>
                  </a:lnTo>
                  <a:lnTo>
                    <a:pt x="1136" y="229"/>
                  </a:lnTo>
                  <a:lnTo>
                    <a:pt x="1068" y="314"/>
                  </a:lnTo>
                  <a:lnTo>
                    <a:pt x="941" y="483"/>
                  </a:lnTo>
                  <a:lnTo>
                    <a:pt x="755" y="780"/>
                  </a:lnTo>
                  <a:lnTo>
                    <a:pt x="560" y="1110"/>
                  </a:lnTo>
                  <a:lnTo>
                    <a:pt x="433" y="1356"/>
                  </a:lnTo>
                  <a:lnTo>
                    <a:pt x="314" y="1584"/>
                  </a:lnTo>
                  <a:lnTo>
                    <a:pt x="221" y="1805"/>
                  </a:lnTo>
                  <a:lnTo>
                    <a:pt x="145" y="1999"/>
                  </a:lnTo>
                  <a:lnTo>
                    <a:pt x="86" y="2186"/>
                  </a:lnTo>
                  <a:lnTo>
                    <a:pt x="35" y="2355"/>
                  </a:lnTo>
                  <a:lnTo>
                    <a:pt x="9" y="2508"/>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68" y="2508"/>
                  </a:lnTo>
                  <a:lnTo>
                    <a:pt x="3143" y="2355"/>
                  </a:lnTo>
                  <a:lnTo>
                    <a:pt x="3101" y="2186"/>
                  </a:lnTo>
                  <a:lnTo>
                    <a:pt x="3041" y="1999"/>
                  </a:lnTo>
                  <a:lnTo>
                    <a:pt x="2965" y="1805"/>
                  </a:lnTo>
                  <a:lnTo>
                    <a:pt x="2864" y="1584"/>
                  </a:lnTo>
                  <a:lnTo>
                    <a:pt x="2753" y="1356"/>
                  </a:lnTo>
                  <a:lnTo>
                    <a:pt x="2626" y="1110"/>
                  </a:lnTo>
                  <a:lnTo>
                    <a:pt x="2432" y="780"/>
                  </a:lnTo>
                  <a:lnTo>
                    <a:pt x="2237" y="483"/>
                  </a:lnTo>
                  <a:lnTo>
                    <a:pt x="2118" y="314"/>
                  </a:lnTo>
                  <a:lnTo>
                    <a:pt x="2050" y="229"/>
                  </a:lnTo>
                  <a:lnTo>
                    <a:pt x="1974" y="153"/>
                  </a:lnTo>
                  <a:lnTo>
                    <a:pt x="1898" y="94"/>
                  </a:lnTo>
                  <a:lnTo>
                    <a:pt x="1805" y="43"/>
                  </a:lnTo>
                  <a:lnTo>
                    <a:pt x="1754" y="26"/>
                  </a:lnTo>
                  <a:lnTo>
                    <a:pt x="1703" y="9"/>
                  </a:lnTo>
                  <a:lnTo>
                    <a:pt x="16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817950" y="-298475"/>
              <a:ext cx="79425" cy="105900"/>
            </a:xfrm>
            <a:custGeom>
              <a:rect b="b" l="l" r="r" t="t"/>
              <a:pathLst>
                <a:path extrusionOk="0" fill="none" h="4236" w="3177">
                  <a:moveTo>
                    <a:pt x="2237" y="483"/>
                  </a:moveTo>
                  <a:lnTo>
                    <a:pt x="2237" y="483"/>
                  </a:lnTo>
                  <a:lnTo>
                    <a:pt x="2118" y="314"/>
                  </a:lnTo>
                  <a:lnTo>
                    <a:pt x="2050" y="229"/>
                  </a:lnTo>
                  <a:lnTo>
                    <a:pt x="1974" y="153"/>
                  </a:lnTo>
                  <a:lnTo>
                    <a:pt x="1898" y="94"/>
                  </a:lnTo>
                  <a:lnTo>
                    <a:pt x="1805" y="43"/>
                  </a:lnTo>
                  <a:lnTo>
                    <a:pt x="1754" y="26"/>
                  </a:lnTo>
                  <a:lnTo>
                    <a:pt x="1703" y="9"/>
                  </a:lnTo>
                  <a:lnTo>
                    <a:pt x="1652" y="1"/>
                  </a:lnTo>
                  <a:lnTo>
                    <a:pt x="1593" y="1"/>
                  </a:lnTo>
                  <a:lnTo>
                    <a:pt x="1593" y="1"/>
                  </a:lnTo>
                  <a:lnTo>
                    <a:pt x="1534" y="1"/>
                  </a:lnTo>
                  <a:lnTo>
                    <a:pt x="1475" y="9"/>
                  </a:lnTo>
                  <a:lnTo>
                    <a:pt x="1424" y="26"/>
                  </a:lnTo>
                  <a:lnTo>
                    <a:pt x="1381" y="43"/>
                  </a:lnTo>
                  <a:lnTo>
                    <a:pt x="1288" y="94"/>
                  </a:lnTo>
                  <a:lnTo>
                    <a:pt x="1204" y="153"/>
                  </a:lnTo>
                  <a:lnTo>
                    <a:pt x="1136" y="229"/>
                  </a:lnTo>
                  <a:lnTo>
                    <a:pt x="1068" y="314"/>
                  </a:lnTo>
                  <a:lnTo>
                    <a:pt x="941" y="483"/>
                  </a:lnTo>
                  <a:lnTo>
                    <a:pt x="941" y="483"/>
                  </a:lnTo>
                  <a:lnTo>
                    <a:pt x="755" y="780"/>
                  </a:lnTo>
                  <a:lnTo>
                    <a:pt x="560" y="1110"/>
                  </a:lnTo>
                  <a:lnTo>
                    <a:pt x="560" y="1110"/>
                  </a:lnTo>
                  <a:lnTo>
                    <a:pt x="433" y="1356"/>
                  </a:lnTo>
                  <a:lnTo>
                    <a:pt x="314" y="1584"/>
                  </a:lnTo>
                  <a:lnTo>
                    <a:pt x="221" y="1805"/>
                  </a:lnTo>
                  <a:lnTo>
                    <a:pt x="145" y="1999"/>
                  </a:lnTo>
                  <a:lnTo>
                    <a:pt x="86" y="2186"/>
                  </a:lnTo>
                  <a:lnTo>
                    <a:pt x="35" y="2355"/>
                  </a:lnTo>
                  <a:lnTo>
                    <a:pt x="9" y="2508"/>
                  </a:lnTo>
                  <a:lnTo>
                    <a:pt x="1" y="2652"/>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77" y="2652"/>
                  </a:lnTo>
                  <a:lnTo>
                    <a:pt x="3168" y="2508"/>
                  </a:lnTo>
                  <a:lnTo>
                    <a:pt x="3143" y="2355"/>
                  </a:lnTo>
                  <a:lnTo>
                    <a:pt x="3101" y="2186"/>
                  </a:lnTo>
                  <a:lnTo>
                    <a:pt x="3041" y="1999"/>
                  </a:lnTo>
                  <a:lnTo>
                    <a:pt x="2965" y="1805"/>
                  </a:lnTo>
                  <a:lnTo>
                    <a:pt x="2864" y="1584"/>
                  </a:lnTo>
                  <a:lnTo>
                    <a:pt x="2753" y="1356"/>
                  </a:lnTo>
                  <a:lnTo>
                    <a:pt x="2626" y="1110"/>
                  </a:lnTo>
                  <a:lnTo>
                    <a:pt x="2626" y="1110"/>
                  </a:lnTo>
                  <a:lnTo>
                    <a:pt x="2432" y="780"/>
                  </a:lnTo>
                  <a:lnTo>
                    <a:pt x="2237" y="483"/>
                  </a:lnTo>
                  <a:lnTo>
                    <a:pt x="2237" y="483"/>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873850" y="-286400"/>
              <a:ext cx="25" cy="25"/>
            </a:xfrm>
            <a:custGeom>
              <a:rect b="b" l="l" r="r" t="t"/>
              <a:pathLst>
                <a:path extrusionOk="0" fill="none" h="1" w="1">
                  <a:moveTo>
                    <a:pt x="1" y="0"/>
                  </a:moveTo>
                  <a:lnTo>
                    <a:pt x="1" y="0"/>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4495900" y="-563975"/>
              <a:ext cx="451875" cy="281400"/>
            </a:xfrm>
            <a:custGeom>
              <a:rect b="b" l="l" r="r" t="t"/>
              <a:pathLst>
                <a:path extrusionOk="0" h="11256" w="18075">
                  <a:moveTo>
                    <a:pt x="8911" y="0"/>
                  </a:move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6963" y="788"/>
                  </a:lnTo>
                  <a:lnTo>
                    <a:pt x="6853" y="898"/>
                  </a:lnTo>
                  <a:lnTo>
                    <a:pt x="6751" y="1008"/>
                  </a:lnTo>
                  <a:lnTo>
                    <a:pt x="6649" y="1118"/>
                  </a:lnTo>
                  <a:lnTo>
                    <a:pt x="6556" y="1237"/>
                  </a:lnTo>
                  <a:lnTo>
                    <a:pt x="6472" y="1364"/>
                  </a:lnTo>
                  <a:lnTo>
                    <a:pt x="6387" y="1491"/>
                  </a:lnTo>
                  <a:lnTo>
                    <a:pt x="6311" y="1618"/>
                  </a:lnTo>
                  <a:lnTo>
                    <a:pt x="6150" y="1524"/>
                  </a:lnTo>
                  <a:lnTo>
                    <a:pt x="5980" y="1440"/>
                  </a:lnTo>
                  <a:lnTo>
                    <a:pt x="5811" y="1364"/>
                  </a:lnTo>
                  <a:lnTo>
                    <a:pt x="5633" y="1296"/>
                  </a:lnTo>
                  <a:lnTo>
                    <a:pt x="5447" y="1253"/>
                  </a:lnTo>
                  <a:lnTo>
                    <a:pt x="5260" y="1211"/>
                  </a:lnTo>
                  <a:lnTo>
                    <a:pt x="5074" y="1194"/>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2999" y="1999"/>
                  </a:lnTo>
                  <a:lnTo>
                    <a:pt x="2889" y="2134"/>
                  </a:lnTo>
                  <a:lnTo>
                    <a:pt x="2779" y="2270"/>
                  </a:lnTo>
                  <a:lnTo>
                    <a:pt x="2677" y="2414"/>
                  </a:lnTo>
                  <a:lnTo>
                    <a:pt x="2593" y="2566"/>
                  </a:lnTo>
                  <a:lnTo>
                    <a:pt x="2516" y="2727"/>
                  </a:lnTo>
                  <a:lnTo>
                    <a:pt x="2457" y="2888"/>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1043" y="7690"/>
                  </a:lnTo>
                  <a:lnTo>
                    <a:pt x="1212" y="7809"/>
                  </a:lnTo>
                  <a:lnTo>
                    <a:pt x="1398" y="7910"/>
                  </a:lnTo>
                  <a:lnTo>
                    <a:pt x="1585" y="8004"/>
                  </a:lnTo>
                  <a:lnTo>
                    <a:pt x="1780" y="8071"/>
                  </a:lnTo>
                  <a:lnTo>
                    <a:pt x="1983" y="8131"/>
                  </a:lnTo>
                  <a:lnTo>
                    <a:pt x="2186" y="8173"/>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5074" y="10087"/>
                  </a:lnTo>
                  <a:lnTo>
                    <a:pt x="5260" y="10062"/>
                  </a:lnTo>
                  <a:lnTo>
                    <a:pt x="5455" y="10028"/>
                  </a:lnTo>
                  <a:lnTo>
                    <a:pt x="5633" y="9977"/>
                  </a:lnTo>
                  <a:lnTo>
                    <a:pt x="5819" y="9918"/>
                  </a:lnTo>
                  <a:lnTo>
                    <a:pt x="5989" y="9841"/>
                  </a:lnTo>
                  <a:lnTo>
                    <a:pt x="6158" y="9748"/>
                  </a:lnTo>
                  <a:lnTo>
                    <a:pt x="6319" y="9647"/>
                  </a:lnTo>
                  <a:lnTo>
                    <a:pt x="6395" y="9782"/>
                  </a:lnTo>
                  <a:lnTo>
                    <a:pt x="6480" y="9901"/>
                  </a:lnTo>
                  <a:lnTo>
                    <a:pt x="6565" y="10028"/>
                  </a:lnTo>
                  <a:lnTo>
                    <a:pt x="6658" y="10146"/>
                  </a:lnTo>
                  <a:lnTo>
                    <a:pt x="6760" y="10256"/>
                  </a:lnTo>
                  <a:lnTo>
                    <a:pt x="6861" y="10367"/>
                  </a:lnTo>
                  <a:lnTo>
                    <a:pt x="6980" y="10468"/>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041" y="3557"/>
                  </a:lnTo>
                  <a:lnTo>
                    <a:pt x="16863" y="3439"/>
                  </a:lnTo>
                  <a:lnTo>
                    <a:pt x="16686" y="3337"/>
                  </a:lnTo>
                  <a:lnTo>
                    <a:pt x="16491" y="3252"/>
                  </a:lnTo>
                  <a:lnTo>
                    <a:pt x="16296" y="3176"/>
                  </a:lnTo>
                  <a:lnTo>
                    <a:pt x="16093" y="3117"/>
                  </a:lnTo>
                  <a:lnTo>
                    <a:pt x="15890" y="3083"/>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697" y="1491"/>
                  </a:lnTo>
                  <a:lnTo>
                    <a:pt x="11612" y="1364"/>
                  </a:lnTo>
                  <a:lnTo>
                    <a:pt x="11528" y="1237"/>
                  </a:lnTo>
                  <a:lnTo>
                    <a:pt x="11435" y="1118"/>
                  </a:lnTo>
                  <a:lnTo>
                    <a:pt x="11333" y="1008"/>
                  </a:lnTo>
                  <a:lnTo>
                    <a:pt x="11223" y="898"/>
                  </a:lnTo>
                  <a:lnTo>
                    <a:pt x="11113" y="788"/>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4495900" y="-563975"/>
              <a:ext cx="451875" cy="281400"/>
            </a:xfrm>
            <a:custGeom>
              <a:rect b="b" l="l" r="r" t="t"/>
              <a:pathLst>
                <a:path extrusionOk="0" fill="none" h="11256" w="18075">
                  <a:moveTo>
                    <a:pt x="17202" y="3693"/>
                  </a:moveTo>
                  <a:lnTo>
                    <a:pt x="17202" y="3693"/>
                  </a:lnTo>
                  <a:lnTo>
                    <a:pt x="17041" y="3557"/>
                  </a:lnTo>
                  <a:lnTo>
                    <a:pt x="16863" y="3439"/>
                  </a:lnTo>
                  <a:lnTo>
                    <a:pt x="16686" y="3337"/>
                  </a:lnTo>
                  <a:lnTo>
                    <a:pt x="16491" y="3252"/>
                  </a:lnTo>
                  <a:lnTo>
                    <a:pt x="16296" y="3176"/>
                  </a:lnTo>
                  <a:lnTo>
                    <a:pt x="16093" y="3117"/>
                  </a:lnTo>
                  <a:lnTo>
                    <a:pt x="15890" y="3083"/>
                  </a:lnTo>
                  <a:lnTo>
                    <a:pt x="15678" y="3057"/>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773" y="1626"/>
                  </a:lnTo>
                  <a:lnTo>
                    <a:pt x="11697" y="1491"/>
                  </a:lnTo>
                  <a:lnTo>
                    <a:pt x="11612" y="1364"/>
                  </a:lnTo>
                  <a:lnTo>
                    <a:pt x="11528" y="1237"/>
                  </a:lnTo>
                  <a:lnTo>
                    <a:pt x="11435" y="1118"/>
                  </a:lnTo>
                  <a:lnTo>
                    <a:pt x="11333" y="1008"/>
                  </a:lnTo>
                  <a:lnTo>
                    <a:pt x="11223" y="898"/>
                  </a:lnTo>
                  <a:lnTo>
                    <a:pt x="11113" y="788"/>
                  </a:lnTo>
                  <a:lnTo>
                    <a:pt x="11003" y="694"/>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lnTo>
                    <a:pt x="9038" y="0"/>
                  </a:lnTo>
                  <a:lnTo>
                    <a:pt x="9038" y="0"/>
                  </a:lnTo>
                  <a:lnTo>
                    <a:pt x="8911" y="0"/>
                  </a:ln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7081" y="694"/>
                  </a:lnTo>
                  <a:lnTo>
                    <a:pt x="6963" y="788"/>
                  </a:lnTo>
                  <a:lnTo>
                    <a:pt x="6853" y="898"/>
                  </a:lnTo>
                  <a:lnTo>
                    <a:pt x="6751" y="1008"/>
                  </a:lnTo>
                  <a:lnTo>
                    <a:pt x="6649" y="1118"/>
                  </a:lnTo>
                  <a:lnTo>
                    <a:pt x="6556" y="1237"/>
                  </a:lnTo>
                  <a:lnTo>
                    <a:pt x="6472" y="1364"/>
                  </a:lnTo>
                  <a:lnTo>
                    <a:pt x="6387" y="1491"/>
                  </a:lnTo>
                  <a:lnTo>
                    <a:pt x="6311" y="1618"/>
                  </a:lnTo>
                  <a:lnTo>
                    <a:pt x="6311" y="1618"/>
                  </a:lnTo>
                  <a:lnTo>
                    <a:pt x="6150" y="1524"/>
                  </a:lnTo>
                  <a:lnTo>
                    <a:pt x="5980" y="1440"/>
                  </a:lnTo>
                  <a:lnTo>
                    <a:pt x="5811" y="1364"/>
                  </a:lnTo>
                  <a:lnTo>
                    <a:pt x="5633" y="1296"/>
                  </a:lnTo>
                  <a:lnTo>
                    <a:pt x="5447" y="1253"/>
                  </a:lnTo>
                  <a:lnTo>
                    <a:pt x="5260" y="1211"/>
                  </a:lnTo>
                  <a:lnTo>
                    <a:pt x="5074" y="1194"/>
                  </a:lnTo>
                  <a:lnTo>
                    <a:pt x="4879" y="1186"/>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3126" y="1872"/>
                  </a:lnTo>
                  <a:lnTo>
                    <a:pt x="2999" y="1999"/>
                  </a:lnTo>
                  <a:lnTo>
                    <a:pt x="2889" y="2134"/>
                  </a:lnTo>
                  <a:lnTo>
                    <a:pt x="2779" y="2270"/>
                  </a:lnTo>
                  <a:lnTo>
                    <a:pt x="2677" y="2414"/>
                  </a:lnTo>
                  <a:lnTo>
                    <a:pt x="2593" y="2566"/>
                  </a:lnTo>
                  <a:lnTo>
                    <a:pt x="2516" y="2727"/>
                  </a:lnTo>
                  <a:lnTo>
                    <a:pt x="2457" y="2888"/>
                  </a:lnTo>
                  <a:lnTo>
                    <a:pt x="2398" y="3057"/>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873" y="7555"/>
                  </a:lnTo>
                  <a:lnTo>
                    <a:pt x="1043" y="7690"/>
                  </a:lnTo>
                  <a:lnTo>
                    <a:pt x="1212" y="7809"/>
                  </a:lnTo>
                  <a:lnTo>
                    <a:pt x="1398" y="7910"/>
                  </a:lnTo>
                  <a:lnTo>
                    <a:pt x="1585" y="8004"/>
                  </a:lnTo>
                  <a:lnTo>
                    <a:pt x="1780" y="8071"/>
                  </a:lnTo>
                  <a:lnTo>
                    <a:pt x="1983" y="8131"/>
                  </a:lnTo>
                  <a:lnTo>
                    <a:pt x="2186" y="8173"/>
                  </a:lnTo>
                  <a:lnTo>
                    <a:pt x="2398" y="8198"/>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4879" y="10087"/>
                  </a:lnTo>
                  <a:lnTo>
                    <a:pt x="5074" y="10087"/>
                  </a:lnTo>
                  <a:lnTo>
                    <a:pt x="5260" y="10062"/>
                  </a:lnTo>
                  <a:lnTo>
                    <a:pt x="5455" y="10028"/>
                  </a:lnTo>
                  <a:lnTo>
                    <a:pt x="5633" y="9977"/>
                  </a:lnTo>
                  <a:lnTo>
                    <a:pt x="5819" y="9918"/>
                  </a:lnTo>
                  <a:lnTo>
                    <a:pt x="5989" y="9841"/>
                  </a:lnTo>
                  <a:lnTo>
                    <a:pt x="6158" y="9748"/>
                  </a:lnTo>
                  <a:lnTo>
                    <a:pt x="6319" y="9647"/>
                  </a:lnTo>
                  <a:lnTo>
                    <a:pt x="6319" y="9647"/>
                  </a:lnTo>
                  <a:lnTo>
                    <a:pt x="6395" y="9782"/>
                  </a:lnTo>
                  <a:lnTo>
                    <a:pt x="6480" y="9901"/>
                  </a:lnTo>
                  <a:lnTo>
                    <a:pt x="6565" y="10028"/>
                  </a:lnTo>
                  <a:lnTo>
                    <a:pt x="6658" y="10146"/>
                  </a:lnTo>
                  <a:lnTo>
                    <a:pt x="6760" y="10256"/>
                  </a:lnTo>
                  <a:lnTo>
                    <a:pt x="6861" y="10367"/>
                  </a:lnTo>
                  <a:lnTo>
                    <a:pt x="6980" y="10468"/>
                  </a:lnTo>
                  <a:lnTo>
                    <a:pt x="7090" y="10570"/>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038" y="11256"/>
                  </a:lnTo>
                  <a:lnTo>
                    <a:pt x="9038"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202" y="3693"/>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925950" y="-471675"/>
              <a:ext cx="25" cy="25"/>
            </a:xfrm>
            <a:custGeom>
              <a:rect b="b" l="l" r="r" t="t"/>
              <a:pathLst>
                <a:path extrusionOk="0" fill="none" h="1" w="1">
                  <a:moveTo>
                    <a:pt x="0" y="1"/>
                  </a:moveTo>
                  <a:lnTo>
                    <a:pt x="0"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Weather Forecast Infographics</a:t>
            </a:r>
            <a:endParaRPr/>
          </a:p>
        </p:txBody>
      </p:sp>
      <p:grpSp>
        <p:nvGrpSpPr>
          <p:cNvPr id="702" name="Google Shape;702;p22"/>
          <p:cNvGrpSpPr/>
          <p:nvPr/>
        </p:nvGrpSpPr>
        <p:grpSpPr>
          <a:xfrm>
            <a:off x="457207" y="1292315"/>
            <a:ext cx="1492184" cy="3439712"/>
            <a:chOff x="1570800" y="1715053"/>
            <a:chExt cx="1343100" cy="3095772"/>
          </a:xfrm>
        </p:grpSpPr>
        <p:sp>
          <p:nvSpPr>
            <p:cNvPr id="703" name="Google Shape;703;p22"/>
            <p:cNvSpPr/>
            <p:nvPr/>
          </p:nvSpPr>
          <p:spPr>
            <a:xfrm>
              <a:off x="1570800" y="4610725"/>
              <a:ext cx="1343100" cy="2001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2"/>
            <p:cNvGrpSpPr/>
            <p:nvPr/>
          </p:nvGrpSpPr>
          <p:grpSpPr>
            <a:xfrm>
              <a:off x="1576115" y="1715053"/>
              <a:ext cx="1276031" cy="3016664"/>
              <a:chOff x="457200" y="1105999"/>
              <a:chExt cx="2175671" cy="5143503"/>
            </a:xfrm>
          </p:grpSpPr>
          <p:sp>
            <p:nvSpPr>
              <p:cNvPr id="705" name="Google Shape;705;p22"/>
              <p:cNvSpPr/>
              <p:nvPr/>
            </p:nvSpPr>
            <p:spPr>
              <a:xfrm>
                <a:off x="2299225" y="2041848"/>
                <a:ext cx="333645" cy="456299"/>
              </a:xfrm>
              <a:custGeom>
                <a:rect b="b" l="l" r="r" t="t"/>
                <a:pathLst>
                  <a:path extrusionOk="0" h="7686" w="5620">
                    <a:moveTo>
                      <a:pt x="4486" y="1"/>
                    </a:moveTo>
                    <a:lnTo>
                      <a:pt x="4429" y="10"/>
                    </a:lnTo>
                    <a:lnTo>
                      <a:pt x="4371" y="30"/>
                    </a:lnTo>
                    <a:lnTo>
                      <a:pt x="4304" y="58"/>
                    </a:lnTo>
                    <a:lnTo>
                      <a:pt x="4160" y="154"/>
                    </a:lnTo>
                    <a:lnTo>
                      <a:pt x="3997" y="289"/>
                    </a:lnTo>
                    <a:lnTo>
                      <a:pt x="3824" y="452"/>
                    </a:lnTo>
                    <a:lnTo>
                      <a:pt x="3641" y="635"/>
                    </a:lnTo>
                    <a:lnTo>
                      <a:pt x="3449" y="846"/>
                    </a:lnTo>
                    <a:lnTo>
                      <a:pt x="3247" y="1067"/>
                    </a:lnTo>
                    <a:lnTo>
                      <a:pt x="2873" y="1519"/>
                    </a:lnTo>
                    <a:lnTo>
                      <a:pt x="2517" y="1970"/>
                    </a:lnTo>
                    <a:lnTo>
                      <a:pt x="2219" y="2354"/>
                    </a:lnTo>
                    <a:lnTo>
                      <a:pt x="2008" y="2642"/>
                    </a:lnTo>
                    <a:lnTo>
                      <a:pt x="1902" y="2787"/>
                    </a:lnTo>
                    <a:lnTo>
                      <a:pt x="1806" y="2748"/>
                    </a:lnTo>
                    <a:lnTo>
                      <a:pt x="1681" y="2690"/>
                    </a:lnTo>
                    <a:lnTo>
                      <a:pt x="1518" y="2623"/>
                    </a:lnTo>
                    <a:lnTo>
                      <a:pt x="1316" y="2556"/>
                    </a:lnTo>
                    <a:lnTo>
                      <a:pt x="1211" y="2537"/>
                    </a:lnTo>
                    <a:lnTo>
                      <a:pt x="1095" y="2518"/>
                    </a:lnTo>
                    <a:lnTo>
                      <a:pt x="990" y="2508"/>
                    </a:lnTo>
                    <a:lnTo>
                      <a:pt x="875" y="2498"/>
                    </a:lnTo>
                    <a:lnTo>
                      <a:pt x="759" y="2508"/>
                    </a:lnTo>
                    <a:lnTo>
                      <a:pt x="654" y="2527"/>
                    </a:lnTo>
                    <a:lnTo>
                      <a:pt x="548" y="2556"/>
                    </a:lnTo>
                    <a:lnTo>
                      <a:pt x="442" y="2604"/>
                    </a:lnTo>
                    <a:lnTo>
                      <a:pt x="356" y="2671"/>
                    </a:lnTo>
                    <a:lnTo>
                      <a:pt x="269" y="2748"/>
                    </a:lnTo>
                    <a:lnTo>
                      <a:pt x="221" y="2806"/>
                    </a:lnTo>
                    <a:lnTo>
                      <a:pt x="183" y="2873"/>
                    </a:lnTo>
                    <a:lnTo>
                      <a:pt x="144" y="2959"/>
                    </a:lnTo>
                    <a:lnTo>
                      <a:pt x="106" y="3046"/>
                    </a:lnTo>
                    <a:lnTo>
                      <a:pt x="87" y="3142"/>
                    </a:lnTo>
                    <a:lnTo>
                      <a:pt x="58" y="3238"/>
                    </a:lnTo>
                    <a:lnTo>
                      <a:pt x="29" y="3459"/>
                    </a:lnTo>
                    <a:lnTo>
                      <a:pt x="10" y="3709"/>
                    </a:lnTo>
                    <a:lnTo>
                      <a:pt x="0" y="3959"/>
                    </a:lnTo>
                    <a:lnTo>
                      <a:pt x="0" y="4218"/>
                    </a:lnTo>
                    <a:lnTo>
                      <a:pt x="10" y="4477"/>
                    </a:lnTo>
                    <a:lnTo>
                      <a:pt x="48" y="4967"/>
                    </a:lnTo>
                    <a:lnTo>
                      <a:pt x="96" y="5380"/>
                    </a:lnTo>
                    <a:lnTo>
                      <a:pt x="154" y="5764"/>
                    </a:lnTo>
                    <a:lnTo>
                      <a:pt x="173" y="5841"/>
                    </a:lnTo>
                    <a:lnTo>
                      <a:pt x="260" y="6043"/>
                    </a:lnTo>
                    <a:lnTo>
                      <a:pt x="317" y="6178"/>
                    </a:lnTo>
                    <a:lnTo>
                      <a:pt x="394" y="6331"/>
                    </a:lnTo>
                    <a:lnTo>
                      <a:pt x="490" y="6495"/>
                    </a:lnTo>
                    <a:lnTo>
                      <a:pt x="596" y="6667"/>
                    </a:lnTo>
                    <a:lnTo>
                      <a:pt x="721" y="6840"/>
                    </a:lnTo>
                    <a:lnTo>
                      <a:pt x="865" y="7013"/>
                    </a:lnTo>
                    <a:lnTo>
                      <a:pt x="1019" y="7167"/>
                    </a:lnTo>
                    <a:lnTo>
                      <a:pt x="1105" y="7244"/>
                    </a:lnTo>
                    <a:lnTo>
                      <a:pt x="1192" y="7321"/>
                    </a:lnTo>
                    <a:lnTo>
                      <a:pt x="1288" y="7388"/>
                    </a:lnTo>
                    <a:lnTo>
                      <a:pt x="1393" y="7446"/>
                    </a:lnTo>
                    <a:lnTo>
                      <a:pt x="1489" y="7503"/>
                    </a:lnTo>
                    <a:lnTo>
                      <a:pt x="1605" y="7551"/>
                    </a:lnTo>
                    <a:lnTo>
                      <a:pt x="1710" y="7599"/>
                    </a:lnTo>
                    <a:lnTo>
                      <a:pt x="1835" y="7628"/>
                    </a:lnTo>
                    <a:lnTo>
                      <a:pt x="1950" y="7657"/>
                    </a:lnTo>
                    <a:lnTo>
                      <a:pt x="2075" y="7676"/>
                    </a:lnTo>
                    <a:lnTo>
                      <a:pt x="2181" y="7686"/>
                    </a:lnTo>
                    <a:lnTo>
                      <a:pt x="2287" y="7686"/>
                    </a:lnTo>
                    <a:lnTo>
                      <a:pt x="2383" y="7676"/>
                    </a:lnTo>
                    <a:lnTo>
                      <a:pt x="2488" y="7657"/>
                    </a:lnTo>
                    <a:lnTo>
                      <a:pt x="2584" y="7638"/>
                    </a:lnTo>
                    <a:lnTo>
                      <a:pt x="2681" y="7618"/>
                    </a:lnTo>
                    <a:lnTo>
                      <a:pt x="2863" y="7551"/>
                    </a:lnTo>
                    <a:lnTo>
                      <a:pt x="3046" y="7465"/>
                    </a:lnTo>
                    <a:lnTo>
                      <a:pt x="3218" y="7359"/>
                    </a:lnTo>
                    <a:lnTo>
                      <a:pt x="3372" y="7253"/>
                    </a:lnTo>
                    <a:lnTo>
                      <a:pt x="3526" y="7129"/>
                    </a:lnTo>
                    <a:lnTo>
                      <a:pt x="3670" y="6994"/>
                    </a:lnTo>
                    <a:lnTo>
                      <a:pt x="3804" y="6869"/>
                    </a:lnTo>
                    <a:lnTo>
                      <a:pt x="3929" y="6735"/>
                    </a:lnTo>
                    <a:lnTo>
                      <a:pt x="4035" y="6600"/>
                    </a:lnTo>
                    <a:lnTo>
                      <a:pt x="4227" y="6350"/>
                    </a:lnTo>
                    <a:lnTo>
                      <a:pt x="4362" y="6149"/>
                    </a:lnTo>
                    <a:lnTo>
                      <a:pt x="4467" y="5976"/>
                    </a:lnTo>
                    <a:lnTo>
                      <a:pt x="4525" y="5976"/>
                    </a:lnTo>
                    <a:lnTo>
                      <a:pt x="4669" y="5957"/>
                    </a:lnTo>
                    <a:lnTo>
                      <a:pt x="4784" y="5937"/>
                    </a:lnTo>
                    <a:lnTo>
                      <a:pt x="4909" y="5909"/>
                    </a:lnTo>
                    <a:lnTo>
                      <a:pt x="5044" y="5861"/>
                    </a:lnTo>
                    <a:lnTo>
                      <a:pt x="5178" y="5803"/>
                    </a:lnTo>
                    <a:lnTo>
                      <a:pt x="5303" y="5736"/>
                    </a:lnTo>
                    <a:lnTo>
                      <a:pt x="5370" y="5697"/>
                    </a:lnTo>
                    <a:lnTo>
                      <a:pt x="5418" y="5649"/>
                    </a:lnTo>
                    <a:lnTo>
                      <a:pt x="5476" y="5592"/>
                    </a:lnTo>
                    <a:lnTo>
                      <a:pt x="5514" y="5544"/>
                    </a:lnTo>
                    <a:lnTo>
                      <a:pt x="5562" y="5476"/>
                    </a:lnTo>
                    <a:lnTo>
                      <a:pt x="5591" y="5409"/>
                    </a:lnTo>
                    <a:lnTo>
                      <a:pt x="5601" y="5361"/>
                    </a:lnTo>
                    <a:lnTo>
                      <a:pt x="5610" y="5313"/>
                    </a:lnTo>
                    <a:lnTo>
                      <a:pt x="5620" y="5275"/>
                    </a:lnTo>
                    <a:lnTo>
                      <a:pt x="5610" y="5227"/>
                    </a:lnTo>
                    <a:lnTo>
                      <a:pt x="5591" y="5150"/>
                    </a:lnTo>
                    <a:lnTo>
                      <a:pt x="5543" y="5073"/>
                    </a:lnTo>
                    <a:lnTo>
                      <a:pt x="5486" y="5006"/>
                    </a:lnTo>
                    <a:lnTo>
                      <a:pt x="5409" y="4948"/>
                    </a:lnTo>
                    <a:lnTo>
                      <a:pt x="5332" y="4900"/>
                    </a:lnTo>
                    <a:lnTo>
                      <a:pt x="5245" y="4852"/>
                    </a:lnTo>
                    <a:lnTo>
                      <a:pt x="5063" y="4775"/>
                    </a:lnTo>
                    <a:lnTo>
                      <a:pt x="4900" y="4727"/>
                    </a:lnTo>
                    <a:lnTo>
                      <a:pt x="4736" y="4689"/>
                    </a:lnTo>
                    <a:lnTo>
                      <a:pt x="4803" y="4593"/>
                    </a:lnTo>
                    <a:lnTo>
                      <a:pt x="4871" y="4496"/>
                    </a:lnTo>
                    <a:lnTo>
                      <a:pt x="4948" y="4372"/>
                    </a:lnTo>
                    <a:lnTo>
                      <a:pt x="5005" y="4237"/>
                    </a:lnTo>
                    <a:lnTo>
                      <a:pt x="5034" y="4170"/>
                    </a:lnTo>
                    <a:lnTo>
                      <a:pt x="5044" y="4093"/>
                    </a:lnTo>
                    <a:lnTo>
                      <a:pt x="5053" y="4026"/>
                    </a:lnTo>
                    <a:lnTo>
                      <a:pt x="5053" y="3959"/>
                    </a:lnTo>
                    <a:lnTo>
                      <a:pt x="5044" y="3891"/>
                    </a:lnTo>
                    <a:lnTo>
                      <a:pt x="5015" y="3824"/>
                    </a:lnTo>
                    <a:lnTo>
                      <a:pt x="4976" y="3776"/>
                    </a:lnTo>
                    <a:lnTo>
                      <a:pt x="4928" y="3728"/>
                    </a:lnTo>
                    <a:lnTo>
                      <a:pt x="4871" y="3690"/>
                    </a:lnTo>
                    <a:lnTo>
                      <a:pt x="4803" y="3651"/>
                    </a:lnTo>
                    <a:lnTo>
                      <a:pt x="4736" y="3622"/>
                    </a:lnTo>
                    <a:lnTo>
                      <a:pt x="4659" y="3603"/>
                    </a:lnTo>
                    <a:lnTo>
                      <a:pt x="4506" y="3565"/>
                    </a:lnTo>
                    <a:lnTo>
                      <a:pt x="4371" y="3545"/>
                    </a:lnTo>
                    <a:lnTo>
                      <a:pt x="4131" y="3545"/>
                    </a:lnTo>
                    <a:lnTo>
                      <a:pt x="4237" y="3440"/>
                    </a:lnTo>
                    <a:lnTo>
                      <a:pt x="4333" y="3334"/>
                    </a:lnTo>
                    <a:lnTo>
                      <a:pt x="4438" y="3200"/>
                    </a:lnTo>
                    <a:lnTo>
                      <a:pt x="4486" y="3123"/>
                    </a:lnTo>
                    <a:lnTo>
                      <a:pt x="4525" y="3036"/>
                    </a:lnTo>
                    <a:lnTo>
                      <a:pt x="4554" y="2959"/>
                    </a:lnTo>
                    <a:lnTo>
                      <a:pt x="4583" y="2873"/>
                    </a:lnTo>
                    <a:lnTo>
                      <a:pt x="4583" y="2796"/>
                    </a:lnTo>
                    <a:lnTo>
                      <a:pt x="4583" y="2710"/>
                    </a:lnTo>
                    <a:lnTo>
                      <a:pt x="4554" y="2633"/>
                    </a:lnTo>
                    <a:lnTo>
                      <a:pt x="4506" y="2556"/>
                    </a:lnTo>
                    <a:lnTo>
                      <a:pt x="4458" y="2508"/>
                    </a:lnTo>
                    <a:lnTo>
                      <a:pt x="4419" y="2460"/>
                    </a:lnTo>
                    <a:lnTo>
                      <a:pt x="4371" y="2431"/>
                    </a:lnTo>
                    <a:lnTo>
                      <a:pt x="4323" y="2402"/>
                    </a:lnTo>
                    <a:lnTo>
                      <a:pt x="4275" y="2373"/>
                    </a:lnTo>
                    <a:lnTo>
                      <a:pt x="4227" y="2364"/>
                    </a:lnTo>
                    <a:lnTo>
                      <a:pt x="4131" y="2345"/>
                    </a:lnTo>
                    <a:lnTo>
                      <a:pt x="4035" y="2354"/>
                    </a:lnTo>
                    <a:lnTo>
                      <a:pt x="3939" y="2373"/>
                    </a:lnTo>
                    <a:lnTo>
                      <a:pt x="3843" y="2412"/>
                    </a:lnTo>
                    <a:lnTo>
                      <a:pt x="3747" y="2460"/>
                    </a:lnTo>
                    <a:lnTo>
                      <a:pt x="3660" y="2508"/>
                    </a:lnTo>
                    <a:lnTo>
                      <a:pt x="3583" y="2566"/>
                    </a:lnTo>
                    <a:lnTo>
                      <a:pt x="3449" y="2690"/>
                    </a:lnTo>
                    <a:lnTo>
                      <a:pt x="3305" y="2835"/>
                    </a:lnTo>
                    <a:lnTo>
                      <a:pt x="3593" y="2373"/>
                    </a:lnTo>
                    <a:lnTo>
                      <a:pt x="3862" y="1932"/>
                    </a:lnTo>
                    <a:lnTo>
                      <a:pt x="4141" y="1432"/>
                    </a:lnTo>
                    <a:lnTo>
                      <a:pt x="4285" y="1173"/>
                    </a:lnTo>
                    <a:lnTo>
                      <a:pt x="4400" y="923"/>
                    </a:lnTo>
                    <a:lnTo>
                      <a:pt x="4506" y="692"/>
                    </a:lnTo>
                    <a:lnTo>
                      <a:pt x="4583" y="481"/>
                    </a:lnTo>
                    <a:lnTo>
                      <a:pt x="4611" y="385"/>
                    </a:lnTo>
                    <a:lnTo>
                      <a:pt x="4631" y="299"/>
                    </a:lnTo>
                    <a:lnTo>
                      <a:pt x="4650" y="212"/>
                    </a:lnTo>
                    <a:lnTo>
                      <a:pt x="4650" y="145"/>
                    </a:lnTo>
                    <a:lnTo>
                      <a:pt x="4640" y="87"/>
                    </a:lnTo>
                    <a:lnTo>
                      <a:pt x="4611" y="49"/>
                    </a:lnTo>
                    <a:lnTo>
                      <a:pt x="4583" y="20"/>
                    </a:lnTo>
                    <a:lnTo>
                      <a:pt x="4535"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1310891" y="1917535"/>
                <a:ext cx="1129289" cy="884576"/>
              </a:xfrm>
              <a:custGeom>
                <a:rect b="b" l="l" r="r" t="t"/>
                <a:pathLst>
                  <a:path extrusionOk="0" h="14900" w="19022">
                    <a:moveTo>
                      <a:pt x="5015" y="1"/>
                    </a:moveTo>
                    <a:lnTo>
                      <a:pt x="1" y="1759"/>
                    </a:lnTo>
                    <a:lnTo>
                      <a:pt x="126" y="2124"/>
                    </a:lnTo>
                    <a:lnTo>
                      <a:pt x="251" y="2479"/>
                    </a:lnTo>
                    <a:lnTo>
                      <a:pt x="500" y="3199"/>
                    </a:lnTo>
                    <a:lnTo>
                      <a:pt x="769" y="3910"/>
                    </a:lnTo>
                    <a:lnTo>
                      <a:pt x="1038" y="4621"/>
                    </a:lnTo>
                    <a:lnTo>
                      <a:pt x="1586" y="6043"/>
                    </a:lnTo>
                    <a:lnTo>
                      <a:pt x="1884" y="6744"/>
                    </a:lnTo>
                    <a:lnTo>
                      <a:pt x="2172" y="7455"/>
                    </a:lnTo>
                    <a:lnTo>
                      <a:pt x="2479" y="8156"/>
                    </a:lnTo>
                    <a:lnTo>
                      <a:pt x="2796" y="8867"/>
                    </a:lnTo>
                    <a:lnTo>
                      <a:pt x="3123" y="9578"/>
                    </a:lnTo>
                    <a:lnTo>
                      <a:pt x="3469" y="10289"/>
                    </a:lnTo>
                    <a:lnTo>
                      <a:pt x="3843" y="11009"/>
                    </a:lnTo>
                    <a:lnTo>
                      <a:pt x="4035" y="11374"/>
                    </a:lnTo>
                    <a:lnTo>
                      <a:pt x="4247" y="11749"/>
                    </a:lnTo>
                    <a:lnTo>
                      <a:pt x="4477" y="12133"/>
                    </a:lnTo>
                    <a:lnTo>
                      <a:pt x="4746" y="12546"/>
                    </a:lnTo>
                    <a:lnTo>
                      <a:pt x="4823" y="12652"/>
                    </a:lnTo>
                    <a:lnTo>
                      <a:pt x="4900" y="12767"/>
                    </a:lnTo>
                    <a:lnTo>
                      <a:pt x="4986" y="12883"/>
                    </a:lnTo>
                    <a:lnTo>
                      <a:pt x="5092" y="13017"/>
                    </a:lnTo>
                    <a:lnTo>
                      <a:pt x="5207" y="13151"/>
                    </a:lnTo>
                    <a:lnTo>
                      <a:pt x="5323" y="13276"/>
                    </a:lnTo>
                    <a:lnTo>
                      <a:pt x="5448" y="13411"/>
                    </a:lnTo>
                    <a:lnTo>
                      <a:pt x="5572" y="13536"/>
                    </a:lnTo>
                    <a:lnTo>
                      <a:pt x="5707" y="13651"/>
                    </a:lnTo>
                    <a:lnTo>
                      <a:pt x="5851" y="13776"/>
                    </a:lnTo>
                    <a:lnTo>
                      <a:pt x="5995" y="13882"/>
                    </a:lnTo>
                    <a:lnTo>
                      <a:pt x="6139" y="13997"/>
                    </a:lnTo>
                    <a:lnTo>
                      <a:pt x="6293" y="14093"/>
                    </a:lnTo>
                    <a:lnTo>
                      <a:pt x="6456" y="14189"/>
                    </a:lnTo>
                    <a:lnTo>
                      <a:pt x="6610" y="14275"/>
                    </a:lnTo>
                    <a:lnTo>
                      <a:pt x="6773" y="14362"/>
                    </a:lnTo>
                    <a:lnTo>
                      <a:pt x="6937" y="14439"/>
                    </a:lnTo>
                    <a:lnTo>
                      <a:pt x="7100" y="14506"/>
                    </a:lnTo>
                    <a:lnTo>
                      <a:pt x="7263" y="14573"/>
                    </a:lnTo>
                    <a:lnTo>
                      <a:pt x="7426" y="14631"/>
                    </a:lnTo>
                    <a:lnTo>
                      <a:pt x="7763" y="14727"/>
                    </a:lnTo>
                    <a:lnTo>
                      <a:pt x="8080" y="14804"/>
                    </a:lnTo>
                    <a:lnTo>
                      <a:pt x="8397" y="14852"/>
                    </a:lnTo>
                    <a:lnTo>
                      <a:pt x="8714" y="14890"/>
                    </a:lnTo>
                    <a:lnTo>
                      <a:pt x="9011" y="14900"/>
                    </a:lnTo>
                    <a:lnTo>
                      <a:pt x="9300" y="14900"/>
                    </a:lnTo>
                    <a:lnTo>
                      <a:pt x="9588" y="14890"/>
                    </a:lnTo>
                    <a:lnTo>
                      <a:pt x="9857" y="14871"/>
                    </a:lnTo>
                    <a:lnTo>
                      <a:pt x="10126" y="14842"/>
                    </a:lnTo>
                    <a:lnTo>
                      <a:pt x="10385" y="14804"/>
                    </a:lnTo>
                    <a:lnTo>
                      <a:pt x="10635" y="14756"/>
                    </a:lnTo>
                    <a:lnTo>
                      <a:pt x="10875" y="14698"/>
                    </a:lnTo>
                    <a:lnTo>
                      <a:pt x="11115" y="14640"/>
                    </a:lnTo>
                    <a:lnTo>
                      <a:pt x="11346" y="14583"/>
                    </a:lnTo>
                    <a:lnTo>
                      <a:pt x="11797" y="14439"/>
                    </a:lnTo>
                    <a:lnTo>
                      <a:pt x="12230" y="14285"/>
                    </a:lnTo>
                    <a:lnTo>
                      <a:pt x="12643" y="14122"/>
                    </a:lnTo>
                    <a:lnTo>
                      <a:pt x="13036" y="13949"/>
                    </a:lnTo>
                    <a:lnTo>
                      <a:pt x="13430" y="13757"/>
                    </a:lnTo>
                    <a:lnTo>
                      <a:pt x="13805" y="13565"/>
                    </a:lnTo>
                    <a:lnTo>
                      <a:pt x="14180" y="13372"/>
                    </a:lnTo>
                    <a:lnTo>
                      <a:pt x="14535" y="13171"/>
                    </a:lnTo>
                    <a:lnTo>
                      <a:pt x="14890" y="12959"/>
                    </a:lnTo>
                    <a:lnTo>
                      <a:pt x="15236" y="12738"/>
                    </a:lnTo>
                    <a:lnTo>
                      <a:pt x="15582" y="12517"/>
                    </a:lnTo>
                    <a:lnTo>
                      <a:pt x="15918" y="12297"/>
                    </a:lnTo>
                    <a:lnTo>
                      <a:pt x="16572" y="11835"/>
                    </a:lnTo>
                    <a:lnTo>
                      <a:pt x="17206" y="11365"/>
                    </a:lnTo>
                    <a:lnTo>
                      <a:pt x="17830" y="10875"/>
                    </a:lnTo>
                    <a:lnTo>
                      <a:pt x="18435" y="10366"/>
                    </a:lnTo>
                    <a:lnTo>
                      <a:pt x="19021" y="9847"/>
                    </a:lnTo>
                    <a:lnTo>
                      <a:pt x="18800" y="9751"/>
                    </a:lnTo>
                    <a:lnTo>
                      <a:pt x="18589" y="9645"/>
                    </a:lnTo>
                    <a:lnTo>
                      <a:pt x="18387" y="9540"/>
                    </a:lnTo>
                    <a:lnTo>
                      <a:pt x="18185" y="9415"/>
                    </a:lnTo>
                    <a:lnTo>
                      <a:pt x="18003" y="9280"/>
                    </a:lnTo>
                    <a:lnTo>
                      <a:pt x="17830" y="9136"/>
                    </a:lnTo>
                    <a:lnTo>
                      <a:pt x="17667" y="8982"/>
                    </a:lnTo>
                    <a:lnTo>
                      <a:pt x="17513" y="8819"/>
                    </a:lnTo>
                    <a:lnTo>
                      <a:pt x="17369" y="8646"/>
                    </a:lnTo>
                    <a:lnTo>
                      <a:pt x="17234" y="8464"/>
                    </a:lnTo>
                    <a:lnTo>
                      <a:pt x="17119" y="8281"/>
                    </a:lnTo>
                    <a:lnTo>
                      <a:pt x="17013" y="8089"/>
                    </a:lnTo>
                    <a:lnTo>
                      <a:pt x="16917" y="7887"/>
                    </a:lnTo>
                    <a:lnTo>
                      <a:pt x="16841" y="7676"/>
                    </a:lnTo>
                    <a:lnTo>
                      <a:pt x="16773" y="7465"/>
                    </a:lnTo>
                    <a:lnTo>
                      <a:pt x="16716" y="7244"/>
                    </a:lnTo>
                    <a:lnTo>
                      <a:pt x="16149" y="7590"/>
                    </a:lnTo>
                    <a:lnTo>
                      <a:pt x="15611" y="7907"/>
                    </a:lnTo>
                    <a:lnTo>
                      <a:pt x="15073" y="8214"/>
                    </a:lnTo>
                    <a:lnTo>
                      <a:pt x="14487" y="8531"/>
                    </a:lnTo>
                    <a:lnTo>
                      <a:pt x="13872" y="8848"/>
                    </a:lnTo>
                    <a:lnTo>
                      <a:pt x="13257" y="9146"/>
                    </a:lnTo>
                    <a:lnTo>
                      <a:pt x="12633" y="9415"/>
                    </a:lnTo>
                    <a:lnTo>
                      <a:pt x="12326" y="9540"/>
                    </a:lnTo>
                    <a:lnTo>
                      <a:pt x="12028" y="9664"/>
                    </a:lnTo>
                    <a:lnTo>
                      <a:pt x="11720" y="9770"/>
                    </a:lnTo>
                    <a:lnTo>
                      <a:pt x="11423" y="9866"/>
                    </a:lnTo>
                    <a:lnTo>
                      <a:pt x="11125" y="9962"/>
                    </a:lnTo>
                    <a:lnTo>
                      <a:pt x="10837" y="10039"/>
                    </a:lnTo>
                    <a:lnTo>
                      <a:pt x="10548" y="10106"/>
                    </a:lnTo>
                    <a:lnTo>
                      <a:pt x="10279" y="10154"/>
                    </a:lnTo>
                    <a:lnTo>
                      <a:pt x="10020" y="10193"/>
                    </a:lnTo>
                    <a:lnTo>
                      <a:pt x="9780" y="10212"/>
                    </a:lnTo>
                    <a:lnTo>
                      <a:pt x="9559" y="10212"/>
                    </a:lnTo>
                    <a:lnTo>
                      <a:pt x="9367" y="10202"/>
                    </a:lnTo>
                    <a:lnTo>
                      <a:pt x="9223" y="10174"/>
                    </a:lnTo>
                    <a:lnTo>
                      <a:pt x="9108" y="10135"/>
                    </a:lnTo>
                    <a:lnTo>
                      <a:pt x="9050" y="10106"/>
                    </a:lnTo>
                    <a:lnTo>
                      <a:pt x="9021" y="10078"/>
                    </a:lnTo>
                    <a:lnTo>
                      <a:pt x="9021" y="10049"/>
                    </a:lnTo>
                    <a:lnTo>
                      <a:pt x="9021" y="10029"/>
                    </a:lnTo>
                    <a:lnTo>
                      <a:pt x="9002" y="9991"/>
                    </a:lnTo>
                    <a:lnTo>
                      <a:pt x="9002" y="9972"/>
                    </a:lnTo>
                    <a:lnTo>
                      <a:pt x="8983" y="9933"/>
                    </a:lnTo>
                    <a:lnTo>
                      <a:pt x="8925" y="9847"/>
                    </a:lnTo>
                    <a:lnTo>
                      <a:pt x="8800" y="9626"/>
                    </a:lnTo>
                    <a:lnTo>
                      <a:pt x="8675" y="9357"/>
                    </a:lnTo>
                    <a:lnTo>
                      <a:pt x="8541" y="9069"/>
                    </a:lnTo>
                    <a:lnTo>
                      <a:pt x="8397" y="8771"/>
                    </a:lnTo>
                    <a:lnTo>
                      <a:pt x="8128" y="8147"/>
                    </a:lnTo>
                    <a:lnTo>
                      <a:pt x="7868" y="7493"/>
                    </a:lnTo>
                    <a:lnTo>
                      <a:pt x="7599" y="6831"/>
                    </a:lnTo>
                    <a:lnTo>
                      <a:pt x="7090" y="5486"/>
                    </a:lnTo>
                    <a:lnTo>
                      <a:pt x="6591" y="4122"/>
                    </a:lnTo>
                    <a:lnTo>
                      <a:pt x="6101" y="2748"/>
                    </a:lnTo>
                    <a:lnTo>
                      <a:pt x="50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a:off x="1836166" y="5748142"/>
                <a:ext cx="475652" cy="475712"/>
              </a:xfrm>
              <a:custGeom>
                <a:rect b="b" l="l" r="r" t="t"/>
                <a:pathLst>
                  <a:path extrusionOk="0" h="8013" w="8012">
                    <a:moveTo>
                      <a:pt x="884" y="1"/>
                    </a:moveTo>
                    <a:lnTo>
                      <a:pt x="845" y="39"/>
                    </a:lnTo>
                    <a:lnTo>
                      <a:pt x="740" y="125"/>
                    </a:lnTo>
                    <a:lnTo>
                      <a:pt x="596" y="270"/>
                    </a:lnTo>
                    <a:lnTo>
                      <a:pt x="432" y="462"/>
                    </a:lnTo>
                    <a:lnTo>
                      <a:pt x="356" y="567"/>
                    </a:lnTo>
                    <a:lnTo>
                      <a:pt x="269" y="683"/>
                    </a:lnTo>
                    <a:lnTo>
                      <a:pt x="202" y="807"/>
                    </a:lnTo>
                    <a:lnTo>
                      <a:pt x="135" y="942"/>
                    </a:lnTo>
                    <a:lnTo>
                      <a:pt x="77" y="1076"/>
                    </a:lnTo>
                    <a:lnTo>
                      <a:pt x="39" y="1221"/>
                    </a:lnTo>
                    <a:lnTo>
                      <a:pt x="19" y="1365"/>
                    </a:lnTo>
                    <a:lnTo>
                      <a:pt x="19" y="1509"/>
                    </a:lnTo>
                    <a:lnTo>
                      <a:pt x="29" y="1931"/>
                    </a:lnTo>
                    <a:lnTo>
                      <a:pt x="39" y="2575"/>
                    </a:lnTo>
                    <a:lnTo>
                      <a:pt x="39" y="4246"/>
                    </a:lnTo>
                    <a:lnTo>
                      <a:pt x="19" y="5918"/>
                    </a:lnTo>
                    <a:lnTo>
                      <a:pt x="0" y="7013"/>
                    </a:lnTo>
                    <a:lnTo>
                      <a:pt x="548" y="7013"/>
                    </a:lnTo>
                    <a:lnTo>
                      <a:pt x="884" y="4823"/>
                    </a:lnTo>
                    <a:lnTo>
                      <a:pt x="1095" y="5140"/>
                    </a:lnTo>
                    <a:lnTo>
                      <a:pt x="1326" y="5486"/>
                    </a:lnTo>
                    <a:lnTo>
                      <a:pt x="1624" y="5899"/>
                    </a:lnTo>
                    <a:lnTo>
                      <a:pt x="1960" y="6341"/>
                    </a:lnTo>
                    <a:lnTo>
                      <a:pt x="2133" y="6562"/>
                    </a:lnTo>
                    <a:lnTo>
                      <a:pt x="2315" y="6773"/>
                    </a:lnTo>
                    <a:lnTo>
                      <a:pt x="2507" y="6984"/>
                    </a:lnTo>
                    <a:lnTo>
                      <a:pt x="2690" y="7167"/>
                    </a:lnTo>
                    <a:lnTo>
                      <a:pt x="2872" y="7340"/>
                    </a:lnTo>
                    <a:lnTo>
                      <a:pt x="3045" y="7474"/>
                    </a:lnTo>
                    <a:lnTo>
                      <a:pt x="3141" y="7541"/>
                    </a:lnTo>
                    <a:lnTo>
                      <a:pt x="3247" y="7599"/>
                    </a:lnTo>
                    <a:lnTo>
                      <a:pt x="3362" y="7647"/>
                    </a:lnTo>
                    <a:lnTo>
                      <a:pt x="3487" y="7695"/>
                    </a:lnTo>
                    <a:lnTo>
                      <a:pt x="3631" y="7743"/>
                    </a:lnTo>
                    <a:lnTo>
                      <a:pt x="3775" y="7782"/>
                    </a:lnTo>
                    <a:lnTo>
                      <a:pt x="4083" y="7849"/>
                    </a:lnTo>
                    <a:lnTo>
                      <a:pt x="4429" y="7906"/>
                    </a:lnTo>
                    <a:lnTo>
                      <a:pt x="4784" y="7945"/>
                    </a:lnTo>
                    <a:lnTo>
                      <a:pt x="5149" y="7974"/>
                    </a:lnTo>
                    <a:lnTo>
                      <a:pt x="5524" y="7993"/>
                    </a:lnTo>
                    <a:lnTo>
                      <a:pt x="5889" y="8012"/>
                    </a:lnTo>
                    <a:lnTo>
                      <a:pt x="6600" y="8012"/>
                    </a:lnTo>
                    <a:lnTo>
                      <a:pt x="6926" y="8003"/>
                    </a:lnTo>
                    <a:lnTo>
                      <a:pt x="7474" y="7974"/>
                    </a:lnTo>
                    <a:lnTo>
                      <a:pt x="7858" y="7935"/>
                    </a:lnTo>
                    <a:lnTo>
                      <a:pt x="7925" y="7916"/>
                    </a:lnTo>
                    <a:lnTo>
                      <a:pt x="7973" y="7897"/>
                    </a:lnTo>
                    <a:lnTo>
                      <a:pt x="8002" y="7858"/>
                    </a:lnTo>
                    <a:lnTo>
                      <a:pt x="8012" y="7810"/>
                    </a:lnTo>
                    <a:lnTo>
                      <a:pt x="8012" y="7762"/>
                    </a:lnTo>
                    <a:lnTo>
                      <a:pt x="8002" y="7705"/>
                    </a:lnTo>
                    <a:lnTo>
                      <a:pt x="7973" y="7637"/>
                    </a:lnTo>
                    <a:lnTo>
                      <a:pt x="7935" y="7561"/>
                    </a:lnTo>
                    <a:lnTo>
                      <a:pt x="7829" y="7388"/>
                    </a:lnTo>
                    <a:lnTo>
                      <a:pt x="7685" y="7205"/>
                    </a:lnTo>
                    <a:lnTo>
                      <a:pt x="7522" y="6994"/>
                    </a:lnTo>
                    <a:lnTo>
                      <a:pt x="7330" y="6773"/>
                    </a:lnTo>
                    <a:lnTo>
                      <a:pt x="6907" y="6321"/>
                    </a:lnTo>
                    <a:lnTo>
                      <a:pt x="6484" y="5860"/>
                    </a:lnTo>
                    <a:lnTo>
                      <a:pt x="6292" y="5649"/>
                    </a:lnTo>
                    <a:lnTo>
                      <a:pt x="6110" y="5447"/>
                    </a:lnTo>
                    <a:lnTo>
                      <a:pt x="5966" y="5255"/>
                    </a:lnTo>
                    <a:lnTo>
                      <a:pt x="5850" y="5092"/>
                    </a:lnTo>
                    <a:lnTo>
                      <a:pt x="5793" y="5005"/>
                    </a:lnTo>
                    <a:lnTo>
                      <a:pt x="5716" y="4900"/>
                    </a:lnTo>
                    <a:lnTo>
                      <a:pt x="5495" y="4640"/>
                    </a:lnTo>
                    <a:lnTo>
                      <a:pt x="5207" y="4323"/>
                    </a:lnTo>
                    <a:lnTo>
                      <a:pt x="4870" y="3958"/>
                    </a:lnTo>
                    <a:lnTo>
                      <a:pt x="4064" y="3132"/>
                    </a:lnTo>
                    <a:lnTo>
                      <a:pt x="3180" y="2248"/>
                    </a:lnTo>
                    <a:lnTo>
                      <a:pt x="2325" y="1403"/>
                    </a:lnTo>
                    <a:lnTo>
                      <a:pt x="1595" y="683"/>
                    </a:lnTo>
                    <a:lnTo>
                      <a:pt x="88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1856648" y="5622108"/>
                <a:ext cx="342254" cy="481411"/>
              </a:xfrm>
              <a:custGeom>
                <a:rect b="b" l="l" r="r" t="t"/>
                <a:pathLst>
                  <a:path extrusionOk="0" h="8109" w="5765">
                    <a:moveTo>
                      <a:pt x="3296" y="1"/>
                    </a:moveTo>
                    <a:lnTo>
                      <a:pt x="1" y="173"/>
                    </a:lnTo>
                    <a:lnTo>
                      <a:pt x="597" y="1931"/>
                    </a:lnTo>
                    <a:lnTo>
                      <a:pt x="568" y="2037"/>
                    </a:lnTo>
                    <a:lnTo>
                      <a:pt x="529" y="2162"/>
                    </a:lnTo>
                    <a:lnTo>
                      <a:pt x="500" y="2325"/>
                    </a:lnTo>
                    <a:lnTo>
                      <a:pt x="491" y="2537"/>
                    </a:lnTo>
                    <a:lnTo>
                      <a:pt x="491" y="2652"/>
                    </a:lnTo>
                    <a:lnTo>
                      <a:pt x="491" y="2777"/>
                    </a:lnTo>
                    <a:lnTo>
                      <a:pt x="510" y="2911"/>
                    </a:lnTo>
                    <a:lnTo>
                      <a:pt x="529" y="3055"/>
                    </a:lnTo>
                    <a:lnTo>
                      <a:pt x="558" y="3209"/>
                    </a:lnTo>
                    <a:lnTo>
                      <a:pt x="597" y="3363"/>
                    </a:lnTo>
                    <a:lnTo>
                      <a:pt x="654" y="3526"/>
                    </a:lnTo>
                    <a:lnTo>
                      <a:pt x="721" y="3709"/>
                    </a:lnTo>
                    <a:lnTo>
                      <a:pt x="808" y="3891"/>
                    </a:lnTo>
                    <a:lnTo>
                      <a:pt x="904" y="4083"/>
                    </a:lnTo>
                    <a:lnTo>
                      <a:pt x="1019" y="4285"/>
                    </a:lnTo>
                    <a:lnTo>
                      <a:pt x="1135" y="4487"/>
                    </a:lnTo>
                    <a:lnTo>
                      <a:pt x="1269" y="4698"/>
                    </a:lnTo>
                    <a:lnTo>
                      <a:pt x="1403" y="4909"/>
                    </a:lnTo>
                    <a:lnTo>
                      <a:pt x="1711" y="5342"/>
                    </a:lnTo>
                    <a:lnTo>
                      <a:pt x="2028" y="5764"/>
                    </a:lnTo>
                    <a:lnTo>
                      <a:pt x="2364" y="6177"/>
                    </a:lnTo>
                    <a:lnTo>
                      <a:pt x="2700" y="6571"/>
                    </a:lnTo>
                    <a:lnTo>
                      <a:pt x="2864" y="6735"/>
                    </a:lnTo>
                    <a:lnTo>
                      <a:pt x="3037" y="6898"/>
                    </a:lnTo>
                    <a:lnTo>
                      <a:pt x="3229" y="7052"/>
                    </a:lnTo>
                    <a:lnTo>
                      <a:pt x="3430" y="7205"/>
                    </a:lnTo>
                    <a:lnTo>
                      <a:pt x="3632" y="7349"/>
                    </a:lnTo>
                    <a:lnTo>
                      <a:pt x="3853" y="7484"/>
                    </a:lnTo>
                    <a:lnTo>
                      <a:pt x="4074" y="7618"/>
                    </a:lnTo>
                    <a:lnTo>
                      <a:pt x="4285" y="7734"/>
                    </a:lnTo>
                    <a:lnTo>
                      <a:pt x="4506" y="7839"/>
                    </a:lnTo>
                    <a:lnTo>
                      <a:pt x="4708" y="7926"/>
                    </a:lnTo>
                    <a:lnTo>
                      <a:pt x="4910" y="8003"/>
                    </a:lnTo>
                    <a:lnTo>
                      <a:pt x="5102" y="8060"/>
                    </a:lnTo>
                    <a:lnTo>
                      <a:pt x="5265" y="8099"/>
                    </a:lnTo>
                    <a:lnTo>
                      <a:pt x="5419" y="8108"/>
                    </a:lnTo>
                    <a:lnTo>
                      <a:pt x="5553" y="8108"/>
                    </a:lnTo>
                    <a:lnTo>
                      <a:pt x="5611" y="8089"/>
                    </a:lnTo>
                    <a:lnTo>
                      <a:pt x="5659" y="8079"/>
                    </a:lnTo>
                    <a:lnTo>
                      <a:pt x="5707" y="8051"/>
                    </a:lnTo>
                    <a:lnTo>
                      <a:pt x="5736" y="8012"/>
                    </a:lnTo>
                    <a:lnTo>
                      <a:pt x="5755" y="7974"/>
                    </a:lnTo>
                    <a:lnTo>
                      <a:pt x="5765" y="7926"/>
                    </a:lnTo>
                    <a:lnTo>
                      <a:pt x="5765" y="7868"/>
                    </a:lnTo>
                    <a:lnTo>
                      <a:pt x="5755" y="7801"/>
                    </a:lnTo>
                    <a:lnTo>
                      <a:pt x="5745" y="7734"/>
                    </a:lnTo>
                    <a:lnTo>
                      <a:pt x="5717" y="7657"/>
                    </a:lnTo>
                    <a:lnTo>
                      <a:pt x="5649" y="7493"/>
                    </a:lnTo>
                    <a:lnTo>
                      <a:pt x="5563" y="7311"/>
                    </a:lnTo>
                    <a:lnTo>
                      <a:pt x="5448" y="7109"/>
                    </a:lnTo>
                    <a:lnTo>
                      <a:pt x="5323" y="6898"/>
                    </a:lnTo>
                    <a:lnTo>
                      <a:pt x="5035" y="6456"/>
                    </a:lnTo>
                    <a:lnTo>
                      <a:pt x="4746" y="6014"/>
                    </a:lnTo>
                    <a:lnTo>
                      <a:pt x="4487" y="5591"/>
                    </a:lnTo>
                    <a:lnTo>
                      <a:pt x="4372" y="5399"/>
                    </a:lnTo>
                    <a:lnTo>
                      <a:pt x="4285" y="5217"/>
                    </a:lnTo>
                    <a:lnTo>
                      <a:pt x="4132" y="4881"/>
                    </a:lnTo>
                    <a:lnTo>
                      <a:pt x="4007" y="4544"/>
                    </a:lnTo>
                    <a:lnTo>
                      <a:pt x="3901" y="4218"/>
                    </a:lnTo>
                    <a:lnTo>
                      <a:pt x="3805" y="3901"/>
                    </a:lnTo>
                    <a:lnTo>
                      <a:pt x="3728" y="3584"/>
                    </a:lnTo>
                    <a:lnTo>
                      <a:pt x="3661" y="3276"/>
                    </a:lnTo>
                    <a:lnTo>
                      <a:pt x="3536" y="2690"/>
                    </a:lnTo>
                    <a:lnTo>
                      <a:pt x="3488" y="2344"/>
                    </a:lnTo>
                    <a:lnTo>
                      <a:pt x="3440" y="1941"/>
                    </a:lnTo>
                    <a:lnTo>
                      <a:pt x="3402" y="1499"/>
                    </a:lnTo>
                    <a:lnTo>
                      <a:pt x="3363" y="1048"/>
                    </a:lnTo>
                    <a:lnTo>
                      <a:pt x="3315" y="308"/>
                    </a:lnTo>
                    <a:lnTo>
                      <a:pt x="3296"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875794" y="5725346"/>
                <a:ext cx="326284" cy="524156"/>
              </a:xfrm>
              <a:custGeom>
                <a:rect b="b" l="l" r="r" t="t"/>
                <a:pathLst>
                  <a:path extrusionOk="0" h="8829" w="5496">
                    <a:moveTo>
                      <a:pt x="4419" y="0"/>
                    </a:moveTo>
                    <a:lnTo>
                      <a:pt x="1941" y="2104"/>
                    </a:lnTo>
                    <a:lnTo>
                      <a:pt x="1460" y="3497"/>
                    </a:lnTo>
                    <a:lnTo>
                      <a:pt x="1038" y="4669"/>
                    </a:lnTo>
                    <a:lnTo>
                      <a:pt x="836" y="5216"/>
                    </a:lnTo>
                    <a:lnTo>
                      <a:pt x="663" y="5678"/>
                    </a:lnTo>
                    <a:lnTo>
                      <a:pt x="500" y="6100"/>
                    </a:lnTo>
                    <a:lnTo>
                      <a:pt x="317" y="6581"/>
                    </a:lnTo>
                    <a:lnTo>
                      <a:pt x="240" y="6830"/>
                    </a:lnTo>
                    <a:lnTo>
                      <a:pt x="164" y="7070"/>
                    </a:lnTo>
                    <a:lnTo>
                      <a:pt x="106" y="7320"/>
                    </a:lnTo>
                    <a:lnTo>
                      <a:pt x="48" y="7560"/>
                    </a:lnTo>
                    <a:lnTo>
                      <a:pt x="20" y="7781"/>
                    </a:lnTo>
                    <a:lnTo>
                      <a:pt x="0" y="7993"/>
                    </a:lnTo>
                    <a:lnTo>
                      <a:pt x="10" y="8098"/>
                    </a:lnTo>
                    <a:lnTo>
                      <a:pt x="10" y="8185"/>
                    </a:lnTo>
                    <a:lnTo>
                      <a:pt x="29" y="8281"/>
                    </a:lnTo>
                    <a:lnTo>
                      <a:pt x="48" y="8358"/>
                    </a:lnTo>
                    <a:lnTo>
                      <a:pt x="77" y="8435"/>
                    </a:lnTo>
                    <a:lnTo>
                      <a:pt x="116" y="8511"/>
                    </a:lnTo>
                    <a:lnTo>
                      <a:pt x="154" y="8569"/>
                    </a:lnTo>
                    <a:lnTo>
                      <a:pt x="212" y="8627"/>
                    </a:lnTo>
                    <a:lnTo>
                      <a:pt x="269" y="8675"/>
                    </a:lnTo>
                    <a:lnTo>
                      <a:pt x="346" y="8713"/>
                    </a:lnTo>
                    <a:lnTo>
                      <a:pt x="423" y="8742"/>
                    </a:lnTo>
                    <a:lnTo>
                      <a:pt x="509" y="8761"/>
                    </a:lnTo>
                    <a:lnTo>
                      <a:pt x="711" y="8780"/>
                    </a:lnTo>
                    <a:lnTo>
                      <a:pt x="913" y="8809"/>
                    </a:lnTo>
                    <a:lnTo>
                      <a:pt x="1134" y="8819"/>
                    </a:lnTo>
                    <a:lnTo>
                      <a:pt x="1355" y="8828"/>
                    </a:lnTo>
                    <a:lnTo>
                      <a:pt x="1576" y="8828"/>
                    </a:lnTo>
                    <a:lnTo>
                      <a:pt x="1806" y="8809"/>
                    </a:lnTo>
                    <a:lnTo>
                      <a:pt x="2037" y="8790"/>
                    </a:lnTo>
                    <a:lnTo>
                      <a:pt x="2258" y="8761"/>
                    </a:lnTo>
                    <a:lnTo>
                      <a:pt x="2488" y="8713"/>
                    </a:lnTo>
                    <a:lnTo>
                      <a:pt x="2700" y="8655"/>
                    </a:lnTo>
                    <a:lnTo>
                      <a:pt x="2911" y="8579"/>
                    </a:lnTo>
                    <a:lnTo>
                      <a:pt x="3113" y="8492"/>
                    </a:lnTo>
                    <a:lnTo>
                      <a:pt x="3305" y="8387"/>
                    </a:lnTo>
                    <a:lnTo>
                      <a:pt x="3391" y="8329"/>
                    </a:lnTo>
                    <a:lnTo>
                      <a:pt x="3478" y="8271"/>
                    </a:lnTo>
                    <a:lnTo>
                      <a:pt x="3564" y="8204"/>
                    </a:lnTo>
                    <a:lnTo>
                      <a:pt x="3641" y="8127"/>
                    </a:lnTo>
                    <a:lnTo>
                      <a:pt x="3718" y="8050"/>
                    </a:lnTo>
                    <a:lnTo>
                      <a:pt x="3785" y="7973"/>
                    </a:lnTo>
                    <a:lnTo>
                      <a:pt x="3910" y="7791"/>
                    </a:lnTo>
                    <a:lnTo>
                      <a:pt x="4025" y="7608"/>
                    </a:lnTo>
                    <a:lnTo>
                      <a:pt x="4131" y="7416"/>
                    </a:lnTo>
                    <a:lnTo>
                      <a:pt x="4227" y="7224"/>
                    </a:lnTo>
                    <a:lnTo>
                      <a:pt x="4304" y="7032"/>
                    </a:lnTo>
                    <a:lnTo>
                      <a:pt x="4381" y="6840"/>
                    </a:lnTo>
                    <a:lnTo>
                      <a:pt x="4448" y="6657"/>
                    </a:lnTo>
                    <a:lnTo>
                      <a:pt x="4496" y="6475"/>
                    </a:lnTo>
                    <a:lnTo>
                      <a:pt x="4582" y="6148"/>
                    </a:lnTo>
                    <a:lnTo>
                      <a:pt x="4640" y="5889"/>
                    </a:lnTo>
                    <a:lnTo>
                      <a:pt x="4679" y="5658"/>
                    </a:lnTo>
                    <a:lnTo>
                      <a:pt x="4976" y="7397"/>
                    </a:lnTo>
                    <a:lnTo>
                      <a:pt x="5495" y="7397"/>
                    </a:lnTo>
                    <a:lnTo>
                      <a:pt x="5495" y="5159"/>
                    </a:lnTo>
                    <a:lnTo>
                      <a:pt x="5495" y="3314"/>
                    </a:lnTo>
                    <a:lnTo>
                      <a:pt x="5485" y="2488"/>
                    </a:lnTo>
                    <a:lnTo>
                      <a:pt x="5476" y="1845"/>
                    </a:lnTo>
                    <a:lnTo>
                      <a:pt x="5466" y="1710"/>
                    </a:lnTo>
                    <a:lnTo>
                      <a:pt x="5457" y="1585"/>
                    </a:lnTo>
                    <a:lnTo>
                      <a:pt x="5418" y="1355"/>
                    </a:lnTo>
                    <a:lnTo>
                      <a:pt x="5361" y="1143"/>
                    </a:lnTo>
                    <a:lnTo>
                      <a:pt x="5293" y="951"/>
                    </a:lnTo>
                    <a:lnTo>
                      <a:pt x="5216" y="778"/>
                    </a:lnTo>
                    <a:lnTo>
                      <a:pt x="5130" y="634"/>
                    </a:lnTo>
                    <a:lnTo>
                      <a:pt x="5034" y="500"/>
                    </a:lnTo>
                    <a:lnTo>
                      <a:pt x="4938" y="385"/>
                    </a:lnTo>
                    <a:lnTo>
                      <a:pt x="4842" y="288"/>
                    </a:lnTo>
                    <a:lnTo>
                      <a:pt x="4746" y="202"/>
                    </a:lnTo>
                    <a:lnTo>
                      <a:pt x="4659" y="135"/>
                    </a:lnTo>
                    <a:lnTo>
                      <a:pt x="4582" y="87"/>
                    </a:lnTo>
                    <a:lnTo>
                      <a:pt x="4467" y="20"/>
                    </a:lnTo>
                    <a:lnTo>
                      <a:pt x="44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931123" y="5603882"/>
                <a:ext cx="237826" cy="524156"/>
              </a:xfrm>
              <a:custGeom>
                <a:rect b="b" l="l" r="r" t="t"/>
                <a:pathLst>
                  <a:path extrusionOk="0" h="8829" w="4006">
                    <a:moveTo>
                      <a:pt x="3218" y="0"/>
                    </a:moveTo>
                    <a:lnTo>
                      <a:pt x="1249" y="163"/>
                    </a:lnTo>
                    <a:lnTo>
                      <a:pt x="1143" y="1864"/>
                    </a:lnTo>
                    <a:lnTo>
                      <a:pt x="1057" y="3276"/>
                    </a:lnTo>
                    <a:lnTo>
                      <a:pt x="999" y="4429"/>
                    </a:lnTo>
                    <a:lnTo>
                      <a:pt x="980" y="4650"/>
                    </a:lnTo>
                    <a:lnTo>
                      <a:pt x="932" y="4899"/>
                    </a:lnTo>
                    <a:lnTo>
                      <a:pt x="874" y="5168"/>
                    </a:lnTo>
                    <a:lnTo>
                      <a:pt x="797" y="5447"/>
                    </a:lnTo>
                    <a:lnTo>
                      <a:pt x="721" y="5745"/>
                    </a:lnTo>
                    <a:lnTo>
                      <a:pt x="625" y="6033"/>
                    </a:lnTo>
                    <a:lnTo>
                      <a:pt x="432" y="6628"/>
                    </a:lnTo>
                    <a:lnTo>
                      <a:pt x="250" y="7186"/>
                    </a:lnTo>
                    <a:lnTo>
                      <a:pt x="173" y="7455"/>
                    </a:lnTo>
                    <a:lnTo>
                      <a:pt x="106" y="7695"/>
                    </a:lnTo>
                    <a:lnTo>
                      <a:pt x="48" y="7916"/>
                    </a:lnTo>
                    <a:lnTo>
                      <a:pt x="19" y="8117"/>
                    </a:lnTo>
                    <a:lnTo>
                      <a:pt x="0" y="8281"/>
                    </a:lnTo>
                    <a:lnTo>
                      <a:pt x="10" y="8348"/>
                    </a:lnTo>
                    <a:lnTo>
                      <a:pt x="19" y="8415"/>
                    </a:lnTo>
                    <a:lnTo>
                      <a:pt x="39" y="8463"/>
                    </a:lnTo>
                    <a:lnTo>
                      <a:pt x="67" y="8521"/>
                    </a:lnTo>
                    <a:lnTo>
                      <a:pt x="106" y="8559"/>
                    </a:lnTo>
                    <a:lnTo>
                      <a:pt x="144" y="8607"/>
                    </a:lnTo>
                    <a:lnTo>
                      <a:pt x="202" y="8646"/>
                    </a:lnTo>
                    <a:lnTo>
                      <a:pt x="259" y="8684"/>
                    </a:lnTo>
                    <a:lnTo>
                      <a:pt x="327" y="8713"/>
                    </a:lnTo>
                    <a:lnTo>
                      <a:pt x="404" y="8742"/>
                    </a:lnTo>
                    <a:lnTo>
                      <a:pt x="567" y="8790"/>
                    </a:lnTo>
                    <a:lnTo>
                      <a:pt x="749" y="8819"/>
                    </a:lnTo>
                    <a:lnTo>
                      <a:pt x="942" y="8828"/>
                    </a:lnTo>
                    <a:lnTo>
                      <a:pt x="1153" y="8828"/>
                    </a:lnTo>
                    <a:lnTo>
                      <a:pt x="1364" y="8809"/>
                    </a:lnTo>
                    <a:lnTo>
                      <a:pt x="1585" y="8780"/>
                    </a:lnTo>
                    <a:lnTo>
                      <a:pt x="1796" y="8732"/>
                    </a:lnTo>
                    <a:lnTo>
                      <a:pt x="2008" y="8665"/>
                    </a:lnTo>
                    <a:lnTo>
                      <a:pt x="2210" y="8579"/>
                    </a:lnTo>
                    <a:lnTo>
                      <a:pt x="2392" y="8482"/>
                    </a:lnTo>
                    <a:lnTo>
                      <a:pt x="2479" y="8425"/>
                    </a:lnTo>
                    <a:lnTo>
                      <a:pt x="2555" y="8367"/>
                    </a:lnTo>
                    <a:lnTo>
                      <a:pt x="2632" y="8300"/>
                    </a:lnTo>
                    <a:lnTo>
                      <a:pt x="2699" y="8233"/>
                    </a:lnTo>
                    <a:lnTo>
                      <a:pt x="2767" y="8165"/>
                    </a:lnTo>
                    <a:lnTo>
                      <a:pt x="2824" y="8079"/>
                    </a:lnTo>
                    <a:lnTo>
                      <a:pt x="2940" y="7906"/>
                    </a:lnTo>
                    <a:lnTo>
                      <a:pt x="3045" y="7714"/>
                    </a:lnTo>
                    <a:lnTo>
                      <a:pt x="3141" y="7512"/>
                    </a:lnTo>
                    <a:lnTo>
                      <a:pt x="3228" y="7282"/>
                    </a:lnTo>
                    <a:lnTo>
                      <a:pt x="3314" y="7051"/>
                    </a:lnTo>
                    <a:lnTo>
                      <a:pt x="3381" y="6801"/>
                    </a:lnTo>
                    <a:lnTo>
                      <a:pt x="3449" y="6552"/>
                    </a:lnTo>
                    <a:lnTo>
                      <a:pt x="3574" y="6033"/>
                    </a:lnTo>
                    <a:lnTo>
                      <a:pt x="3689" y="5505"/>
                    </a:lnTo>
                    <a:lnTo>
                      <a:pt x="3795" y="4995"/>
                    </a:lnTo>
                    <a:lnTo>
                      <a:pt x="3900" y="4525"/>
                    </a:lnTo>
                    <a:lnTo>
                      <a:pt x="3948" y="4304"/>
                    </a:lnTo>
                    <a:lnTo>
                      <a:pt x="3987" y="4083"/>
                    </a:lnTo>
                    <a:lnTo>
                      <a:pt x="4006" y="3871"/>
                    </a:lnTo>
                    <a:lnTo>
                      <a:pt x="4006" y="3670"/>
                    </a:lnTo>
                    <a:lnTo>
                      <a:pt x="4006" y="3478"/>
                    </a:lnTo>
                    <a:lnTo>
                      <a:pt x="3987" y="3295"/>
                    </a:lnTo>
                    <a:lnTo>
                      <a:pt x="3958" y="3113"/>
                    </a:lnTo>
                    <a:lnTo>
                      <a:pt x="3919" y="2949"/>
                    </a:lnTo>
                    <a:lnTo>
                      <a:pt x="3881" y="2786"/>
                    </a:lnTo>
                    <a:lnTo>
                      <a:pt x="3833" y="2642"/>
                    </a:lnTo>
                    <a:lnTo>
                      <a:pt x="3785" y="2507"/>
                    </a:lnTo>
                    <a:lnTo>
                      <a:pt x="3727" y="2392"/>
                    </a:lnTo>
                    <a:lnTo>
                      <a:pt x="3670" y="2286"/>
                    </a:lnTo>
                    <a:lnTo>
                      <a:pt x="3602" y="2190"/>
                    </a:lnTo>
                    <a:lnTo>
                      <a:pt x="3545" y="2104"/>
                    </a:lnTo>
                    <a:lnTo>
                      <a:pt x="3487" y="2046"/>
                    </a:lnTo>
                    <a:lnTo>
                      <a:pt x="3468" y="2008"/>
                    </a:lnTo>
                    <a:lnTo>
                      <a:pt x="3439" y="1969"/>
                    </a:lnTo>
                    <a:lnTo>
                      <a:pt x="3391" y="1873"/>
                    </a:lnTo>
                    <a:lnTo>
                      <a:pt x="3353" y="1749"/>
                    </a:lnTo>
                    <a:lnTo>
                      <a:pt x="3324" y="1595"/>
                    </a:lnTo>
                    <a:lnTo>
                      <a:pt x="3295" y="1441"/>
                    </a:lnTo>
                    <a:lnTo>
                      <a:pt x="3276" y="1268"/>
                    </a:lnTo>
                    <a:lnTo>
                      <a:pt x="3247" y="913"/>
                    </a:lnTo>
                    <a:lnTo>
                      <a:pt x="3228" y="567"/>
                    </a:lnTo>
                    <a:lnTo>
                      <a:pt x="3218" y="279"/>
                    </a:lnTo>
                    <a:lnTo>
                      <a:pt x="3218" y="0"/>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913966" y="2890429"/>
                <a:ext cx="884041" cy="672456"/>
              </a:xfrm>
              <a:custGeom>
                <a:rect b="b" l="l" r="r" t="t"/>
                <a:pathLst>
                  <a:path extrusionOk="0" h="11327" w="14891">
                    <a:moveTo>
                      <a:pt x="12748" y="1"/>
                    </a:moveTo>
                    <a:lnTo>
                      <a:pt x="12575" y="58"/>
                    </a:lnTo>
                    <a:lnTo>
                      <a:pt x="12086" y="193"/>
                    </a:lnTo>
                    <a:lnTo>
                      <a:pt x="11817" y="260"/>
                    </a:lnTo>
                    <a:lnTo>
                      <a:pt x="11115" y="433"/>
                    </a:lnTo>
                    <a:lnTo>
                      <a:pt x="10270" y="635"/>
                    </a:lnTo>
                    <a:lnTo>
                      <a:pt x="9790" y="731"/>
                    </a:lnTo>
                    <a:lnTo>
                      <a:pt x="9281" y="827"/>
                    </a:lnTo>
                    <a:lnTo>
                      <a:pt x="8752" y="923"/>
                    </a:lnTo>
                    <a:lnTo>
                      <a:pt x="8195" y="1019"/>
                    </a:lnTo>
                    <a:lnTo>
                      <a:pt x="7619" y="1106"/>
                    </a:lnTo>
                    <a:lnTo>
                      <a:pt x="7013" y="1182"/>
                    </a:lnTo>
                    <a:lnTo>
                      <a:pt x="6408" y="1250"/>
                    </a:lnTo>
                    <a:lnTo>
                      <a:pt x="5774" y="1307"/>
                    </a:lnTo>
                    <a:lnTo>
                      <a:pt x="5140" y="1346"/>
                    </a:lnTo>
                    <a:lnTo>
                      <a:pt x="4497" y="1374"/>
                    </a:lnTo>
                    <a:lnTo>
                      <a:pt x="3853" y="1384"/>
                    </a:lnTo>
                    <a:lnTo>
                      <a:pt x="3200" y="1384"/>
                    </a:lnTo>
                    <a:lnTo>
                      <a:pt x="2921" y="1374"/>
                    </a:lnTo>
                    <a:lnTo>
                      <a:pt x="2422" y="1346"/>
                    </a:lnTo>
                    <a:lnTo>
                      <a:pt x="1922" y="1307"/>
                    </a:lnTo>
                    <a:lnTo>
                      <a:pt x="1423" y="1250"/>
                    </a:lnTo>
                    <a:lnTo>
                      <a:pt x="942" y="1182"/>
                    </a:lnTo>
                    <a:lnTo>
                      <a:pt x="865" y="1403"/>
                    </a:lnTo>
                    <a:lnTo>
                      <a:pt x="779" y="1672"/>
                    </a:lnTo>
                    <a:lnTo>
                      <a:pt x="683" y="2018"/>
                    </a:lnTo>
                    <a:lnTo>
                      <a:pt x="606" y="2297"/>
                    </a:lnTo>
                    <a:lnTo>
                      <a:pt x="510" y="2729"/>
                    </a:lnTo>
                    <a:lnTo>
                      <a:pt x="404" y="3209"/>
                    </a:lnTo>
                    <a:lnTo>
                      <a:pt x="318" y="3738"/>
                    </a:lnTo>
                    <a:lnTo>
                      <a:pt x="241" y="4295"/>
                    </a:lnTo>
                    <a:lnTo>
                      <a:pt x="203" y="4583"/>
                    </a:lnTo>
                    <a:lnTo>
                      <a:pt x="155" y="5111"/>
                    </a:lnTo>
                    <a:lnTo>
                      <a:pt x="97" y="5659"/>
                    </a:lnTo>
                    <a:lnTo>
                      <a:pt x="78" y="5957"/>
                    </a:lnTo>
                    <a:lnTo>
                      <a:pt x="39" y="6571"/>
                    </a:lnTo>
                    <a:lnTo>
                      <a:pt x="30" y="6869"/>
                    </a:lnTo>
                    <a:lnTo>
                      <a:pt x="11" y="7330"/>
                    </a:lnTo>
                    <a:lnTo>
                      <a:pt x="1" y="7753"/>
                    </a:lnTo>
                    <a:lnTo>
                      <a:pt x="11" y="8128"/>
                    </a:lnTo>
                    <a:lnTo>
                      <a:pt x="20" y="8454"/>
                    </a:lnTo>
                    <a:lnTo>
                      <a:pt x="59" y="8742"/>
                    </a:lnTo>
                    <a:lnTo>
                      <a:pt x="97" y="9002"/>
                    </a:lnTo>
                    <a:lnTo>
                      <a:pt x="126" y="9117"/>
                    </a:lnTo>
                    <a:lnTo>
                      <a:pt x="164" y="9232"/>
                    </a:lnTo>
                    <a:lnTo>
                      <a:pt x="203" y="9328"/>
                    </a:lnTo>
                    <a:lnTo>
                      <a:pt x="241" y="9424"/>
                    </a:lnTo>
                    <a:lnTo>
                      <a:pt x="289" y="9511"/>
                    </a:lnTo>
                    <a:lnTo>
                      <a:pt x="337" y="9597"/>
                    </a:lnTo>
                    <a:lnTo>
                      <a:pt x="395" y="9674"/>
                    </a:lnTo>
                    <a:lnTo>
                      <a:pt x="452" y="9751"/>
                    </a:lnTo>
                    <a:lnTo>
                      <a:pt x="520" y="9818"/>
                    </a:lnTo>
                    <a:lnTo>
                      <a:pt x="597" y="9886"/>
                    </a:lnTo>
                    <a:lnTo>
                      <a:pt x="673" y="9953"/>
                    </a:lnTo>
                    <a:lnTo>
                      <a:pt x="750" y="10010"/>
                    </a:lnTo>
                    <a:lnTo>
                      <a:pt x="933" y="10126"/>
                    </a:lnTo>
                    <a:lnTo>
                      <a:pt x="1144" y="10231"/>
                    </a:lnTo>
                    <a:lnTo>
                      <a:pt x="1375" y="10337"/>
                    </a:lnTo>
                    <a:lnTo>
                      <a:pt x="1644" y="10443"/>
                    </a:lnTo>
                    <a:lnTo>
                      <a:pt x="2018" y="10587"/>
                    </a:lnTo>
                    <a:lnTo>
                      <a:pt x="2412" y="10712"/>
                    </a:lnTo>
                    <a:lnTo>
                      <a:pt x="2816" y="10827"/>
                    </a:lnTo>
                    <a:lnTo>
                      <a:pt x="3229" y="10933"/>
                    </a:lnTo>
                    <a:lnTo>
                      <a:pt x="3651" y="11019"/>
                    </a:lnTo>
                    <a:lnTo>
                      <a:pt x="4074" y="11106"/>
                    </a:lnTo>
                    <a:lnTo>
                      <a:pt x="4516" y="11163"/>
                    </a:lnTo>
                    <a:lnTo>
                      <a:pt x="4948" y="11221"/>
                    </a:lnTo>
                    <a:lnTo>
                      <a:pt x="5390" y="11269"/>
                    </a:lnTo>
                    <a:lnTo>
                      <a:pt x="5841" y="11298"/>
                    </a:lnTo>
                    <a:lnTo>
                      <a:pt x="6293" y="11317"/>
                    </a:lnTo>
                    <a:lnTo>
                      <a:pt x="6735" y="11327"/>
                    </a:lnTo>
                    <a:lnTo>
                      <a:pt x="7186" y="11327"/>
                    </a:lnTo>
                    <a:lnTo>
                      <a:pt x="7638" y="11317"/>
                    </a:lnTo>
                    <a:lnTo>
                      <a:pt x="8080" y="11307"/>
                    </a:lnTo>
                    <a:lnTo>
                      <a:pt x="8522" y="11278"/>
                    </a:lnTo>
                    <a:lnTo>
                      <a:pt x="8964" y="11240"/>
                    </a:lnTo>
                    <a:lnTo>
                      <a:pt x="9396" y="11192"/>
                    </a:lnTo>
                    <a:lnTo>
                      <a:pt x="9828" y="11144"/>
                    </a:lnTo>
                    <a:lnTo>
                      <a:pt x="10241" y="11077"/>
                    </a:lnTo>
                    <a:lnTo>
                      <a:pt x="10654" y="11010"/>
                    </a:lnTo>
                    <a:lnTo>
                      <a:pt x="11058" y="10933"/>
                    </a:lnTo>
                    <a:lnTo>
                      <a:pt x="11442" y="10846"/>
                    </a:lnTo>
                    <a:lnTo>
                      <a:pt x="11826" y="10760"/>
                    </a:lnTo>
                    <a:lnTo>
                      <a:pt x="12191" y="10664"/>
                    </a:lnTo>
                    <a:lnTo>
                      <a:pt x="12547" y="10558"/>
                    </a:lnTo>
                    <a:lnTo>
                      <a:pt x="12883" y="10443"/>
                    </a:lnTo>
                    <a:lnTo>
                      <a:pt x="13200" y="10327"/>
                    </a:lnTo>
                    <a:lnTo>
                      <a:pt x="13507" y="10212"/>
                    </a:lnTo>
                    <a:lnTo>
                      <a:pt x="13795" y="10087"/>
                    </a:lnTo>
                    <a:lnTo>
                      <a:pt x="14064" y="9953"/>
                    </a:lnTo>
                    <a:lnTo>
                      <a:pt x="14314" y="9818"/>
                    </a:lnTo>
                    <a:lnTo>
                      <a:pt x="14429" y="9741"/>
                    </a:lnTo>
                    <a:lnTo>
                      <a:pt x="14535" y="9645"/>
                    </a:lnTo>
                    <a:lnTo>
                      <a:pt x="14631" y="9549"/>
                    </a:lnTo>
                    <a:lnTo>
                      <a:pt x="14698" y="9434"/>
                    </a:lnTo>
                    <a:lnTo>
                      <a:pt x="14766" y="9300"/>
                    </a:lnTo>
                    <a:lnTo>
                      <a:pt x="14814" y="9165"/>
                    </a:lnTo>
                    <a:lnTo>
                      <a:pt x="14852" y="9002"/>
                    </a:lnTo>
                    <a:lnTo>
                      <a:pt x="14871" y="8829"/>
                    </a:lnTo>
                    <a:lnTo>
                      <a:pt x="14891" y="8646"/>
                    </a:lnTo>
                    <a:lnTo>
                      <a:pt x="14891" y="8445"/>
                    </a:lnTo>
                    <a:lnTo>
                      <a:pt x="14891" y="8224"/>
                    </a:lnTo>
                    <a:lnTo>
                      <a:pt x="14881" y="7984"/>
                    </a:lnTo>
                    <a:lnTo>
                      <a:pt x="14833" y="7455"/>
                    </a:lnTo>
                    <a:lnTo>
                      <a:pt x="14766" y="6850"/>
                    </a:lnTo>
                    <a:lnTo>
                      <a:pt x="14727" y="6552"/>
                    </a:lnTo>
                    <a:lnTo>
                      <a:pt x="14650" y="5957"/>
                    </a:lnTo>
                    <a:lnTo>
                      <a:pt x="14545" y="5351"/>
                    </a:lnTo>
                    <a:lnTo>
                      <a:pt x="14429" y="4756"/>
                    </a:lnTo>
                    <a:lnTo>
                      <a:pt x="14314" y="4160"/>
                    </a:lnTo>
                    <a:lnTo>
                      <a:pt x="14305" y="4103"/>
                    </a:lnTo>
                    <a:lnTo>
                      <a:pt x="14237" y="3824"/>
                    </a:lnTo>
                    <a:lnTo>
                      <a:pt x="14228" y="3776"/>
                    </a:lnTo>
                    <a:lnTo>
                      <a:pt x="14132" y="3382"/>
                    </a:lnTo>
                    <a:lnTo>
                      <a:pt x="14016" y="2988"/>
                    </a:lnTo>
                    <a:lnTo>
                      <a:pt x="13901" y="2604"/>
                    </a:lnTo>
                    <a:lnTo>
                      <a:pt x="13767" y="2229"/>
                    </a:lnTo>
                    <a:lnTo>
                      <a:pt x="13632" y="1874"/>
                    </a:lnTo>
                    <a:lnTo>
                      <a:pt x="13498" y="1547"/>
                    </a:lnTo>
                    <a:lnTo>
                      <a:pt x="13363" y="1240"/>
                    </a:lnTo>
                    <a:lnTo>
                      <a:pt x="13238" y="952"/>
                    </a:lnTo>
                    <a:lnTo>
                      <a:pt x="13113" y="692"/>
                    </a:lnTo>
                    <a:lnTo>
                      <a:pt x="12969" y="404"/>
                    </a:lnTo>
                    <a:lnTo>
                      <a:pt x="12854" y="193"/>
                    </a:lnTo>
                    <a:lnTo>
                      <a:pt x="1274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949942" y="2931511"/>
                <a:ext cx="749990" cy="116954"/>
              </a:xfrm>
              <a:custGeom>
                <a:rect b="b" l="l" r="r" t="t"/>
                <a:pathLst>
                  <a:path extrusionOk="0" h="1970" w="12633">
                    <a:moveTo>
                      <a:pt x="12507" y="0"/>
                    </a:moveTo>
                    <a:lnTo>
                      <a:pt x="12190" y="145"/>
                    </a:lnTo>
                    <a:lnTo>
                      <a:pt x="11854" y="279"/>
                    </a:lnTo>
                    <a:lnTo>
                      <a:pt x="11595" y="385"/>
                    </a:lnTo>
                    <a:lnTo>
                      <a:pt x="11095" y="567"/>
                    </a:lnTo>
                    <a:lnTo>
                      <a:pt x="10557" y="750"/>
                    </a:lnTo>
                    <a:lnTo>
                      <a:pt x="10000" y="932"/>
                    </a:lnTo>
                    <a:lnTo>
                      <a:pt x="9414" y="1096"/>
                    </a:lnTo>
                    <a:lnTo>
                      <a:pt x="8799" y="1249"/>
                    </a:lnTo>
                    <a:lnTo>
                      <a:pt x="8482" y="1316"/>
                    </a:lnTo>
                    <a:lnTo>
                      <a:pt x="8165" y="1384"/>
                    </a:lnTo>
                    <a:lnTo>
                      <a:pt x="7839" y="1441"/>
                    </a:lnTo>
                    <a:lnTo>
                      <a:pt x="7503" y="1489"/>
                    </a:lnTo>
                    <a:lnTo>
                      <a:pt x="7176" y="1537"/>
                    </a:lnTo>
                    <a:lnTo>
                      <a:pt x="6840" y="1576"/>
                    </a:lnTo>
                    <a:lnTo>
                      <a:pt x="6206" y="1633"/>
                    </a:lnTo>
                    <a:lnTo>
                      <a:pt x="5572" y="1662"/>
                    </a:lnTo>
                    <a:lnTo>
                      <a:pt x="4938" y="1682"/>
                    </a:lnTo>
                    <a:lnTo>
                      <a:pt x="4313" y="1682"/>
                    </a:lnTo>
                    <a:lnTo>
                      <a:pt x="3698" y="1662"/>
                    </a:lnTo>
                    <a:lnTo>
                      <a:pt x="3103" y="1643"/>
                    </a:lnTo>
                    <a:lnTo>
                      <a:pt x="2536" y="1605"/>
                    </a:lnTo>
                    <a:lnTo>
                      <a:pt x="1979" y="1557"/>
                    </a:lnTo>
                    <a:lnTo>
                      <a:pt x="1691" y="1528"/>
                    </a:lnTo>
                    <a:lnTo>
                      <a:pt x="1239" y="1480"/>
                    </a:lnTo>
                    <a:lnTo>
                      <a:pt x="826" y="1432"/>
                    </a:lnTo>
                    <a:lnTo>
                      <a:pt x="77" y="1326"/>
                    </a:lnTo>
                    <a:lnTo>
                      <a:pt x="0" y="1605"/>
                    </a:lnTo>
                    <a:lnTo>
                      <a:pt x="730" y="1701"/>
                    </a:lnTo>
                    <a:lnTo>
                      <a:pt x="1576" y="1797"/>
                    </a:lnTo>
                    <a:lnTo>
                      <a:pt x="1873" y="1826"/>
                    </a:lnTo>
                    <a:lnTo>
                      <a:pt x="2411" y="1874"/>
                    </a:lnTo>
                    <a:lnTo>
                      <a:pt x="2978" y="1912"/>
                    </a:lnTo>
                    <a:lnTo>
                      <a:pt x="3564" y="1941"/>
                    </a:lnTo>
                    <a:lnTo>
                      <a:pt x="4160" y="1960"/>
                    </a:lnTo>
                    <a:lnTo>
                      <a:pt x="4774" y="1970"/>
                    </a:lnTo>
                    <a:lnTo>
                      <a:pt x="5399" y="1951"/>
                    </a:lnTo>
                    <a:lnTo>
                      <a:pt x="6023" y="1922"/>
                    </a:lnTo>
                    <a:lnTo>
                      <a:pt x="6657" y="1883"/>
                    </a:lnTo>
                    <a:lnTo>
                      <a:pt x="6869" y="1854"/>
                    </a:lnTo>
                    <a:lnTo>
                      <a:pt x="7214" y="1816"/>
                    </a:lnTo>
                    <a:lnTo>
                      <a:pt x="7551" y="1768"/>
                    </a:lnTo>
                    <a:lnTo>
                      <a:pt x="7887" y="1720"/>
                    </a:lnTo>
                    <a:lnTo>
                      <a:pt x="8223" y="1662"/>
                    </a:lnTo>
                    <a:lnTo>
                      <a:pt x="8550" y="1595"/>
                    </a:lnTo>
                    <a:lnTo>
                      <a:pt x="8876" y="1518"/>
                    </a:lnTo>
                    <a:lnTo>
                      <a:pt x="9501" y="1365"/>
                    </a:lnTo>
                    <a:lnTo>
                      <a:pt x="10106" y="1192"/>
                    </a:lnTo>
                    <a:lnTo>
                      <a:pt x="10682" y="1009"/>
                    </a:lnTo>
                    <a:lnTo>
                      <a:pt x="11220" y="827"/>
                    </a:lnTo>
                    <a:lnTo>
                      <a:pt x="11729" y="634"/>
                    </a:lnTo>
                    <a:lnTo>
                      <a:pt x="11998" y="529"/>
                    </a:lnTo>
                    <a:lnTo>
                      <a:pt x="12632" y="260"/>
                    </a:lnTo>
                    <a:lnTo>
                      <a:pt x="12507" y="0"/>
                    </a:ln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1384505" y="3279397"/>
                <a:ext cx="696915" cy="2442616"/>
              </a:xfrm>
              <a:custGeom>
                <a:rect b="b" l="l" r="r" t="t"/>
                <a:pathLst>
                  <a:path extrusionOk="0" h="41144" w="11739">
                    <a:moveTo>
                      <a:pt x="6801" y="0"/>
                    </a:moveTo>
                    <a:lnTo>
                      <a:pt x="0" y="3161"/>
                    </a:lnTo>
                    <a:lnTo>
                      <a:pt x="38" y="3910"/>
                    </a:lnTo>
                    <a:lnTo>
                      <a:pt x="86" y="4630"/>
                    </a:lnTo>
                    <a:lnTo>
                      <a:pt x="144" y="5341"/>
                    </a:lnTo>
                    <a:lnTo>
                      <a:pt x="211" y="6023"/>
                    </a:lnTo>
                    <a:lnTo>
                      <a:pt x="288" y="6686"/>
                    </a:lnTo>
                    <a:lnTo>
                      <a:pt x="384" y="7330"/>
                    </a:lnTo>
                    <a:lnTo>
                      <a:pt x="480" y="7964"/>
                    </a:lnTo>
                    <a:lnTo>
                      <a:pt x="586" y="8569"/>
                    </a:lnTo>
                    <a:lnTo>
                      <a:pt x="701" y="9174"/>
                    </a:lnTo>
                    <a:lnTo>
                      <a:pt x="817" y="9760"/>
                    </a:lnTo>
                    <a:lnTo>
                      <a:pt x="951" y="10327"/>
                    </a:lnTo>
                    <a:lnTo>
                      <a:pt x="1086" y="10884"/>
                    </a:lnTo>
                    <a:lnTo>
                      <a:pt x="1230" y="11432"/>
                    </a:lnTo>
                    <a:lnTo>
                      <a:pt x="1374" y="11970"/>
                    </a:lnTo>
                    <a:lnTo>
                      <a:pt x="1527" y="12488"/>
                    </a:lnTo>
                    <a:lnTo>
                      <a:pt x="1681" y="13007"/>
                    </a:lnTo>
                    <a:lnTo>
                      <a:pt x="1844" y="13516"/>
                    </a:lnTo>
                    <a:lnTo>
                      <a:pt x="2008" y="14016"/>
                    </a:lnTo>
                    <a:lnTo>
                      <a:pt x="2354" y="15005"/>
                    </a:lnTo>
                    <a:lnTo>
                      <a:pt x="2699" y="15975"/>
                    </a:lnTo>
                    <a:lnTo>
                      <a:pt x="3055" y="16936"/>
                    </a:lnTo>
                    <a:lnTo>
                      <a:pt x="3775" y="18848"/>
                    </a:lnTo>
                    <a:lnTo>
                      <a:pt x="4131" y="19818"/>
                    </a:lnTo>
                    <a:lnTo>
                      <a:pt x="4477" y="20817"/>
                    </a:lnTo>
                    <a:lnTo>
                      <a:pt x="4428" y="21038"/>
                    </a:lnTo>
                    <a:lnTo>
                      <a:pt x="4390" y="21316"/>
                    </a:lnTo>
                    <a:lnTo>
                      <a:pt x="4332" y="21701"/>
                    </a:lnTo>
                    <a:lnTo>
                      <a:pt x="4284" y="22181"/>
                    </a:lnTo>
                    <a:lnTo>
                      <a:pt x="4236" y="22757"/>
                    </a:lnTo>
                    <a:lnTo>
                      <a:pt x="4198" y="23430"/>
                    </a:lnTo>
                    <a:lnTo>
                      <a:pt x="4188" y="23795"/>
                    </a:lnTo>
                    <a:lnTo>
                      <a:pt x="4179" y="24189"/>
                    </a:lnTo>
                    <a:lnTo>
                      <a:pt x="4179" y="24602"/>
                    </a:lnTo>
                    <a:lnTo>
                      <a:pt x="4188" y="25024"/>
                    </a:lnTo>
                    <a:lnTo>
                      <a:pt x="4198" y="25476"/>
                    </a:lnTo>
                    <a:lnTo>
                      <a:pt x="4227" y="25947"/>
                    </a:lnTo>
                    <a:lnTo>
                      <a:pt x="4256" y="26437"/>
                    </a:lnTo>
                    <a:lnTo>
                      <a:pt x="4304" y="26946"/>
                    </a:lnTo>
                    <a:lnTo>
                      <a:pt x="4352" y="27474"/>
                    </a:lnTo>
                    <a:lnTo>
                      <a:pt x="4419" y="28022"/>
                    </a:lnTo>
                    <a:lnTo>
                      <a:pt x="4496" y="28579"/>
                    </a:lnTo>
                    <a:lnTo>
                      <a:pt x="4592" y="29155"/>
                    </a:lnTo>
                    <a:lnTo>
                      <a:pt x="4697" y="29751"/>
                    </a:lnTo>
                    <a:lnTo>
                      <a:pt x="4822" y="30356"/>
                    </a:lnTo>
                    <a:lnTo>
                      <a:pt x="4957" y="30980"/>
                    </a:lnTo>
                    <a:lnTo>
                      <a:pt x="5111" y="31624"/>
                    </a:lnTo>
                    <a:lnTo>
                      <a:pt x="5274" y="32268"/>
                    </a:lnTo>
                    <a:lnTo>
                      <a:pt x="5466" y="32940"/>
                    </a:lnTo>
                    <a:lnTo>
                      <a:pt x="6667" y="37253"/>
                    </a:lnTo>
                    <a:lnTo>
                      <a:pt x="7743" y="41144"/>
                    </a:lnTo>
                    <a:lnTo>
                      <a:pt x="11739" y="41144"/>
                    </a:lnTo>
                    <a:lnTo>
                      <a:pt x="9558" y="20730"/>
                    </a:lnTo>
                    <a:lnTo>
                      <a:pt x="9520" y="20385"/>
                    </a:lnTo>
                    <a:lnTo>
                      <a:pt x="9433" y="19607"/>
                    </a:lnTo>
                    <a:lnTo>
                      <a:pt x="9395" y="18233"/>
                    </a:lnTo>
                    <a:lnTo>
                      <a:pt x="9337" y="16878"/>
                    </a:lnTo>
                    <a:lnTo>
                      <a:pt x="9260" y="15533"/>
                    </a:lnTo>
                    <a:lnTo>
                      <a:pt x="9174" y="14198"/>
                    </a:lnTo>
                    <a:lnTo>
                      <a:pt x="9059" y="12882"/>
                    </a:lnTo>
                    <a:lnTo>
                      <a:pt x="8934" y="11585"/>
                    </a:lnTo>
                    <a:lnTo>
                      <a:pt x="8790" y="10317"/>
                    </a:lnTo>
                    <a:lnTo>
                      <a:pt x="8636" y="9059"/>
                    </a:lnTo>
                    <a:lnTo>
                      <a:pt x="8463" y="7829"/>
                    </a:lnTo>
                    <a:lnTo>
                      <a:pt x="8271" y="6619"/>
                    </a:lnTo>
                    <a:lnTo>
                      <a:pt x="8060" y="5437"/>
                    </a:lnTo>
                    <a:lnTo>
                      <a:pt x="7839" y="4285"/>
                    </a:lnTo>
                    <a:lnTo>
                      <a:pt x="7608" y="3170"/>
                    </a:lnTo>
                    <a:lnTo>
                      <a:pt x="7349" y="2075"/>
                    </a:lnTo>
                    <a:lnTo>
                      <a:pt x="7089" y="1018"/>
                    </a:lnTo>
                    <a:lnTo>
                      <a:pt x="6945" y="500"/>
                    </a:lnTo>
                    <a:lnTo>
                      <a:pt x="680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870629" y="3298216"/>
                <a:ext cx="491088" cy="2423797"/>
              </a:xfrm>
              <a:custGeom>
                <a:rect b="b" l="l" r="r" t="t"/>
                <a:pathLst>
                  <a:path extrusionOk="0" h="40827" w="8272">
                    <a:moveTo>
                      <a:pt x="760" y="0"/>
                    </a:moveTo>
                    <a:lnTo>
                      <a:pt x="683" y="288"/>
                    </a:lnTo>
                    <a:lnTo>
                      <a:pt x="606" y="644"/>
                    </a:lnTo>
                    <a:lnTo>
                      <a:pt x="510" y="1163"/>
                    </a:lnTo>
                    <a:lnTo>
                      <a:pt x="404" y="1825"/>
                    </a:lnTo>
                    <a:lnTo>
                      <a:pt x="356" y="2210"/>
                    </a:lnTo>
                    <a:lnTo>
                      <a:pt x="299" y="2642"/>
                    </a:lnTo>
                    <a:lnTo>
                      <a:pt x="251" y="3113"/>
                    </a:lnTo>
                    <a:lnTo>
                      <a:pt x="203" y="3622"/>
                    </a:lnTo>
                    <a:lnTo>
                      <a:pt x="155" y="4169"/>
                    </a:lnTo>
                    <a:lnTo>
                      <a:pt x="116" y="4765"/>
                    </a:lnTo>
                    <a:lnTo>
                      <a:pt x="78" y="5399"/>
                    </a:lnTo>
                    <a:lnTo>
                      <a:pt x="49" y="6071"/>
                    </a:lnTo>
                    <a:lnTo>
                      <a:pt x="20" y="6782"/>
                    </a:lnTo>
                    <a:lnTo>
                      <a:pt x="10" y="7541"/>
                    </a:lnTo>
                    <a:lnTo>
                      <a:pt x="1" y="8338"/>
                    </a:lnTo>
                    <a:lnTo>
                      <a:pt x="10" y="9184"/>
                    </a:lnTo>
                    <a:lnTo>
                      <a:pt x="30" y="10068"/>
                    </a:lnTo>
                    <a:lnTo>
                      <a:pt x="58" y="10999"/>
                    </a:lnTo>
                    <a:lnTo>
                      <a:pt x="97" y="11970"/>
                    </a:lnTo>
                    <a:lnTo>
                      <a:pt x="155" y="12988"/>
                    </a:lnTo>
                    <a:lnTo>
                      <a:pt x="222" y="14045"/>
                    </a:lnTo>
                    <a:lnTo>
                      <a:pt x="308" y="15149"/>
                    </a:lnTo>
                    <a:lnTo>
                      <a:pt x="414" y="16302"/>
                    </a:lnTo>
                    <a:lnTo>
                      <a:pt x="539" y="17503"/>
                    </a:lnTo>
                    <a:lnTo>
                      <a:pt x="683" y="18752"/>
                    </a:lnTo>
                    <a:lnTo>
                      <a:pt x="846" y="20039"/>
                    </a:lnTo>
                    <a:lnTo>
                      <a:pt x="856" y="20404"/>
                    </a:lnTo>
                    <a:lnTo>
                      <a:pt x="894" y="21614"/>
                    </a:lnTo>
                    <a:lnTo>
                      <a:pt x="1211" y="40827"/>
                    </a:lnTo>
                    <a:lnTo>
                      <a:pt x="5006" y="40827"/>
                    </a:lnTo>
                    <a:lnTo>
                      <a:pt x="6754" y="30356"/>
                    </a:lnTo>
                    <a:lnTo>
                      <a:pt x="6850" y="29731"/>
                    </a:lnTo>
                    <a:lnTo>
                      <a:pt x="6937" y="29126"/>
                    </a:lnTo>
                    <a:lnTo>
                      <a:pt x="7013" y="28550"/>
                    </a:lnTo>
                    <a:lnTo>
                      <a:pt x="7081" y="27993"/>
                    </a:lnTo>
                    <a:lnTo>
                      <a:pt x="7129" y="27464"/>
                    </a:lnTo>
                    <a:lnTo>
                      <a:pt x="7167" y="26955"/>
                    </a:lnTo>
                    <a:lnTo>
                      <a:pt x="7196" y="26475"/>
                    </a:lnTo>
                    <a:lnTo>
                      <a:pt x="7225" y="26004"/>
                    </a:lnTo>
                    <a:lnTo>
                      <a:pt x="7234" y="25572"/>
                    </a:lnTo>
                    <a:lnTo>
                      <a:pt x="7244" y="25149"/>
                    </a:lnTo>
                    <a:lnTo>
                      <a:pt x="7234" y="24755"/>
                    </a:lnTo>
                    <a:lnTo>
                      <a:pt x="7225" y="24381"/>
                    </a:lnTo>
                    <a:lnTo>
                      <a:pt x="7215" y="24025"/>
                    </a:lnTo>
                    <a:lnTo>
                      <a:pt x="7196" y="23689"/>
                    </a:lnTo>
                    <a:lnTo>
                      <a:pt x="7167" y="23382"/>
                    </a:lnTo>
                    <a:lnTo>
                      <a:pt x="7138" y="23094"/>
                    </a:lnTo>
                    <a:lnTo>
                      <a:pt x="7071" y="22565"/>
                    </a:lnTo>
                    <a:lnTo>
                      <a:pt x="7004" y="22123"/>
                    </a:lnTo>
                    <a:lnTo>
                      <a:pt x="6917" y="21749"/>
                    </a:lnTo>
                    <a:lnTo>
                      <a:pt x="6850" y="21451"/>
                    </a:lnTo>
                    <a:lnTo>
                      <a:pt x="6783" y="21220"/>
                    </a:lnTo>
                    <a:lnTo>
                      <a:pt x="6725" y="21057"/>
                    </a:lnTo>
                    <a:lnTo>
                      <a:pt x="6677" y="20932"/>
                    </a:lnTo>
                    <a:lnTo>
                      <a:pt x="6908" y="18780"/>
                    </a:lnTo>
                    <a:lnTo>
                      <a:pt x="7148" y="16504"/>
                    </a:lnTo>
                    <a:lnTo>
                      <a:pt x="7426" y="13785"/>
                    </a:lnTo>
                    <a:lnTo>
                      <a:pt x="7715" y="10903"/>
                    </a:lnTo>
                    <a:lnTo>
                      <a:pt x="7849" y="9482"/>
                    </a:lnTo>
                    <a:lnTo>
                      <a:pt x="7974" y="8127"/>
                    </a:lnTo>
                    <a:lnTo>
                      <a:pt x="8080" y="6869"/>
                    </a:lnTo>
                    <a:lnTo>
                      <a:pt x="8176" y="5745"/>
                    </a:lnTo>
                    <a:lnTo>
                      <a:pt x="8233" y="4784"/>
                    </a:lnTo>
                    <a:lnTo>
                      <a:pt x="8272" y="4016"/>
                    </a:lnTo>
                    <a:lnTo>
                      <a:pt x="7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849553" y="1105999"/>
                <a:ext cx="655892" cy="698102"/>
              </a:xfrm>
              <a:custGeom>
                <a:rect b="b" l="l" r="r" t="t"/>
                <a:pathLst>
                  <a:path extrusionOk="0" h="11759" w="11048">
                    <a:moveTo>
                      <a:pt x="5658" y="1"/>
                    </a:moveTo>
                    <a:lnTo>
                      <a:pt x="5380" y="11"/>
                    </a:lnTo>
                    <a:lnTo>
                      <a:pt x="5236" y="20"/>
                    </a:lnTo>
                    <a:lnTo>
                      <a:pt x="4823" y="59"/>
                    </a:lnTo>
                    <a:lnTo>
                      <a:pt x="4631" y="78"/>
                    </a:lnTo>
                    <a:lnTo>
                      <a:pt x="4438" y="116"/>
                    </a:lnTo>
                    <a:lnTo>
                      <a:pt x="4246" y="145"/>
                    </a:lnTo>
                    <a:lnTo>
                      <a:pt x="4064" y="193"/>
                    </a:lnTo>
                    <a:lnTo>
                      <a:pt x="3891" y="231"/>
                    </a:lnTo>
                    <a:lnTo>
                      <a:pt x="3718" y="289"/>
                    </a:lnTo>
                    <a:lnTo>
                      <a:pt x="3555" y="337"/>
                    </a:lnTo>
                    <a:lnTo>
                      <a:pt x="3401" y="395"/>
                    </a:lnTo>
                    <a:lnTo>
                      <a:pt x="3247" y="462"/>
                    </a:lnTo>
                    <a:lnTo>
                      <a:pt x="3103" y="529"/>
                    </a:lnTo>
                    <a:lnTo>
                      <a:pt x="2815" y="673"/>
                    </a:lnTo>
                    <a:lnTo>
                      <a:pt x="2556" y="827"/>
                    </a:lnTo>
                    <a:lnTo>
                      <a:pt x="2316" y="1010"/>
                    </a:lnTo>
                    <a:lnTo>
                      <a:pt x="2095" y="1192"/>
                    </a:lnTo>
                    <a:lnTo>
                      <a:pt x="1893" y="1384"/>
                    </a:lnTo>
                    <a:lnTo>
                      <a:pt x="1710" y="1596"/>
                    </a:lnTo>
                    <a:lnTo>
                      <a:pt x="1547" y="1817"/>
                    </a:lnTo>
                    <a:lnTo>
                      <a:pt x="1393" y="2037"/>
                    </a:lnTo>
                    <a:lnTo>
                      <a:pt x="1259" y="2278"/>
                    </a:lnTo>
                    <a:lnTo>
                      <a:pt x="1134" y="2518"/>
                    </a:lnTo>
                    <a:lnTo>
                      <a:pt x="1028" y="2768"/>
                    </a:lnTo>
                    <a:lnTo>
                      <a:pt x="942" y="3017"/>
                    </a:lnTo>
                    <a:lnTo>
                      <a:pt x="865" y="3277"/>
                    </a:lnTo>
                    <a:lnTo>
                      <a:pt x="798" y="3536"/>
                    </a:lnTo>
                    <a:lnTo>
                      <a:pt x="740" y="3805"/>
                    </a:lnTo>
                    <a:lnTo>
                      <a:pt x="702" y="4064"/>
                    </a:lnTo>
                    <a:lnTo>
                      <a:pt x="673" y="4333"/>
                    </a:lnTo>
                    <a:lnTo>
                      <a:pt x="644" y="4593"/>
                    </a:lnTo>
                    <a:lnTo>
                      <a:pt x="634" y="4862"/>
                    </a:lnTo>
                    <a:lnTo>
                      <a:pt x="634" y="5121"/>
                    </a:lnTo>
                    <a:lnTo>
                      <a:pt x="644" y="5380"/>
                    </a:lnTo>
                    <a:lnTo>
                      <a:pt x="654" y="5630"/>
                    </a:lnTo>
                    <a:lnTo>
                      <a:pt x="673" y="5880"/>
                    </a:lnTo>
                    <a:lnTo>
                      <a:pt x="702" y="6120"/>
                    </a:lnTo>
                    <a:lnTo>
                      <a:pt x="730" y="6351"/>
                    </a:lnTo>
                    <a:lnTo>
                      <a:pt x="769" y="6581"/>
                    </a:lnTo>
                    <a:lnTo>
                      <a:pt x="903" y="7359"/>
                    </a:lnTo>
                    <a:lnTo>
                      <a:pt x="961" y="7734"/>
                    </a:lnTo>
                    <a:lnTo>
                      <a:pt x="1009" y="8099"/>
                    </a:lnTo>
                    <a:lnTo>
                      <a:pt x="1047" y="8454"/>
                    </a:lnTo>
                    <a:lnTo>
                      <a:pt x="1067" y="8800"/>
                    </a:lnTo>
                    <a:lnTo>
                      <a:pt x="1076" y="9136"/>
                    </a:lnTo>
                    <a:lnTo>
                      <a:pt x="1067" y="9463"/>
                    </a:lnTo>
                    <a:lnTo>
                      <a:pt x="1047" y="9617"/>
                    </a:lnTo>
                    <a:lnTo>
                      <a:pt x="1028" y="9780"/>
                    </a:lnTo>
                    <a:lnTo>
                      <a:pt x="999" y="9934"/>
                    </a:lnTo>
                    <a:lnTo>
                      <a:pt x="971" y="10087"/>
                    </a:lnTo>
                    <a:lnTo>
                      <a:pt x="932" y="10232"/>
                    </a:lnTo>
                    <a:lnTo>
                      <a:pt x="884" y="10385"/>
                    </a:lnTo>
                    <a:lnTo>
                      <a:pt x="836" y="10529"/>
                    </a:lnTo>
                    <a:lnTo>
                      <a:pt x="779" y="10673"/>
                    </a:lnTo>
                    <a:lnTo>
                      <a:pt x="711" y="10818"/>
                    </a:lnTo>
                    <a:lnTo>
                      <a:pt x="634" y="10952"/>
                    </a:lnTo>
                    <a:lnTo>
                      <a:pt x="548" y="11096"/>
                    </a:lnTo>
                    <a:lnTo>
                      <a:pt x="462" y="11231"/>
                    </a:lnTo>
                    <a:lnTo>
                      <a:pt x="356" y="11365"/>
                    </a:lnTo>
                    <a:lnTo>
                      <a:pt x="250" y="11500"/>
                    </a:lnTo>
                    <a:lnTo>
                      <a:pt x="125" y="11624"/>
                    </a:lnTo>
                    <a:lnTo>
                      <a:pt x="0" y="11759"/>
                    </a:lnTo>
                    <a:lnTo>
                      <a:pt x="11048" y="11759"/>
                    </a:lnTo>
                    <a:lnTo>
                      <a:pt x="10932" y="11576"/>
                    </a:lnTo>
                    <a:lnTo>
                      <a:pt x="10827" y="11384"/>
                    </a:lnTo>
                    <a:lnTo>
                      <a:pt x="10731" y="11173"/>
                    </a:lnTo>
                    <a:lnTo>
                      <a:pt x="10654" y="10952"/>
                    </a:lnTo>
                    <a:lnTo>
                      <a:pt x="10586" y="10702"/>
                    </a:lnTo>
                    <a:lnTo>
                      <a:pt x="10519" y="10433"/>
                    </a:lnTo>
                    <a:lnTo>
                      <a:pt x="10452" y="10136"/>
                    </a:lnTo>
                    <a:lnTo>
                      <a:pt x="10404" y="9799"/>
                    </a:lnTo>
                    <a:lnTo>
                      <a:pt x="10375" y="9617"/>
                    </a:lnTo>
                    <a:lnTo>
                      <a:pt x="10356" y="9405"/>
                    </a:lnTo>
                    <a:lnTo>
                      <a:pt x="10337" y="9175"/>
                    </a:lnTo>
                    <a:lnTo>
                      <a:pt x="10327" y="8925"/>
                    </a:lnTo>
                    <a:lnTo>
                      <a:pt x="10327" y="8397"/>
                    </a:lnTo>
                    <a:lnTo>
                      <a:pt x="10337" y="7820"/>
                    </a:lnTo>
                    <a:lnTo>
                      <a:pt x="10366" y="7215"/>
                    </a:lnTo>
                    <a:lnTo>
                      <a:pt x="10404" y="6600"/>
                    </a:lnTo>
                    <a:lnTo>
                      <a:pt x="10452" y="5986"/>
                    </a:lnTo>
                    <a:lnTo>
                      <a:pt x="10510" y="5390"/>
                    </a:lnTo>
                    <a:lnTo>
                      <a:pt x="10529" y="5121"/>
                    </a:lnTo>
                    <a:lnTo>
                      <a:pt x="10529" y="4842"/>
                    </a:lnTo>
                    <a:lnTo>
                      <a:pt x="10519" y="4574"/>
                    </a:lnTo>
                    <a:lnTo>
                      <a:pt x="10490" y="4305"/>
                    </a:lnTo>
                    <a:lnTo>
                      <a:pt x="10452" y="4036"/>
                    </a:lnTo>
                    <a:lnTo>
                      <a:pt x="10394" y="3776"/>
                    </a:lnTo>
                    <a:lnTo>
                      <a:pt x="10327" y="3526"/>
                    </a:lnTo>
                    <a:lnTo>
                      <a:pt x="10241" y="3277"/>
                    </a:lnTo>
                    <a:lnTo>
                      <a:pt x="10145" y="3037"/>
                    </a:lnTo>
                    <a:lnTo>
                      <a:pt x="10039" y="2796"/>
                    </a:lnTo>
                    <a:lnTo>
                      <a:pt x="9924" y="2566"/>
                    </a:lnTo>
                    <a:lnTo>
                      <a:pt x="9789" y="2345"/>
                    </a:lnTo>
                    <a:lnTo>
                      <a:pt x="9655" y="2124"/>
                    </a:lnTo>
                    <a:lnTo>
                      <a:pt x="9501" y="1922"/>
                    </a:lnTo>
                    <a:lnTo>
                      <a:pt x="9338" y="1720"/>
                    </a:lnTo>
                    <a:lnTo>
                      <a:pt x="9165" y="1528"/>
                    </a:lnTo>
                    <a:lnTo>
                      <a:pt x="8982" y="1346"/>
                    </a:lnTo>
                    <a:lnTo>
                      <a:pt x="8790" y="1173"/>
                    </a:lnTo>
                    <a:lnTo>
                      <a:pt x="8598" y="1010"/>
                    </a:lnTo>
                    <a:lnTo>
                      <a:pt x="8387" y="866"/>
                    </a:lnTo>
                    <a:lnTo>
                      <a:pt x="8166" y="721"/>
                    </a:lnTo>
                    <a:lnTo>
                      <a:pt x="7945" y="597"/>
                    </a:lnTo>
                    <a:lnTo>
                      <a:pt x="7714" y="472"/>
                    </a:lnTo>
                    <a:lnTo>
                      <a:pt x="7474" y="366"/>
                    </a:lnTo>
                    <a:lnTo>
                      <a:pt x="7234" y="280"/>
                    </a:lnTo>
                    <a:lnTo>
                      <a:pt x="6984" y="193"/>
                    </a:lnTo>
                    <a:lnTo>
                      <a:pt x="6725" y="126"/>
                    </a:lnTo>
                    <a:lnTo>
                      <a:pt x="6465" y="78"/>
                    </a:lnTo>
                    <a:lnTo>
                      <a:pt x="6196" y="39"/>
                    </a:lnTo>
                    <a:lnTo>
                      <a:pt x="5927" y="11"/>
                    </a:lnTo>
                    <a:lnTo>
                      <a:pt x="5658"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989837" y="2890429"/>
                <a:ext cx="682726" cy="217938"/>
              </a:xfrm>
              <a:custGeom>
                <a:rect b="b" l="l" r="r" t="t"/>
                <a:pathLst>
                  <a:path extrusionOk="0" h="3671" w="11500">
                    <a:moveTo>
                      <a:pt x="1" y="1"/>
                    </a:moveTo>
                    <a:lnTo>
                      <a:pt x="875" y="3670"/>
                    </a:lnTo>
                    <a:lnTo>
                      <a:pt x="1710" y="3603"/>
                    </a:lnTo>
                    <a:lnTo>
                      <a:pt x="2575" y="3507"/>
                    </a:lnTo>
                    <a:lnTo>
                      <a:pt x="3007" y="3449"/>
                    </a:lnTo>
                    <a:lnTo>
                      <a:pt x="3449" y="3382"/>
                    </a:lnTo>
                    <a:lnTo>
                      <a:pt x="3881" y="3315"/>
                    </a:lnTo>
                    <a:lnTo>
                      <a:pt x="4323" y="3238"/>
                    </a:lnTo>
                    <a:lnTo>
                      <a:pt x="4756" y="3142"/>
                    </a:lnTo>
                    <a:lnTo>
                      <a:pt x="5188" y="3046"/>
                    </a:lnTo>
                    <a:lnTo>
                      <a:pt x="5611" y="2931"/>
                    </a:lnTo>
                    <a:lnTo>
                      <a:pt x="6024" y="2806"/>
                    </a:lnTo>
                    <a:lnTo>
                      <a:pt x="6437" y="2671"/>
                    </a:lnTo>
                    <a:lnTo>
                      <a:pt x="6831" y="2518"/>
                    </a:lnTo>
                    <a:lnTo>
                      <a:pt x="7215" y="2354"/>
                    </a:lnTo>
                    <a:lnTo>
                      <a:pt x="7589" y="2172"/>
                    </a:lnTo>
                    <a:lnTo>
                      <a:pt x="7705" y="2210"/>
                    </a:lnTo>
                    <a:lnTo>
                      <a:pt x="8012" y="2306"/>
                    </a:lnTo>
                    <a:lnTo>
                      <a:pt x="8483" y="2431"/>
                    </a:lnTo>
                    <a:lnTo>
                      <a:pt x="8752" y="2498"/>
                    </a:lnTo>
                    <a:lnTo>
                      <a:pt x="9050" y="2556"/>
                    </a:lnTo>
                    <a:lnTo>
                      <a:pt x="9367" y="2623"/>
                    </a:lnTo>
                    <a:lnTo>
                      <a:pt x="9684" y="2671"/>
                    </a:lnTo>
                    <a:lnTo>
                      <a:pt x="10010" y="2710"/>
                    </a:lnTo>
                    <a:lnTo>
                      <a:pt x="10337" y="2739"/>
                    </a:lnTo>
                    <a:lnTo>
                      <a:pt x="10654" y="2748"/>
                    </a:lnTo>
                    <a:lnTo>
                      <a:pt x="10808" y="2748"/>
                    </a:lnTo>
                    <a:lnTo>
                      <a:pt x="10952" y="2739"/>
                    </a:lnTo>
                    <a:lnTo>
                      <a:pt x="11096" y="2719"/>
                    </a:lnTo>
                    <a:lnTo>
                      <a:pt x="11240" y="2700"/>
                    </a:lnTo>
                    <a:lnTo>
                      <a:pt x="11374" y="2671"/>
                    </a:lnTo>
                    <a:lnTo>
                      <a:pt x="11499" y="2643"/>
                    </a:lnTo>
                    <a:lnTo>
                      <a:pt x="105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714970" y="1803493"/>
                <a:ext cx="1036853" cy="1326567"/>
              </a:xfrm>
              <a:custGeom>
                <a:rect b="b" l="l" r="r" t="t"/>
                <a:pathLst>
                  <a:path extrusionOk="0" h="22345" w="17465">
                    <a:moveTo>
                      <a:pt x="5140" y="0"/>
                    </a:moveTo>
                    <a:lnTo>
                      <a:pt x="5063" y="20"/>
                    </a:lnTo>
                    <a:lnTo>
                      <a:pt x="4727" y="106"/>
                    </a:lnTo>
                    <a:lnTo>
                      <a:pt x="4169" y="250"/>
                    </a:lnTo>
                    <a:lnTo>
                      <a:pt x="3439" y="452"/>
                    </a:lnTo>
                    <a:lnTo>
                      <a:pt x="2584" y="711"/>
                    </a:lnTo>
                    <a:lnTo>
                      <a:pt x="2037" y="894"/>
                    </a:lnTo>
                    <a:lnTo>
                      <a:pt x="1806" y="980"/>
                    </a:lnTo>
                    <a:lnTo>
                      <a:pt x="1595" y="1067"/>
                    </a:lnTo>
                    <a:lnTo>
                      <a:pt x="1393" y="1182"/>
                    </a:lnTo>
                    <a:lnTo>
                      <a:pt x="1211" y="1297"/>
                    </a:lnTo>
                    <a:lnTo>
                      <a:pt x="1047" y="1422"/>
                    </a:lnTo>
                    <a:lnTo>
                      <a:pt x="884" y="1557"/>
                    </a:lnTo>
                    <a:lnTo>
                      <a:pt x="750" y="1701"/>
                    </a:lnTo>
                    <a:lnTo>
                      <a:pt x="615" y="1854"/>
                    </a:lnTo>
                    <a:lnTo>
                      <a:pt x="500" y="2008"/>
                    </a:lnTo>
                    <a:lnTo>
                      <a:pt x="404" y="2181"/>
                    </a:lnTo>
                    <a:lnTo>
                      <a:pt x="308" y="2354"/>
                    </a:lnTo>
                    <a:lnTo>
                      <a:pt x="231" y="2536"/>
                    </a:lnTo>
                    <a:lnTo>
                      <a:pt x="164" y="2719"/>
                    </a:lnTo>
                    <a:lnTo>
                      <a:pt x="116" y="2921"/>
                    </a:lnTo>
                    <a:lnTo>
                      <a:pt x="68" y="3113"/>
                    </a:lnTo>
                    <a:lnTo>
                      <a:pt x="39" y="3324"/>
                    </a:lnTo>
                    <a:lnTo>
                      <a:pt x="20" y="3526"/>
                    </a:lnTo>
                    <a:lnTo>
                      <a:pt x="10" y="3747"/>
                    </a:lnTo>
                    <a:lnTo>
                      <a:pt x="0" y="3958"/>
                    </a:lnTo>
                    <a:lnTo>
                      <a:pt x="10" y="4179"/>
                    </a:lnTo>
                    <a:lnTo>
                      <a:pt x="29" y="4410"/>
                    </a:lnTo>
                    <a:lnTo>
                      <a:pt x="58" y="4631"/>
                    </a:lnTo>
                    <a:lnTo>
                      <a:pt x="87" y="4861"/>
                    </a:lnTo>
                    <a:lnTo>
                      <a:pt x="135" y="5092"/>
                    </a:lnTo>
                    <a:lnTo>
                      <a:pt x="183" y="5322"/>
                    </a:lnTo>
                    <a:lnTo>
                      <a:pt x="241" y="5562"/>
                    </a:lnTo>
                    <a:lnTo>
                      <a:pt x="308" y="5793"/>
                    </a:lnTo>
                    <a:lnTo>
                      <a:pt x="375" y="6033"/>
                    </a:lnTo>
                    <a:lnTo>
                      <a:pt x="461" y="6264"/>
                    </a:lnTo>
                    <a:lnTo>
                      <a:pt x="538" y="6494"/>
                    </a:lnTo>
                    <a:lnTo>
                      <a:pt x="730" y="6955"/>
                    </a:lnTo>
                    <a:lnTo>
                      <a:pt x="913" y="7388"/>
                    </a:lnTo>
                    <a:lnTo>
                      <a:pt x="1086" y="7820"/>
                    </a:lnTo>
                    <a:lnTo>
                      <a:pt x="1249" y="8252"/>
                    </a:lnTo>
                    <a:lnTo>
                      <a:pt x="1412" y="8694"/>
                    </a:lnTo>
                    <a:lnTo>
                      <a:pt x="1499" y="8934"/>
                    </a:lnTo>
                    <a:lnTo>
                      <a:pt x="1633" y="9290"/>
                    </a:lnTo>
                    <a:lnTo>
                      <a:pt x="1758" y="9635"/>
                    </a:lnTo>
                    <a:lnTo>
                      <a:pt x="1883" y="9972"/>
                    </a:lnTo>
                    <a:lnTo>
                      <a:pt x="2133" y="10606"/>
                    </a:lnTo>
                    <a:lnTo>
                      <a:pt x="2392" y="11220"/>
                    </a:lnTo>
                    <a:lnTo>
                      <a:pt x="2652" y="11806"/>
                    </a:lnTo>
                    <a:lnTo>
                      <a:pt x="2911" y="12402"/>
                    </a:lnTo>
                    <a:lnTo>
                      <a:pt x="3161" y="12998"/>
                    </a:lnTo>
                    <a:lnTo>
                      <a:pt x="3411" y="13622"/>
                    </a:lnTo>
                    <a:lnTo>
                      <a:pt x="3526" y="13949"/>
                    </a:lnTo>
                    <a:lnTo>
                      <a:pt x="3651" y="14285"/>
                    </a:lnTo>
                    <a:lnTo>
                      <a:pt x="3718" y="14583"/>
                    </a:lnTo>
                    <a:lnTo>
                      <a:pt x="3776" y="14880"/>
                    </a:lnTo>
                    <a:lnTo>
                      <a:pt x="3814" y="15178"/>
                    </a:lnTo>
                    <a:lnTo>
                      <a:pt x="3843" y="15476"/>
                    </a:lnTo>
                    <a:lnTo>
                      <a:pt x="3900" y="16072"/>
                    </a:lnTo>
                    <a:lnTo>
                      <a:pt x="3929" y="16360"/>
                    </a:lnTo>
                    <a:lnTo>
                      <a:pt x="3968" y="16648"/>
                    </a:lnTo>
                    <a:lnTo>
                      <a:pt x="3920" y="17244"/>
                    </a:lnTo>
                    <a:lnTo>
                      <a:pt x="3862" y="17906"/>
                    </a:lnTo>
                    <a:lnTo>
                      <a:pt x="3776" y="18723"/>
                    </a:lnTo>
                    <a:lnTo>
                      <a:pt x="3728" y="19174"/>
                    </a:lnTo>
                    <a:lnTo>
                      <a:pt x="3670" y="19635"/>
                    </a:lnTo>
                    <a:lnTo>
                      <a:pt x="3593" y="20106"/>
                    </a:lnTo>
                    <a:lnTo>
                      <a:pt x="3516" y="20586"/>
                    </a:lnTo>
                    <a:lnTo>
                      <a:pt x="3430" y="21048"/>
                    </a:lnTo>
                    <a:lnTo>
                      <a:pt x="3334" y="21509"/>
                    </a:lnTo>
                    <a:lnTo>
                      <a:pt x="3228" y="21941"/>
                    </a:lnTo>
                    <a:lnTo>
                      <a:pt x="3122" y="22344"/>
                    </a:lnTo>
                    <a:lnTo>
                      <a:pt x="3401" y="22335"/>
                    </a:lnTo>
                    <a:lnTo>
                      <a:pt x="3718" y="22316"/>
                    </a:lnTo>
                    <a:lnTo>
                      <a:pt x="4150" y="22277"/>
                    </a:lnTo>
                    <a:lnTo>
                      <a:pt x="4669" y="22239"/>
                    </a:lnTo>
                    <a:lnTo>
                      <a:pt x="5265" y="22162"/>
                    </a:lnTo>
                    <a:lnTo>
                      <a:pt x="5927" y="22075"/>
                    </a:lnTo>
                    <a:lnTo>
                      <a:pt x="6273" y="22018"/>
                    </a:lnTo>
                    <a:lnTo>
                      <a:pt x="6619" y="21951"/>
                    </a:lnTo>
                    <a:lnTo>
                      <a:pt x="6984" y="21883"/>
                    </a:lnTo>
                    <a:lnTo>
                      <a:pt x="7349" y="21806"/>
                    </a:lnTo>
                    <a:lnTo>
                      <a:pt x="7724" y="21710"/>
                    </a:lnTo>
                    <a:lnTo>
                      <a:pt x="8098" y="21614"/>
                    </a:lnTo>
                    <a:lnTo>
                      <a:pt x="8473" y="21509"/>
                    </a:lnTo>
                    <a:lnTo>
                      <a:pt x="8848" y="21393"/>
                    </a:lnTo>
                    <a:lnTo>
                      <a:pt x="9213" y="21259"/>
                    </a:lnTo>
                    <a:lnTo>
                      <a:pt x="9578" y="21124"/>
                    </a:lnTo>
                    <a:lnTo>
                      <a:pt x="9933" y="20971"/>
                    </a:lnTo>
                    <a:lnTo>
                      <a:pt x="10279" y="20807"/>
                    </a:lnTo>
                    <a:lnTo>
                      <a:pt x="10615" y="20634"/>
                    </a:lnTo>
                    <a:lnTo>
                      <a:pt x="10942" y="20452"/>
                    </a:lnTo>
                    <a:lnTo>
                      <a:pt x="11249" y="20250"/>
                    </a:lnTo>
                    <a:lnTo>
                      <a:pt x="11537" y="20029"/>
                    </a:lnTo>
                    <a:lnTo>
                      <a:pt x="11672" y="19924"/>
                    </a:lnTo>
                    <a:lnTo>
                      <a:pt x="11806" y="19799"/>
                    </a:lnTo>
                    <a:lnTo>
                      <a:pt x="11941" y="19683"/>
                    </a:lnTo>
                    <a:lnTo>
                      <a:pt x="12066" y="19559"/>
                    </a:lnTo>
                    <a:lnTo>
                      <a:pt x="12325" y="19760"/>
                    </a:lnTo>
                    <a:lnTo>
                      <a:pt x="12584" y="19943"/>
                    </a:lnTo>
                    <a:lnTo>
                      <a:pt x="12853" y="20116"/>
                    </a:lnTo>
                    <a:lnTo>
                      <a:pt x="13132" y="20260"/>
                    </a:lnTo>
                    <a:lnTo>
                      <a:pt x="13420" y="20394"/>
                    </a:lnTo>
                    <a:lnTo>
                      <a:pt x="13708" y="20510"/>
                    </a:lnTo>
                    <a:lnTo>
                      <a:pt x="14016" y="20615"/>
                    </a:lnTo>
                    <a:lnTo>
                      <a:pt x="14333" y="20711"/>
                    </a:lnTo>
                    <a:lnTo>
                      <a:pt x="14669" y="20788"/>
                    </a:lnTo>
                    <a:lnTo>
                      <a:pt x="15015" y="20855"/>
                    </a:lnTo>
                    <a:lnTo>
                      <a:pt x="15370" y="20903"/>
                    </a:lnTo>
                    <a:lnTo>
                      <a:pt x="15755" y="20952"/>
                    </a:lnTo>
                    <a:lnTo>
                      <a:pt x="16148" y="20980"/>
                    </a:lnTo>
                    <a:lnTo>
                      <a:pt x="16571" y="21009"/>
                    </a:lnTo>
                    <a:lnTo>
                      <a:pt x="17003" y="21019"/>
                    </a:lnTo>
                    <a:lnTo>
                      <a:pt x="17464" y="21028"/>
                    </a:lnTo>
                    <a:lnTo>
                      <a:pt x="17359" y="20817"/>
                    </a:lnTo>
                    <a:lnTo>
                      <a:pt x="17243" y="20558"/>
                    </a:lnTo>
                    <a:lnTo>
                      <a:pt x="17099" y="20202"/>
                    </a:lnTo>
                    <a:lnTo>
                      <a:pt x="16917" y="19741"/>
                    </a:lnTo>
                    <a:lnTo>
                      <a:pt x="16725" y="19194"/>
                    </a:lnTo>
                    <a:lnTo>
                      <a:pt x="16629" y="18877"/>
                    </a:lnTo>
                    <a:lnTo>
                      <a:pt x="16523" y="18540"/>
                    </a:lnTo>
                    <a:lnTo>
                      <a:pt x="16427" y="18175"/>
                    </a:lnTo>
                    <a:lnTo>
                      <a:pt x="16321" y="17791"/>
                    </a:lnTo>
                    <a:lnTo>
                      <a:pt x="16196" y="17253"/>
                    </a:lnTo>
                    <a:lnTo>
                      <a:pt x="16072" y="16667"/>
                    </a:lnTo>
                    <a:lnTo>
                      <a:pt x="15966" y="16091"/>
                    </a:lnTo>
                    <a:lnTo>
                      <a:pt x="15860" y="15476"/>
                    </a:lnTo>
                    <a:lnTo>
                      <a:pt x="15774" y="14832"/>
                    </a:lnTo>
                    <a:lnTo>
                      <a:pt x="15697" y="14150"/>
                    </a:lnTo>
                    <a:lnTo>
                      <a:pt x="15639" y="13804"/>
                    </a:lnTo>
                    <a:lnTo>
                      <a:pt x="15601" y="13497"/>
                    </a:lnTo>
                    <a:lnTo>
                      <a:pt x="15591" y="13363"/>
                    </a:lnTo>
                    <a:lnTo>
                      <a:pt x="15582" y="13343"/>
                    </a:lnTo>
                    <a:lnTo>
                      <a:pt x="15697" y="13228"/>
                    </a:lnTo>
                    <a:lnTo>
                      <a:pt x="15841" y="13055"/>
                    </a:lnTo>
                    <a:lnTo>
                      <a:pt x="16043" y="12796"/>
                    </a:lnTo>
                    <a:lnTo>
                      <a:pt x="16273" y="12460"/>
                    </a:lnTo>
                    <a:lnTo>
                      <a:pt x="16398" y="12267"/>
                    </a:lnTo>
                    <a:lnTo>
                      <a:pt x="16523" y="12066"/>
                    </a:lnTo>
                    <a:lnTo>
                      <a:pt x="16648" y="11854"/>
                    </a:lnTo>
                    <a:lnTo>
                      <a:pt x="16763" y="11643"/>
                    </a:lnTo>
                    <a:lnTo>
                      <a:pt x="16878" y="11413"/>
                    </a:lnTo>
                    <a:lnTo>
                      <a:pt x="16975" y="11192"/>
                    </a:lnTo>
                    <a:lnTo>
                      <a:pt x="17061" y="10971"/>
                    </a:lnTo>
                    <a:lnTo>
                      <a:pt x="17138" y="10750"/>
                    </a:lnTo>
                    <a:lnTo>
                      <a:pt x="17195" y="10529"/>
                    </a:lnTo>
                    <a:lnTo>
                      <a:pt x="17224" y="10317"/>
                    </a:lnTo>
                    <a:lnTo>
                      <a:pt x="17234" y="10096"/>
                    </a:lnTo>
                    <a:lnTo>
                      <a:pt x="17234" y="9876"/>
                    </a:lnTo>
                    <a:lnTo>
                      <a:pt x="17215" y="9664"/>
                    </a:lnTo>
                    <a:lnTo>
                      <a:pt x="17176" y="9453"/>
                    </a:lnTo>
                    <a:lnTo>
                      <a:pt x="17119" y="9242"/>
                    </a:lnTo>
                    <a:lnTo>
                      <a:pt x="17051" y="9021"/>
                    </a:lnTo>
                    <a:lnTo>
                      <a:pt x="16975" y="8800"/>
                    </a:lnTo>
                    <a:lnTo>
                      <a:pt x="16888" y="8579"/>
                    </a:lnTo>
                    <a:lnTo>
                      <a:pt x="16686" y="8098"/>
                    </a:lnTo>
                    <a:lnTo>
                      <a:pt x="16465" y="7570"/>
                    </a:lnTo>
                    <a:lnTo>
                      <a:pt x="16350" y="7282"/>
                    </a:lnTo>
                    <a:lnTo>
                      <a:pt x="16235" y="6974"/>
                    </a:lnTo>
                    <a:lnTo>
                      <a:pt x="16110" y="6648"/>
                    </a:lnTo>
                    <a:lnTo>
                      <a:pt x="15995" y="6302"/>
                    </a:lnTo>
                    <a:lnTo>
                      <a:pt x="15851" y="5822"/>
                    </a:lnTo>
                    <a:lnTo>
                      <a:pt x="15716" y="5341"/>
                    </a:lnTo>
                    <a:lnTo>
                      <a:pt x="15610" y="4900"/>
                    </a:lnTo>
                    <a:lnTo>
                      <a:pt x="15514" y="4458"/>
                    </a:lnTo>
                    <a:lnTo>
                      <a:pt x="15505" y="4429"/>
                    </a:lnTo>
                    <a:lnTo>
                      <a:pt x="15486" y="4333"/>
                    </a:lnTo>
                    <a:lnTo>
                      <a:pt x="15380" y="3689"/>
                    </a:lnTo>
                    <a:lnTo>
                      <a:pt x="15293" y="3094"/>
                    </a:lnTo>
                    <a:lnTo>
                      <a:pt x="15197" y="2546"/>
                    </a:lnTo>
                    <a:lnTo>
                      <a:pt x="15149" y="2296"/>
                    </a:lnTo>
                    <a:lnTo>
                      <a:pt x="15092" y="2056"/>
                    </a:lnTo>
                    <a:lnTo>
                      <a:pt x="15024" y="1835"/>
                    </a:lnTo>
                    <a:lnTo>
                      <a:pt x="14948" y="1633"/>
                    </a:lnTo>
                    <a:lnTo>
                      <a:pt x="14852" y="1451"/>
                    </a:lnTo>
                    <a:lnTo>
                      <a:pt x="14804" y="1364"/>
                    </a:lnTo>
                    <a:lnTo>
                      <a:pt x="14755" y="1288"/>
                    </a:lnTo>
                    <a:lnTo>
                      <a:pt x="14688" y="1211"/>
                    </a:lnTo>
                    <a:lnTo>
                      <a:pt x="14631" y="1143"/>
                    </a:lnTo>
                    <a:lnTo>
                      <a:pt x="14563" y="1086"/>
                    </a:lnTo>
                    <a:lnTo>
                      <a:pt x="14487" y="1028"/>
                    </a:lnTo>
                    <a:lnTo>
                      <a:pt x="14410" y="980"/>
                    </a:lnTo>
                    <a:lnTo>
                      <a:pt x="14333" y="932"/>
                    </a:lnTo>
                    <a:lnTo>
                      <a:pt x="14237" y="894"/>
                    </a:lnTo>
                    <a:lnTo>
                      <a:pt x="14141" y="865"/>
                    </a:lnTo>
                    <a:lnTo>
                      <a:pt x="13987" y="817"/>
                    </a:lnTo>
                    <a:lnTo>
                      <a:pt x="13833" y="788"/>
                    </a:lnTo>
                    <a:lnTo>
                      <a:pt x="13564" y="740"/>
                    </a:lnTo>
                    <a:lnTo>
                      <a:pt x="13295" y="711"/>
                    </a:lnTo>
                    <a:lnTo>
                      <a:pt x="13151" y="682"/>
                    </a:lnTo>
                    <a:lnTo>
                      <a:pt x="12998" y="654"/>
                    </a:lnTo>
                    <a:lnTo>
                      <a:pt x="12796" y="625"/>
                    </a:lnTo>
                    <a:lnTo>
                      <a:pt x="12575" y="596"/>
                    </a:lnTo>
                    <a:lnTo>
                      <a:pt x="12325" y="577"/>
                    </a:lnTo>
                    <a:lnTo>
                      <a:pt x="12075" y="558"/>
                    </a:lnTo>
                    <a:lnTo>
                      <a:pt x="11528" y="529"/>
                    </a:lnTo>
                    <a:lnTo>
                      <a:pt x="11249" y="509"/>
                    </a:lnTo>
                    <a:lnTo>
                      <a:pt x="10961" y="481"/>
                    </a:lnTo>
                    <a:lnTo>
                      <a:pt x="10462" y="442"/>
                    </a:lnTo>
                    <a:lnTo>
                      <a:pt x="5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1365093" y="2214663"/>
                <a:ext cx="35383" cy="35442"/>
              </a:xfrm>
              <a:custGeom>
                <a:rect b="b" l="l" r="r" t="t"/>
                <a:pathLst>
                  <a:path extrusionOk="0" h="597" w="596">
                    <a:moveTo>
                      <a:pt x="241" y="0"/>
                    </a:moveTo>
                    <a:lnTo>
                      <a:pt x="183" y="20"/>
                    </a:lnTo>
                    <a:lnTo>
                      <a:pt x="135" y="48"/>
                    </a:lnTo>
                    <a:lnTo>
                      <a:pt x="87" y="87"/>
                    </a:lnTo>
                    <a:lnTo>
                      <a:pt x="48" y="125"/>
                    </a:lnTo>
                    <a:lnTo>
                      <a:pt x="20" y="183"/>
                    </a:lnTo>
                    <a:lnTo>
                      <a:pt x="0" y="231"/>
                    </a:lnTo>
                    <a:lnTo>
                      <a:pt x="0" y="298"/>
                    </a:lnTo>
                    <a:lnTo>
                      <a:pt x="0" y="356"/>
                    </a:lnTo>
                    <a:lnTo>
                      <a:pt x="20" y="413"/>
                    </a:lnTo>
                    <a:lnTo>
                      <a:pt x="48" y="462"/>
                    </a:lnTo>
                    <a:lnTo>
                      <a:pt x="87" y="510"/>
                    </a:lnTo>
                    <a:lnTo>
                      <a:pt x="135" y="538"/>
                    </a:lnTo>
                    <a:lnTo>
                      <a:pt x="183" y="567"/>
                    </a:lnTo>
                    <a:lnTo>
                      <a:pt x="241" y="586"/>
                    </a:lnTo>
                    <a:lnTo>
                      <a:pt x="298" y="596"/>
                    </a:lnTo>
                    <a:lnTo>
                      <a:pt x="356" y="586"/>
                    </a:lnTo>
                    <a:lnTo>
                      <a:pt x="413" y="567"/>
                    </a:lnTo>
                    <a:lnTo>
                      <a:pt x="462" y="538"/>
                    </a:lnTo>
                    <a:lnTo>
                      <a:pt x="510" y="510"/>
                    </a:lnTo>
                    <a:lnTo>
                      <a:pt x="548" y="462"/>
                    </a:lnTo>
                    <a:lnTo>
                      <a:pt x="577" y="413"/>
                    </a:lnTo>
                    <a:lnTo>
                      <a:pt x="586" y="356"/>
                    </a:lnTo>
                    <a:lnTo>
                      <a:pt x="596" y="298"/>
                    </a:lnTo>
                    <a:lnTo>
                      <a:pt x="586" y="231"/>
                    </a:lnTo>
                    <a:lnTo>
                      <a:pt x="577" y="183"/>
                    </a:lnTo>
                    <a:lnTo>
                      <a:pt x="548" y="125"/>
                    </a:lnTo>
                    <a:lnTo>
                      <a:pt x="510" y="87"/>
                    </a:lnTo>
                    <a:lnTo>
                      <a:pt x="462" y="48"/>
                    </a:lnTo>
                    <a:lnTo>
                      <a:pt x="413" y="20"/>
                    </a:lnTo>
                    <a:lnTo>
                      <a:pt x="356"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1391333" y="2371509"/>
                <a:ext cx="35383" cy="35383"/>
              </a:xfrm>
              <a:custGeom>
                <a:rect b="b" l="l" r="r" t="t"/>
                <a:pathLst>
                  <a:path extrusionOk="0" h="596" w="596">
                    <a:moveTo>
                      <a:pt x="298" y="0"/>
                    </a:moveTo>
                    <a:lnTo>
                      <a:pt x="240" y="10"/>
                    </a:lnTo>
                    <a:lnTo>
                      <a:pt x="183" y="19"/>
                    </a:lnTo>
                    <a:lnTo>
                      <a:pt x="135" y="48"/>
                    </a:lnTo>
                    <a:lnTo>
                      <a:pt x="87" y="87"/>
                    </a:lnTo>
                    <a:lnTo>
                      <a:pt x="48" y="135"/>
                    </a:lnTo>
                    <a:lnTo>
                      <a:pt x="20" y="183"/>
                    </a:lnTo>
                    <a:lnTo>
                      <a:pt x="10" y="240"/>
                    </a:lnTo>
                    <a:lnTo>
                      <a:pt x="0" y="298"/>
                    </a:lnTo>
                    <a:lnTo>
                      <a:pt x="10" y="356"/>
                    </a:lnTo>
                    <a:lnTo>
                      <a:pt x="20" y="413"/>
                    </a:lnTo>
                    <a:lnTo>
                      <a:pt x="48" y="461"/>
                    </a:lnTo>
                    <a:lnTo>
                      <a:pt x="87" y="509"/>
                    </a:lnTo>
                    <a:lnTo>
                      <a:pt x="135" y="548"/>
                    </a:lnTo>
                    <a:lnTo>
                      <a:pt x="183" y="577"/>
                    </a:lnTo>
                    <a:lnTo>
                      <a:pt x="240" y="596"/>
                    </a:lnTo>
                    <a:lnTo>
                      <a:pt x="356" y="596"/>
                    </a:lnTo>
                    <a:lnTo>
                      <a:pt x="413" y="577"/>
                    </a:lnTo>
                    <a:lnTo>
                      <a:pt x="471" y="548"/>
                    </a:lnTo>
                    <a:lnTo>
                      <a:pt x="509" y="509"/>
                    </a:lnTo>
                    <a:lnTo>
                      <a:pt x="548" y="461"/>
                    </a:lnTo>
                    <a:lnTo>
                      <a:pt x="577" y="413"/>
                    </a:lnTo>
                    <a:lnTo>
                      <a:pt x="596" y="356"/>
                    </a:lnTo>
                    <a:lnTo>
                      <a:pt x="596" y="298"/>
                    </a:lnTo>
                    <a:lnTo>
                      <a:pt x="596" y="240"/>
                    </a:lnTo>
                    <a:lnTo>
                      <a:pt x="577" y="183"/>
                    </a:lnTo>
                    <a:lnTo>
                      <a:pt x="548" y="135"/>
                    </a:lnTo>
                    <a:lnTo>
                      <a:pt x="509" y="87"/>
                    </a:lnTo>
                    <a:lnTo>
                      <a:pt x="471" y="48"/>
                    </a:lnTo>
                    <a:lnTo>
                      <a:pt x="413" y="19"/>
                    </a:lnTo>
                    <a:lnTo>
                      <a:pt x="356" y="10"/>
                    </a:lnTo>
                    <a:lnTo>
                      <a:pt x="298"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1407302" y="2531145"/>
                <a:ext cx="35383" cy="35442"/>
              </a:xfrm>
              <a:custGeom>
                <a:rect b="b" l="l" r="r" t="t"/>
                <a:pathLst>
                  <a:path extrusionOk="0" h="597" w="596">
                    <a:moveTo>
                      <a:pt x="298" y="1"/>
                    </a:moveTo>
                    <a:lnTo>
                      <a:pt x="240" y="10"/>
                    </a:lnTo>
                    <a:lnTo>
                      <a:pt x="183" y="20"/>
                    </a:lnTo>
                    <a:lnTo>
                      <a:pt x="135" y="49"/>
                    </a:lnTo>
                    <a:lnTo>
                      <a:pt x="87" y="87"/>
                    </a:lnTo>
                    <a:lnTo>
                      <a:pt x="48" y="135"/>
                    </a:lnTo>
                    <a:lnTo>
                      <a:pt x="19" y="183"/>
                    </a:lnTo>
                    <a:lnTo>
                      <a:pt x="10" y="241"/>
                    </a:lnTo>
                    <a:lnTo>
                      <a:pt x="0" y="299"/>
                    </a:lnTo>
                    <a:lnTo>
                      <a:pt x="10" y="356"/>
                    </a:lnTo>
                    <a:lnTo>
                      <a:pt x="19" y="414"/>
                    </a:lnTo>
                    <a:lnTo>
                      <a:pt x="48" y="462"/>
                    </a:lnTo>
                    <a:lnTo>
                      <a:pt x="87" y="510"/>
                    </a:lnTo>
                    <a:lnTo>
                      <a:pt x="135" y="548"/>
                    </a:lnTo>
                    <a:lnTo>
                      <a:pt x="183" y="577"/>
                    </a:lnTo>
                    <a:lnTo>
                      <a:pt x="240" y="596"/>
                    </a:lnTo>
                    <a:lnTo>
                      <a:pt x="356" y="596"/>
                    </a:lnTo>
                    <a:lnTo>
                      <a:pt x="413" y="577"/>
                    </a:lnTo>
                    <a:lnTo>
                      <a:pt x="461" y="548"/>
                    </a:lnTo>
                    <a:lnTo>
                      <a:pt x="509" y="510"/>
                    </a:lnTo>
                    <a:lnTo>
                      <a:pt x="548" y="462"/>
                    </a:lnTo>
                    <a:lnTo>
                      <a:pt x="577" y="414"/>
                    </a:lnTo>
                    <a:lnTo>
                      <a:pt x="586" y="356"/>
                    </a:lnTo>
                    <a:lnTo>
                      <a:pt x="596" y="299"/>
                    </a:lnTo>
                    <a:lnTo>
                      <a:pt x="586" y="241"/>
                    </a:lnTo>
                    <a:lnTo>
                      <a:pt x="577" y="183"/>
                    </a:lnTo>
                    <a:lnTo>
                      <a:pt x="548" y="135"/>
                    </a:lnTo>
                    <a:lnTo>
                      <a:pt x="509" y="87"/>
                    </a:lnTo>
                    <a:lnTo>
                      <a:pt x="461" y="49"/>
                    </a:lnTo>
                    <a:lnTo>
                      <a:pt x="413" y="20"/>
                    </a:lnTo>
                    <a:lnTo>
                      <a:pt x="356" y="10"/>
                    </a:lnTo>
                    <a:lnTo>
                      <a:pt x="298" y="1"/>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1414129" y="2695411"/>
                <a:ext cx="35442" cy="35442"/>
              </a:xfrm>
              <a:custGeom>
                <a:rect b="b" l="l" r="r" t="t"/>
                <a:pathLst>
                  <a:path extrusionOk="0" h="597" w="597">
                    <a:moveTo>
                      <a:pt x="298" y="0"/>
                    </a:moveTo>
                    <a:lnTo>
                      <a:pt x="241" y="10"/>
                    </a:lnTo>
                    <a:lnTo>
                      <a:pt x="183" y="20"/>
                    </a:lnTo>
                    <a:lnTo>
                      <a:pt x="135" y="48"/>
                    </a:lnTo>
                    <a:lnTo>
                      <a:pt x="87" y="87"/>
                    </a:lnTo>
                    <a:lnTo>
                      <a:pt x="49" y="135"/>
                    </a:lnTo>
                    <a:lnTo>
                      <a:pt x="20" y="183"/>
                    </a:lnTo>
                    <a:lnTo>
                      <a:pt x="1" y="241"/>
                    </a:lnTo>
                    <a:lnTo>
                      <a:pt x="1" y="298"/>
                    </a:lnTo>
                    <a:lnTo>
                      <a:pt x="1" y="356"/>
                    </a:lnTo>
                    <a:lnTo>
                      <a:pt x="20" y="414"/>
                    </a:lnTo>
                    <a:lnTo>
                      <a:pt x="49" y="462"/>
                    </a:lnTo>
                    <a:lnTo>
                      <a:pt x="87" y="510"/>
                    </a:lnTo>
                    <a:lnTo>
                      <a:pt x="135" y="548"/>
                    </a:lnTo>
                    <a:lnTo>
                      <a:pt x="183" y="577"/>
                    </a:lnTo>
                    <a:lnTo>
                      <a:pt x="241" y="596"/>
                    </a:lnTo>
                    <a:lnTo>
                      <a:pt x="356" y="596"/>
                    </a:lnTo>
                    <a:lnTo>
                      <a:pt x="414" y="577"/>
                    </a:lnTo>
                    <a:lnTo>
                      <a:pt x="462" y="548"/>
                    </a:lnTo>
                    <a:lnTo>
                      <a:pt x="510" y="510"/>
                    </a:lnTo>
                    <a:lnTo>
                      <a:pt x="548" y="462"/>
                    </a:lnTo>
                    <a:lnTo>
                      <a:pt x="577" y="414"/>
                    </a:lnTo>
                    <a:lnTo>
                      <a:pt x="587" y="356"/>
                    </a:lnTo>
                    <a:lnTo>
                      <a:pt x="596" y="298"/>
                    </a:lnTo>
                    <a:lnTo>
                      <a:pt x="587" y="241"/>
                    </a:lnTo>
                    <a:lnTo>
                      <a:pt x="577" y="183"/>
                    </a:lnTo>
                    <a:lnTo>
                      <a:pt x="548" y="135"/>
                    </a:lnTo>
                    <a:lnTo>
                      <a:pt x="510" y="87"/>
                    </a:lnTo>
                    <a:lnTo>
                      <a:pt x="462" y="48"/>
                    </a:lnTo>
                    <a:lnTo>
                      <a:pt x="414" y="20"/>
                    </a:lnTo>
                    <a:lnTo>
                      <a:pt x="356" y="10"/>
                    </a:lnTo>
                    <a:lnTo>
                      <a:pt x="298"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1413001" y="2866505"/>
                <a:ext cx="35977" cy="35383"/>
              </a:xfrm>
              <a:custGeom>
                <a:rect b="b" l="l" r="r" t="t"/>
                <a:pathLst>
                  <a:path extrusionOk="0" h="596" w="606">
                    <a:moveTo>
                      <a:pt x="241" y="0"/>
                    </a:moveTo>
                    <a:lnTo>
                      <a:pt x="183" y="20"/>
                    </a:lnTo>
                    <a:lnTo>
                      <a:pt x="135" y="48"/>
                    </a:lnTo>
                    <a:lnTo>
                      <a:pt x="96" y="87"/>
                    </a:lnTo>
                    <a:lnTo>
                      <a:pt x="58" y="125"/>
                    </a:lnTo>
                    <a:lnTo>
                      <a:pt x="29" y="183"/>
                    </a:lnTo>
                    <a:lnTo>
                      <a:pt x="10" y="231"/>
                    </a:lnTo>
                    <a:lnTo>
                      <a:pt x="0" y="298"/>
                    </a:lnTo>
                    <a:lnTo>
                      <a:pt x="10" y="356"/>
                    </a:lnTo>
                    <a:lnTo>
                      <a:pt x="29" y="413"/>
                    </a:lnTo>
                    <a:lnTo>
                      <a:pt x="58" y="461"/>
                    </a:lnTo>
                    <a:lnTo>
                      <a:pt x="96" y="509"/>
                    </a:lnTo>
                    <a:lnTo>
                      <a:pt x="135" y="538"/>
                    </a:lnTo>
                    <a:lnTo>
                      <a:pt x="183" y="567"/>
                    </a:lnTo>
                    <a:lnTo>
                      <a:pt x="241" y="586"/>
                    </a:lnTo>
                    <a:lnTo>
                      <a:pt x="308" y="596"/>
                    </a:lnTo>
                    <a:lnTo>
                      <a:pt x="365" y="586"/>
                    </a:lnTo>
                    <a:lnTo>
                      <a:pt x="423" y="567"/>
                    </a:lnTo>
                    <a:lnTo>
                      <a:pt x="471" y="538"/>
                    </a:lnTo>
                    <a:lnTo>
                      <a:pt x="519" y="509"/>
                    </a:lnTo>
                    <a:lnTo>
                      <a:pt x="548" y="461"/>
                    </a:lnTo>
                    <a:lnTo>
                      <a:pt x="577" y="413"/>
                    </a:lnTo>
                    <a:lnTo>
                      <a:pt x="596" y="356"/>
                    </a:lnTo>
                    <a:lnTo>
                      <a:pt x="606" y="298"/>
                    </a:lnTo>
                    <a:lnTo>
                      <a:pt x="596" y="231"/>
                    </a:lnTo>
                    <a:lnTo>
                      <a:pt x="577" y="183"/>
                    </a:lnTo>
                    <a:lnTo>
                      <a:pt x="548" y="125"/>
                    </a:lnTo>
                    <a:lnTo>
                      <a:pt x="519" y="87"/>
                    </a:lnTo>
                    <a:lnTo>
                      <a:pt x="471" y="48"/>
                    </a:lnTo>
                    <a:lnTo>
                      <a:pt x="423" y="20"/>
                    </a:lnTo>
                    <a:lnTo>
                      <a:pt x="365"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a:off x="1299493" y="1828011"/>
                <a:ext cx="116954" cy="351931"/>
              </a:xfrm>
              <a:custGeom>
                <a:rect b="b" l="l" r="r" t="t"/>
                <a:pathLst>
                  <a:path extrusionOk="0" h="5928" w="1970">
                    <a:moveTo>
                      <a:pt x="414" y="0"/>
                    </a:moveTo>
                    <a:lnTo>
                      <a:pt x="193" y="10"/>
                    </a:lnTo>
                    <a:lnTo>
                      <a:pt x="1" y="20"/>
                    </a:lnTo>
                    <a:lnTo>
                      <a:pt x="30" y="500"/>
                    </a:lnTo>
                    <a:lnTo>
                      <a:pt x="78" y="999"/>
                    </a:lnTo>
                    <a:lnTo>
                      <a:pt x="145" y="1499"/>
                    </a:lnTo>
                    <a:lnTo>
                      <a:pt x="222" y="2008"/>
                    </a:lnTo>
                    <a:lnTo>
                      <a:pt x="299" y="2508"/>
                    </a:lnTo>
                    <a:lnTo>
                      <a:pt x="395" y="2998"/>
                    </a:lnTo>
                    <a:lnTo>
                      <a:pt x="491" y="3468"/>
                    </a:lnTo>
                    <a:lnTo>
                      <a:pt x="577" y="3920"/>
                    </a:lnTo>
                    <a:lnTo>
                      <a:pt x="769" y="4727"/>
                    </a:lnTo>
                    <a:lnTo>
                      <a:pt x="923" y="5361"/>
                    </a:lnTo>
                    <a:lnTo>
                      <a:pt x="1077" y="5927"/>
                    </a:lnTo>
                    <a:lnTo>
                      <a:pt x="1768" y="3891"/>
                    </a:lnTo>
                    <a:lnTo>
                      <a:pt x="1192" y="3315"/>
                    </a:lnTo>
                    <a:lnTo>
                      <a:pt x="1884" y="3170"/>
                    </a:lnTo>
                    <a:lnTo>
                      <a:pt x="1970" y="135"/>
                    </a:lnTo>
                    <a:lnTo>
                      <a:pt x="1816" y="96"/>
                    </a:lnTo>
                    <a:lnTo>
                      <a:pt x="1653" y="68"/>
                    </a:lnTo>
                    <a:lnTo>
                      <a:pt x="1490" y="39"/>
                    </a:lnTo>
                    <a:lnTo>
                      <a:pt x="1317" y="29"/>
                    </a:lnTo>
                    <a:lnTo>
                      <a:pt x="990"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894019" y="1803493"/>
                <a:ext cx="469419" cy="376449"/>
              </a:xfrm>
              <a:custGeom>
                <a:rect b="b" l="l" r="r" t="t"/>
                <a:pathLst>
                  <a:path extrusionOk="0" h="6341" w="7907">
                    <a:moveTo>
                      <a:pt x="2124" y="0"/>
                    </a:moveTo>
                    <a:lnTo>
                      <a:pt x="1" y="577"/>
                    </a:lnTo>
                    <a:lnTo>
                      <a:pt x="2489" y="3881"/>
                    </a:lnTo>
                    <a:lnTo>
                      <a:pt x="4352" y="3728"/>
                    </a:lnTo>
                    <a:lnTo>
                      <a:pt x="3699" y="5159"/>
                    </a:lnTo>
                    <a:lnTo>
                      <a:pt x="7907" y="6340"/>
                    </a:lnTo>
                    <a:lnTo>
                      <a:pt x="7695" y="6139"/>
                    </a:lnTo>
                    <a:lnTo>
                      <a:pt x="7138" y="5591"/>
                    </a:lnTo>
                    <a:lnTo>
                      <a:pt x="6341" y="4794"/>
                    </a:lnTo>
                    <a:lnTo>
                      <a:pt x="5889" y="4323"/>
                    </a:lnTo>
                    <a:lnTo>
                      <a:pt x="5419" y="3824"/>
                    </a:lnTo>
                    <a:lnTo>
                      <a:pt x="4948" y="3295"/>
                    </a:lnTo>
                    <a:lnTo>
                      <a:pt x="4477" y="2767"/>
                    </a:lnTo>
                    <a:lnTo>
                      <a:pt x="4035" y="2248"/>
                    </a:lnTo>
                    <a:lnTo>
                      <a:pt x="3632" y="1729"/>
                    </a:lnTo>
                    <a:lnTo>
                      <a:pt x="3440" y="1489"/>
                    </a:lnTo>
                    <a:lnTo>
                      <a:pt x="3276" y="1249"/>
                    </a:lnTo>
                    <a:lnTo>
                      <a:pt x="3113" y="1019"/>
                    </a:lnTo>
                    <a:lnTo>
                      <a:pt x="2979" y="798"/>
                    </a:lnTo>
                    <a:lnTo>
                      <a:pt x="2863" y="586"/>
                    </a:lnTo>
                    <a:lnTo>
                      <a:pt x="2767" y="394"/>
                    </a:lnTo>
                    <a:lnTo>
                      <a:pt x="2690" y="212"/>
                    </a:lnTo>
                    <a:lnTo>
                      <a:pt x="2642" y="48"/>
                    </a:lnTo>
                    <a:lnTo>
                      <a:pt x="2124" y="0"/>
                    </a:lnTo>
                    <a:close/>
                  </a:path>
                </a:pathLst>
              </a:custGeom>
              <a:solidFill>
                <a:srgbClr val="C30D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1041723" y="1818334"/>
                <a:ext cx="321712" cy="361607"/>
              </a:xfrm>
              <a:custGeom>
                <a:rect b="b" l="l" r="r" t="t"/>
                <a:pathLst>
                  <a:path extrusionOk="0" h="6091" w="5419">
                    <a:moveTo>
                      <a:pt x="1" y="0"/>
                    </a:moveTo>
                    <a:lnTo>
                      <a:pt x="58" y="115"/>
                    </a:lnTo>
                    <a:lnTo>
                      <a:pt x="145" y="259"/>
                    </a:lnTo>
                    <a:lnTo>
                      <a:pt x="260" y="461"/>
                    </a:lnTo>
                    <a:lnTo>
                      <a:pt x="414" y="701"/>
                    </a:lnTo>
                    <a:lnTo>
                      <a:pt x="606" y="999"/>
                    </a:lnTo>
                    <a:lnTo>
                      <a:pt x="846" y="1345"/>
                    </a:lnTo>
                    <a:lnTo>
                      <a:pt x="1134" y="1729"/>
                    </a:lnTo>
                    <a:lnTo>
                      <a:pt x="1470" y="2152"/>
                    </a:lnTo>
                    <a:lnTo>
                      <a:pt x="1855" y="2623"/>
                    </a:lnTo>
                    <a:lnTo>
                      <a:pt x="2297" y="3122"/>
                    </a:lnTo>
                    <a:lnTo>
                      <a:pt x="2796" y="3660"/>
                    </a:lnTo>
                    <a:lnTo>
                      <a:pt x="3353" y="4227"/>
                    </a:lnTo>
                    <a:lnTo>
                      <a:pt x="3661" y="4525"/>
                    </a:lnTo>
                    <a:lnTo>
                      <a:pt x="3978" y="4822"/>
                    </a:lnTo>
                    <a:lnTo>
                      <a:pt x="4314" y="5130"/>
                    </a:lnTo>
                    <a:lnTo>
                      <a:pt x="4660" y="5447"/>
                    </a:lnTo>
                    <a:lnTo>
                      <a:pt x="5034" y="5764"/>
                    </a:lnTo>
                    <a:lnTo>
                      <a:pt x="5419" y="6090"/>
                    </a:lnTo>
                    <a:lnTo>
                      <a:pt x="5371" y="5610"/>
                    </a:lnTo>
                    <a:lnTo>
                      <a:pt x="5303" y="5063"/>
                    </a:lnTo>
                    <a:lnTo>
                      <a:pt x="5198" y="4342"/>
                    </a:lnTo>
                    <a:lnTo>
                      <a:pt x="5054" y="3487"/>
                    </a:lnTo>
                    <a:lnTo>
                      <a:pt x="4967" y="3016"/>
                    </a:lnTo>
                    <a:lnTo>
                      <a:pt x="4871" y="2517"/>
                    </a:lnTo>
                    <a:lnTo>
                      <a:pt x="4756" y="1998"/>
                    </a:lnTo>
                    <a:lnTo>
                      <a:pt x="4631" y="1470"/>
                    </a:lnTo>
                    <a:lnTo>
                      <a:pt x="4496" y="932"/>
                    </a:lnTo>
                    <a:lnTo>
                      <a:pt x="4343" y="375"/>
                    </a:lnTo>
                    <a:lnTo>
                      <a:pt x="4237" y="413"/>
                    </a:lnTo>
                    <a:lnTo>
                      <a:pt x="3930" y="490"/>
                    </a:lnTo>
                    <a:lnTo>
                      <a:pt x="3718" y="538"/>
                    </a:lnTo>
                    <a:lnTo>
                      <a:pt x="3469" y="586"/>
                    </a:lnTo>
                    <a:lnTo>
                      <a:pt x="3180" y="625"/>
                    </a:lnTo>
                    <a:lnTo>
                      <a:pt x="2873" y="653"/>
                    </a:lnTo>
                    <a:lnTo>
                      <a:pt x="2546" y="663"/>
                    </a:lnTo>
                    <a:lnTo>
                      <a:pt x="2201" y="663"/>
                    </a:lnTo>
                    <a:lnTo>
                      <a:pt x="2018" y="653"/>
                    </a:lnTo>
                    <a:lnTo>
                      <a:pt x="1835" y="634"/>
                    </a:lnTo>
                    <a:lnTo>
                      <a:pt x="1653" y="615"/>
                    </a:lnTo>
                    <a:lnTo>
                      <a:pt x="1470" y="576"/>
                    </a:lnTo>
                    <a:lnTo>
                      <a:pt x="1288" y="538"/>
                    </a:lnTo>
                    <a:lnTo>
                      <a:pt x="1096" y="490"/>
                    </a:lnTo>
                    <a:lnTo>
                      <a:pt x="913" y="432"/>
                    </a:lnTo>
                    <a:lnTo>
                      <a:pt x="721" y="365"/>
                    </a:lnTo>
                    <a:lnTo>
                      <a:pt x="539" y="298"/>
                    </a:lnTo>
                    <a:lnTo>
                      <a:pt x="356" y="202"/>
                    </a:lnTo>
                    <a:lnTo>
                      <a:pt x="174" y="10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1041723" y="1818334"/>
                <a:ext cx="261811" cy="134052"/>
              </a:xfrm>
              <a:custGeom>
                <a:rect b="b" l="l" r="r" t="t"/>
                <a:pathLst>
                  <a:path extrusionOk="0" h="2258" w="4410">
                    <a:moveTo>
                      <a:pt x="1" y="0"/>
                    </a:moveTo>
                    <a:lnTo>
                      <a:pt x="39" y="96"/>
                    </a:lnTo>
                    <a:lnTo>
                      <a:pt x="97" y="202"/>
                    </a:lnTo>
                    <a:lnTo>
                      <a:pt x="164" y="317"/>
                    </a:lnTo>
                    <a:lnTo>
                      <a:pt x="250" y="432"/>
                    </a:lnTo>
                    <a:lnTo>
                      <a:pt x="356" y="557"/>
                    </a:lnTo>
                    <a:lnTo>
                      <a:pt x="462" y="682"/>
                    </a:lnTo>
                    <a:lnTo>
                      <a:pt x="596" y="807"/>
                    </a:lnTo>
                    <a:lnTo>
                      <a:pt x="731" y="942"/>
                    </a:lnTo>
                    <a:lnTo>
                      <a:pt x="884" y="1066"/>
                    </a:lnTo>
                    <a:lnTo>
                      <a:pt x="1048" y="1191"/>
                    </a:lnTo>
                    <a:lnTo>
                      <a:pt x="1211" y="1326"/>
                    </a:lnTo>
                    <a:lnTo>
                      <a:pt x="1394" y="1451"/>
                    </a:lnTo>
                    <a:lnTo>
                      <a:pt x="1576" y="1566"/>
                    </a:lnTo>
                    <a:lnTo>
                      <a:pt x="1768" y="1691"/>
                    </a:lnTo>
                    <a:lnTo>
                      <a:pt x="1970" y="1806"/>
                    </a:lnTo>
                    <a:lnTo>
                      <a:pt x="2172" y="1912"/>
                    </a:lnTo>
                    <a:lnTo>
                      <a:pt x="2431" y="2027"/>
                    </a:lnTo>
                    <a:lnTo>
                      <a:pt x="2671" y="2123"/>
                    </a:lnTo>
                    <a:lnTo>
                      <a:pt x="2902" y="2190"/>
                    </a:lnTo>
                    <a:lnTo>
                      <a:pt x="3123" y="2238"/>
                    </a:lnTo>
                    <a:lnTo>
                      <a:pt x="3219" y="2248"/>
                    </a:lnTo>
                    <a:lnTo>
                      <a:pt x="3324" y="2258"/>
                    </a:lnTo>
                    <a:lnTo>
                      <a:pt x="3517" y="2258"/>
                    </a:lnTo>
                    <a:lnTo>
                      <a:pt x="3603" y="2248"/>
                    </a:lnTo>
                    <a:lnTo>
                      <a:pt x="3689" y="2229"/>
                    </a:lnTo>
                    <a:lnTo>
                      <a:pt x="3766" y="2200"/>
                    </a:lnTo>
                    <a:lnTo>
                      <a:pt x="3843" y="2171"/>
                    </a:lnTo>
                    <a:lnTo>
                      <a:pt x="3920" y="2133"/>
                    </a:lnTo>
                    <a:lnTo>
                      <a:pt x="3987" y="2094"/>
                    </a:lnTo>
                    <a:lnTo>
                      <a:pt x="4045" y="2046"/>
                    </a:lnTo>
                    <a:lnTo>
                      <a:pt x="4103" y="1998"/>
                    </a:lnTo>
                    <a:lnTo>
                      <a:pt x="4160" y="1941"/>
                    </a:lnTo>
                    <a:lnTo>
                      <a:pt x="4208" y="1873"/>
                    </a:lnTo>
                    <a:lnTo>
                      <a:pt x="4256" y="1796"/>
                    </a:lnTo>
                    <a:lnTo>
                      <a:pt x="4295" y="1720"/>
                    </a:lnTo>
                    <a:lnTo>
                      <a:pt x="4323" y="1643"/>
                    </a:lnTo>
                    <a:lnTo>
                      <a:pt x="4352" y="1556"/>
                    </a:lnTo>
                    <a:lnTo>
                      <a:pt x="4372" y="1460"/>
                    </a:lnTo>
                    <a:lnTo>
                      <a:pt x="4391" y="1355"/>
                    </a:lnTo>
                    <a:lnTo>
                      <a:pt x="4400" y="1249"/>
                    </a:lnTo>
                    <a:lnTo>
                      <a:pt x="4410" y="1143"/>
                    </a:lnTo>
                    <a:lnTo>
                      <a:pt x="4410" y="1028"/>
                    </a:lnTo>
                    <a:lnTo>
                      <a:pt x="4400" y="903"/>
                    </a:lnTo>
                    <a:lnTo>
                      <a:pt x="4343" y="183"/>
                    </a:lnTo>
                    <a:lnTo>
                      <a:pt x="1" y="0"/>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1390205" y="1299948"/>
                <a:ext cx="65601" cy="174540"/>
              </a:xfrm>
              <a:custGeom>
                <a:rect b="b" l="l" r="r" t="t"/>
                <a:pathLst>
                  <a:path extrusionOk="0" h="2940" w="1105">
                    <a:moveTo>
                      <a:pt x="759" y="0"/>
                    </a:moveTo>
                    <a:lnTo>
                      <a:pt x="711" y="19"/>
                    </a:lnTo>
                    <a:lnTo>
                      <a:pt x="673" y="38"/>
                    </a:lnTo>
                    <a:lnTo>
                      <a:pt x="625" y="77"/>
                    </a:lnTo>
                    <a:lnTo>
                      <a:pt x="586" y="125"/>
                    </a:lnTo>
                    <a:lnTo>
                      <a:pt x="509" y="250"/>
                    </a:lnTo>
                    <a:lnTo>
                      <a:pt x="442" y="404"/>
                    </a:lnTo>
                    <a:lnTo>
                      <a:pt x="375" y="586"/>
                    </a:lnTo>
                    <a:lnTo>
                      <a:pt x="307" y="788"/>
                    </a:lnTo>
                    <a:lnTo>
                      <a:pt x="250" y="999"/>
                    </a:lnTo>
                    <a:lnTo>
                      <a:pt x="202" y="1210"/>
                    </a:lnTo>
                    <a:lnTo>
                      <a:pt x="115" y="1633"/>
                    </a:lnTo>
                    <a:lnTo>
                      <a:pt x="58" y="1998"/>
                    </a:lnTo>
                    <a:lnTo>
                      <a:pt x="0" y="2344"/>
                    </a:lnTo>
                    <a:lnTo>
                      <a:pt x="96" y="2478"/>
                    </a:lnTo>
                    <a:lnTo>
                      <a:pt x="202" y="2613"/>
                    </a:lnTo>
                    <a:lnTo>
                      <a:pt x="336" y="2747"/>
                    </a:lnTo>
                    <a:lnTo>
                      <a:pt x="413" y="2805"/>
                    </a:lnTo>
                    <a:lnTo>
                      <a:pt x="490" y="2863"/>
                    </a:lnTo>
                    <a:lnTo>
                      <a:pt x="576" y="2901"/>
                    </a:lnTo>
                    <a:lnTo>
                      <a:pt x="653" y="2930"/>
                    </a:lnTo>
                    <a:lnTo>
                      <a:pt x="740" y="2940"/>
                    </a:lnTo>
                    <a:lnTo>
                      <a:pt x="778" y="2940"/>
                    </a:lnTo>
                    <a:lnTo>
                      <a:pt x="817" y="2930"/>
                    </a:lnTo>
                    <a:lnTo>
                      <a:pt x="865" y="2920"/>
                    </a:lnTo>
                    <a:lnTo>
                      <a:pt x="903" y="2892"/>
                    </a:lnTo>
                    <a:lnTo>
                      <a:pt x="942" y="2863"/>
                    </a:lnTo>
                    <a:lnTo>
                      <a:pt x="980" y="2834"/>
                    </a:lnTo>
                    <a:lnTo>
                      <a:pt x="1009" y="2786"/>
                    </a:lnTo>
                    <a:lnTo>
                      <a:pt x="1038" y="2728"/>
                    </a:lnTo>
                    <a:lnTo>
                      <a:pt x="1057" y="2661"/>
                    </a:lnTo>
                    <a:lnTo>
                      <a:pt x="1076" y="2584"/>
                    </a:lnTo>
                    <a:lnTo>
                      <a:pt x="1105" y="2411"/>
                    </a:lnTo>
                    <a:lnTo>
                      <a:pt x="1105" y="2209"/>
                    </a:lnTo>
                    <a:lnTo>
                      <a:pt x="1095" y="1989"/>
                    </a:lnTo>
                    <a:lnTo>
                      <a:pt x="1076" y="1748"/>
                    </a:lnTo>
                    <a:lnTo>
                      <a:pt x="1047" y="1508"/>
                    </a:lnTo>
                    <a:lnTo>
                      <a:pt x="1009" y="1258"/>
                    </a:lnTo>
                    <a:lnTo>
                      <a:pt x="932" y="788"/>
                    </a:lnTo>
                    <a:lnTo>
                      <a:pt x="845" y="384"/>
                    </a:lnTo>
                    <a:lnTo>
                      <a:pt x="759" y="0"/>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1314928" y="1583363"/>
                <a:ext cx="145450" cy="144916"/>
              </a:xfrm>
              <a:custGeom>
                <a:rect b="b" l="l" r="r" t="t"/>
                <a:pathLst>
                  <a:path extrusionOk="0" h="2441" w="2450">
                    <a:moveTo>
                      <a:pt x="1210" y="0"/>
                    </a:moveTo>
                    <a:lnTo>
                      <a:pt x="1287" y="192"/>
                    </a:lnTo>
                    <a:lnTo>
                      <a:pt x="1383" y="202"/>
                    </a:lnTo>
                    <a:lnTo>
                      <a:pt x="1489" y="221"/>
                    </a:lnTo>
                    <a:lnTo>
                      <a:pt x="1585" y="250"/>
                    </a:lnTo>
                    <a:lnTo>
                      <a:pt x="1672" y="289"/>
                    </a:lnTo>
                    <a:lnTo>
                      <a:pt x="1796" y="356"/>
                    </a:lnTo>
                    <a:lnTo>
                      <a:pt x="1912" y="452"/>
                    </a:lnTo>
                    <a:lnTo>
                      <a:pt x="2008" y="548"/>
                    </a:lnTo>
                    <a:lnTo>
                      <a:pt x="2094" y="663"/>
                    </a:lnTo>
                    <a:lnTo>
                      <a:pt x="2161" y="788"/>
                    </a:lnTo>
                    <a:lnTo>
                      <a:pt x="2219" y="923"/>
                    </a:lnTo>
                    <a:lnTo>
                      <a:pt x="2248" y="1067"/>
                    </a:lnTo>
                    <a:lnTo>
                      <a:pt x="2258" y="1220"/>
                    </a:lnTo>
                    <a:lnTo>
                      <a:pt x="2258" y="1326"/>
                    </a:lnTo>
                    <a:lnTo>
                      <a:pt x="2238" y="1432"/>
                    </a:lnTo>
                    <a:lnTo>
                      <a:pt x="2210" y="1528"/>
                    </a:lnTo>
                    <a:lnTo>
                      <a:pt x="2181" y="1624"/>
                    </a:lnTo>
                    <a:lnTo>
                      <a:pt x="2133" y="1710"/>
                    </a:lnTo>
                    <a:lnTo>
                      <a:pt x="2085" y="1797"/>
                    </a:lnTo>
                    <a:lnTo>
                      <a:pt x="2017" y="1874"/>
                    </a:lnTo>
                    <a:lnTo>
                      <a:pt x="1960" y="1950"/>
                    </a:lnTo>
                    <a:lnTo>
                      <a:pt x="1883" y="2018"/>
                    </a:lnTo>
                    <a:lnTo>
                      <a:pt x="1806" y="2075"/>
                    </a:lnTo>
                    <a:lnTo>
                      <a:pt x="1720" y="2133"/>
                    </a:lnTo>
                    <a:lnTo>
                      <a:pt x="1624" y="2171"/>
                    </a:lnTo>
                    <a:lnTo>
                      <a:pt x="1527" y="2210"/>
                    </a:lnTo>
                    <a:lnTo>
                      <a:pt x="1431" y="2229"/>
                    </a:lnTo>
                    <a:lnTo>
                      <a:pt x="1326" y="2248"/>
                    </a:lnTo>
                    <a:lnTo>
                      <a:pt x="1220" y="2258"/>
                    </a:lnTo>
                    <a:lnTo>
                      <a:pt x="1114" y="2248"/>
                    </a:lnTo>
                    <a:lnTo>
                      <a:pt x="1018" y="2229"/>
                    </a:lnTo>
                    <a:lnTo>
                      <a:pt x="922" y="2210"/>
                    </a:lnTo>
                    <a:lnTo>
                      <a:pt x="826" y="2171"/>
                    </a:lnTo>
                    <a:lnTo>
                      <a:pt x="730" y="2133"/>
                    </a:lnTo>
                    <a:lnTo>
                      <a:pt x="644" y="2075"/>
                    </a:lnTo>
                    <a:lnTo>
                      <a:pt x="567" y="2018"/>
                    </a:lnTo>
                    <a:lnTo>
                      <a:pt x="490" y="1950"/>
                    </a:lnTo>
                    <a:lnTo>
                      <a:pt x="423" y="1874"/>
                    </a:lnTo>
                    <a:lnTo>
                      <a:pt x="365" y="1797"/>
                    </a:lnTo>
                    <a:lnTo>
                      <a:pt x="317" y="1710"/>
                    </a:lnTo>
                    <a:lnTo>
                      <a:pt x="269" y="1624"/>
                    </a:lnTo>
                    <a:lnTo>
                      <a:pt x="240" y="1528"/>
                    </a:lnTo>
                    <a:lnTo>
                      <a:pt x="211" y="1432"/>
                    </a:lnTo>
                    <a:lnTo>
                      <a:pt x="192" y="1326"/>
                    </a:lnTo>
                    <a:lnTo>
                      <a:pt x="192" y="1220"/>
                    </a:lnTo>
                    <a:lnTo>
                      <a:pt x="202" y="1067"/>
                    </a:lnTo>
                    <a:lnTo>
                      <a:pt x="231" y="923"/>
                    </a:lnTo>
                    <a:lnTo>
                      <a:pt x="288" y="788"/>
                    </a:lnTo>
                    <a:lnTo>
                      <a:pt x="356" y="654"/>
                    </a:lnTo>
                    <a:lnTo>
                      <a:pt x="442" y="538"/>
                    </a:lnTo>
                    <a:lnTo>
                      <a:pt x="548" y="442"/>
                    </a:lnTo>
                    <a:lnTo>
                      <a:pt x="663" y="356"/>
                    </a:lnTo>
                    <a:lnTo>
                      <a:pt x="788" y="279"/>
                    </a:lnTo>
                    <a:lnTo>
                      <a:pt x="615" y="154"/>
                    </a:lnTo>
                    <a:lnTo>
                      <a:pt x="490" y="241"/>
                    </a:lnTo>
                    <a:lnTo>
                      <a:pt x="365" y="346"/>
                    </a:lnTo>
                    <a:lnTo>
                      <a:pt x="259" y="471"/>
                    </a:lnTo>
                    <a:lnTo>
                      <a:pt x="173" y="596"/>
                    </a:lnTo>
                    <a:lnTo>
                      <a:pt x="96" y="740"/>
                    </a:lnTo>
                    <a:lnTo>
                      <a:pt x="48" y="894"/>
                    </a:lnTo>
                    <a:lnTo>
                      <a:pt x="10" y="1057"/>
                    </a:lnTo>
                    <a:lnTo>
                      <a:pt x="0" y="1134"/>
                    </a:lnTo>
                    <a:lnTo>
                      <a:pt x="0" y="1220"/>
                    </a:lnTo>
                    <a:lnTo>
                      <a:pt x="10" y="1345"/>
                    </a:lnTo>
                    <a:lnTo>
                      <a:pt x="29" y="1470"/>
                    </a:lnTo>
                    <a:lnTo>
                      <a:pt x="58" y="1585"/>
                    </a:lnTo>
                    <a:lnTo>
                      <a:pt x="96" y="1701"/>
                    </a:lnTo>
                    <a:lnTo>
                      <a:pt x="144" y="1806"/>
                    </a:lnTo>
                    <a:lnTo>
                      <a:pt x="211" y="1902"/>
                    </a:lnTo>
                    <a:lnTo>
                      <a:pt x="279" y="1998"/>
                    </a:lnTo>
                    <a:lnTo>
                      <a:pt x="356" y="2085"/>
                    </a:lnTo>
                    <a:lnTo>
                      <a:pt x="442" y="2162"/>
                    </a:lnTo>
                    <a:lnTo>
                      <a:pt x="538" y="2239"/>
                    </a:lnTo>
                    <a:lnTo>
                      <a:pt x="644" y="2296"/>
                    </a:lnTo>
                    <a:lnTo>
                      <a:pt x="749" y="2344"/>
                    </a:lnTo>
                    <a:lnTo>
                      <a:pt x="865" y="2392"/>
                    </a:lnTo>
                    <a:lnTo>
                      <a:pt x="980" y="2421"/>
                    </a:lnTo>
                    <a:lnTo>
                      <a:pt x="1095" y="2440"/>
                    </a:lnTo>
                    <a:lnTo>
                      <a:pt x="1345" y="2440"/>
                    </a:lnTo>
                    <a:lnTo>
                      <a:pt x="1470" y="2421"/>
                    </a:lnTo>
                    <a:lnTo>
                      <a:pt x="1585" y="2392"/>
                    </a:lnTo>
                    <a:lnTo>
                      <a:pt x="1700" y="2344"/>
                    </a:lnTo>
                    <a:lnTo>
                      <a:pt x="1806" y="2296"/>
                    </a:lnTo>
                    <a:lnTo>
                      <a:pt x="1912" y="2239"/>
                    </a:lnTo>
                    <a:lnTo>
                      <a:pt x="1998" y="2162"/>
                    </a:lnTo>
                    <a:lnTo>
                      <a:pt x="2094" y="2085"/>
                    </a:lnTo>
                    <a:lnTo>
                      <a:pt x="2171" y="1998"/>
                    </a:lnTo>
                    <a:lnTo>
                      <a:pt x="2238" y="1902"/>
                    </a:lnTo>
                    <a:lnTo>
                      <a:pt x="2296" y="1806"/>
                    </a:lnTo>
                    <a:lnTo>
                      <a:pt x="2354" y="1701"/>
                    </a:lnTo>
                    <a:lnTo>
                      <a:pt x="2392" y="1585"/>
                    </a:lnTo>
                    <a:lnTo>
                      <a:pt x="2421" y="1470"/>
                    </a:lnTo>
                    <a:lnTo>
                      <a:pt x="2440" y="1345"/>
                    </a:lnTo>
                    <a:lnTo>
                      <a:pt x="2450" y="1220"/>
                    </a:lnTo>
                    <a:lnTo>
                      <a:pt x="2450" y="1124"/>
                    </a:lnTo>
                    <a:lnTo>
                      <a:pt x="2430" y="1038"/>
                    </a:lnTo>
                    <a:lnTo>
                      <a:pt x="2421" y="942"/>
                    </a:lnTo>
                    <a:lnTo>
                      <a:pt x="2392" y="855"/>
                    </a:lnTo>
                    <a:lnTo>
                      <a:pt x="2363" y="769"/>
                    </a:lnTo>
                    <a:lnTo>
                      <a:pt x="2325" y="692"/>
                    </a:lnTo>
                    <a:lnTo>
                      <a:pt x="2286" y="615"/>
                    </a:lnTo>
                    <a:lnTo>
                      <a:pt x="2238" y="538"/>
                    </a:lnTo>
                    <a:lnTo>
                      <a:pt x="2190" y="461"/>
                    </a:lnTo>
                    <a:lnTo>
                      <a:pt x="2133" y="394"/>
                    </a:lnTo>
                    <a:lnTo>
                      <a:pt x="2065" y="337"/>
                    </a:lnTo>
                    <a:lnTo>
                      <a:pt x="2008" y="279"/>
                    </a:lnTo>
                    <a:lnTo>
                      <a:pt x="1931" y="221"/>
                    </a:lnTo>
                    <a:lnTo>
                      <a:pt x="1864" y="173"/>
                    </a:lnTo>
                    <a:lnTo>
                      <a:pt x="1787" y="135"/>
                    </a:lnTo>
                    <a:lnTo>
                      <a:pt x="1700" y="96"/>
                    </a:lnTo>
                    <a:lnTo>
                      <a:pt x="1585" y="48"/>
                    </a:lnTo>
                    <a:lnTo>
                      <a:pt x="1470" y="20"/>
                    </a:lnTo>
                    <a:lnTo>
                      <a:pt x="1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a:off x="1041723" y="1651218"/>
                <a:ext cx="257833" cy="230465"/>
              </a:xfrm>
              <a:custGeom>
                <a:rect b="b" l="l" r="r" t="t"/>
                <a:pathLst>
                  <a:path extrusionOk="0" h="3882" w="4343">
                    <a:moveTo>
                      <a:pt x="385" y="0"/>
                    </a:moveTo>
                    <a:lnTo>
                      <a:pt x="433" y="154"/>
                    </a:lnTo>
                    <a:lnTo>
                      <a:pt x="471" y="317"/>
                    </a:lnTo>
                    <a:lnTo>
                      <a:pt x="500" y="500"/>
                    </a:lnTo>
                    <a:lnTo>
                      <a:pt x="519" y="683"/>
                    </a:lnTo>
                    <a:lnTo>
                      <a:pt x="529" y="865"/>
                    </a:lnTo>
                    <a:lnTo>
                      <a:pt x="539" y="1057"/>
                    </a:lnTo>
                    <a:lnTo>
                      <a:pt x="529" y="1249"/>
                    </a:lnTo>
                    <a:lnTo>
                      <a:pt x="519" y="1451"/>
                    </a:lnTo>
                    <a:lnTo>
                      <a:pt x="491" y="1643"/>
                    </a:lnTo>
                    <a:lnTo>
                      <a:pt x="462" y="1826"/>
                    </a:lnTo>
                    <a:lnTo>
                      <a:pt x="414" y="2018"/>
                    </a:lnTo>
                    <a:lnTo>
                      <a:pt x="356" y="2191"/>
                    </a:lnTo>
                    <a:lnTo>
                      <a:pt x="289" y="2364"/>
                    </a:lnTo>
                    <a:lnTo>
                      <a:pt x="202" y="2527"/>
                    </a:lnTo>
                    <a:lnTo>
                      <a:pt x="106" y="2681"/>
                    </a:lnTo>
                    <a:lnTo>
                      <a:pt x="1" y="2815"/>
                    </a:lnTo>
                    <a:lnTo>
                      <a:pt x="299" y="3007"/>
                    </a:lnTo>
                    <a:lnTo>
                      <a:pt x="587" y="3171"/>
                    </a:lnTo>
                    <a:lnTo>
                      <a:pt x="856" y="3324"/>
                    </a:lnTo>
                    <a:lnTo>
                      <a:pt x="1125" y="3449"/>
                    </a:lnTo>
                    <a:lnTo>
                      <a:pt x="1374" y="3564"/>
                    </a:lnTo>
                    <a:lnTo>
                      <a:pt x="1605" y="3651"/>
                    </a:lnTo>
                    <a:lnTo>
                      <a:pt x="1835" y="3728"/>
                    </a:lnTo>
                    <a:lnTo>
                      <a:pt x="2056" y="3785"/>
                    </a:lnTo>
                    <a:lnTo>
                      <a:pt x="2258" y="3833"/>
                    </a:lnTo>
                    <a:lnTo>
                      <a:pt x="2450" y="3862"/>
                    </a:lnTo>
                    <a:lnTo>
                      <a:pt x="2633" y="3881"/>
                    </a:lnTo>
                    <a:lnTo>
                      <a:pt x="2969" y="3881"/>
                    </a:lnTo>
                    <a:lnTo>
                      <a:pt x="3123" y="3862"/>
                    </a:lnTo>
                    <a:lnTo>
                      <a:pt x="3257" y="3843"/>
                    </a:lnTo>
                    <a:lnTo>
                      <a:pt x="3392" y="3814"/>
                    </a:lnTo>
                    <a:lnTo>
                      <a:pt x="3517" y="3776"/>
                    </a:lnTo>
                    <a:lnTo>
                      <a:pt x="3632" y="3737"/>
                    </a:lnTo>
                    <a:lnTo>
                      <a:pt x="3738" y="3689"/>
                    </a:lnTo>
                    <a:lnTo>
                      <a:pt x="3824" y="3641"/>
                    </a:lnTo>
                    <a:lnTo>
                      <a:pt x="3910" y="3593"/>
                    </a:lnTo>
                    <a:lnTo>
                      <a:pt x="3997" y="3536"/>
                    </a:lnTo>
                    <a:lnTo>
                      <a:pt x="4122" y="3440"/>
                    </a:lnTo>
                    <a:lnTo>
                      <a:pt x="4227" y="3343"/>
                    </a:lnTo>
                    <a:lnTo>
                      <a:pt x="4295" y="3267"/>
                    </a:lnTo>
                    <a:lnTo>
                      <a:pt x="4343" y="3190"/>
                    </a:lnTo>
                    <a:lnTo>
                      <a:pt x="4343" y="1124"/>
                    </a:lnTo>
                    <a:lnTo>
                      <a:pt x="4151" y="1134"/>
                    </a:lnTo>
                    <a:lnTo>
                      <a:pt x="3949" y="1134"/>
                    </a:lnTo>
                    <a:lnTo>
                      <a:pt x="3747" y="1124"/>
                    </a:lnTo>
                    <a:lnTo>
                      <a:pt x="3545" y="1096"/>
                    </a:lnTo>
                    <a:lnTo>
                      <a:pt x="3344" y="1067"/>
                    </a:lnTo>
                    <a:lnTo>
                      <a:pt x="3132" y="1038"/>
                    </a:lnTo>
                    <a:lnTo>
                      <a:pt x="2931" y="990"/>
                    </a:lnTo>
                    <a:lnTo>
                      <a:pt x="2729" y="942"/>
                    </a:lnTo>
                    <a:lnTo>
                      <a:pt x="2335" y="836"/>
                    </a:lnTo>
                    <a:lnTo>
                      <a:pt x="1960" y="711"/>
                    </a:lnTo>
                    <a:lnTo>
                      <a:pt x="1605" y="577"/>
                    </a:lnTo>
                    <a:lnTo>
                      <a:pt x="1278" y="452"/>
                    </a:lnTo>
                    <a:lnTo>
                      <a:pt x="1019" y="337"/>
                    </a:lnTo>
                    <a:lnTo>
                      <a:pt x="750" y="212"/>
                    </a:lnTo>
                    <a:lnTo>
                      <a:pt x="558" y="106"/>
                    </a:lnTo>
                    <a:lnTo>
                      <a:pt x="385" y="0"/>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a:off x="1046888" y="1223484"/>
                <a:ext cx="385533" cy="496787"/>
              </a:xfrm>
              <a:custGeom>
                <a:rect b="b" l="l" r="r" t="t"/>
                <a:pathLst>
                  <a:path extrusionOk="0" h="8368" w="6494">
                    <a:moveTo>
                      <a:pt x="2815" y="1"/>
                    </a:moveTo>
                    <a:lnTo>
                      <a:pt x="2594" y="10"/>
                    </a:lnTo>
                    <a:lnTo>
                      <a:pt x="2373" y="39"/>
                    </a:lnTo>
                    <a:lnTo>
                      <a:pt x="2152" y="97"/>
                    </a:lnTo>
                    <a:lnTo>
                      <a:pt x="1931" y="164"/>
                    </a:lnTo>
                    <a:lnTo>
                      <a:pt x="1720" y="251"/>
                    </a:lnTo>
                    <a:lnTo>
                      <a:pt x="1508" y="356"/>
                    </a:lnTo>
                    <a:lnTo>
                      <a:pt x="1316" y="481"/>
                    </a:lnTo>
                    <a:lnTo>
                      <a:pt x="1134" y="616"/>
                    </a:lnTo>
                    <a:lnTo>
                      <a:pt x="970" y="760"/>
                    </a:lnTo>
                    <a:lnTo>
                      <a:pt x="817" y="923"/>
                    </a:lnTo>
                    <a:lnTo>
                      <a:pt x="673" y="1096"/>
                    </a:lnTo>
                    <a:lnTo>
                      <a:pt x="548" y="1278"/>
                    </a:lnTo>
                    <a:lnTo>
                      <a:pt x="432" y="1471"/>
                    </a:lnTo>
                    <a:lnTo>
                      <a:pt x="327" y="1663"/>
                    </a:lnTo>
                    <a:lnTo>
                      <a:pt x="250" y="1874"/>
                    </a:lnTo>
                    <a:lnTo>
                      <a:pt x="183" y="2085"/>
                    </a:lnTo>
                    <a:lnTo>
                      <a:pt x="125" y="2306"/>
                    </a:lnTo>
                    <a:lnTo>
                      <a:pt x="96" y="2537"/>
                    </a:lnTo>
                    <a:lnTo>
                      <a:pt x="77" y="2767"/>
                    </a:lnTo>
                    <a:lnTo>
                      <a:pt x="87" y="2998"/>
                    </a:lnTo>
                    <a:lnTo>
                      <a:pt x="39" y="3440"/>
                    </a:lnTo>
                    <a:lnTo>
                      <a:pt x="10" y="3891"/>
                    </a:lnTo>
                    <a:lnTo>
                      <a:pt x="0" y="4352"/>
                    </a:lnTo>
                    <a:lnTo>
                      <a:pt x="0" y="4814"/>
                    </a:lnTo>
                    <a:lnTo>
                      <a:pt x="29" y="5284"/>
                    </a:lnTo>
                    <a:lnTo>
                      <a:pt x="67" y="5765"/>
                    </a:lnTo>
                    <a:lnTo>
                      <a:pt x="125" y="6254"/>
                    </a:lnTo>
                    <a:lnTo>
                      <a:pt x="212" y="6754"/>
                    </a:lnTo>
                    <a:lnTo>
                      <a:pt x="308" y="7234"/>
                    </a:lnTo>
                    <a:lnTo>
                      <a:pt x="519" y="7350"/>
                    </a:lnTo>
                    <a:lnTo>
                      <a:pt x="730" y="7455"/>
                    </a:lnTo>
                    <a:lnTo>
                      <a:pt x="1009" y="7580"/>
                    </a:lnTo>
                    <a:lnTo>
                      <a:pt x="1335" y="7724"/>
                    </a:lnTo>
                    <a:lnTo>
                      <a:pt x="1710" y="7868"/>
                    </a:lnTo>
                    <a:lnTo>
                      <a:pt x="2123" y="8012"/>
                    </a:lnTo>
                    <a:lnTo>
                      <a:pt x="2344" y="8080"/>
                    </a:lnTo>
                    <a:lnTo>
                      <a:pt x="2565" y="8147"/>
                    </a:lnTo>
                    <a:lnTo>
                      <a:pt x="2786" y="8205"/>
                    </a:lnTo>
                    <a:lnTo>
                      <a:pt x="3017" y="8253"/>
                    </a:lnTo>
                    <a:lnTo>
                      <a:pt x="3247" y="8291"/>
                    </a:lnTo>
                    <a:lnTo>
                      <a:pt x="3487" y="8329"/>
                    </a:lnTo>
                    <a:lnTo>
                      <a:pt x="3718" y="8349"/>
                    </a:lnTo>
                    <a:lnTo>
                      <a:pt x="3958" y="8368"/>
                    </a:lnTo>
                    <a:lnTo>
                      <a:pt x="4188" y="8368"/>
                    </a:lnTo>
                    <a:lnTo>
                      <a:pt x="4419" y="8358"/>
                    </a:lnTo>
                    <a:lnTo>
                      <a:pt x="4640" y="8329"/>
                    </a:lnTo>
                    <a:lnTo>
                      <a:pt x="4861" y="8291"/>
                    </a:lnTo>
                    <a:lnTo>
                      <a:pt x="5082" y="8224"/>
                    </a:lnTo>
                    <a:lnTo>
                      <a:pt x="5284" y="8157"/>
                    </a:lnTo>
                    <a:lnTo>
                      <a:pt x="5485" y="8060"/>
                    </a:lnTo>
                    <a:lnTo>
                      <a:pt x="5677" y="7945"/>
                    </a:lnTo>
                    <a:lnTo>
                      <a:pt x="5764" y="7878"/>
                    </a:lnTo>
                    <a:lnTo>
                      <a:pt x="5860" y="7811"/>
                    </a:lnTo>
                    <a:lnTo>
                      <a:pt x="5946" y="7734"/>
                    </a:lnTo>
                    <a:lnTo>
                      <a:pt x="6023" y="7647"/>
                    </a:lnTo>
                    <a:lnTo>
                      <a:pt x="6100" y="7561"/>
                    </a:lnTo>
                    <a:lnTo>
                      <a:pt x="6167" y="7455"/>
                    </a:lnTo>
                    <a:lnTo>
                      <a:pt x="6225" y="7330"/>
                    </a:lnTo>
                    <a:lnTo>
                      <a:pt x="6283" y="7186"/>
                    </a:lnTo>
                    <a:lnTo>
                      <a:pt x="6331" y="7023"/>
                    </a:lnTo>
                    <a:lnTo>
                      <a:pt x="6369" y="6840"/>
                    </a:lnTo>
                    <a:lnTo>
                      <a:pt x="6398" y="6639"/>
                    </a:lnTo>
                    <a:lnTo>
                      <a:pt x="6427" y="6418"/>
                    </a:lnTo>
                    <a:lnTo>
                      <a:pt x="6446" y="6178"/>
                    </a:lnTo>
                    <a:lnTo>
                      <a:pt x="6465" y="5918"/>
                    </a:lnTo>
                    <a:lnTo>
                      <a:pt x="6484" y="5323"/>
                    </a:lnTo>
                    <a:lnTo>
                      <a:pt x="6494" y="4641"/>
                    </a:lnTo>
                    <a:lnTo>
                      <a:pt x="6494" y="3853"/>
                    </a:lnTo>
                    <a:lnTo>
                      <a:pt x="6484" y="3517"/>
                    </a:lnTo>
                    <a:lnTo>
                      <a:pt x="6465" y="3200"/>
                    </a:lnTo>
                    <a:lnTo>
                      <a:pt x="6427" y="2892"/>
                    </a:lnTo>
                    <a:lnTo>
                      <a:pt x="6379" y="2604"/>
                    </a:lnTo>
                    <a:lnTo>
                      <a:pt x="6321" y="2326"/>
                    </a:lnTo>
                    <a:lnTo>
                      <a:pt x="6244" y="2066"/>
                    </a:lnTo>
                    <a:lnTo>
                      <a:pt x="6158" y="1816"/>
                    </a:lnTo>
                    <a:lnTo>
                      <a:pt x="6062" y="1586"/>
                    </a:lnTo>
                    <a:lnTo>
                      <a:pt x="5946" y="1384"/>
                    </a:lnTo>
                    <a:lnTo>
                      <a:pt x="5822" y="1192"/>
                    </a:lnTo>
                    <a:lnTo>
                      <a:pt x="5697" y="1019"/>
                    </a:lnTo>
                    <a:lnTo>
                      <a:pt x="5553" y="865"/>
                    </a:lnTo>
                    <a:lnTo>
                      <a:pt x="5399" y="731"/>
                    </a:lnTo>
                    <a:lnTo>
                      <a:pt x="5236" y="616"/>
                    </a:lnTo>
                    <a:lnTo>
                      <a:pt x="5149" y="568"/>
                    </a:lnTo>
                    <a:lnTo>
                      <a:pt x="5063" y="529"/>
                    </a:lnTo>
                    <a:lnTo>
                      <a:pt x="4976" y="491"/>
                    </a:lnTo>
                    <a:lnTo>
                      <a:pt x="4880" y="462"/>
                    </a:lnTo>
                    <a:lnTo>
                      <a:pt x="4621" y="366"/>
                    </a:lnTo>
                    <a:lnTo>
                      <a:pt x="4313" y="270"/>
                    </a:lnTo>
                    <a:lnTo>
                      <a:pt x="3977" y="164"/>
                    </a:lnTo>
                    <a:lnTo>
                      <a:pt x="3804" y="116"/>
                    </a:lnTo>
                    <a:lnTo>
                      <a:pt x="3612" y="68"/>
                    </a:lnTo>
                    <a:lnTo>
                      <a:pt x="3420" y="39"/>
                    </a:lnTo>
                    <a:lnTo>
                      <a:pt x="3228" y="10"/>
                    </a:lnTo>
                    <a:lnTo>
                      <a:pt x="3017"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1243629" y="1532011"/>
                <a:ext cx="142601" cy="51412"/>
              </a:xfrm>
              <a:custGeom>
                <a:rect b="b" l="l" r="r" t="t"/>
                <a:pathLst>
                  <a:path extrusionOk="0" h="866" w="2402">
                    <a:moveTo>
                      <a:pt x="68" y="1"/>
                    </a:moveTo>
                    <a:lnTo>
                      <a:pt x="29" y="20"/>
                    </a:lnTo>
                    <a:lnTo>
                      <a:pt x="10" y="49"/>
                    </a:lnTo>
                    <a:lnTo>
                      <a:pt x="0" y="87"/>
                    </a:lnTo>
                    <a:lnTo>
                      <a:pt x="10" y="116"/>
                    </a:lnTo>
                    <a:lnTo>
                      <a:pt x="29" y="154"/>
                    </a:lnTo>
                    <a:lnTo>
                      <a:pt x="154" y="270"/>
                    </a:lnTo>
                    <a:lnTo>
                      <a:pt x="288" y="385"/>
                    </a:lnTo>
                    <a:lnTo>
                      <a:pt x="471" y="510"/>
                    </a:lnTo>
                    <a:lnTo>
                      <a:pt x="577" y="577"/>
                    </a:lnTo>
                    <a:lnTo>
                      <a:pt x="692" y="635"/>
                    </a:lnTo>
                    <a:lnTo>
                      <a:pt x="817" y="702"/>
                    </a:lnTo>
                    <a:lnTo>
                      <a:pt x="951" y="750"/>
                    </a:lnTo>
                    <a:lnTo>
                      <a:pt x="1086" y="798"/>
                    </a:lnTo>
                    <a:lnTo>
                      <a:pt x="1230" y="827"/>
                    </a:lnTo>
                    <a:lnTo>
                      <a:pt x="1374" y="856"/>
                    </a:lnTo>
                    <a:lnTo>
                      <a:pt x="1528" y="865"/>
                    </a:lnTo>
                    <a:lnTo>
                      <a:pt x="1624" y="856"/>
                    </a:lnTo>
                    <a:lnTo>
                      <a:pt x="1729" y="846"/>
                    </a:lnTo>
                    <a:lnTo>
                      <a:pt x="1835" y="827"/>
                    </a:lnTo>
                    <a:lnTo>
                      <a:pt x="1941" y="798"/>
                    </a:lnTo>
                    <a:lnTo>
                      <a:pt x="2046" y="760"/>
                    </a:lnTo>
                    <a:lnTo>
                      <a:pt x="2152" y="712"/>
                    </a:lnTo>
                    <a:lnTo>
                      <a:pt x="2258" y="654"/>
                    </a:lnTo>
                    <a:lnTo>
                      <a:pt x="2363" y="587"/>
                    </a:lnTo>
                    <a:lnTo>
                      <a:pt x="2383" y="558"/>
                    </a:lnTo>
                    <a:lnTo>
                      <a:pt x="2402" y="520"/>
                    </a:lnTo>
                    <a:lnTo>
                      <a:pt x="2402" y="491"/>
                    </a:lnTo>
                    <a:lnTo>
                      <a:pt x="2383" y="452"/>
                    </a:lnTo>
                    <a:lnTo>
                      <a:pt x="2354" y="433"/>
                    </a:lnTo>
                    <a:lnTo>
                      <a:pt x="2325" y="414"/>
                    </a:lnTo>
                    <a:lnTo>
                      <a:pt x="2287" y="423"/>
                    </a:lnTo>
                    <a:lnTo>
                      <a:pt x="2258" y="433"/>
                    </a:lnTo>
                    <a:lnTo>
                      <a:pt x="2162" y="500"/>
                    </a:lnTo>
                    <a:lnTo>
                      <a:pt x="2066" y="548"/>
                    </a:lnTo>
                    <a:lnTo>
                      <a:pt x="1970" y="587"/>
                    </a:lnTo>
                    <a:lnTo>
                      <a:pt x="1874" y="625"/>
                    </a:lnTo>
                    <a:lnTo>
                      <a:pt x="1787" y="654"/>
                    </a:lnTo>
                    <a:lnTo>
                      <a:pt x="1691" y="664"/>
                    </a:lnTo>
                    <a:lnTo>
                      <a:pt x="1595" y="673"/>
                    </a:lnTo>
                    <a:lnTo>
                      <a:pt x="1508" y="683"/>
                    </a:lnTo>
                    <a:lnTo>
                      <a:pt x="1422" y="673"/>
                    </a:lnTo>
                    <a:lnTo>
                      <a:pt x="1326" y="664"/>
                    </a:lnTo>
                    <a:lnTo>
                      <a:pt x="1163" y="635"/>
                    </a:lnTo>
                    <a:lnTo>
                      <a:pt x="999" y="587"/>
                    </a:lnTo>
                    <a:lnTo>
                      <a:pt x="846" y="520"/>
                    </a:lnTo>
                    <a:lnTo>
                      <a:pt x="702" y="443"/>
                    </a:lnTo>
                    <a:lnTo>
                      <a:pt x="577" y="366"/>
                    </a:lnTo>
                    <a:lnTo>
                      <a:pt x="461" y="289"/>
                    </a:lnTo>
                    <a:lnTo>
                      <a:pt x="365" y="212"/>
                    </a:lnTo>
                    <a:lnTo>
                      <a:pt x="221" y="87"/>
                    </a:lnTo>
                    <a:lnTo>
                      <a:pt x="164" y="30"/>
                    </a:lnTo>
                    <a:lnTo>
                      <a:pt x="135"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1199163" y="1354090"/>
                <a:ext cx="83886" cy="55984"/>
              </a:xfrm>
              <a:custGeom>
                <a:rect b="b" l="l" r="r" t="t"/>
                <a:pathLst>
                  <a:path extrusionOk="0" h="943" w="1413">
                    <a:moveTo>
                      <a:pt x="1153" y="1"/>
                    </a:moveTo>
                    <a:lnTo>
                      <a:pt x="913" y="39"/>
                    </a:lnTo>
                    <a:lnTo>
                      <a:pt x="711" y="87"/>
                    </a:lnTo>
                    <a:lnTo>
                      <a:pt x="538" y="145"/>
                    </a:lnTo>
                    <a:lnTo>
                      <a:pt x="403" y="212"/>
                    </a:lnTo>
                    <a:lnTo>
                      <a:pt x="288" y="289"/>
                    </a:lnTo>
                    <a:lnTo>
                      <a:pt x="192" y="366"/>
                    </a:lnTo>
                    <a:lnTo>
                      <a:pt x="125" y="443"/>
                    </a:lnTo>
                    <a:lnTo>
                      <a:pt x="77" y="529"/>
                    </a:lnTo>
                    <a:lnTo>
                      <a:pt x="38" y="606"/>
                    </a:lnTo>
                    <a:lnTo>
                      <a:pt x="19" y="683"/>
                    </a:lnTo>
                    <a:lnTo>
                      <a:pt x="10" y="760"/>
                    </a:lnTo>
                    <a:lnTo>
                      <a:pt x="0" y="817"/>
                    </a:lnTo>
                    <a:lnTo>
                      <a:pt x="10" y="913"/>
                    </a:lnTo>
                    <a:lnTo>
                      <a:pt x="19" y="942"/>
                    </a:lnTo>
                    <a:lnTo>
                      <a:pt x="115" y="836"/>
                    </a:lnTo>
                    <a:lnTo>
                      <a:pt x="221" y="760"/>
                    </a:lnTo>
                    <a:lnTo>
                      <a:pt x="327" y="692"/>
                    </a:lnTo>
                    <a:lnTo>
                      <a:pt x="432" y="644"/>
                    </a:lnTo>
                    <a:lnTo>
                      <a:pt x="538" y="606"/>
                    </a:lnTo>
                    <a:lnTo>
                      <a:pt x="644" y="577"/>
                    </a:lnTo>
                    <a:lnTo>
                      <a:pt x="749" y="567"/>
                    </a:lnTo>
                    <a:lnTo>
                      <a:pt x="845" y="548"/>
                    </a:lnTo>
                    <a:lnTo>
                      <a:pt x="1028" y="539"/>
                    </a:lnTo>
                    <a:lnTo>
                      <a:pt x="1114" y="529"/>
                    </a:lnTo>
                    <a:lnTo>
                      <a:pt x="1191" y="510"/>
                    </a:lnTo>
                    <a:lnTo>
                      <a:pt x="1258" y="491"/>
                    </a:lnTo>
                    <a:lnTo>
                      <a:pt x="1306" y="462"/>
                    </a:lnTo>
                    <a:lnTo>
                      <a:pt x="1354" y="423"/>
                    </a:lnTo>
                    <a:lnTo>
                      <a:pt x="1383" y="366"/>
                    </a:lnTo>
                    <a:lnTo>
                      <a:pt x="1403" y="308"/>
                    </a:lnTo>
                    <a:lnTo>
                      <a:pt x="1412" y="260"/>
                    </a:lnTo>
                    <a:lnTo>
                      <a:pt x="1412" y="212"/>
                    </a:lnTo>
                    <a:lnTo>
                      <a:pt x="1403" y="174"/>
                    </a:lnTo>
                    <a:lnTo>
                      <a:pt x="1383" y="135"/>
                    </a:lnTo>
                    <a:lnTo>
                      <a:pt x="1364" y="106"/>
                    </a:lnTo>
                    <a:lnTo>
                      <a:pt x="1316" y="58"/>
                    </a:lnTo>
                    <a:lnTo>
                      <a:pt x="1258" y="29"/>
                    </a:lnTo>
                    <a:lnTo>
                      <a:pt x="1201" y="10"/>
                    </a:lnTo>
                    <a:lnTo>
                      <a:pt x="1153"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2"/>
              <p:cNvSpPr/>
              <p:nvPr/>
            </p:nvSpPr>
            <p:spPr>
              <a:xfrm>
                <a:off x="1349123" y="1354090"/>
                <a:ext cx="83293" cy="55984"/>
              </a:xfrm>
              <a:custGeom>
                <a:rect b="b" l="l" r="r" t="t"/>
                <a:pathLst>
                  <a:path extrusionOk="0" h="943" w="1403">
                    <a:moveTo>
                      <a:pt x="260" y="1"/>
                    </a:moveTo>
                    <a:lnTo>
                      <a:pt x="202" y="10"/>
                    </a:lnTo>
                    <a:lnTo>
                      <a:pt x="154" y="29"/>
                    </a:lnTo>
                    <a:lnTo>
                      <a:pt x="97" y="58"/>
                    </a:lnTo>
                    <a:lnTo>
                      <a:pt x="39" y="106"/>
                    </a:lnTo>
                    <a:lnTo>
                      <a:pt x="20" y="135"/>
                    </a:lnTo>
                    <a:lnTo>
                      <a:pt x="10" y="174"/>
                    </a:lnTo>
                    <a:lnTo>
                      <a:pt x="0" y="212"/>
                    </a:lnTo>
                    <a:lnTo>
                      <a:pt x="0" y="260"/>
                    </a:lnTo>
                    <a:lnTo>
                      <a:pt x="10" y="308"/>
                    </a:lnTo>
                    <a:lnTo>
                      <a:pt x="20" y="366"/>
                    </a:lnTo>
                    <a:lnTo>
                      <a:pt x="58" y="423"/>
                    </a:lnTo>
                    <a:lnTo>
                      <a:pt x="97" y="462"/>
                    </a:lnTo>
                    <a:lnTo>
                      <a:pt x="154" y="491"/>
                    </a:lnTo>
                    <a:lnTo>
                      <a:pt x="221" y="510"/>
                    </a:lnTo>
                    <a:lnTo>
                      <a:pt x="289" y="529"/>
                    </a:lnTo>
                    <a:lnTo>
                      <a:pt x="375" y="539"/>
                    </a:lnTo>
                    <a:lnTo>
                      <a:pt x="558" y="548"/>
                    </a:lnTo>
                    <a:lnTo>
                      <a:pt x="663" y="567"/>
                    </a:lnTo>
                    <a:lnTo>
                      <a:pt x="769" y="577"/>
                    </a:lnTo>
                    <a:lnTo>
                      <a:pt x="875" y="606"/>
                    </a:lnTo>
                    <a:lnTo>
                      <a:pt x="980" y="644"/>
                    </a:lnTo>
                    <a:lnTo>
                      <a:pt x="1086" y="692"/>
                    </a:lnTo>
                    <a:lnTo>
                      <a:pt x="1192" y="760"/>
                    </a:lnTo>
                    <a:lnTo>
                      <a:pt x="1288" y="836"/>
                    </a:lnTo>
                    <a:lnTo>
                      <a:pt x="1393" y="942"/>
                    </a:lnTo>
                    <a:lnTo>
                      <a:pt x="1393" y="913"/>
                    </a:lnTo>
                    <a:lnTo>
                      <a:pt x="1403" y="817"/>
                    </a:lnTo>
                    <a:lnTo>
                      <a:pt x="1403" y="760"/>
                    </a:lnTo>
                    <a:lnTo>
                      <a:pt x="1393" y="683"/>
                    </a:lnTo>
                    <a:lnTo>
                      <a:pt x="1365" y="606"/>
                    </a:lnTo>
                    <a:lnTo>
                      <a:pt x="1336" y="529"/>
                    </a:lnTo>
                    <a:lnTo>
                      <a:pt x="1278" y="443"/>
                    </a:lnTo>
                    <a:lnTo>
                      <a:pt x="1211" y="366"/>
                    </a:lnTo>
                    <a:lnTo>
                      <a:pt x="1124" y="289"/>
                    </a:lnTo>
                    <a:lnTo>
                      <a:pt x="1009" y="212"/>
                    </a:lnTo>
                    <a:lnTo>
                      <a:pt x="865" y="145"/>
                    </a:lnTo>
                    <a:lnTo>
                      <a:pt x="692" y="87"/>
                    </a:lnTo>
                    <a:lnTo>
                      <a:pt x="490" y="39"/>
                    </a:lnTo>
                    <a:lnTo>
                      <a:pt x="260"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a:off x="1233358" y="1427645"/>
                <a:ext cx="27428" cy="49691"/>
              </a:xfrm>
              <a:custGeom>
                <a:rect b="b" l="l" r="r" t="t"/>
                <a:pathLst>
                  <a:path extrusionOk="0" h="837" w="462">
                    <a:moveTo>
                      <a:pt x="183" y="1"/>
                    </a:moveTo>
                    <a:lnTo>
                      <a:pt x="144" y="30"/>
                    </a:lnTo>
                    <a:lnTo>
                      <a:pt x="96" y="68"/>
                    </a:lnTo>
                    <a:lnTo>
                      <a:pt x="68" y="116"/>
                    </a:lnTo>
                    <a:lnTo>
                      <a:pt x="39" y="183"/>
                    </a:lnTo>
                    <a:lnTo>
                      <a:pt x="20" y="251"/>
                    </a:lnTo>
                    <a:lnTo>
                      <a:pt x="0" y="327"/>
                    </a:lnTo>
                    <a:lnTo>
                      <a:pt x="0" y="414"/>
                    </a:lnTo>
                    <a:lnTo>
                      <a:pt x="0" y="500"/>
                    </a:lnTo>
                    <a:lnTo>
                      <a:pt x="20" y="577"/>
                    </a:lnTo>
                    <a:lnTo>
                      <a:pt x="39" y="644"/>
                    </a:lnTo>
                    <a:lnTo>
                      <a:pt x="68" y="712"/>
                    </a:lnTo>
                    <a:lnTo>
                      <a:pt x="96" y="760"/>
                    </a:lnTo>
                    <a:lnTo>
                      <a:pt x="144" y="798"/>
                    </a:lnTo>
                    <a:lnTo>
                      <a:pt x="183" y="827"/>
                    </a:lnTo>
                    <a:lnTo>
                      <a:pt x="231" y="837"/>
                    </a:lnTo>
                    <a:lnTo>
                      <a:pt x="279" y="827"/>
                    </a:lnTo>
                    <a:lnTo>
                      <a:pt x="327" y="798"/>
                    </a:lnTo>
                    <a:lnTo>
                      <a:pt x="365" y="760"/>
                    </a:lnTo>
                    <a:lnTo>
                      <a:pt x="394" y="712"/>
                    </a:lnTo>
                    <a:lnTo>
                      <a:pt x="423" y="644"/>
                    </a:lnTo>
                    <a:lnTo>
                      <a:pt x="452" y="577"/>
                    </a:lnTo>
                    <a:lnTo>
                      <a:pt x="461" y="500"/>
                    </a:lnTo>
                    <a:lnTo>
                      <a:pt x="461" y="414"/>
                    </a:lnTo>
                    <a:lnTo>
                      <a:pt x="461" y="327"/>
                    </a:lnTo>
                    <a:lnTo>
                      <a:pt x="452" y="251"/>
                    </a:lnTo>
                    <a:lnTo>
                      <a:pt x="423" y="183"/>
                    </a:lnTo>
                    <a:lnTo>
                      <a:pt x="394" y="116"/>
                    </a:lnTo>
                    <a:lnTo>
                      <a:pt x="365" y="68"/>
                    </a:lnTo>
                    <a:lnTo>
                      <a:pt x="327" y="30"/>
                    </a:lnTo>
                    <a:lnTo>
                      <a:pt x="279"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a:off x="1369070" y="1427645"/>
                <a:ext cx="27428" cy="49691"/>
              </a:xfrm>
              <a:custGeom>
                <a:rect b="b" l="l" r="r" t="t"/>
                <a:pathLst>
                  <a:path extrusionOk="0" h="837" w="462">
                    <a:moveTo>
                      <a:pt x="183" y="1"/>
                    </a:moveTo>
                    <a:lnTo>
                      <a:pt x="145" y="30"/>
                    </a:lnTo>
                    <a:lnTo>
                      <a:pt x="97" y="68"/>
                    </a:lnTo>
                    <a:lnTo>
                      <a:pt x="68" y="116"/>
                    </a:lnTo>
                    <a:lnTo>
                      <a:pt x="39" y="183"/>
                    </a:lnTo>
                    <a:lnTo>
                      <a:pt x="20" y="251"/>
                    </a:lnTo>
                    <a:lnTo>
                      <a:pt x="1" y="327"/>
                    </a:lnTo>
                    <a:lnTo>
                      <a:pt x="1" y="414"/>
                    </a:lnTo>
                    <a:lnTo>
                      <a:pt x="1" y="500"/>
                    </a:lnTo>
                    <a:lnTo>
                      <a:pt x="20" y="577"/>
                    </a:lnTo>
                    <a:lnTo>
                      <a:pt x="39" y="644"/>
                    </a:lnTo>
                    <a:lnTo>
                      <a:pt x="68" y="712"/>
                    </a:lnTo>
                    <a:lnTo>
                      <a:pt x="97" y="760"/>
                    </a:lnTo>
                    <a:lnTo>
                      <a:pt x="145" y="798"/>
                    </a:lnTo>
                    <a:lnTo>
                      <a:pt x="183" y="827"/>
                    </a:lnTo>
                    <a:lnTo>
                      <a:pt x="231" y="837"/>
                    </a:lnTo>
                    <a:lnTo>
                      <a:pt x="279" y="827"/>
                    </a:lnTo>
                    <a:lnTo>
                      <a:pt x="327" y="798"/>
                    </a:lnTo>
                    <a:lnTo>
                      <a:pt x="366" y="760"/>
                    </a:lnTo>
                    <a:lnTo>
                      <a:pt x="395" y="712"/>
                    </a:lnTo>
                    <a:lnTo>
                      <a:pt x="423" y="644"/>
                    </a:lnTo>
                    <a:lnTo>
                      <a:pt x="443" y="577"/>
                    </a:lnTo>
                    <a:lnTo>
                      <a:pt x="462" y="500"/>
                    </a:lnTo>
                    <a:lnTo>
                      <a:pt x="462" y="414"/>
                    </a:lnTo>
                    <a:lnTo>
                      <a:pt x="462" y="327"/>
                    </a:lnTo>
                    <a:lnTo>
                      <a:pt x="443" y="251"/>
                    </a:lnTo>
                    <a:lnTo>
                      <a:pt x="423" y="183"/>
                    </a:lnTo>
                    <a:lnTo>
                      <a:pt x="395" y="116"/>
                    </a:lnTo>
                    <a:lnTo>
                      <a:pt x="366" y="68"/>
                    </a:lnTo>
                    <a:lnTo>
                      <a:pt x="327" y="30"/>
                    </a:lnTo>
                    <a:lnTo>
                      <a:pt x="279"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a:off x="1314334" y="1432216"/>
                <a:ext cx="44526" cy="72488"/>
              </a:xfrm>
              <a:custGeom>
                <a:rect b="b" l="l" r="r" t="t"/>
                <a:pathLst>
                  <a:path extrusionOk="0" h="1221" w="750">
                    <a:moveTo>
                      <a:pt x="317" y="1"/>
                    </a:moveTo>
                    <a:lnTo>
                      <a:pt x="279" y="10"/>
                    </a:lnTo>
                    <a:lnTo>
                      <a:pt x="241" y="30"/>
                    </a:lnTo>
                    <a:lnTo>
                      <a:pt x="221" y="58"/>
                    </a:lnTo>
                    <a:lnTo>
                      <a:pt x="212" y="97"/>
                    </a:lnTo>
                    <a:lnTo>
                      <a:pt x="221" y="135"/>
                    </a:lnTo>
                    <a:lnTo>
                      <a:pt x="529" y="1029"/>
                    </a:lnTo>
                    <a:lnTo>
                      <a:pt x="452" y="1029"/>
                    </a:lnTo>
                    <a:lnTo>
                      <a:pt x="356" y="1019"/>
                    </a:lnTo>
                    <a:lnTo>
                      <a:pt x="250" y="990"/>
                    </a:lnTo>
                    <a:lnTo>
                      <a:pt x="145" y="942"/>
                    </a:lnTo>
                    <a:lnTo>
                      <a:pt x="106" y="933"/>
                    </a:lnTo>
                    <a:lnTo>
                      <a:pt x="68" y="933"/>
                    </a:lnTo>
                    <a:lnTo>
                      <a:pt x="39" y="952"/>
                    </a:lnTo>
                    <a:lnTo>
                      <a:pt x="10" y="981"/>
                    </a:lnTo>
                    <a:lnTo>
                      <a:pt x="0" y="1019"/>
                    </a:lnTo>
                    <a:lnTo>
                      <a:pt x="10" y="1057"/>
                    </a:lnTo>
                    <a:lnTo>
                      <a:pt x="20" y="1086"/>
                    </a:lnTo>
                    <a:lnTo>
                      <a:pt x="49" y="1115"/>
                    </a:lnTo>
                    <a:lnTo>
                      <a:pt x="173" y="1163"/>
                    </a:lnTo>
                    <a:lnTo>
                      <a:pt x="289" y="1201"/>
                    </a:lnTo>
                    <a:lnTo>
                      <a:pt x="394" y="1211"/>
                    </a:lnTo>
                    <a:lnTo>
                      <a:pt x="490" y="1221"/>
                    </a:lnTo>
                    <a:lnTo>
                      <a:pt x="567" y="1221"/>
                    </a:lnTo>
                    <a:lnTo>
                      <a:pt x="625" y="1211"/>
                    </a:lnTo>
                    <a:lnTo>
                      <a:pt x="683" y="1201"/>
                    </a:lnTo>
                    <a:lnTo>
                      <a:pt x="721" y="1182"/>
                    </a:lnTo>
                    <a:lnTo>
                      <a:pt x="740" y="1153"/>
                    </a:lnTo>
                    <a:lnTo>
                      <a:pt x="750" y="1115"/>
                    </a:lnTo>
                    <a:lnTo>
                      <a:pt x="750" y="1077"/>
                    </a:lnTo>
                    <a:lnTo>
                      <a:pt x="394" y="68"/>
                    </a:lnTo>
                    <a:lnTo>
                      <a:pt x="375" y="39"/>
                    </a:lnTo>
                    <a:lnTo>
                      <a:pt x="346" y="10"/>
                    </a:lnTo>
                    <a:lnTo>
                      <a:pt x="317"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a:off x="980694" y="1464155"/>
                <a:ext cx="105021" cy="160292"/>
              </a:xfrm>
              <a:custGeom>
                <a:rect b="b" l="l" r="r" t="t"/>
                <a:pathLst>
                  <a:path extrusionOk="0" h="2700" w="1769">
                    <a:moveTo>
                      <a:pt x="683" y="1"/>
                    </a:moveTo>
                    <a:lnTo>
                      <a:pt x="616" y="10"/>
                    </a:lnTo>
                    <a:lnTo>
                      <a:pt x="548" y="39"/>
                    </a:lnTo>
                    <a:lnTo>
                      <a:pt x="481" y="68"/>
                    </a:lnTo>
                    <a:lnTo>
                      <a:pt x="414" y="106"/>
                    </a:lnTo>
                    <a:lnTo>
                      <a:pt x="347" y="154"/>
                    </a:lnTo>
                    <a:lnTo>
                      <a:pt x="279" y="212"/>
                    </a:lnTo>
                    <a:lnTo>
                      <a:pt x="212" y="289"/>
                    </a:lnTo>
                    <a:lnTo>
                      <a:pt x="155" y="375"/>
                    </a:lnTo>
                    <a:lnTo>
                      <a:pt x="107" y="452"/>
                    </a:lnTo>
                    <a:lnTo>
                      <a:pt x="68" y="539"/>
                    </a:lnTo>
                    <a:lnTo>
                      <a:pt x="39" y="635"/>
                    </a:lnTo>
                    <a:lnTo>
                      <a:pt x="10" y="731"/>
                    </a:lnTo>
                    <a:lnTo>
                      <a:pt x="1" y="827"/>
                    </a:lnTo>
                    <a:lnTo>
                      <a:pt x="1" y="942"/>
                    </a:lnTo>
                    <a:lnTo>
                      <a:pt x="1" y="1048"/>
                    </a:lnTo>
                    <a:lnTo>
                      <a:pt x="10" y="1163"/>
                    </a:lnTo>
                    <a:lnTo>
                      <a:pt x="30" y="1269"/>
                    </a:lnTo>
                    <a:lnTo>
                      <a:pt x="49" y="1384"/>
                    </a:lnTo>
                    <a:lnTo>
                      <a:pt x="87" y="1499"/>
                    </a:lnTo>
                    <a:lnTo>
                      <a:pt x="126" y="1614"/>
                    </a:lnTo>
                    <a:lnTo>
                      <a:pt x="164" y="1730"/>
                    </a:lnTo>
                    <a:lnTo>
                      <a:pt x="212" y="1835"/>
                    </a:lnTo>
                    <a:lnTo>
                      <a:pt x="270" y="1941"/>
                    </a:lnTo>
                    <a:lnTo>
                      <a:pt x="327" y="2047"/>
                    </a:lnTo>
                    <a:lnTo>
                      <a:pt x="395" y="2143"/>
                    </a:lnTo>
                    <a:lnTo>
                      <a:pt x="462" y="2239"/>
                    </a:lnTo>
                    <a:lnTo>
                      <a:pt x="539" y="2325"/>
                    </a:lnTo>
                    <a:lnTo>
                      <a:pt x="616" y="2402"/>
                    </a:lnTo>
                    <a:lnTo>
                      <a:pt x="702" y="2479"/>
                    </a:lnTo>
                    <a:lnTo>
                      <a:pt x="789" y="2537"/>
                    </a:lnTo>
                    <a:lnTo>
                      <a:pt x="875" y="2594"/>
                    </a:lnTo>
                    <a:lnTo>
                      <a:pt x="961" y="2642"/>
                    </a:lnTo>
                    <a:lnTo>
                      <a:pt x="1058" y="2671"/>
                    </a:lnTo>
                    <a:lnTo>
                      <a:pt x="1154" y="2690"/>
                    </a:lnTo>
                    <a:lnTo>
                      <a:pt x="1259" y="2700"/>
                    </a:lnTo>
                    <a:lnTo>
                      <a:pt x="1355" y="2700"/>
                    </a:lnTo>
                    <a:lnTo>
                      <a:pt x="1461" y="2681"/>
                    </a:lnTo>
                    <a:lnTo>
                      <a:pt x="1567" y="2652"/>
                    </a:lnTo>
                    <a:lnTo>
                      <a:pt x="1663" y="2594"/>
                    </a:lnTo>
                    <a:lnTo>
                      <a:pt x="1768" y="2537"/>
                    </a:lnTo>
                    <a:lnTo>
                      <a:pt x="1749" y="635"/>
                    </a:lnTo>
                    <a:lnTo>
                      <a:pt x="1711" y="587"/>
                    </a:lnTo>
                    <a:lnTo>
                      <a:pt x="1595" y="462"/>
                    </a:lnTo>
                    <a:lnTo>
                      <a:pt x="1519" y="385"/>
                    </a:lnTo>
                    <a:lnTo>
                      <a:pt x="1423" y="298"/>
                    </a:lnTo>
                    <a:lnTo>
                      <a:pt x="1317" y="212"/>
                    </a:lnTo>
                    <a:lnTo>
                      <a:pt x="1202" y="145"/>
                    </a:lnTo>
                    <a:lnTo>
                      <a:pt x="1086" y="77"/>
                    </a:lnTo>
                    <a:lnTo>
                      <a:pt x="952" y="29"/>
                    </a:lnTo>
                    <a:lnTo>
                      <a:pt x="885" y="10"/>
                    </a:lnTo>
                    <a:lnTo>
                      <a:pt x="817"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2"/>
              <p:cNvSpPr/>
              <p:nvPr/>
            </p:nvSpPr>
            <p:spPr>
              <a:xfrm>
                <a:off x="981288" y="1598738"/>
                <a:ext cx="144916" cy="145510"/>
              </a:xfrm>
              <a:custGeom>
                <a:rect b="b" l="l" r="r" t="t"/>
                <a:pathLst>
                  <a:path extrusionOk="0" h="2451" w="2441">
                    <a:moveTo>
                      <a:pt x="1211" y="1"/>
                    </a:moveTo>
                    <a:lnTo>
                      <a:pt x="1278" y="193"/>
                    </a:lnTo>
                    <a:lnTo>
                      <a:pt x="1384" y="202"/>
                    </a:lnTo>
                    <a:lnTo>
                      <a:pt x="1480" y="222"/>
                    </a:lnTo>
                    <a:lnTo>
                      <a:pt x="1576" y="250"/>
                    </a:lnTo>
                    <a:lnTo>
                      <a:pt x="1672" y="289"/>
                    </a:lnTo>
                    <a:lnTo>
                      <a:pt x="1797" y="366"/>
                    </a:lnTo>
                    <a:lnTo>
                      <a:pt x="1902" y="452"/>
                    </a:lnTo>
                    <a:lnTo>
                      <a:pt x="2008" y="548"/>
                    </a:lnTo>
                    <a:lnTo>
                      <a:pt x="2095" y="664"/>
                    </a:lnTo>
                    <a:lnTo>
                      <a:pt x="2162" y="788"/>
                    </a:lnTo>
                    <a:lnTo>
                      <a:pt x="2210" y="933"/>
                    </a:lnTo>
                    <a:lnTo>
                      <a:pt x="2239" y="1077"/>
                    </a:lnTo>
                    <a:lnTo>
                      <a:pt x="2258" y="1221"/>
                    </a:lnTo>
                    <a:lnTo>
                      <a:pt x="2248" y="1326"/>
                    </a:lnTo>
                    <a:lnTo>
                      <a:pt x="2229" y="1432"/>
                    </a:lnTo>
                    <a:lnTo>
                      <a:pt x="2210" y="1528"/>
                    </a:lnTo>
                    <a:lnTo>
                      <a:pt x="2171" y="1624"/>
                    </a:lnTo>
                    <a:lnTo>
                      <a:pt x="2133" y="1711"/>
                    </a:lnTo>
                    <a:lnTo>
                      <a:pt x="2075" y="1797"/>
                    </a:lnTo>
                    <a:lnTo>
                      <a:pt x="2018" y="1884"/>
                    </a:lnTo>
                    <a:lnTo>
                      <a:pt x="1951" y="1951"/>
                    </a:lnTo>
                    <a:lnTo>
                      <a:pt x="1874" y="2018"/>
                    </a:lnTo>
                    <a:lnTo>
                      <a:pt x="1797" y="2076"/>
                    </a:lnTo>
                    <a:lnTo>
                      <a:pt x="1710" y="2133"/>
                    </a:lnTo>
                    <a:lnTo>
                      <a:pt x="1624" y="2172"/>
                    </a:lnTo>
                    <a:lnTo>
                      <a:pt x="1528" y="2210"/>
                    </a:lnTo>
                    <a:lnTo>
                      <a:pt x="1432" y="2239"/>
                    </a:lnTo>
                    <a:lnTo>
                      <a:pt x="1326" y="2249"/>
                    </a:lnTo>
                    <a:lnTo>
                      <a:pt x="1220" y="2258"/>
                    </a:lnTo>
                    <a:lnTo>
                      <a:pt x="1115" y="2249"/>
                    </a:lnTo>
                    <a:lnTo>
                      <a:pt x="1009" y="2239"/>
                    </a:lnTo>
                    <a:lnTo>
                      <a:pt x="913" y="2210"/>
                    </a:lnTo>
                    <a:lnTo>
                      <a:pt x="817" y="2172"/>
                    </a:lnTo>
                    <a:lnTo>
                      <a:pt x="731" y="2133"/>
                    </a:lnTo>
                    <a:lnTo>
                      <a:pt x="644" y="2076"/>
                    </a:lnTo>
                    <a:lnTo>
                      <a:pt x="567" y="2018"/>
                    </a:lnTo>
                    <a:lnTo>
                      <a:pt x="490" y="1951"/>
                    </a:lnTo>
                    <a:lnTo>
                      <a:pt x="423" y="1884"/>
                    </a:lnTo>
                    <a:lnTo>
                      <a:pt x="365" y="1797"/>
                    </a:lnTo>
                    <a:lnTo>
                      <a:pt x="308" y="1711"/>
                    </a:lnTo>
                    <a:lnTo>
                      <a:pt x="269" y="1624"/>
                    </a:lnTo>
                    <a:lnTo>
                      <a:pt x="231" y="1528"/>
                    </a:lnTo>
                    <a:lnTo>
                      <a:pt x="212" y="1432"/>
                    </a:lnTo>
                    <a:lnTo>
                      <a:pt x="193" y="1326"/>
                    </a:lnTo>
                    <a:lnTo>
                      <a:pt x="183" y="1221"/>
                    </a:lnTo>
                    <a:lnTo>
                      <a:pt x="193" y="1067"/>
                    </a:lnTo>
                    <a:lnTo>
                      <a:pt x="231" y="923"/>
                    </a:lnTo>
                    <a:lnTo>
                      <a:pt x="279" y="788"/>
                    </a:lnTo>
                    <a:lnTo>
                      <a:pt x="356" y="654"/>
                    </a:lnTo>
                    <a:lnTo>
                      <a:pt x="442" y="539"/>
                    </a:lnTo>
                    <a:lnTo>
                      <a:pt x="538" y="443"/>
                    </a:lnTo>
                    <a:lnTo>
                      <a:pt x="654" y="356"/>
                    </a:lnTo>
                    <a:lnTo>
                      <a:pt x="788" y="279"/>
                    </a:lnTo>
                    <a:lnTo>
                      <a:pt x="702" y="222"/>
                    </a:lnTo>
                    <a:lnTo>
                      <a:pt x="625" y="154"/>
                    </a:lnTo>
                    <a:lnTo>
                      <a:pt x="490" y="241"/>
                    </a:lnTo>
                    <a:lnTo>
                      <a:pt x="365" y="347"/>
                    </a:lnTo>
                    <a:lnTo>
                      <a:pt x="260" y="462"/>
                    </a:lnTo>
                    <a:lnTo>
                      <a:pt x="173" y="596"/>
                    </a:lnTo>
                    <a:lnTo>
                      <a:pt x="97" y="740"/>
                    </a:lnTo>
                    <a:lnTo>
                      <a:pt x="39" y="894"/>
                    </a:lnTo>
                    <a:lnTo>
                      <a:pt x="10" y="1057"/>
                    </a:lnTo>
                    <a:lnTo>
                      <a:pt x="0" y="1134"/>
                    </a:lnTo>
                    <a:lnTo>
                      <a:pt x="0" y="1221"/>
                    </a:lnTo>
                    <a:lnTo>
                      <a:pt x="0" y="1346"/>
                    </a:lnTo>
                    <a:lnTo>
                      <a:pt x="20" y="1470"/>
                    </a:lnTo>
                    <a:lnTo>
                      <a:pt x="48" y="1586"/>
                    </a:lnTo>
                    <a:lnTo>
                      <a:pt x="97" y="1701"/>
                    </a:lnTo>
                    <a:lnTo>
                      <a:pt x="145" y="1807"/>
                    </a:lnTo>
                    <a:lnTo>
                      <a:pt x="202" y="1903"/>
                    </a:lnTo>
                    <a:lnTo>
                      <a:pt x="279" y="1999"/>
                    </a:lnTo>
                    <a:lnTo>
                      <a:pt x="356" y="2085"/>
                    </a:lnTo>
                    <a:lnTo>
                      <a:pt x="442" y="2162"/>
                    </a:lnTo>
                    <a:lnTo>
                      <a:pt x="538" y="2239"/>
                    </a:lnTo>
                    <a:lnTo>
                      <a:pt x="634" y="2297"/>
                    </a:lnTo>
                    <a:lnTo>
                      <a:pt x="740" y="2354"/>
                    </a:lnTo>
                    <a:lnTo>
                      <a:pt x="855" y="2393"/>
                    </a:lnTo>
                    <a:lnTo>
                      <a:pt x="971" y="2421"/>
                    </a:lnTo>
                    <a:lnTo>
                      <a:pt x="1096" y="2441"/>
                    </a:lnTo>
                    <a:lnTo>
                      <a:pt x="1220" y="2450"/>
                    </a:lnTo>
                    <a:lnTo>
                      <a:pt x="1345" y="2441"/>
                    </a:lnTo>
                    <a:lnTo>
                      <a:pt x="1470" y="2421"/>
                    </a:lnTo>
                    <a:lnTo>
                      <a:pt x="1585" y="2393"/>
                    </a:lnTo>
                    <a:lnTo>
                      <a:pt x="1691" y="2354"/>
                    </a:lnTo>
                    <a:lnTo>
                      <a:pt x="1806" y="2297"/>
                    </a:lnTo>
                    <a:lnTo>
                      <a:pt x="1902" y="2239"/>
                    </a:lnTo>
                    <a:lnTo>
                      <a:pt x="1999" y="2162"/>
                    </a:lnTo>
                    <a:lnTo>
                      <a:pt x="2085" y="2085"/>
                    </a:lnTo>
                    <a:lnTo>
                      <a:pt x="2162" y="1999"/>
                    </a:lnTo>
                    <a:lnTo>
                      <a:pt x="2239" y="1903"/>
                    </a:lnTo>
                    <a:lnTo>
                      <a:pt x="2296" y="1807"/>
                    </a:lnTo>
                    <a:lnTo>
                      <a:pt x="2344" y="1701"/>
                    </a:lnTo>
                    <a:lnTo>
                      <a:pt x="2392" y="1586"/>
                    </a:lnTo>
                    <a:lnTo>
                      <a:pt x="2421" y="1470"/>
                    </a:lnTo>
                    <a:lnTo>
                      <a:pt x="2440" y="1346"/>
                    </a:lnTo>
                    <a:lnTo>
                      <a:pt x="2440" y="1221"/>
                    </a:lnTo>
                    <a:lnTo>
                      <a:pt x="2440" y="1125"/>
                    </a:lnTo>
                    <a:lnTo>
                      <a:pt x="2431" y="1038"/>
                    </a:lnTo>
                    <a:lnTo>
                      <a:pt x="2412" y="952"/>
                    </a:lnTo>
                    <a:lnTo>
                      <a:pt x="2392" y="856"/>
                    </a:lnTo>
                    <a:lnTo>
                      <a:pt x="2364" y="779"/>
                    </a:lnTo>
                    <a:lnTo>
                      <a:pt x="2325" y="692"/>
                    </a:lnTo>
                    <a:lnTo>
                      <a:pt x="2277" y="616"/>
                    </a:lnTo>
                    <a:lnTo>
                      <a:pt x="2239" y="539"/>
                    </a:lnTo>
                    <a:lnTo>
                      <a:pt x="2181" y="471"/>
                    </a:lnTo>
                    <a:lnTo>
                      <a:pt x="2123" y="404"/>
                    </a:lnTo>
                    <a:lnTo>
                      <a:pt x="2066" y="337"/>
                    </a:lnTo>
                    <a:lnTo>
                      <a:pt x="1999" y="279"/>
                    </a:lnTo>
                    <a:lnTo>
                      <a:pt x="1931" y="222"/>
                    </a:lnTo>
                    <a:lnTo>
                      <a:pt x="1854" y="174"/>
                    </a:lnTo>
                    <a:lnTo>
                      <a:pt x="1778" y="135"/>
                    </a:lnTo>
                    <a:lnTo>
                      <a:pt x="1701" y="97"/>
                    </a:lnTo>
                    <a:lnTo>
                      <a:pt x="1585" y="58"/>
                    </a:lnTo>
                    <a:lnTo>
                      <a:pt x="1470" y="20"/>
                    </a:lnTo>
                    <a:lnTo>
                      <a:pt x="1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2"/>
              <p:cNvSpPr/>
              <p:nvPr/>
            </p:nvSpPr>
            <p:spPr>
              <a:xfrm>
                <a:off x="1024032" y="1167027"/>
                <a:ext cx="435223" cy="190570"/>
              </a:xfrm>
              <a:custGeom>
                <a:rect b="b" l="l" r="r" t="t"/>
                <a:pathLst>
                  <a:path extrusionOk="0" h="3210" w="7331">
                    <a:moveTo>
                      <a:pt x="3555" y="1"/>
                    </a:moveTo>
                    <a:lnTo>
                      <a:pt x="3382" y="10"/>
                    </a:lnTo>
                    <a:lnTo>
                      <a:pt x="3219" y="20"/>
                    </a:lnTo>
                    <a:lnTo>
                      <a:pt x="2883" y="58"/>
                    </a:lnTo>
                    <a:lnTo>
                      <a:pt x="2566" y="116"/>
                    </a:lnTo>
                    <a:lnTo>
                      <a:pt x="2258" y="193"/>
                    </a:lnTo>
                    <a:lnTo>
                      <a:pt x="1970" y="279"/>
                    </a:lnTo>
                    <a:lnTo>
                      <a:pt x="1701" y="385"/>
                    </a:lnTo>
                    <a:lnTo>
                      <a:pt x="1442" y="500"/>
                    </a:lnTo>
                    <a:lnTo>
                      <a:pt x="1211" y="616"/>
                    </a:lnTo>
                    <a:lnTo>
                      <a:pt x="990" y="740"/>
                    </a:lnTo>
                    <a:lnTo>
                      <a:pt x="808" y="865"/>
                    </a:lnTo>
                    <a:lnTo>
                      <a:pt x="635" y="1000"/>
                    </a:lnTo>
                    <a:lnTo>
                      <a:pt x="500" y="1125"/>
                    </a:lnTo>
                    <a:lnTo>
                      <a:pt x="356" y="1288"/>
                    </a:lnTo>
                    <a:lnTo>
                      <a:pt x="231" y="1461"/>
                    </a:lnTo>
                    <a:lnTo>
                      <a:pt x="183" y="1547"/>
                    </a:lnTo>
                    <a:lnTo>
                      <a:pt x="135" y="1634"/>
                    </a:lnTo>
                    <a:lnTo>
                      <a:pt x="97" y="1720"/>
                    </a:lnTo>
                    <a:lnTo>
                      <a:pt x="68" y="1807"/>
                    </a:lnTo>
                    <a:lnTo>
                      <a:pt x="39" y="1893"/>
                    </a:lnTo>
                    <a:lnTo>
                      <a:pt x="20" y="1980"/>
                    </a:lnTo>
                    <a:lnTo>
                      <a:pt x="11" y="2066"/>
                    </a:lnTo>
                    <a:lnTo>
                      <a:pt x="1" y="2153"/>
                    </a:lnTo>
                    <a:lnTo>
                      <a:pt x="1" y="2239"/>
                    </a:lnTo>
                    <a:lnTo>
                      <a:pt x="11" y="2326"/>
                    </a:lnTo>
                    <a:lnTo>
                      <a:pt x="30" y="2402"/>
                    </a:lnTo>
                    <a:lnTo>
                      <a:pt x="49" y="2479"/>
                    </a:lnTo>
                    <a:lnTo>
                      <a:pt x="78" y="2556"/>
                    </a:lnTo>
                    <a:lnTo>
                      <a:pt x="116" y="2633"/>
                    </a:lnTo>
                    <a:lnTo>
                      <a:pt x="164" y="2700"/>
                    </a:lnTo>
                    <a:lnTo>
                      <a:pt x="212" y="2767"/>
                    </a:lnTo>
                    <a:lnTo>
                      <a:pt x="270" y="2835"/>
                    </a:lnTo>
                    <a:lnTo>
                      <a:pt x="347" y="2892"/>
                    </a:lnTo>
                    <a:lnTo>
                      <a:pt x="414" y="2950"/>
                    </a:lnTo>
                    <a:lnTo>
                      <a:pt x="500" y="2998"/>
                    </a:lnTo>
                    <a:lnTo>
                      <a:pt x="597" y="3046"/>
                    </a:lnTo>
                    <a:lnTo>
                      <a:pt x="693" y="3084"/>
                    </a:lnTo>
                    <a:lnTo>
                      <a:pt x="808" y="3123"/>
                    </a:lnTo>
                    <a:lnTo>
                      <a:pt x="923" y="3152"/>
                    </a:lnTo>
                    <a:lnTo>
                      <a:pt x="1048" y="3171"/>
                    </a:lnTo>
                    <a:lnTo>
                      <a:pt x="1182" y="3190"/>
                    </a:lnTo>
                    <a:lnTo>
                      <a:pt x="1327" y="3200"/>
                    </a:lnTo>
                    <a:lnTo>
                      <a:pt x="1480" y="3209"/>
                    </a:lnTo>
                    <a:lnTo>
                      <a:pt x="1634" y="3200"/>
                    </a:lnTo>
                    <a:lnTo>
                      <a:pt x="1768" y="3180"/>
                    </a:lnTo>
                    <a:lnTo>
                      <a:pt x="1903" y="3152"/>
                    </a:lnTo>
                    <a:lnTo>
                      <a:pt x="2037" y="3123"/>
                    </a:lnTo>
                    <a:lnTo>
                      <a:pt x="2153" y="3075"/>
                    </a:lnTo>
                    <a:lnTo>
                      <a:pt x="2258" y="3017"/>
                    </a:lnTo>
                    <a:lnTo>
                      <a:pt x="2364" y="2960"/>
                    </a:lnTo>
                    <a:lnTo>
                      <a:pt x="2460" y="2883"/>
                    </a:lnTo>
                    <a:lnTo>
                      <a:pt x="2547" y="2815"/>
                    </a:lnTo>
                    <a:lnTo>
                      <a:pt x="2633" y="2729"/>
                    </a:lnTo>
                    <a:lnTo>
                      <a:pt x="2710" y="2643"/>
                    </a:lnTo>
                    <a:lnTo>
                      <a:pt x="2777" y="2556"/>
                    </a:lnTo>
                    <a:lnTo>
                      <a:pt x="2835" y="2470"/>
                    </a:lnTo>
                    <a:lnTo>
                      <a:pt x="2892" y="2374"/>
                    </a:lnTo>
                    <a:lnTo>
                      <a:pt x="2998" y="2181"/>
                    </a:lnTo>
                    <a:lnTo>
                      <a:pt x="3075" y="1989"/>
                    </a:lnTo>
                    <a:lnTo>
                      <a:pt x="3133" y="1807"/>
                    </a:lnTo>
                    <a:lnTo>
                      <a:pt x="3181" y="1634"/>
                    </a:lnTo>
                    <a:lnTo>
                      <a:pt x="3219" y="1471"/>
                    </a:lnTo>
                    <a:lnTo>
                      <a:pt x="3248" y="1240"/>
                    </a:lnTo>
                    <a:lnTo>
                      <a:pt x="3257" y="1154"/>
                    </a:lnTo>
                    <a:lnTo>
                      <a:pt x="3325" y="1240"/>
                    </a:lnTo>
                    <a:lnTo>
                      <a:pt x="3517" y="1461"/>
                    </a:lnTo>
                    <a:lnTo>
                      <a:pt x="3661" y="1615"/>
                    </a:lnTo>
                    <a:lnTo>
                      <a:pt x="3824" y="1778"/>
                    </a:lnTo>
                    <a:lnTo>
                      <a:pt x="4016" y="1960"/>
                    </a:lnTo>
                    <a:lnTo>
                      <a:pt x="4247" y="2143"/>
                    </a:lnTo>
                    <a:lnTo>
                      <a:pt x="4487" y="2326"/>
                    </a:lnTo>
                    <a:lnTo>
                      <a:pt x="4756" y="2508"/>
                    </a:lnTo>
                    <a:lnTo>
                      <a:pt x="4900" y="2585"/>
                    </a:lnTo>
                    <a:lnTo>
                      <a:pt x="5054" y="2671"/>
                    </a:lnTo>
                    <a:lnTo>
                      <a:pt x="5207" y="2748"/>
                    </a:lnTo>
                    <a:lnTo>
                      <a:pt x="5371" y="2815"/>
                    </a:lnTo>
                    <a:lnTo>
                      <a:pt x="5534" y="2873"/>
                    </a:lnTo>
                    <a:lnTo>
                      <a:pt x="5697" y="2931"/>
                    </a:lnTo>
                    <a:lnTo>
                      <a:pt x="5880" y="2988"/>
                    </a:lnTo>
                    <a:lnTo>
                      <a:pt x="6053" y="3027"/>
                    </a:lnTo>
                    <a:lnTo>
                      <a:pt x="6235" y="3056"/>
                    </a:lnTo>
                    <a:lnTo>
                      <a:pt x="6427" y="3084"/>
                    </a:lnTo>
                    <a:lnTo>
                      <a:pt x="6620" y="3094"/>
                    </a:lnTo>
                    <a:lnTo>
                      <a:pt x="6821" y="3094"/>
                    </a:lnTo>
                    <a:lnTo>
                      <a:pt x="6956" y="3084"/>
                    </a:lnTo>
                    <a:lnTo>
                      <a:pt x="7061" y="3056"/>
                    </a:lnTo>
                    <a:lnTo>
                      <a:pt x="7148" y="3017"/>
                    </a:lnTo>
                    <a:lnTo>
                      <a:pt x="7225" y="2960"/>
                    </a:lnTo>
                    <a:lnTo>
                      <a:pt x="7273" y="2902"/>
                    </a:lnTo>
                    <a:lnTo>
                      <a:pt x="7311" y="2835"/>
                    </a:lnTo>
                    <a:lnTo>
                      <a:pt x="7330" y="2748"/>
                    </a:lnTo>
                    <a:lnTo>
                      <a:pt x="7330" y="2662"/>
                    </a:lnTo>
                    <a:lnTo>
                      <a:pt x="7330" y="2566"/>
                    </a:lnTo>
                    <a:lnTo>
                      <a:pt x="7311" y="2470"/>
                    </a:lnTo>
                    <a:lnTo>
                      <a:pt x="7282" y="2374"/>
                    </a:lnTo>
                    <a:lnTo>
                      <a:pt x="7254" y="2268"/>
                    </a:lnTo>
                    <a:lnTo>
                      <a:pt x="7167" y="2066"/>
                    </a:lnTo>
                    <a:lnTo>
                      <a:pt x="7071" y="1864"/>
                    </a:lnTo>
                    <a:lnTo>
                      <a:pt x="6985" y="1711"/>
                    </a:lnTo>
                    <a:lnTo>
                      <a:pt x="6898" y="1567"/>
                    </a:lnTo>
                    <a:lnTo>
                      <a:pt x="6802" y="1423"/>
                    </a:lnTo>
                    <a:lnTo>
                      <a:pt x="6696" y="1288"/>
                    </a:lnTo>
                    <a:lnTo>
                      <a:pt x="6581" y="1163"/>
                    </a:lnTo>
                    <a:lnTo>
                      <a:pt x="6466" y="1038"/>
                    </a:lnTo>
                    <a:lnTo>
                      <a:pt x="6341" y="923"/>
                    </a:lnTo>
                    <a:lnTo>
                      <a:pt x="6207" y="808"/>
                    </a:lnTo>
                    <a:lnTo>
                      <a:pt x="6072" y="712"/>
                    </a:lnTo>
                    <a:lnTo>
                      <a:pt x="5938" y="616"/>
                    </a:lnTo>
                    <a:lnTo>
                      <a:pt x="5793" y="520"/>
                    </a:lnTo>
                    <a:lnTo>
                      <a:pt x="5640" y="443"/>
                    </a:lnTo>
                    <a:lnTo>
                      <a:pt x="5486" y="366"/>
                    </a:lnTo>
                    <a:lnTo>
                      <a:pt x="5323" y="299"/>
                    </a:lnTo>
                    <a:lnTo>
                      <a:pt x="5169" y="241"/>
                    </a:lnTo>
                    <a:lnTo>
                      <a:pt x="4996" y="193"/>
                    </a:lnTo>
                    <a:lnTo>
                      <a:pt x="4814" y="145"/>
                    </a:lnTo>
                    <a:lnTo>
                      <a:pt x="4631" y="97"/>
                    </a:lnTo>
                    <a:lnTo>
                      <a:pt x="4449" y="68"/>
                    </a:lnTo>
                    <a:lnTo>
                      <a:pt x="4266" y="39"/>
                    </a:lnTo>
                    <a:lnTo>
                      <a:pt x="4084" y="20"/>
                    </a:lnTo>
                    <a:lnTo>
                      <a:pt x="3911" y="10"/>
                    </a:lnTo>
                    <a:lnTo>
                      <a:pt x="3728"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a:off x="1026347" y="1299948"/>
                <a:ext cx="87330" cy="211051"/>
              </a:xfrm>
              <a:custGeom>
                <a:rect b="b" l="l" r="r" t="t"/>
                <a:pathLst>
                  <a:path extrusionOk="0" h="3555" w="1471">
                    <a:moveTo>
                      <a:pt x="96" y="0"/>
                    </a:moveTo>
                    <a:lnTo>
                      <a:pt x="39" y="336"/>
                    </a:lnTo>
                    <a:lnTo>
                      <a:pt x="10" y="682"/>
                    </a:lnTo>
                    <a:lnTo>
                      <a:pt x="0" y="1018"/>
                    </a:lnTo>
                    <a:lnTo>
                      <a:pt x="10" y="1355"/>
                    </a:lnTo>
                    <a:lnTo>
                      <a:pt x="39" y="1681"/>
                    </a:lnTo>
                    <a:lnTo>
                      <a:pt x="77" y="1989"/>
                    </a:lnTo>
                    <a:lnTo>
                      <a:pt x="135" y="2286"/>
                    </a:lnTo>
                    <a:lnTo>
                      <a:pt x="202" y="2565"/>
                    </a:lnTo>
                    <a:lnTo>
                      <a:pt x="289" y="2815"/>
                    </a:lnTo>
                    <a:lnTo>
                      <a:pt x="385" y="3036"/>
                    </a:lnTo>
                    <a:lnTo>
                      <a:pt x="433" y="3132"/>
                    </a:lnTo>
                    <a:lnTo>
                      <a:pt x="490" y="3218"/>
                    </a:lnTo>
                    <a:lnTo>
                      <a:pt x="538" y="3295"/>
                    </a:lnTo>
                    <a:lnTo>
                      <a:pt x="596" y="3372"/>
                    </a:lnTo>
                    <a:lnTo>
                      <a:pt x="654" y="3429"/>
                    </a:lnTo>
                    <a:lnTo>
                      <a:pt x="721" y="3478"/>
                    </a:lnTo>
                    <a:lnTo>
                      <a:pt x="778" y="3516"/>
                    </a:lnTo>
                    <a:lnTo>
                      <a:pt x="846" y="3535"/>
                    </a:lnTo>
                    <a:lnTo>
                      <a:pt x="913" y="3554"/>
                    </a:lnTo>
                    <a:lnTo>
                      <a:pt x="971" y="3554"/>
                    </a:lnTo>
                    <a:lnTo>
                      <a:pt x="1038" y="3535"/>
                    </a:lnTo>
                    <a:lnTo>
                      <a:pt x="1105" y="3506"/>
                    </a:lnTo>
                    <a:lnTo>
                      <a:pt x="1172" y="3468"/>
                    </a:lnTo>
                    <a:lnTo>
                      <a:pt x="1230" y="3410"/>
                    </a:lnTo>
                    <a:lnTo>
                      <a:pt x="1278" y="3353"/>
                    </a:lnTo>
                    <a:lnTo>
                      <a:pt x="1326" y="3276"/>
                    </a:lnTo>
                    <a:lnTo>
                      <a:pt x="1355" y="3189"/>
                    </a:lnTo>
                    <a:lnTo>
                      <a:pt x="1393" y="3103"/>
                    </a:lnTo>
                    <a:lnTo>
                      <a:pt x="1412" y="2997"/>
                    </a:lnTo>
                    <a:lnTo>
                      <a:pt x="1432" y="2892"/>
                    </a:lnTo>
                    <a:lnTo>
                      <a:pt x="1460" y="2661"/>
                    </a:lnTo>
                    <a:lnTo>
                      <a:pt x="1470" y="2421"/>
                    </a:lnTo>
                    <a:lnTo>
                      <a:pt x="1460" y="2161"/>
                    </a:lnTo>
                    <a:lnTo>
                      <a:pt x="1441" y="1902"/>
                    </a:lnTo>
                    <a:lnTo>
                      <a:pt x="1422" y="1652"/>
                    </a:lnTo>
                    <a:lnTo>
                      <a:pt x="1393" y="1412"/>
                    </a:lnTo>
                    <a:lnTo>
                      <a:pt x="1326" y="989"/>
                    </a:lnTo>
                    <a:lnTo>
                      <a:pt x="1268" y="701"/>
                    </a:lnTo>
                    <a:lnTo>
                      <a:pt x="1240" y="586"/>
                    </a:lnTo>
                    <a:lnTo>
                      <a:pt x="96" y="0"/>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628294" y="3316441"/>
                <a:ext cx="277781" cy="507058"/>
              </a:xfrm>
              <a:custGeom>
                <a:rect b="b" l="l" r="r" t="t"/>
                <a:pathLst>
                  <a:path extrusionOk="0" h="8541" w="4679">
                    <a:moveTo>
                      <a:pt x="1845" y="1"/>
                    </a:moveTo>
                    <a:lnTo>
                      <a:pt x="1652" y="10"/>
                    </a:lnTo>
                    <a:lnTo>
                      <a:pt x="1460" y="39"/>
                    </a:lnTo>
                    <a:lnTo>
                      <a:pt x="1278" y="77"/>
                    </a:lnTo>
                    <a:lnTo>
                      <a:pt x="1095" y="126"/>
                    </a:lnTo>
                    <a:lnTo>
                      <a:pt x="922" y="183"/>
                    </a:lnTo>
                    <a:lnTo>
                      <a:pt x="759" y="250"/>
                    </a:lnTo>
                    <a:lnTo>
                      <a:pt x="605" y="327"/>
                    </a:lnTo>
                    <a:lnTo>
                      <a:pt x="461" y="404"/>
                    </a:lnTo>
                    <a:lnTo>
                      <a:pt x="336" y="491"/>
                    </a:lnTo>
                    <a:lnTo>
                      <a:pt x="240" y="577"/>
                    </a:lnTo>
                    <a:lnTo>
                      <a:pt x="154" y="663"/>
                    </a:lnTo>
                    <a:lnTo>
                      <a:pt x="96" y="760"/>
                    </a:lnTo>
                    <a:lnTo>
                      <a:pt x="77" y="798"/>
                    </a:lnTo>
                    <a:lnTo>
                      <a:pt x="67" y="846"/>
                    </a:lnTo>
                    <a:lnTo>
                      <a:pt x="48" y="990"/>
                    </a:lnTo>
                    <a:lnTo>
                      <a:pt x="29" y="1144"/>
                    </a:lnTo>
                    <a:lnTo>
                      <a:pt x="10" y="1499"/>
                    </a:lnTo>
                    <a:lnTo>
                      <a:pt x="0" y="1883"/>
                    </a:lnTo>
                    <a:lnTo>
                      <a:pt x="0" y="2277"/>
                    </a:lnTo>
                    <a:lnTo>
                      <a:pt x="19" y="3027"/>
                    </a:lnTo>
                    <a:lnTo>
                      <a:pt x="19" y="3344"/>
                    </a:lnTo>
                    <a:lnTo>
                      <a:pt x="19" y="3584"/>
                    </a:lnTo>
                    <a:lnTo>
                      <a:pt x="29" y="3728"/>
                    </a:lnTo>
                    <a:lnTo>
                      <a:pt x="39" y="3920"/>
                    </a:lnTo>
                    <a:lnTo>
                      <a:pt x="77" y="4458"/>
                    </a:lnTo>
                    <a:lnTo>
                      <a:pt x="154" y="5111"/>
                    </a:lnTo>
                    <a:lnTo>
                      <a:pt x="240" y="5812"/>
                    </a:lnTo>
                    <a:lnTo>
                      <a:pt x="288" y="6149"/>
                    </a:lnTo>
                    <a:lnTo>
                      <a:pt x="346" y="6466"/>
                    </a:lnTo>
                    <a:lnTo>
                      <a:pt x="404" y="6763"/>
                    </a:lnTo>
                    <a:lnTo>
                      <a:pt x="461" y="7023"/>
                    </a:lnTo>
                    <a:lnTo>
                      <a:pt x="529" y="7225"/>
                    </a:lnTo>
                    <a:lnTo>
                      <a:pt x="557" y="7311"/>
                    </a:lnTo>
                    <a:lnTo>
                      <a:pt x="586" y="7369"/>
                    </a:lnTo>
                    <a:lnTo>
                      <a:pt x="615" y="7426"/>
                    </a:lnTo>
                    <a:lnTo>
                      <a:pt x="653" y="7455"/>
                    </a:lnTo>
                    <a:lnTo>
                      <a:pt x="682" y="7465"/>
                    </a:lnTo>
                    <a:lnTo>
                      <a:pt x="711" y="7455"/>
                    </a:lnTo>
                    <a:lnTo>
                      <a:pt x="749" y="7426"/>
                    </a:lnTo>
                    <a:lnTo>
                      <a:pt x="769" y="7397"/>
                    </a:lnTo>
                    <a:lnTo>
                      <a:pt x="826" y="7311"/>
                    </a:lnTo>
                    <a:lnTo>
                      <a:pt x="865" y="7196"/>
                    </a:lnTo>
                    <a:lnTo>
                      <a:pt x="903" y="7071"/>
                    </a:lnTo>
                    <a:lnTo>
                      <a:pt x="932" y="6917"/>
                    </a:lnTo>
                    <a:lnTo>
                      <a:pt x="951" y="6754"/>
                    </a:lnTo>
                    <a:lnTo>
                      <a:pt x="990" y="6427"/>
                    </a:lnTo>
                    <a:lnTo>
                      <a:pt x="999" y="6101"/>
                    </a:lnTo>
                    <a:lnTo>
                      <a:pt x="1009" y="5822"/>
                    </a:lnTo>
                    <a:lnTo>
                      <a:pt x="1009" y="5553"/>
                    </a:lnTo>
                    <a:lnTo>
                      <a:pt x="1086" y="5976"/>
                    </a:lnTo>
                    <a:lnTo>
                      <a:pt x="1172" y="6408"/>
                    </a:lnTo>
                    <a:lnTo>
                      <a:pt x="1287" y="6898"/>
                    </a:lnTo>
                    <a:lnTo>
                      <a:pt x="1355" y="7148"/>
                    </a:lnTo>
                    <a:lnTo>
                      <a:pt x="1432" y="7388"/>
                    </a:lnTo>
                    <a:lnTo>
                      <a:pt x="1499" y="7609"/>
                    </a:lnTo>
                    <a:lnTo>
                      <a:pt x="1585" y="7810"/>
                    </a:lnTo>
                    <a:lnTo>
                      <a:pt x="1662" y="7974"/>
                    </a:lnTo>
                    <a:lnTo>
                      <a:pt x="1701" y="8041"/>
                    </a:lnTo>
                    <a:lnTo>
                      <a:pt x="1739" y="8099"/>
                    </a:lnTo>
                    <a:lnTo>
                      <a:pt x="1787" y="8147"/>
                    </a:lnTo>
                    <a:lnTo>
                      <a:pt x="1825" y="8176"/>
                    </a:lnTo>
                    <a:lnTo>
                      <a:pt x="1864" y="8195"/>
                    </a:lnTo>
                    <a:lnTo>
                      <a:pt x="1912" y="8195"/>
                    </a:lnTo>
                    <a:lnTo>
                      <a:pt x="1941" y="8185"/>
                    </a:lnTo>
                    <a:lnTo>
                      <a:pt x="1979" y="8156"/>
                    </a:lnTo>
                    <a:lnTo>
                      <a:pt x="2008" y="8118"/>
                    </a:lnTo>
                    <a:lnTo>
                      <a:pt x="2027" y="8070"/>
                    </a:lnTo>
                    <a:lnTo>
                      <a:pt x="2046" y="8003"/>
                    </a:lnTo>
                    <a:lnTo>
                      <a:pt x="2056" y="7935"/>
                    </a:lnTo>
                    <a:lnTo>
                      <a:pt x="2085" y="7762"/>
                    </a:lnTo>
                    <a:lnTo>
                      <a:pt x="2085" y="7570"/>
                    </a:lnTo>
                    <a:lnTo>
                      <a:pt x="2085" y="7349"/>
                    </a:lnTo>
                    <a:lnTo>
                      <a:pt x="2075" y="7119"/>
                    </a:lnTo>
                    <a:lnTo>
                      <a:pt x="2056" y="6879"/>
                    </a:lnTo>
                    <a:lnTo>
                      <a:pt x="2008" y="6408"/>
                    </a:lnTo>
                    <a:lnTo>
                      <a:pt x="1950" y="6005"/>
                    </a:lnTo>
                    <a:lnTo>
                      <a:pt x="1893" y="5611"/>
                    </a:lnTo>
                    <a:lnTo>
                      <a:pt x="2027" y="6120"/>
                    </a:lnTo>
                    <a:lnTo>
                      <a:pt x="2181" y="6629"/>
                    </a:lnTo>
                    <a:lnTo>
                      <a:pt x="2363" y="7196"/>
                    </a:lnTo>
                    <a:lnTo>
                      <a:pt x="2469" y="7484"/>
                    </a:lnTo>
                    <a:lnTo>
                      <a:pt x="2575" y="7753"/>
                    </a:lnTo>
                    <a:lnTo>
                      <a:pt x="2690" y="8003"/>
                    </a:lnTo>
                    <a:lnTo>
                      <a:pt x="2796" y="8214"/>
                    </a:lnTo>
                    <a:lnTo>
                      <a:pt x="2853" y="8300"/>
                    </a:lnTo>
                    <a:lnTo>
                      <a:pt x="2911" y="8377"/>
                    </a:lnTo>
                    <a:lnTo>
                      <a:pt x="2959" y="8445"/>
                    </a:lnTo>
                    <a:lnTo>
                      <a:pt x="3017" y="8493"/>
                    </a:lnTo>
                    <a:lnTo>
                      <a:pt x="3065" y="8521"/>
                    </a:lnTo>
                    <a:lnTo>
                      <a:pt x="3113" y="8541"/>
                    </a:lnTo>
                    <a:lnTo>
                      <a:pt x="3161" y="8531"/>
                    </a:lnTo>
                    <a:lnTo>
                      <a:pt x="3209" y="8512"/>
                    </a:lnTo>
                    <a:lnTo>
                      <a:pt x="3228" y="8483"/>
                    </a:lnTo>
                    <a:lnTo>
                      <a:pt x="3247" y="8445"/>
                    </a:lnTo>
                    <a:lnTo>
                      <a:pt x="3257" y="8387"/>
                    </a:lnTo>
                    <a:lnTo>
                      <a:pt x="3257" y="8320"/>
                    </a:lnTo>
                    <a:lnTo>
                      <a:pt x="3257" y="8156"/>
                    </a:lnTo>
                    <a:lnTo>
                      <a:pt x="3238" y="7945"/>
                    </a:lnTo>
                    <a:lnTo>
                      <a:pt x="3218" y="7695"/>
                    </a:lnTo>
                    <a:lnTo>
                      <a:pt x="3180" y="7436"/>
                    </a:lnTo>
                    <a:lnTo>
                      <a:pt x="3084" y="6869"/>
                    </a:lnTo>
                    <a:lnTo>
                      <a:pt x="2978" y="6312"/>
                    </a:lnTo>
                    <a:lnTo>
                      <a:pt x="2882" y="5832"/>
                    </a:lnTo>
                    <a:lnTo>
                      <a:pt x="2776" y="5361"/>
                    </a:lnTo>
                    <a:lnTo>
                      <a:pt x="3036" y="5995"/>
                    </a:lnTo>
                    <a:lnTo>
                      <a:pt x="3218" y="6418"/>
                    </a:lnTo>
                    <a:lnTo>
                      <a:pt x="3420" y="6850"/>
                    </a:lnTo>
                    <a:lnTo>
                      <a:pt x="3516" y="7052"/>
                    </a:lnTo>
                    <a:lnTo>
                      <a:pt x="3622" y="7234"/>
                    </a:lnTo>
                    <a:lnTo>
                      <a:pt x="3718" y="7397"/>
                    </a:lnTo>
                    <a:lnTo>
                      <a:pt x="3804" y="7532"/>
                    </a:lnTo>
                    <a:lnTo>
                      <a:pt x="3891" y="7638"/>
                    </a:lnTo>
                    <a:lnTo>
                      <a:pt x="3929" y="7666"/>
                    </a:lnTo>
                    <a:lnTo>
                      <a:pt x="3968" y="7695"/>
                    </a:lnTo>
                    <a:lnTo>
                      <a:pt x="4006" y="7705"/>
                    </a:lnTo>
                    <a:lnTo>
                      <a:pt x="4035" y="7705"/>
                    </a:lnTo>
                    <a:lnTo>
                      <a:pt x="4064" y="7686"/>
                    </a:lnTo>
                    <a:lnTo>
                      <a:pt x="4092" y="7657"/>
                    </a:lnTo>
                    <a:lnTo>
                      <a:pt x="4112" y="7618"/>
                    </a:lnTo>
                    <a:lnTo>
                      <a:pt x="4131" y="7551"/>
                    </a:lnTo>
                    <a:lnTo>
                      <a:pt x="4131" y="7474"/>
                    </a:lnTo>
                    <a:lnTo>
                      <a:pt x="4131" y="7369"/>
                    </a:lnTo>
                    <a:lnTo>
                      <a:pt x="4112" y="7128"/>
                    </a:lnTo>
                    <a:lnTo>
                      <a:pt x="4073" y="6840"/>
                    </a:lnTo>
                    <a:lnTo>
                      <a:pt x="4016" y="6514"/>
                    </a:lnTo>
                    <a:lnTo>
                      <a:pt x="3939" y="6158"/>
                    </a:lnTo>
                    <a:lnTo>
                      <a:pt x="3766" y="5399"/>
                    </a:lnTo>
                    <a:lnTo>
                      <a:pt x="3583" y="4660"/>
                    </a:lnTo>
                    <a:lnTo>
                      <a:pt x="3420" y="4026"/>
                    </a:lnTo>
                    <a:lnTo>
                      <a:pt x="3247" y="3411"/>
                    </a:lnTo>
                    <a:lnTo>
                      <a:pt x="3286" y="3449"/>
                    </a:lnTo>
                    <a:lnTo>
                      <a:pt x="3372" y="3545"/>
                    </a:lnTo>
                    <a:lnTo>
                      <a:pt x="3430" y="3622"/>
                    </a:lnTo>
                    <a:lnTo>
                      <a:pt x="3487" y="3709"/>
                    </a:lnTo>
                    <a:lnTo>
                      <a:pt x="3545" y="3805"/>
                    </a:lnTo>
                    <a:lnTo>
                      <a:pt x="3593" y="3930"/>
                    </a:lnTo>
                    <a:lnTo>
                      <a:pt x="3766" y="4371"/>
                    </a:lnTo>
                    <a:lnTo>
                      <a:pt x="3900" y="4669"/>
                    </a:lnTo>
                    <a:lnTo>
                      <a:pt x="4044" y="4977"/>
                    </a:lnTo>
                    <a:lnTo>
                      <a:pt x="4121" y="5121"/>
                    </a:lnTo>
                    <a:lnTo>
                      <a:pt x="4198" y="5246"/>
                    </a:lnTo>
                    <a:lnTo>
                      <a:pt x="4275" y="5351"/>
                    </a:lnTo>
                    <a:lnTo>
                      <a:pt x="4352" y="5428"/>
                    </a:lnTo>
                    <a:lnTo>
                      <a:pt x="4390" y="5457"/>
                    </a:lnTo>
                    <a:lnTo>
                      <a:pt x="4419" y="5476"/>
                    </a:lnTo>
                    <a:lnTo>
                      <a:pt x="4457" y="5495"/>
                    </a:lnTo>
                    <a:lnTo>
                      <a:pt x="4486" y="5495"/>
                    </a:lnTo>
                    <a:lnTo>
                      <a:pt x="4525" y="5486"/>
                    </a:lnTo>
                    <a:lnTo>
                      <a:pt x="4554" y="5476"/>
                    </a:lnTo>
                    <a:lnTo>
                      <a:pt x="4582" y="5447"/>
                    </a:lnTo>
                    <a:lnTo>
                      <a:pt x="4611" y="5399"/>
                    </a:lnTo>
                    <a:lnTo>
                      <a:pt x="4630" y="5351"/>
                    </a:lnTo>
                    <a:lnTo>
                      <a:pt x="4650" y="5294"/>
                    </a:lnTo>
                    <a:lnTo>
                      <a:pt x="4669" y="5150"/>
                    </a:lnTo>
                    <a:lnTo>
                      <a:pt x="4678" y="4986"/>
                    </a:lnTo>
                    <a:lnTo>
                      <a:pt x="4678" y="4794"/>
                    </a:lnTo>
                    <a:lnTo>
                      <a:pt x="4659" y="4592"/>
                    </a:lnTo>
                    <a:lnTo>
                      <a:pt x="4630" y="4371"/>
                    </a:lnTo>
                    <a:lnTo>
                      <a:pt x="4582" y="4141"/>
                    </a:lnTo>
                    <a:lnTo>
                      <a:pt x="4544" y="3910"/>
                    </a:lnTo>
                    <a:lnTo>
                      <a:pt x="4429" y="3440"/>
                    </a:lnTo>
                    <a:lnTo>
                      <a:pt x="4313" y="2998"/>
                    </a:lnTo>
                    <a:lnTo>
                      <a:pt x="4198" y="2604"/>
                    </a:lnTo>
                    <a:lnTo>
                      <a:pt x="4102" y="2306"/>
                    </a:lnTo>
                    <a:lnTo>
                      <a:pt x="4035" y="2133"/>
                    </a:lnTo>
                    <a:lnTo>
                      <a:pt x="3939" y="1951"/>
                    </a:lnTo>
                    <a:lnTo>
                      <a:pt x="3833" y="1759"/>
                    </a:lnTo>
                    <a:lnTo>
                      <a:pt x="3708" y="1557"/>
                    </a:lnTo>
                    <a:lnTo>
                      <a:pt x="3574" y="1365"/>
                    </a:lnTo>
                    <a:lnTo>
                      <a:pt x="3430" y="1182"/>
                    </a:lnTo>
                    <a:lnTo>
                      <a:pt x="3295" y="1009"/>
                    </a:lnTo>
                    <a:lnTo>
                      <a:pt x="3151" y="865"/>
                    </a:lnTo>
                    <a:lnTo>
                      <a:pt x="3055" y="760"/>
                    </a:lnTo>
                    <a:lnTo>
                      <a:pt x="2959" y="635"/>
                    </a:lnTo>
                    <a:lnTo>
                      <a:pt x="2767" y="385"/>
                    </a:lnTo>
                    <a:lnTo>
                      <a:pt x="2680" y="270"/>
                    </a:lnTo>
                    <a:lnTo>
                      <a:pt x="2584" y="174"/>
                    </a:lnTo>
                    <a:lnTo>
                      <a:pt x="2536" y="135"/>
                    </a:lnTo>
                    <a:lnTo>
                      <a:pt x="2488" y="97"/>
                    </a:lnTo>
                    <a:lnTo>
                      <a:pt x="2431" y="77"/>
                    </a:lnTo>
                    <a:lnTo>
                      <a:pt x="2383" y="58"/>
                    </a:lnTo>
                    <a:lnTo>
                      <a:pt x="2210" y="20"/>
                    </a:lnTo>
                    <a:lnTo>
                      <a:pt x="2027" y="1"/>
                    </a:lnTo>
                    <a:close/>
                  </a:path>
                </a:pathLst>
              </a:custGeom>
              <a:solidFill>
                <a:srgbClr val="A6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457200" y="1953452"/>
                <a:ext cx="557817" cy="1463468"/>
              </a:xfrm>
              <a:custGeom>
                <a:rect b="b" l="l" r="r" t="t"/>
                <a:pathLst>
                  <a:path extrusionOk="0" h="24651" w="9396">
                    <a:moveTo>
                      <a:pt x="4631" y="1"/>
                    </a:moveTo>
                    <a:lnTo>
                      <a:pt x="4534" y="174"/>
                    </a:lnTo>
                    <a:lnTo>
                      <a:pt x="4448" y="347"/>
                    </a:lnTo>
                    <a:lnTo>
                      <a:pt x="4266" y="683"/>
                    </a:lnTo>
                    <a:lnTo>
                      <a:pt x="3910" y="1365"/>
                    </a:lnTo>
                    <a:lnTo>
                      <a:pt x="3564" y="2047"/>
                    </a:lnTo>
                    <a:lnTo>
                      <a:pt x="3228" y="2739"/>
                    </a:lnTo>
                    <a:lnTo>
                      <a:pt x="2565" y="4122"/>
                    </a:lnTo>
                    <a:lnTo>
                      <a:pt x="2239" y="4823"/>
                    </a:lnTo>
                    <a:lnTo>
                      <a:pt x="1931" y="5534"/>
                    </a:lnTo>
                    <a:lnTo>
                      <a:pt x="1624" y="6245"/>
                    </a:lnTo>
                    <a:lnTo>
                      <a:pt x="1316" y="6975"/>
                    </a:lnTo>
                    <a:lnTo>
                      <a:pt x="1028" y="7715"/>
                    </a:lnTo>
                    <a:lnTo>
                      <a:pt x="750" y="8473"/>
                    </a:lnTo>
                    <a:lnTo>
                      <a:pt x="615" y="8867"/>
                    </a:lnTo>
                    <a:lnTo>
                      <a:pt x="481" y="9271"/>
                    </a:lnTo>
                    <a:lnTo>
                      <a:pt x="356" y="9693"/>
                    </a:lnTo>
                    <a:lnTo>
                      <a:pt x="231" y="10145"/>
                    </a:lnTo>
                    <a:lnTo>
                      <a:pt x="173" y="10385"/>
                    </a:lnTo>
                    <a:lnTo>
                      <a:pt x="116" y="10644"/>
                    </a:lnTo>
                    <a:lnTo>
                      <a:pt x="68" y="10933"/>
                    </a:lnTo>
                    <a:lnTo>
                      <a:pt x="29" y="11259"/>
                    </a:lnTo>
                    <a:lnTo>
                      <a:pt x="20" y="11346"/>
                    </a:lnTo>
                    <a:lnTo>
                      <a:pt x="10" y="11451"/>
                    </a:lnTo>
                    <a:lnTo>
                      <a:pt x="0" y="11663"/>
                    </a:lnTo>
                    <a:lnTo>
                      <a:pt x="0" y="11922"/>
                    </a:lnTo>
                    <a:lnTo>
                      <a:pt x="10" y="12018"/>
                    </a:lnTo>
                    <a:lnTo>
                      <a:pt x="48" y="12422"/>
                    </a:lnTo>
                    <a:lnTo>
                      <a:pt x="87" y="12815"/>
                    </a:lnTo>
                    <a:lnTo>
                      <a:pt x="125" y="13219"/>
                    </a:lnTo>
                    <a:lnTo>
                      <a:pt x="173" y="13603"/>
                    </a:lnTo>
                    <a:lnTo>
                      <a:pt x="221" y="13997"/>
                    </a:lnTo>
                    <a:lnTo>
                      <a:pt x="269" y="14391"/>
                    </a:lnTo>
                    <a:lnTo>
                      <a:pt x="327" y="14775"/>
                    </a:lnTo>
                    <a:lnTo>
                      <a:pt x="385" y="15159"/>
                    </a:lnTo>
                    <a:lnTo>
                      <a:pt x="442" y="15544"/>
                    </a:lnTo>
                    <a:lnTo>
                      <a:pt x="577" y="16312"/>
                    </a:lnTo>
                    <a:lnTo>
                      <a:pt x="711" y="17071"/>
                    </a:lnTo>
                    <a:lnTo>
                      <a:pt x="855" y="17830"/>
                    </a:lnTo>
                    <a:lnTo>
                      <a:pt x="1009" y="18589"/>
                    </a:lnTo>
                    <a:lnTo>
                      <a:pt x="1172" y="19348"/>
                    </a:lnTo>
                    <a:lnTo>
                      <a:pt x="1345" y="20097"/>
                    </a:lnTo>
                    <a:lnTo>
                      <a:pt x="1528" y="20856"/>
                    </a:lnTo>
                    <a:lnTo>
                      <a:pt x="1729" y="21605"/>
                    </a:lnTo>
                    <a:lnTo>
                      <a:pt x="1826" y="21980"/>
                    </a:lnTo>
                    <a:lnTo>
                      <a:pt x="1941" y="22364"/>
                    </a:lnTo>
                    <a:lnTo>
                      <a:pt x="2046" y="22739"/>
                    </a:lnTo>
                    <a:lnTo>
                      <a:pt x="2162" y="23113"/>
                    </a:lnTo>
                    <a:lnTo>
                      <a:pt x="2287" y="23498"/>
                    </a:lnTo>
                    <a:lnTo>
                      <a:pt x="2412" y="23882"/>
                    </a:lnTo>
                    <a:lnTo>
                      <a:pt x="2479" y="24064"/>
                    </a:lnTo>
                    <a:lnTo>
                      <a:pt x="2556" y="24266"/>
                    </a:lnTo>
                    <a:lnTo>
                      <a:pt x="2700" y="24650"/>
                    </a:lnTo>
                    <a:lnTo>
                      <a:pt x="5995" y="23632"/>
                    </a:lnTo>
                    <a:lnTo>
                      <a:pt x="5927" y="23296"/>
                    </a:lnTo>
                    <a:lnTo>
                      <a:pt x="5899" y="23133"/>
                    </a:lnTo>
                    <a:lnTo>
                      <a:pt x="5870" y="22960"/>
                    </a:lnTo>
                    <a:lnTo>
                      <a:pt x="5812" y="22614"/>
                    </a:lnTo>
                    <a:lnTo>
                      <a:pt x="5754" y="22268"/>
                    </a:lnTo>
                    <a:lnTo>
                      <a:pt x="5706" y="21913"/>
                    </a:lnTo>
                    <a:lnTo>
                      <a:pt x="5658" y="21557"/>
                    </a:lnTo>
                    <a:lnTo>
                      <a:pt x="5610" y="21202"/>
                    </a:lnTo>
                    <a:lnTo>
                      <a:pt x="5562" y="20846"/>
                    </a:lnTo>
                    <a:lnTo>
                      <a:pt x="5476" y="20126"/>
                    </a:lnTo>
                    <a:lnTo>
                      <a:pt x="5399" y="19405"/>
                    </a:lnTo>
                    <a:lnTo>
                      <a:pt x="5255" y="17945"/>
                    </a:lnTo>
                    <a:lnTo>
                      <a:pt x="5140" y="16495"/>
                    </a:lnTo>
                    <a:lnTo>
                      <a:pt x="5092" y="15765"/>
                    </a:lnTo>
                    <a:lnTo>
                      <a:pt x="5044" y="15044"/>
                    </a:lnTo>
                    <a:lnTo>
                      <a:pt x="5024" y="14679"/>
                    </a:lnTo>
                    <a:lnTo>
                      <a:pt x="5005" y="14324"/>
                    </a:lnTo>
                    <a:lnTo>
                      <a:pt x="4976" y="13603"/>
                    </a:lnTo>
                    <a:lnTo>
                      <a:pt x="4967" y="13248"/>
                    </a:lnTo>
                    <a:lnTo>
                      <a:pt x="4957" y="12892"/>
                    </a:lnTo>
                    <a:lnTo>
                      <a:pt x="4957" y="12537"/>
                    </a:lnTo>
                    <a:lnTo>
                      <a:pt x="4957" y="12181"/>
                    </a:lnTo>
                    <a:lnTo>
                      <a:pt x="4957" y="11836"/>
                    </a:lnTo>
                    <a:lnTo>
                      <a:pt x="4957" y="11816"/>
                    </a:lnTo>
                    <a:lnTo>
                      <a:pt x="4967" y="11845"/>
                    </a:lnTo>
                    <a:lnTo>
                      <a:pt x="4967" y="11855"/>
                    </a:lnTo>
                    <a:lnTo>
                      <a:pt x="5005" y="11730"/>
                    </a:lnTo>
                    <a:lnTo>
                      <a:pt x="5072" y="11499"/>
                    </a:lnTo>
                    <a:lnTo>
                      <a:pt x="5168" y="11230"/>
                    </a:lnTo>
                    <a:lnTo>
                      <a:pt x="5274" y="10942"/>
                    </a:lnTo>
                    <a:lnTo>
                      <a:pt x="5399" y="10635"/>
                    </a:lnTo>
                    <a:lnTo>
                      <a:pt x="5534" y="10327"/>
                    </a:lnTo>
                    <a:lnTo>
                      <a:pt x="5812" y="9693"/>
                    </a:lnTo>
                    <a:lnTo>
                      <a:pt x="6100" y="9059"/>
                    </a:lnTo>
                    <a:lnTo>
                      <a:pt x="6417" y="8416"/>
                    </a:lnTo>
                    <a:lnTo>
                      <a:pt x="6734" y="7763"/>
                    </a:lnTo>
                    <a:lnTo>
                      <a:pt x="7051" y="7109"/>
                    </a:lnTo>
                    <a:lnTo>
                      <a:pt x="7378" y="6466"/>
                    </a:lnTo>
                    <a:lnTo>
                      <a:pt x="8050" y="5159"/>
                    </a:lnTo>
                    <a:lnTo>
                      <a:pt x="8723" y="3853"/>
                    </a:lnTo>
                    <a:lnTo>
                      <a:pt x="9395" y="2566"/>
                    </a:lnTo>
                    <a:lnTo>
                      <a:pt x="46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3" name="Google Shape;743;p22"/>
          <p:cNvSpPr/>
          <p:nvPr/>
        </p:nvSpPr>
        <p:spPr>
          <a:xfrm>
            <a:off x="1609029" y="1155130"/>
            <a:ext cx="2209353" cy="3576842"/>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56C7B8">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22"/>
          <p:cNvGrpSpPr/>
          <p:nvPr/>
        </p:nvGrpSpPr>
        <p:grpSpPr>
          <a:xfrm>
            <a:off x="1949399" y="1409774"/>
            <a:ext cx="300887" cy="300754"/>
            <a:chOff x="2766050" y="-563975"/>
            <a:chExt cx="451850" cy="451650"/>
          </a:xfrm>
        </p:grpSpPr>
        <p:sp>
          <p:nvSpPr>
            <p:cNvPr id="745" name="Google Shape;745;p22"/>
            <p:cNvSpPr/>
            <p:nvPr/>
          </p:nvSpPr>
          <p:spPr>
            <a:xfrm>
              <a:off x="2869375" y="-460875"/>
              <a:ext cx="245200" cy="245425"/>
            </a:xfrm>
            <a:custGeom>
              <a:rect b="b" l="l" r="r" t="t"/>
              <a:pathLst>
                <a:path extrusionOk="0" h="9817" w="9808">
                  <a:moveTo>
                    <a:pt x="4904" y="1"/>
                  </a:moveTo>
                  <a:lnTo>
                    <a:pt x="4650" y="9"/>
                  </a:lnTo>
                  <a:lnTo>
                    <a:pt x="4404" y="26"/>
                  </a:lnTo>
                  <a:lnTo>
                    <a:pt x="4159" y="60"/>
                  </a:lnTo>
                  <a:lnTo>
                    <a:pt x="3913" y="102"/>
                  </a:lnTo>
                  <a:lnTo>
                    <a:pt x="3676" y="153"/>
                  </a:lnTo>
                  <a:lnTo>
                    <a:pt x="3447" y="221"/>
                  </a:lnTo>
                  <a:lnTo>
                    <a:pt x="3219" y="297"/>
                  </a:lnTo>
                  <a:lnTo>
                    <a:pt x="2998" y="390"/>
                  </a:lnTo>
                  <a:lnTo>
                    <a:pt x="2778" y="483"/>
                  </a:lnTo>
                  <a:lnTo>
                    <a:pt x="2566" y="593"/>
                  </a:lnTo>
                  <a:lnTo>
                    <a:pt x="2363" y="712"/>
                  </a:lnTo>
                  <a:lnTo>
                    <a:pt x="2160" y="839"/>
                  </a:lnTo>
                  <a:lnTo>
                    <a:pt x="1974" y="975"/>
                  </a:lnTo>
                  <a:lnTo>
                    <a:pt x="1787" y="1119"/>
                  </a:lnTo>
                  <a:lnTo>
                    <a:pt x="1609" y="1279"/>
                  </a:lnTo>
                  <a:lnTo>
                    <a:pt x="1440" y="1440"/>
                  </a:lnTo>
                  <a:lnTo>
                    <a:pt x="1271" y="1610"/>
                  </a:lnTo>
                  <a:lnTo>
                    <a:pt x="1118" y="1788"/>
                  </a:lnTo>
                  <a:lnTo>
                    <a:pt x="974" y="1974"/>
                  </a:lnTo>
                  <a:lnTo>
                    <a:pt x="839" y="2169"/>
                  </a:lnTo>
                  <a:lnTo>
                    <a:pt x="712" y="2364"/>
                  </a:lnTo>
                  <a:lnTo>
                    <a:pt x="593" y="2567"/>
                  </a:lnTo>
                  <a:lnTo>
                    <a:pt x="483" y="2779"/>
                  </a:lnTo>
                  <a:lnTo>
                    <a:pt x="381" y="2999"/>
                  </a:lnTo>
                  <a:lnTo>
                    <a:pt x="297" y="3219"/>
                  </a:lnTo>
                  <a:lnTo>
                    <a:pt x="220" y="3448"/>
                  </a:lnTo>
                  <a:lnTo>
                    <a:pt x="153" y="3685"/>
                  </a:lnTo>
                  <a:lnTo>
                    <a:pt x="102" y="3922"/>
                  </a:lnTo>
                  <a:lnTo>
                    <a:pt x="60" y="4159"/>
                  </a:lnTo>
                  <a:lnTo>
                    <a:pt x="26" y="4405"/>
                  </a:lnTo>
                  <a:lnTo>
                    <a:pt x="9" y="4659"/>
                  </a:lnTo>
                  <a:lnTo>
                    <a:pt x="0" y="4904"/>
                  </a:lnTo>
                  <a:lnTo>
                    <a:pt x="9" y="5158"/>
                  </a:lnTo>
                  <a:lnTo>
                    <a:pt x="26" y="5413"/>
                  </a:lnTo>
                  <a:lnTo>
                    <a:pt x="60" y="5658"/>
                  </a:lnTo>
                  <a:lnTo>
                    <a:pt x="102" y="5895"/>
                  </a:lnTo>
                  <a:lnTo>
                    <a:pt x="153" y="6132"/>
                  </a:lnTo>
                  <a:lnTo>
                    <a:pt x="220" y="6370"/>
                  </a:lnTo>
                  <a:lnTo>
                    <a:pt x="297" y="6598"/>
                  </a:lnTo>
                  <a:lnTo>
                    <a:pt x="381" y="6818"/>
                  </a:lnTo>
                  <a:lnTo>
                    <a:pt x="483" y="7039"/>
                  </a:lnTo>
                  <a:lnTo>
                    <a:pt x="593" y="7250"/>
                  </a:lnTo>
                  <a:lnTo>
                    <a:pt x="712" y="7454"/>
                  </a:lnTo>
                  <a:lnTo>
                    <a:pt x="839" y="7648"/>
                  </a:lnTo>
                  <a:lnTo>
                    <a:pt x="974" y="7843"/>
                  </a:lnTo>
                  <a:lnTo>
                    <a:pt x="1118" y="8030"/>
                  </a:lnTo>
                  <a:lnTo>
                    <a:pt x="1271" y="8207"/>
                  </a:lnTo>
                  <a:lnTo>
                    <a:pt x="1440" y="8377"/>
                  </a:lnTo>
                  <a:lnTo>
                    <a:pt x="1609" y="8538"/>
                  </a:lnTo>
                  <a:lnTo>
                    <a:pt x="1787" y="8690"/>
                  </a:lnTo>
                  <a:lnTo>
                    <a:pt x="1974" y="8843"/>
                  </a:lnTo>
                  <a:lnTo>
                    <a:pt x="2160" y="8978"/>
                  </a:lnTo>
                  <a:lnTo>
                    <a:pt x="2363" y="9105"/>
                  </a:lnTo>
                  <a:lnTo>
                    <a:pt x="2566" y="9224"/>
                  </a:lnTo>
                  <a:lnTo>
                    <a:pt x="2778" y="9334"/>
                  </a:lnTo>
                  <a:lnTo>
                    <a:pt x="2998" y="9427"/>
                  </a:lnTo>
                  <a:lnTo>
                    <a:pt x="3219" y="9520"/>
                  </a:lnTo>
                  <a:lnTo>
                    <a:pt x="3447" y="9596"/>
                  </a:lnTo>
                  <a:lnTo>
                    <a:pt x="3676" y="9664"/>
                  </a:lnTo>
                  <a:lnTo>
                    <a:pt x="3913" y="9715"/>
                  </a:lnTo>
                  <a:lnTo>
                    <a:pt x="4159" y="9757"/>
                  </a:lnTo>
                  <a:lnTo>
                    <a:pt x="4404" y="9791"/>
                  </a:lnTo>
                  <a:lnTo>
                    <a:pt x="4650" y="9808"/>
                  </a:lnTo>
                  <a:lnTo>
                    <a:pt x="4904" y="9817"/>
                  </a:lnTo>
                  <a:lnTo>
                    <a:pt x="5158" y="9808"/>
                  </a:lnTo>
                  <a:lnTo>
                    <a:pt x="5404" y="9791"/>
                  </a:lnTo>
                  <a:lnTo>
                    <a:pt x="5649" y="9757"/>
                  </a:lnTo>
                  <a:lnTo>
                    <a:pt x="5895" y="9715"/>
                  </a:lnTo>
                  <a:lnTo>
                    <a:pt x="6132" y="9664"/>
                  </a:lnTo>
                  <a:lnTo>
                    <a:pt x="6361" y="9596"/>
                  </a:lnTo>
                  <a:lnTo>
                    <a:pt x="6589" y="9520"/>
                  </a:lnTo>
                  <a:lnTo>
                    <a:pt x="6818" y="9427"/>
                  </a:lnTo>
                  <a:lnTo>
                    <a:pt x="7030" y="9334"/>
                  </a:lnTo>
                  <a:lnTo>
                    <a:pt x="7242" y="9224"/>
                  </a:lnTo>
                  <a:lnTo>
                    <a:pt x="7453" y="9105"/>
                  </a:lnTo>
                  <a:lnTo>
                    <a:pt x="7648" y="8978"/>
                  </a:lnTo>
                  <a:lnTo>
                    <a:pt x="7843" y="8843"/>
                  </a:lnTo>
                  <a:lnTo>
                    <a:pt x="8029" y="8690"/>
                  </a:lnTo>
                  <a:lnTo>
                    <a:pt x="8207" y="8538"/>
                  </a:lnTo>
                  <a:lnTo>
                    <a:pt x="8376" y="8377"/>
                  </a:lnTo>
                  <a:lnTo>
                    <a:pt x="8537" y="8207"/>
                  </a:lnTo>
                  <a:lnTo>
                    <a:pt x="8690" y="8030"/>
                  </a:lnTo>
                  <a:lnTo>
                    <a:pt x="8834" y="7843"/>
                  </a:lnTo>
                  <a:lnTo>
                    <a:pt x="8978" y="7648"/>
                  </a:lnTo>
                  <a:lnTo>
                    <a:pt x="9105" y="7454"/>
                  </a:lnTo>
                  <a:lnTo>
                    <a:pt x="9223" y="7250"/>
                  </a:lnTo>
                  <a:lnTo>
                    <a:pt x="9325" y="7039"/>
                  </a:lnTo>
                  <a:lnTo>
                    <a:pt x="9427" y="6818"/>
                  </a:lnTo>
                  <a:lnTo>
                    <a:pt x="9511" y="6598"/>
                  </a:lnTo>
                  <a:lnTo>
                    <a:pt x="9588" y="6370"/>
                  </a:lnTo>
                  <a:lnTo>
                    <a:pt x="9655" y="6132"/>
                  </a:lnTo>
                  <a:lnTo>
                    <a:pt x="9715" y="5895"/>
                  </a:lnTo>
                  <a:lnTo>
                    <a:pt x="9757" y="5658"/>
                  </a:lnTo>
                  <a:lnTo>
                    <a:pt x="9782" y="5413"/>
                  </a:lnTo>
                  <a:lnTo>
                    <a:pt x="9808" y="5158"/>
                  </a:lnTo>
                  <a:lnTo>
                    <a:pt x="9808" y="4904"/>
                  </a:lnTo>
                  <a:lnTo>
                    <a:pt x="9808" y="4659"/>
                  </a:lnTo>
                  <a:lnTo>
                    <a:pt x="9782" y="4405"/>
                  </a:lnTo>
                  <a:lnTo>
                    <a:pt x="9757" y="4159"/>
                  </a:lnTo>
                  <a:lnTo>
                    <a:pt x="9715" y="3922"/>
                  </a:lnTo>
                  <a:lnTo>
                    <a:pt x="9655" y="3685"/>
                  </a:lnTo>
                  <a:lnTo>
                    <a:pt x="9588" y="3448"/>
                  </a:lnTo>
                  <a:lnTo>
                    <a:pt x="9511" y="3219"/>
                  </a:lnTo>
                  <a:lnTo>
                    <a:pt x="9427" y="2999"/>
                  </a:lnTo>
                  <a:lnTo>
                    <a:pt x="9325" y="2779"/>
                  </a:lnTo>
                  <a:lnTo>
                    <a:pt x="9223" y="2567"/>
                  </a:lnTo>
                  <a:lnTo>
                    <a:pt x="9105" y="2364"/>
                  </a:lnTo>
                  <a:lnTo>
                    <a:pt x="8978" y="2169"/>
                  </a:lnTo>
                  <a:lnTo>
                    <a:pt x="8834" y="1974"/>
                  </a:lnTo>
                  <a:lnTo>
                    <a:pt x="8690" y="1788"/>
                  </a:lnTo>
                  <a:lnTo>
                    <a:pt x="8537" y="1610"/>
                  </a:lnTo>
                  <a:lnTo>
                    <a:pt x="8376" y="1440"/>
                  </a:lnTo>
                  <a:lnTo>
                    <a:pt x="8207" y="1279"/>
                  </a:lnTo>
                  <a:lnTo>
                    <a:pt x="8029" y="1119"/>
                  </a:lnTo>
                  <a:lnTo>
                    <a:pt x="7843" y="975"/>
                  </a:lnTo>
                  <a:lnTo>
                    <a:pt x="7648" y="839"/>
                  </a:lnTo>
                  <a:lnTo>
                    <a:pt x="7453" y="712"/>
                  </a:lnTo>
                  <a:lnTo>
                    <a:pt x="7242" y="593"/>
                  </a:lnTo>
                  <a:lnTo>
                    <a:pt x="7030" y="483"/>
                  </a:lnTo>
                  <a:lnTo>
                    <a:pt x="6818" y="390"/>
                  </a:lnTo>
                  <a:lnTo>
                    <a:pt x="6589" y="297"/>
                  </a:lnTo>
                  <a:lnTo>
                    <a:pt x="6361" y="221"/>
                  </a:lnTo>
                  <a:lnTo>
                    <a:pt x="6132" y="153"/>
                  </a:lnTo>
                  <a:lnTo>
                    <a:pt x="5895" y="102"/>
                  </a:lnTo>
                  <a:lnTo>
                    <a:pt x="5649" y="60"/>
                  </a:lnTo>
                  <a:lnTo>
                    <a:pt x="5404" y="26"/>
                  </a:lnTo>
                  <a:lnTo>
                    <a:pt x="5158" y="9"/>
                  </a:lnTo>
                  <a:lnTo>
                    <a:pt x="4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a:off x="2869375" y="-460875"/>
              <a:ext cx="245200" cy="245425"/>
            </a:xfrm>
            <a:custGeom>
              <a:rect b="b" l="l" r="r" t="t"/>
              <a:pathLst>
                <a:path extrusionOk="0" fill="none" h="9817" w="9808">
                  <a:moveTo>
                    <a:pt x="9808" y="4904"/>
                  </a:moveTo>
                  <a:lnTo>
                    <a:pt x="9808" y="4904"/>
                  </a:lnTo>
                  <a:lnTo>
                    <a:pt x="9808" y="5158"/>
                  </a:lnTo>
                  <a:lnTo>
                    <a:pt x="9782" y="5413"/>
                  </a:lnTo>
                  <a:lnTo>
                    <a:pt x="9757" y="5658"/>
                  </a:lnTo>
                  <a:lnTo>
                    <a:pt x="9715" y="5895"/>
                  </a:lnTo>
                  <a:lnTo>
                    <a:pt x="9655" y="6132"/>
                  </a:lnTo>
                  <a:lnTo>
                    <a:pt x="9588" y="6370"/>
                  </a:lnTo>
                  <a:lnTo>
                    <a:pt x="9511" y="6598"/>
                  </a:lnTo>
                  <a:lnTo>
                    <a:pt x="9427" y="6818"/>
                  </a:lnTo>
                  <a:lnTo>
                    <a:pt x="9325" y="7039"/>
                  </a:lnTo>
                  <a:lnTo>
                    <a:pt x="9223" y="7250"/>
                  </a:lnTo>
                  <a:lnTo>
                    <a:pt x="9105" y="7454"/>
                  </a:lnTo>
                  <a:lnTo>
                    <a:pt x="8978" y="7648"/>
                  </a:lnTo>
                  <a:lnTo>
                    <a:pt x="8834" y="7843"/>
                  </a:lnTo>
                  <a:lnTo>
                    <a:pt x="8690" y="8030"/>
                  </a:lnTo>
                  <a:lnTo>
                    <a:pt x="8537" y="8207"/>
                  </a:lnTo>
                  <a:lnTo>
                    <a:pt x="8376" y="8377"/>
                  </a:lnTo>
                  <a:lnTo>
                    <a:pt x="8207" y="8538"/>
                  </a:lnTo>
                  <a:lnTo>
                    <a:pt x="8029" y="8690"/>
                  </a:lnTo>
                  <a:lnTo>
                    <a:pt x="7843" y="8843"/>
                  </a:lnTo>
                  <a:lnTo>
                    <a:pt x="7648" y="8978"/>
                  </a:lnTo>
                  <a:lnTo>
                    <a:pt x="7453" y="9105"/>
                  </a:lnTo>
                  <a:lnTo>
                    <a:pt x="7242" y="9224"/>
                  </a:lnTo>
                  <a:lnTo>
                    <a:pt x="7030" y="9334"/>
                  </a:lnTo>
                  <a:lnTo>
                    <a:pt x="6818" y="9427"/>
                  </a:lnTo>
                  <a:lnTo>
                    <a:pt x="6589" y="9520"/>
                  </a:lnTo>
                  <a:lnTo>
                    <a:pt x="6361" y="9596"/>
                  </a:lnTo>
                  <a:lnTo>
                    <a:pt x="6132" y="9664"/>
                  </a:lnTo>
                  <a:lnTo>
                    <a:pt x="5895" y="9715"/>
                  </a:lnTo>
                  <a:lnTo>
                    <a:pt x="5649" y="9757"/>
                  </a:lnTo>
                  <a:lnTo>
                    <a:pt x="5404" y="9791"/>
                  </a:lnTo>
                  <a:lnTo>
                    <a:pt x="5158" y="9808"/>
                  </a:lnTo>
                  <a:lnTo>
                    <a:pt x="4904" y="9817"/>
                  </a:lnTo>
                  <a:lnTo>
                    <a:pt x="4904" y="9817"/>
                  </a:lnTo>
                  <a:lnTo>
                    <a:pt x="4650" y="9808"/>
                  </a:lnTo>
                  <a:lnTo>
                    <a:pt x="4404" y="9791"/>
                  </a:lnTo>
                  <a:lnTo>
                    <a:pt x="4159" y="9757"/>
                  </a:lnTo>
                  <a:lnTo>
                    <a:pt x="3913" y="9715"/>
                  </a:lnTo>
                  <a:lnTo>
                    <a:pt x="3676" y="9664"/>
                  </a:lnTo>
                  <a:lnTo>
                    <a:pt x="3447" y="9596"/>
                  </a:lnTo>
                  <a:lnTo>
                    <a:pt x="3219" y="9520"/>
                  </a:lnTo>
                  <a:lnTo>
                    <a:pt x="2998" y="9427"/>
                  </a:lnTo>
                  <a:lnTo>
                    <a:pt x="2778" y="9334"/>
                  </a:lnTo>
                  <a:lnTo>
                    <a:pt x="2566" y="9224"/>
                  </a:lnTo>
                  <a:lnTo>
                    <a:pt x="2363" y="9105"/>
                  </a:lnTo>
                  <a:lnTo>
                    <a:pt x="2160" y="8978"/>
                  </a:lnTo>
                  <a:lnTo>
                    <a:pt x="1974" y="8843"/>
                  </a:lnTo>
                  <a:lnTo>
                    <a:pt x="1787" y="8690"/>
                  </a:lnTo>
                  <a:lnTo>
                    <a:pt x="1609" y="8538"/>
                  </a:lnTo>
                  <a:lnTo>
                    <a:pt x="1440" y="8377"/>
                  </a:lnTo>
                  <a:lnTo>
                    <a:pt x="1271" y="8207"/>
                  </a:lnTo>
                  <a:lnTo>
                    <a:pt x="1118" y="8030"/>
                  </a:lnTo>
                  <a:lnTo>
                    <a:pt x="974" y="7843"/>
                  </a:lnTo>
                  <a:lnTo>
                    <a:pt x="839" y="7648"/>
                  </a:lnTo>
                  <a:lnTo>
                    <a:pt x="712" y="7454"/>
                  </a:lnTo>
                  <a:lnTo>
                    <a:pt x="593" y="7250"/>
                  </a:lnTo>
                  <a:lnTo>
                    <a:pt x="483" y="7039"/>
                  </a:lnTo>
                  <a:lnTo>
                    <a:pt x="381" y="6818"/>
                  </a:lnTo>
                  <a:lnTo>
                    <a:pt x="297" y="6598"/>
                  </a:lnTo>
                  <a:lnTo>
                    <a:pt x="220" y="6370"/>
                  </a:lnTo>
                  <a:lnTo>
                    <a:pt x="153" y="6132"/>
                  </a:lnTo>
                  <a:lnTo>
                    <a:pt x="102" y="5895"/>
                  </a:lnTo>
                  <a:lnTo>
                    <a:pt x="60" y="5658"/>
                  </a:lnTo>
                  <a:lnTo>
                    <a:pt x="26" y="5413"/>
                  </a:lnTo>
                  <a:lnTo>
                    <a:pt x="9" y="5158"/>
                  </a:lnTo>
                  <a:lnTo>
                    <a:pt x="0" y="4904"/>
                  </a:lnTo>
                  <a:lnTo>
                    <a:pt x="0" y="4904"/>
                  </a:lnTo>
                  <a:lnTo>
                    <a:pt x="9" y="4659"/>
                  </a:lnTo>
                  <a:lnTo>
                    <a:pt x="26" y="4405"/>
                  </a:lnTo>
                  <a:lnTo>
                    <a:pt x="60" y="4159"/>
                  </a:lnTo>
                  <a:lnTo>
                    <a:pt x="102" y="3922"/>
                  </a:lnTo>
                  <a:lnTo>
                    <a:pt x="153" y="3685"/>
                  </a:lnTo>
                  <a:lnTo>
                    <a:pt x="220" y="3448"/>
                  </a:lnTo>
                  <a:lnTo>
                    <a:pt x="297" y="3219"/>
                  </a:lnTo>
                  <a:lnTo>
                    <a:pt x="381" y="2999"/>
                  </a:lnTo>
                  <a:lnTo>
                    <a:pt x="483" y="2779"/>
                  </a:lnTo>
                  <a:lnTo>
                    <a:pt x="593" y="2567"/>
                  </a:lnTo>
                  <a:lnTo>
                    <a:pt x="712" y="2364"/>
                  </a:lnTo>
                  <a:lnTo>
                    <a:pt x="839" y="2169"/>
                  </a:lnTo>
                  <a:lnTo>
                    <a:pt x="974" y="1974"/>
                  </a:lnTo>
                  <a:lnTo>
                    <a:pt x="1118" y="1788"/>
                  </a:lnTo>
                  <a:lnTo>
                    <a:pt x="1271" y="1610"/>
                  </a:lnTo>
                  <a:lnTo>
                    <a:pt x="1440" y="1440"/>
                  </a:lnTo>
                  <a:lnTo>
                    <a:pt x="1609" y="1279"/>
                  </a:lnTo>
                  <a:lnTo>
                    <a:pt x="1787" y="1119"/>
                  </a:lnTo>
                  <a:lnTo>
                    <a:pt x="1974" y="975"/>
                  </a:lnTo>
                  <a:lnTo>
                    <a:pt x="2160" y="839"/>
                  </a:lnTo>
                  <a:lnTo>
                    <a:pt x="2363" y="712"/>
                  </a:lnTo>
                  <a:lnTo>
                    <a:pt x="2566" y="593"/>
                  </a:lnTo>
                  <a:lnTo>
                    <a:pt x="2778" y="483"/>
                  </a:lnTo>
                  <a:lnTo>
                    <a:pt x="2998" y="390"/>
                  </a:lnTo>
                  <a:lnTo>
                    <a:pt x="3219" y="297"/>
                  </a:lnTo>
                  <a:lnTo>
                    <a:pt x="3447" y="221"/>
                  </a:lnTo>
                  <a:lnTo>
                    <a:pt x="3676" y="153"/>
                  </a:lnTo>
                  <a:lnTo>
                    <a:pt x="3913" y="102"/>
                  </a:lnTo>
                  <a:lnTo>
                    <a:pt x="4159" y="60"/>
                  </a:lnTo>
                  <a:lnTo>
                    <a:pt x="4404" y="26"/>
                  </a:lnTo>
                  <a:lnTo>
                    <a:pt x="4650" y="9"/>
                  </a:lnTo>
                  <a:lnTo>
                    <a:pt x="4904" y="1"/>
                  </a:lnTo>
                  <a:lnTo>
                    <a:pt x="4904" y="1"/>
                  </a:lnTo>
                  <a:lnTo>
                    <a:pt x="5158" y="9"/>
                  </a:lnTo>
                  <a:lnTo>
                    <a:pt x="5404" y="26"/>
                  </a:lnTo>
                  <a:lnTo>
                    <a:pt x="5649" y="60"/>
                  </a:lnTo>
                  <a:lnTo>
                    <a:pt x="5895" y="102"/>
                  </a:lnTo>
                  <a:lnTo>
                    <a:pt x="6132" y="153"/>
                  </a:lnTo>
                  <a:lnTo>
                    <a:pt x="6361" y="221"/>
                  </a:lnTo>
                  <a:lnTo>
                    <a:pt x="6589" y="297"/>
                  </a:lnTo>
                  <a:lnTo>
                    <a:pt x="6818" y="390"/>
                  </a:lnTo>
                  <a:lnTo>
                    <a:pt x="7030" y="483"/>
                  </a:lnTo>
                  <a:lnTo>
                    <a:pt x="7242" y="593"/>
                  </a:lnTo>
                  <a:lnTo>
                    <a:pt x="7453" y="712"/>
                  </a:lnTo>
                  <a:lnTo>
                    <a:pt x="7648" y="839"/>
                  </a:lnTo>
                  <a:lnTo>
                    <a:pt x="7843" y="975"/>
                  </a:lnTo>
                  <a:lnTo>
                    <a:pt x="8029" y="1119"/>
                  </a:lnTo>
                  <a:lnTo>
                    <a:pt x="8207" y="1279"/>
                  </a:lnTo>
                  <a:lnTo>
                    <a:pt x="8376" y="1440"/>
                  </a:lnTo>
                  <a:lnTo>
                    <a:pt x="8537" y="1610"/>
                  </a:lnTo>
                  <a:lnTo>
                    <a:pt x="8690" y="1788"/>
                  </a:lnTo>
                  <a:lnTo>
                    <a:pt x="8834" y="1974"/>
                  </a:lnTo>
                  <a:lnTo>
                    <a:pt x="8978" y="2169"/>
                  </a:lnTo>
                  <a:lnTo>
                    <a:pt x="9105" y="2364"/>
                  </a:lnTo>
                  <a:lnTo>
                    <a:pt x="9223" y="2567"/>
                  </a:lnTo>
                  <a:lnTo>
                    <a:pt x="9325" y="2779"/>
                  </a:lnTo>
                  <a:lnTo>
                    <a:pt x="9427" y="2999"/>
                  </a:lnTo>
                  <a:lnTo>
                    <a:pt x="9511" y="3219"/>
                  </a:lnTo>
                  <a:lnTo>
                    <a:pt x="9588" y="3448"/>
                  </a:lnTo>
                  <a:lnTo>
                    <a:pt x="9655" y="3685"/>
                  </a:lnTo>
                  <a:lnTo>
                    <a:pt x="9715" y="3922"/>
                  </a:lnTo>
                  <a:lnTo>
                    <a:pt x="9757" y="4159"/>
                  </a:lnTo>
                  <a:lnTo>
                    <a:pt x="9782" y="4405"/>
                  </a:lnTo>
                  <a:lnTo>
                    <a:pt x="9808" y="4659"/>
                  </a:lnTo>
                  <a:lnTo>
                    <a:pt x="9808" y="4904"/>
                  </a:lnTo>
                  <a:lnTo>
                    <a:pt x="9808" y="490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2"/>
            <p:cNvSpPr/>
            <p:nvPr/>
          </p:nvSpPr>
          <p:spPr>
            <a:xfrm>
              <a:off x="3114550" y="-338275"/>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a:off x="2978825" y="-563975"/>
              <a:ext cx="26500" cy="72000"/>
            </a:xfrm>
            <a:custGeom>
              <a:rect b="b" l="l" r="r" t="t"/>
              <a:pathLst>
                <a:path extrusionOk="0" h="2880" w="1060">
                  <a:moveTo>
                    <a:pt x="475" y="0"/>
                  </a:move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a:off x="2978825"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lnTo>
                    <a:pt x="526" y="0"/>
                  </a:lnTo>
                  <a:lnTo>
                    <a:pt x="526" y="0"/>
                  </a:lnTo>
                  <a:lnTo>
                    <a:pt x="475" y="0"/>
                  </a:ln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26" y="288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a:off x="2991975" y="-49200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2"/>
            <p:cNvSpPr/>
            <p:nvPr/>
          </p:nvSpPr>
          <p:spPr>
            <a:xfrm>
              <a:off x="3145900" y="-351400"/>
              <a:ext cx="72000" cy="26475"/>
            </a:xfrm>
            <a:custGeom>
              <a:rect b="b" l="l" r="r" t="t"/>
              <a:pathLst>
                <a:path extrusionOk="0" h="1059" w="2880">
                  <a:moveTo>
                    <a:pt x="475" y="0"/>
                  </a:move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a:off x="3145900" y="-351400"/>
              <a:ext cx="72000" cy="26475"/>
            </a:xfrm>
            <a:custGeom>
              <a:rect b="b" l="l" r="r" t="t"/>
              <a:pathLst>
                <a:path extrusionOk="0" fill="none" h="1059" w="2880">
                  <a:moveTo>
                    <a:pt x="2355" y="0"/>
                  </a:moveTo>
                  <a:lnTo>
                    <a:pt x="525" y="0"/>
                  </a:lnTo>
                  <a:lnTo>
                    <a:pt x="525" y="0"/>
                  </a:lnTo>
                  <a:lnTo>
                    <a:pt x="475" y="0"/>
                  </a:ln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525" y="1059"/>
                  </a:lnTo>
                  <a:lnTo>
                    <a:pt x="2355" y="1059"/>
                  </a:lnTo>
                  <a:lnTo>
                    <a:pt x="235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lnTo>
                    <a:pt x="2355" y="0"/>
                  </a:lnTo>
                  <a:lnTo>
                    <a:pt x="2355"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a:off x="3204750" y="-351400"/>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a:off x="2978825" y="-184350"/>
              <a:ext cx="26500" cy="72025"/>
            </a:xfrm>
            <a:custGeom>
              <a:rect b="b" l="l" r="r" t="t"/>
              <a:pathLst>
                <a:path extrusionOk="0" h="2881" w="1060">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a:off x="2978825" y="-184350"/>
              <a:ext cx="26500" cy="72025"/>
            </a:xfrm>
            <a:custGeom>
              <a:rect b="b" l="l" r="r" t="t"/>
              <a:pathLst>
                <a:path extrusionOk="0" fill="none" h="2881" w="1060">
                  <a:moveTo>
                    <a:pt x="526" y="1"/>
                  </a:move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26" y="2880"/>
                  </a:lnTo>
                  <a:lnTo>
                    <a:pt x="526"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lnTo>
                    <a:pt x="526" y="1"/>
                  </a:lnTo>
                  <a:lnTo>
                    <a:pt x="526"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a:off x="2991975" y="-1843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a:off x="2766050" y="-351400"/>
              <a:ext cx="72000" cy="26475"/>
            </a:xfrm>
            <a:custGeom>
              <a:rect b="b" l="l" r="r" t="t"/>
              <a:pathLst>
                <a:path extrusionOk="0" h="1059" w="2880">
                  <a:moveTo>
                    <a:pt x="474" y="0"/>
                  </a:move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a:off x="2766050" y="-351400"/>
              <a:ext cx="72000" cy="26475"/>
            </a:xfrm>
            <a:custGeom>
              <a:rect b="b" l="l" r="r" t="t"/>
              <a:pathLst>
                <a:path extrusionOk="0" fill="none" h="1059" w="2880">
                  <a:moveTo>
                    <a:pt x="2880" y="525"/>
                  </a:move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lnTo>
                    <a:pt x="2355" y="0"/>
                  </a:lnTo>
                  <a:lnTo>
                    <a:pt x="534" y="0"/>
                  </a:lnTo>
                  <a:lnTo>
                    <a:pt x="534" y="0"/>
                  </a:lnTo>
                  <a:lnTo>
                    <a:pt x="474" y="0"/>
                  </a:ln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534" y="1059"/>
                  </a:lnTo>
                  <a:lnTo>
                    <a:pt x="2355" y="1059"/>
                  </a:lnTo>
                  <a:lnTo>
                    <a:pt x="2355"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525"/>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a:off x="2838025" y="-338275"/>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a:off x="3096975" y="-501725"/>
              <a:ext cx="58675" cy="58675"/>
            </a:xfrm>
            <a:custGeom>
              <a:rect b="b" l="l" r="r" t="t"/>
              <a:pathLst>
                <a:path extrusionOk="0" h="2347" w="2347">
                  <a:moveTo>
                    <a:pt x="1813" y="0"/>
                  </a:moveTo>
                  <a:lnTo>
                    <a:pt x="1712" y="8"/>
                  </a:lnTo>
                  <a:lnTo>
                    <a:pt x="1618" y="34"/>
                  </a:lnTo>
                  <a:lnTo>
                    <a:pt x="1568" y="59"/>
                  </a:lnTo>
                  <a:lnTo>
                    <a:pt x="1525" y="85"/>
                  </a:lnTo>
                  <a:lnTo>
                    <a:pt x="1483" y="119"/>
                  </a:lnTo>
                  <a:lnTo>
                    <a:pt x="1441" y="152"/>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96" y="2227"/>
                  </a:lnTo>
                  <a:lnTo>
                    <a:pt x="238" y="2261"/>
                  </a:lnTo>
                  <a:lnTo>
                    <a:pt x="280" y="2287"/>
                  </a:lnTo>
                  <a:lnTo>
                    <a:pt x="331" y="2304"/>
                  </a:lnTo>
                  <a:lnTo>
                    <a:pt x="424" y="2338"/>
                  </a:lnTo>
                  <a:lnTo>
                    <a:pt x="526" y="2346"/>
                  </a:lnTo>
                  <a:lnTo>
                    <a:pt x="628" y="2338"/>
                  </a:lnTo>
                  <a:lnTo>
                    <a:pt x="729" y="2304"/>
                  </a:lnTo>
                  <a:lnTo>
                    <a:pt x="772" y="2287"/>
                  </a:lnTo>
                  <a:lnTo>
                    <a:pt x="822" y="2261"/>
                  </a:lnTo>
                  <a:lnTo>
                    <a:pt x="865" y="2227"/>
                  </a:lnTo>
                  <a:lnTo>
                    <a:pt x="899" y="2194"/>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52" y="119"/>
                  </a:lnTo>
                  <a:lnTo>
                    <a:pt x="2110" y="85"/>
                  </a:lnTo>
                  <a:lnTo>
                    <a:pt x="2059" y="59"/>
                  </a:lnTo>
                  <a:lnTo>
                    <a:pt x="2017" y="34"/>
                  </a:lnTo>
                  <a:lnTo>
                    <a:pt x="1915" y="8"/>
                  </a:lnTo>
                  <a:lnTo>
                    <a:pt x="18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3096975" y="-501725"/>
              <a:ext cx="58675" cy="58675"/>
            </a:xfrm>
            <a:custGeom>
              <a:rect b="b" l="l" r="r" t="t"/>
              <a:pathLst>
                <a:path extrusionOk="0" fill="none" h="2347" w="2347">
                  <a:moveTo>
                    <a:pt x="526" y="2346"/>
                  </a:moveTo>
                  <a:lnTo>
                    <a:pt x="526" y="2346"/>
                  </a:lnTo>
                  <a:lnTo>
                    <a:pt x="628" y="2338"/>
                  </a:lnTo>
                  <a:lnTo>
                    <a:pt x="729" y="2304"/>
                  </a:lnTo>
                  <a:lnTo>
                    <a:pt x="772" y="2287"/>
                  </a:lnTo>
                  <a:lnTo>
                    <a:pt x="822" y="2261"/>
                  </a:lnTo>
                  <a:lnTo>
                    <a:pt x="865" y="2227"/>
                  </a:lnTo>
                  <a:lnTo>
                    <a:pt x="899" y="2194"/>
                  </a:lnTo>
                  <a:lnTo>
                    <a:pt x="2194" y="898"/>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94" y="152"/>
                  </a:lnTo>
                  <a:lnTo>
                    <a:pt x="2152" y="119"/>
                  </a:lnTo>
                  <a:lnTo>
                    <a:pt x="2110" y="85"/>
                  </a:lnTo>
                  <a:lnTo>
                    <a:pt x="2059" y="59"/>
                  </a:lnTo>
                  <a:lnTo>
                    <a:pt x="2017" y="34"/>
                  </a:lnTo>
                  <a:lnTo>
                    <a:pt x="1915" y="8"/>
                  </a:lnTo>
                  <a:lnTo>
                    <a:pt x="1813" y="0"/>
                  </a:lnTo>
                  <a:lnTo>
                    <a:pt x="1712" y="8"/>
                  </a:lnTo>
                  <a:lnTo>
                    <a:pt x="1618" y="34"/>
                  </a:lnTo>
                  <a:lnTo>
                    <a:pt x="1568" y="59"/>
                  </a:lnTo>
                  <a:lnTo>
                    <a:pt x="1525" y="85"/>
                  </a:lnTo>
                  <a:lnTo>
                    <a:pt x="1483" y="119"/>
                  </a:lnTo>
                  <a:lnTo>
                    <a:pt x="1441" y="152"/>
                  </a:lnTo>
                  <a:lnTo>
                    <a:pt x="153" y="1440"/>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53" y="2194"/>
                  </a:lnTo>
                  <a:lnTo>
                    <a:pt x="196" y="2227"/>
                  </a:lnTo>
                  <a:lnTo>
                    <a:pt x="238" y="2261"/>
                  </a:lnTo>
                  <a:lnTo>
                    <a:pt x="280" y="2287"/>
                  </a:lnTo>
                  <a:lnTo>
                    <a:pt x="331" y="2304"/>
                  </a:lnTo>
                  <a:lnTo>
                    <a:pt x="424" y="2338"/>
                  </a:lnTo>
                  <a:lnTo>
                    <a:pt x="526" y="2346"/>
                  </a:lnTo>
                  <a:lnTo>
                    <a:pt x="526" y="2346"/>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3110100" y="-443075"/>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3096975" y="-233250"/>
              <a:ext cx="58675" cy="58675"/>
            </a:xfrm>
            <a:custGeom>
              <a:rect b="b" l="l" r="r" t="t"/>
              <a:pathLst>
                <a:path extrusionOk="0" h="2347" w="2347">
                  <a:moveTo>
                    <a:pt x="526" y="0"/>
                  </a:moveTo>
                  <a:lnTo>
                    <a:pt x="424" y="9"/>
                  </a:lnTo>
                  <a:lnTo>
                    <a:pt x="331" y="43"/>
                  </a:lnTo>
                  <a:lnTo>
                    <a:pt x="280" y="59"/>
                  </a:lnTo>
                  <a:lnTo>
                    <a:pt x="238" y="85"/>
                  </a:lnTo>
                  <a:lnTo>
                    <a:pt x="196" y="119"/>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83" y="2228"/>
                  </a:lnTo>
                  <a:lnTo>
                    <a:pt x="1525" y="2262"/>
                  </a:lnTo>
                  <a:lnTo>
                    <a:pt x="1568" y="2287"/>
                  </a:lnTo>
                  <a:lnTo>
                    <a:pt x="1618" y="2312"/>
                  </a:lnTo>
                  <a:lnTo>
                    <a:pt x="1712" y="2338"/>
                  </a:lnTo>
                  <a:lnTo>
                    <a:pt x="1813" y="2346"/>
                  </a:lnTo>
                  <a:lnTo>
                    <a:pt x="1915" y="2338"/>
                  </a:lnTo>
                  <a:lnTo>
                    <a:pt x="2017" y="2312"/>
                  </a:lnTo>
                  <a:lnTo>
                    <a:pt x="2059" y="2287"/>
                  </a:lnTo>
                  <a:lnTo>
                    <a:pt x="2110" y="2262"/>
                  </a:lnTo>
                  <a:lnTo>
                    <a:pt x="2152" y="2228"/>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lnTo>
                    <a:pt x="865" y="119"/>
                  </a:lnTo>
                  <a:lnTo>
                    <a:pt x="822" y="85"/>
                  </a:lnTo>
                  <a:lnTo>
                    <a:pt x="772" y="59"/>
                  </a:lnTo>
                  <a:lnTo>
                    <a:pt x="729" y="43"/>
                  </a:lnTo>
                  <a:lnTo>
                    <a:pt x="628" y="9"/>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3096975" y="-233250"/>
              <a:ext cx="58675" cy="58675"/>
            </a:xfrm>
            <a:custGeom>
              <a:rect b="b" l="l" r="r" t="t"/>
              <a:pathLst>
                <a:path extrusionOk="0" fill="none" h="2347" w="2347">
                  <a:moveTo>
                    <a:pt x="899" y="153"/>
                  </a:moveTo>
                  <a:lnTo>
                    <a:pt x="899" y="153"/>
                  </a:lnTo>
                  <a:lnTo>
                    <a:pt x="865" y="119"/>
                  </a:lnTo>
                  <a:lnTo>
                    <a:pt x="822" y="85"/>
                  </a:lnTo>
                  <a:lnTo>
                    <a:pt x="772" y="59"/>
                  </a:lnTo>
                  <a:lnTo>
                    <a:pt x="729" y="43"/>
                  </a:lnTo>
                  <a:lnTo>
                    <a:pt x="628" y="9"/>
                  </a:lnTo>
                  <a:lnTo>
                    <a:pt x="526" y="0"/>
                  </a:lnTo>
                  <a:lnTo>
                    <a:pt x="424" y="9"/>
                  </a:lnTo>
                  <a:lnTo>
                    <a:pt x="331" y="43"/>
                  </a:lnTo>
                  <a:lnTo>
                    <a:pt x="280" y="59"/>
                  </a:lnTo>
                  <a:lnTo>
                    <a:pt x="238" y="85"/>
                  </a:lnTo>
                  <a:lnTo>
                    <a:pt x="196" y="119"/>
                  </a:lnTo>
                  <a:lnTo>
                    <a:pt x="153" y="153"/>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41" y="2194"/>
                  </a:lnTo>
                  <a:lnTo>
                    <a:pt x="1483" y="2228"/>
                  </a:lnTo>
                  <a:lnTo>
                    <a:pt x="1525" y="2262"/>
                  </a:lnTo>
                  <a:lnTo>
                    <a:pt x="1568" y="2287"/>
                  </a:lnTo>
                  <a:lnTo>
                    <a:pt x="1618" y="2312"/>
                  </a:lnTo>
                  <a:lnTo>
                    <a:pt x="1712" y="2338"/>
                  </a:lnTo>
                  <a:lnTo>
                    <a:pt x="1813" y="2346"/>
                  </a:lnTo>
                  <a:lnTo>
                    <a:pt x="1813" y="2346"/>
                  </a:lnTo>
                  <a:lnTo>
                    <a:pt x="1915" y="2338"/>
                  </a:lnTo>
                  <a:lnTo>
                    <a:pt x="2017" y="2312"/>
                  </a:lnTo>
                  <a:lnTo>
                    <a:pt x="2059" y="2287"/>
                  </a:lnTo>
                  <a:lnTo>
                    <a:pt x="2110" y="2262"/>
                  </a:lnTo>
                  <a:lnTo>
                    <a:pt x="2152" y="2228"/>
                  </a:lnTo>
                  <a:lnTo>
                    <a:pt x="2194" y="2194"/>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3119425" y="-229450"/>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2828300" y="-233250"/>
              <a:ext cx="58875" cy="58675"/>
            </a:xfrm>
            <a:custGeom>
              <a:rect b="b" l="l" r="r" t="t"/>
              <a:pathLst>
                <a:path extrusionOk="0" h="2347" w="2355">
                  <a:moveTo>
                    <a:pt x="1821" y="0"/>
                  </a:moveTo>
                  <a:lnTo>
                    <a:pt x="1719" y="9"/>
                  </a:lnTo>
                  <a:lnTo>
                    <a:pt x="1626" y="43"/>
                  </a:lnTo>
                  <a:lnTo>
                    <a:pt x="1576" y="59"/>
                  </a:lnTo>
                  <a:lnTo>
                    <a:pt x="1533" y="85"/>
                  </a:lnTo>
                  <a:lnTo>
                    <a:pt x="1491" y="119"/>
                  </a:lnTo>
                  <a:lnTo>
                    <a:pt x="1448" y="153"/>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95" y="2228"/>
                  </a:lnTo>
                  <a:lnTo>
                    <a:pt x="246" y="2262"/>
                  </a:lnTo>
                  <a:lnTo>
                    <a:pt x="288" y="2287"/>
                  </a:lnTo>
                  <a:lnTo>
                    <a:pt x="331" y="2312"/>
                  </a:lnTo>
                  <a:lnTo>
                    <a:pt x="432" y="2338"/>
                  </a:lnTo>
                  <a:lnTo>
                    <a:pt x="534" y="2346"/>
                  </a:lnTo>
                  <a:lnTo>
                    <a:pt x="635" y="2338"/>
                  </a:lnTo>
                  <a:lnTo>
                    <a:pt x="729" y="2312"/>
                  </a:lnTo>
                  <a:lnTo>
                    <a:pt x="779" y="2287"/>
                  </a:lnTo>
                  <a:lnTo>
                    <a:pt x="822" y="2262"/>
                  </a:lnTo>
                  <a:lnTo>
                    <a:pt x="864" y="2228"/>
                  </a:lnTo>
                  <a:lnTo>
                    <a:pt x="906" y="2194"/>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60" y="119"/>
                  </a:lnTo>
                  <a:lnTo>
                    <a:pt x="2118" y="85"/>
                  </a:lnTo>
                  <a:lnTo>
                    <a:pt x="2067" y="59"/>
                  </a:lnTo>
                  <a:lnTo>
                    <a:pt x="2024" y="43"/>
                  </a:lnTo>
                  <a:lnTo>
                    <a:pt x="1923" y="9"/>
                  </a:lnTo>
                  <a:lnTo>
                    <a:pt x="18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2828300" y="-233250"/>
              <a:ext cx="58875" cy="58675"/>
            </a:xfrm>
            <a:custGeom>
              <a:rect b="b" l="l" r="r" t="t"/>
              <a:pathLst>
                <a:path extrusionOk="0" fill="none" h="2347" w="2355">
                  <a:moveTo>
                    <a:pt x="1448" y="153"/>
                  </a:moveTo>
                  <a:lnTo>
                    <a:pt x="161" y="1448"/>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61" y="2194"/>
                  </a:lnTo>
                  <a:lnTo>
                    <a:pt x="195" y="2228"/>
                  </a:lnTo>
                  <a:lnTo>
                    <a:pt x="246" y="2262"/>
                  </a:lnTo>
                  <a:lnTo>
                    <a:pt x="288" y="2287"/>
                  </a:lnTo>
                  <a:lnTo>
                    <a:pt x="331" y="2312"/>
                  </a:lnTo>
                  <a:lnTo>
                    <a:pt x="432" y="2338"/>
                  </a:lnTo>
                  <a:lnTo>
                    <a:pt x="534" y="2346"/>
                  </a:lnTo>
                  <a:lnTo>
                    <a:pt x="534" y="2346"/>
                  </a:lnTo>
                  <a:lnTo>
                    <a:pt x="635" y="2338"/>
                  </a:lnTo>
                  <a:lnTo>
                    <a:pt x="729" y="2312"/>
                  </a:lnTo>
                  <a:lnTo>
                    <a:pt x="779" y="2287"/>
                  </a:lnTo>
                  <a:lnTo>
                    <a:pt x="822" y="2262"/>
                  </a:lnTo>
                  <a:lnTo>
                    <a:pt x="864" y="2228"/>
                  </a:lnTo>
                  <a:lnTo>
                    <a:pt x="906" y="2194"/>
                  </a:lnTo>
                  <a:lnTo>
                    <a:pt x="2194" y="906"/>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94" y="153"/>
                  </a:lnTo>
                  <a:lnTo>
                    <a:pt x="2160" y="119"/>
                  </a:lnTo>
                  <a:lnTo>
                    <a:pt x="2118" y="85"/>
                  </a:lnTo>
                  <a:lnTo>
                    <a:pt x="2067" y="59"/>
                  </a:lnTo>
                  <a:lnTo>
                    <a:pt x="2024" y="43"/>
                  </a:lnTo>
                  <a:lnTo>
                    <a:pt x="1923" y="9"/>
                  </a:lnTo>
                  <a:lnTo>
                    <a:pt x="1821" y="0"/>
                  </a:lnTo>
                  <a:lnTo>
                    <a:pt x="1719" y="9"/>
                  </a:lnTo>
                  <a:lnTo>
                    <a:pt x="1626" y="43"/>
                  </a:lnTo>
                  <a:lnTo>
                    <a:pt x="1576" y="59"/>
                  </a:lnTo>
                  <a:lnTo>
                    <a:pt x="1533" y="85"/>
                  </a:lnTo>
                  <a:lnTo>
                    <a:pt x="1491" y="119"/>
                  </a:lnTo>
                  <a:lnTo>
                    <a:pt x="1448" y="153"/>
                  </a:lnTo>
                  <a:lnTo>
                    <a:pt x="1448" y="153"/>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2864500" y="-2294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2828300" y="-501725"/>
              <a:ext cx="58875" cy="58675"/>
            </a:xfrm>
            <a:custGeom>
              <a:rect b="b" l="l" r="r" t="t"/>
              <a:pathLst>
                <a:path extrusionOk="0" h="2347" w="2355">
                  <a:moveTo>
                    <a:pt x="534" y="0"/>
                  </a:moveTo>
                  <a:lnTo>
                    <a:pt x="432" y="8"/>
                  </a:lnTo>
                  <a:lnTo>
                    <a:pt x="331" y="34"/>
                  </a:lnTo>
                  <a:lnTo>
                    <a:pt x="288" y="59"/>
                  </a:lnTo>
                  <a:lnTo>
                    <a:pt x="246" y="85"/>
                  </a:lnTo>
                  <a:lnTo>
                    <a:pt x="195" y="119"/>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lnTo>
                    <a:pt x="1491" y="2227"/>
                  </a:lnTo>
                  <a:lnTo>
                    <a:pt x="1533" y="2261"/>
                  </a:lnTo>
                  <a:lnTo>
                    <a:pt x="1576" y="2287"/>
                  </a:lnTo>
                  <a:lnTo>
                    <a:pt x="1626" y="2304"/>
                  </a:lnTo>
                  <a:lnTo>
                    <a:pt x="1719" y="2338"/>
                  </a:lnTo>
                  <a:lnTo>
                    <a:pt x="1821" y="2346"/>
                  </a:lnTo>
                  <a:lnTo>
                    <a:pt x="1923" y="2338"/>
                  </a:lnTo>
                  <a:lnTo>
                    <a:pt x="2024" y="2304"/>
                  </a:lnTo>
                  <a:lnTo>
                    <a:pt x="2067" y="2287"/>
                  </a:lnTo>
                  <a:lnTo>
                    <a:pt x="2118" y="2261"/>
                  </a:lnTo>
                  <a:lnTo>
                    <a:pt x="2160" y="2227"/>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864" y="119"/>
                  </a:lnTo>
                  <a:lnTo>
                    <a:pt x="822" y="85"/>
                  </a:lnTo>
                  <a:lnTo>
                    <a:pt x="779" y="59"/>
                  </a:lnTo>
                  <a:lnTo>
                    <a:pt x="729" y="34"/>
                  </a:lnTo>
                  <a:lnTo>
                    <a:pt x="635" y="8"/>
                  </a:lnTo>
                  <a:lnTo>
                    <a:pt x="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2828300" y="-501725"/>
              <a:ext cx="58875" cy="58675"/>
            </a:xfrm>
            <a:custGeom>
              <a:rect b="b" l="l" r="r" t="t"/>
              <a:pathLst>
                <a:path extrusionOk="0" fill="none" h="2347" w="2355">
                  <a:moveTo>
                    <a:pt x="1448" y="2194"/>
                  </a:moveTo>
                  <a:lnTo>
                    <a:pt x="1448" y="2194"/>
                  </a:lnTo>
                  <a:lnTo>
                    <a:pt x="1491" y="2227"/>
                  </a:lnTo>
                  <a:lnTo>
                    <a:pt x="1533" y="2261"/>
                  </a:lnTo>
                  <a:lnTo>
                    <a:pt x="1576" y="2287"/>
                  </a:lnTo>
                  <a:lnTo>
                    <a:pt x="1626" y="2304"/>
                  </a:lnTo>
                  <a:lnTo>
                    <a:pt x="1719" y="2338"/>
                  </a:lnTo>
                  <a:lnTo>
                    <a:pt x="1821" y="2346"/>
                  </a:lnTo>
                  <a:lnTo>
                    <a:pt x="1821" y="2346"/>
                  </a:lnTo>
                  <a:lnTo>
                    <a:pt x="1923" y="2338"/>
                  </a:lnTo>
                  <a:lnTo>
                    <a:pt x="2024" y="2304"/>
                  </a:lnTo>
                  <a:lnTo>
                    <a:pt x="2067" y="2287"/>
                  </a:lnTo>
                  <a:lnTo>
                    <a:pt x="2118" y="2261"/>
                  </a:lnTo>
                  <a:lnTo>
                    <a:pt x="2160" y="2227"/>
                  </a:lnTo>
                  <a:lnTo>
                    <a:pt x="2194" y="2194"/>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906" y="152"/>
                  </a:lnTo>
                  <a:lnTo>
                    <a:pt x="864" y="119"/>
                  </a:lnTo>
                  <a:lnTo>
                    <a:pt x="822" y="85"/>
                  </a:lnTo>
                  <a:lnTo>
                    <a:pt x="779" y="59"/>
                  </a:lnTo>
                  <a:lnTo>
                    <a:pt x="729" y="34"/>
                  </a:lnTo>
                  <a:lnTo>
                    <a:pt x="635" y="8"/>
                  </a:lnTo>
                  <a:lnTo>
                    <a:pt x="534" y="0"/>
                  </a:lnTo>
                  <a:lnTo>
                    <a:pt x="432" y="8"/>
                  </a:lnTo>
                  <a:lnTo>
                    <a:pt x="331" y="34"/>
                  </a:lnTo>
                  <a:lnTo>
                    <a:pt x="288" y="59"/>
                  </a:lnTo>
                  <a:lnTo>
                    <a:pt x="246" y="85"/>
                  </a:lnTo>
                  <a:lnTo>
                    <a:pt x="195" y="119"/>
                  </a:lnTo>
                  <a:lnTo>
                    <a:pt x="161" y="152"/>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a:off x="2864500" y="-44690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3042775" y="-547900"/>
              <a:ext cx="44075" cy="68625"/>
            </a:xfrm>
            <a:custGeom>
              <a:rect b="b" l="l" r="r" t="t"/>
              <a:pathLst>
                <a:path extrusionOk="0" h="2745" w="1763">
                  <a:moveTo>
                    <a:pt x="1229" y="1"/>
                  </a:moveTo>
                  <a:lnTo>
                    <a:pt x="1127" y="18"/>
                  </a:lnTo>
                  <a:lnTo>
                    <a:pt x="1034" y="43"/>
                  </a:lnTo>
                  <a:lnTo>
                    <a:pt x="941" y="94"/>
                  </a:lnTo>
                  <a:lnTo>
                    <a:pt x="865" y="153"/>
                  </a:lnTo>
                  <a:lnTo>
                    <a:pt x="831" y="195"/>
                  </a:lnTo>
                  <a:lnTo>
                    <a:pt x="797" y="238"/>
                  </a:lnTo>
                  <a:lnTo>
                    <a:pt x="771" y="280"/>
                  </a:lnTo>
                  <a:lnTo>
                    <a:pt x="746" y="331"/>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82" y="2728"/>
                  </a:lnTo>
                  <a:lnTo>
                    <a:pt x="433" y="2736"/>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390" y="26"/>
                  </a:lnTo>
                  <a:lnTo>
                    <a:pt x="1339" y="18"/>
                  </a:lnTo>
                  <a:lnTo>
                    <a:pt x="1280" y="9"/>
                  </a:lnTo>
                  <a:lnTo>
                    <a:pt x="12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3042775" y="-547900"/>
              <a:ext cx="44075" cy="68625"/>
            </a:xfrm>
            <a:custGeom>
              <a:rect b="b" l="l" r="r" t="t"/>
              <a:pathLst>
                <a:path extrusionOk="0" fill="none" h="2745" w="1763">
                  <a:moveTo>
                    <a:pt x="331" y="2702"/>
                  </a:moveTo>
                  <a:lnTo>
                    <a:pt x="331" y="2702"/>
                  </a:lnTo>
                  <a:lnTo>
                    <a:pt x="382" y="2728"/>
                  </a:lnTo>
                  <a:lnTo>
                    <a:pt x="433" y="2736"/>
                  </a:lnTo>
                  <a:lnTo>
                    <a:pt x="534" y="2745"/>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440" y="43"/>
                  </a:lnTo>
                  <a:lnTo>
                    <a:pt x="1390" y="26"/>
                  </a:lnTo>
                  <a:lnTo>
                    <a:pt x="1339" y="18"/>
                  </a:lnTo>
                  <a:lnTo>
                    <a:pt x="1280" y="9"/>
                  </a:lnTo>
                  <a:lnTo>
                    <a:pt x="1229" y="1"/>
                  </a:lnTo>
                  <a:lnTo>
                    <a:pt x="1127" y="18"/>
                  </a:lnTo>
                  <a:lnTo>
                    <a:pt x="1034" y="43"/>
                  </a:lnTo>
                  <a:lnTo>
                    <a:pt x="941" y="94"/>
                  </a:lnTo>
                  <a:lnTo>
                    <a:pt x="865" y="153"/>
                  </a:lnTo>
                  <a:lnTo>
                    <a:pt x="831" y="195"/>
                  </a:lnTo>
                  <a:lnTo>
                    <a:pt x="797" y="238"/>
                  </a:lnTo>
                  <a:lnTo>
                    <a:pt x="771" y="280"/>
                  </a:lnTo>
                  <a:lnTo>
                    <a:pt x="746" y="331"/>
                  </a:lnTo>
                  <a:lnTo>
                    <a:pt x="43" y="2016"/>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31" y="2702"/>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3051025" y="-480350"/>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3132975" y="-287250"/>
              <a:ext cx="68625" cy="43850"/>
            </a:xfrm>
            <a:custGeom>
              <a:rect b="b" l="l" r="r" t="t"/>
              <a:pathLst>
                <a:path extrusionOk="0" h="1754" w="2745">
                  <a:moveTo>
                    <a:pt x="534" y="1"/>
                  </a:moveTo>
                  <a:lnTo>
                    <a:pt x="433" y="9"/>
                  </a:lnTo>
                  <a:lnTo>
                    <a:pt x="331" y="43"/>
                  </a:lnTo>
                  <a:lnTo>
                    <a:pt x="238" y="85"/>
                  </a:lnTo>
                  <a:lnTo>
                    <a:pt x="162" y="153"/>
                  </a:lnTo>
                  <a:lnTo>
                    <a:pt x="128" y="187"/>
                  </a:lnTo>
                  <a:lnTo>
                    <a:pt x="94" y="229"/>
                  </a:lnTo>
                  <a:lnTo>
                    <a:pt x="68" y="280"/>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67" y="1737"/>
                  </a:lnTo>
                  <a:lnTo>
                    <a:pt x="2118" y="1745"/>
                  </a:lnTo>
                  <a:lnTo>
                    <a:pt x="2220" y="1754"/>
                  </a:lnTo>
                  <a:lnTo>
                    <a:pt x="2296" y="1754"/>
                  </a:lnTo>
                  <a:lnTo>
                    <a:pt x="2372" y="1737"/>
                  </a:lnTo>
                  <a:lnTo>
                    <a:pt x="2440" y="1711"/>
                  </a:lnTo>
                  <a:lnTo>
                    <a:pt x="2508" y="1669"/>
                  </a:lnTo>
                  <a:lnTo>
                    <a:pt x="2567" y="1627"/>
                  </a:lnTo>
                  <a:lnTo>
                    <a:pt x="2626" y="1567"/>
                  </a:lnTo>
                  <a:lnTo>
                    <a:pt x="2668" y="1500"/>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737" y="43"/>
                  </a:lnTo>
                  <a:lnTo>
                    <a:pt x="687" y="17"/>
                  </a:lnTo>
                  <a:lnTo>
                    <a:pt x="636" y="9"/>
                  </a:lnTo>
                  <a:lnTo>
                    <a:pt x="5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3132975" y="-287250"/>
              <a:ext cx="68625" cy="43850"/>
            </a:xfrm>
            <a:custGeom>
              <a:rect b="b" l="l" r="r" t="t"/>
              <a:pathLst>
                <a:path extrusionOk="0" fill="none" h="1754" w="2745">
                  <a:moveTo>
                    <a:pt x="2423" y="737"/>
                  </a:moveTo>
                  <a:lnTo>
                    <a:pt x="737" y="43"/>
                  </a:lnTo>
                  <a:lnTo>
                    <a:pt x="737" y="43"/>
                  </a:lnTo>
                  <a:lnTo>
                    <a:pt x="687" y="17"/>
                  </a:lnTo>
                  <a:lnTo>
                    <a:pt x="636" y="9"/>
                  </a:lnTo>
                  <a:lnTo>
                    <a:pt x="585" y="1"/>
                  </a:lnTo>
                  <a:lnTo>
                    <a:pt x="534" y="1"/>
                  </a:lnTo>
                  <a:lnTo>
                    <a:pt x="433" y="9"/>
                  </a:lnTo>
                  <a:lnTo>
                    <a:pt x="331" y="43"/>
                  </a:lnTo>
                  <a:lnTo>
                    <a:pt x="238" y="85"/>
                  </a:lnTo>
                  <a:lnTo>
                    <a:pt x="162" y="153"/>
                  </a:lnTo>
                  <a:lnTo>
                    <a:pt x="128" y="187"/>
                  </a:lnTo>
                  <a:lnTo>
                    <a:pt x="94" y="229"/>
                  </a:lnTo>
                  <a:lnTo>
                    <a:pt x="68" y="280"/>
                  </a:lnTo>
                  <a:lnTo>
                    <a:pt x="43" y="322"/>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16" y="1720"/>
                  </a:lnTo>
                  <a:lnTo>
                    <a:pt x="2067" y="1737"/>
                  </a:lnTo>
                  <a:lnTo>
                    <a:pt x="2118" y="1745"/>
                  </a:lnTo>
                  <a:lnTo>
                    <a:pt x="2220" y="1754"/>
                  </a:lnTo>
                  <a:lnTo>
                    <a:pt x="2220" y="1754"/>
                  </a:lnTo>
                  <a:lnTo>
                    <a:pt x="2296" y="1754"/>
                  </a:lnTo>
                  <a:lnTo>
                    <a:pt x="2372" y="1737"/>
                  </a:lnTo>
                  <a:lnTo>
                    <a:pt x="2440" y="1711"/>
                  </a:lnTo>
                  <a:lnTo>
                    <a:pt x="2508" y="1669"/>
                  </a:lnTo>
                  <a:lnTo>
                    <a:pt x="2567" y="1627"/>
                  </a:lnTo>
                  <a:lnTo>
                    <a:pt x="2626" y="1567"/>
                  </a:lnTo>
                  <a:lnTo>
                    <a:pt x="2668" y="1500"/>
                  </a:lnTo>
                  <a:lnTo>
                    <a:pt x="2702" y="1432"/>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2423" y="737"/>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3193525" y="-268825"/>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2897100" y="-197050"/>
              <a:ext cx="44075" cy="68625"/>
            </a:xfrm>
            <a:custGeom>
              <a:rect b="b" l="l" r="r" t="t"/>
              <a:pathLst>
                <a:path extrusionOk="0" h="2745" w="1763">
                  <a:moveTo>
                    <a:pt x="1229" y="0"/>
                  </a:moveTo>
                  <a:lnTo>
                    <a:pt x="1127" y="9"/>
                  </a:lnTo>
                  <a:lnTo>
                    <a:pt x="1026" y="34"/>
                  </a:lnTo>
                  <a:lnTo>
                    <a:pt x="941" y="85"/>
                  </a:lnTo>
                  <a:lnTo>
                    <a:pt x="856" y="153"/>
                  </a:lnTo>
                  <a:lnTo>
                    <a:pt x="822" y="187"/>
                  </a:lnTo>
                  <a:lnTo>
                    <a:pt x="797" y="229"/>
                  </a:lnTo>
                  <a:lnTo>
                    <a:pt x="763" y="271"/>
                  </a:lnTo>
                  <a:lnTo>
                    <a:pt x="746" y="322"/>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82" y="2719"/>
                  </a:lnTo>
                  <a:lnTo>
                    <a:pt x="433" y="2728"/>
                  </a:lnTo>
                  <a:lnTo>
                    <a:pt x="484" y="2736"/>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381" y="17"/>
                  </a:lnTo>
                  <a:lnTo>
                    <a:pt x="1330" y="9"/>
                  </a:lnTo>
                  <a:lnTo>
                    <a:pt x="1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2897100" y="-197050"/>
              <a:ext cx="44075" cy="68625"/>
            </a:xfrm>
            <a:custGeom>
              <a:rect b="b" l="l" r="r" t="t"/>
              <a:pathLst>
                <a:path extrusionOk="0" fill="none" h="2745" w="1763">
                  <a:moveTo>
                    <a:pt x="1432" y="34"/>
                  </a:moveTo>
                  <a:lnTo>
                    <a:pt x="1432" y="34"/>
                  </a:lnTo>
                  <a:lnTo>
                    <a:pt x="1381" y="17"/>
                  </a:lnTo>
                  <a:lnTo>
                    <a:pt x="1330" y="9"/>
                  </a:lnTo>
                  <a:lnTo>
                    <a:pt x="1280" y="0"/>
                  </a:lnTo>
                  <a:lnTo>
                    <a:pt x="1229" y="0"/>
                  </a:lnTo>
                  <a:lnTo>
                    <a:pt x="1127" y="9"/>
                  </a:lnTo>
                  <a:lnTo>
                    <a:pt x="1026" y="34"/>
                  </a:lnTo>
                  <a:lnTo>
                    <a:pt x="941" y="85"/>
                  </a:lnTo>
                  <a:lnTo>
                    <a:pt x="856" y="153"/>
                  </a:lnTo>
                  <a:lnTo>
                    <a:pt x="822" y="187"/>
                  </a:lnTo>
                  <a:lnTo>
                    <a:pt x="797" y="229"/>
                  </a:lnTo>
                  <a:lnTo>
                    <a:pt x="763" y="271"/>
                  </a:lnTo>
                  <a:lnTo>
                    <a:pt x="746" y="322"/>
                  </a:lnTo>
                  <a:lnTo>
                    <a:pt x="43" y="2008"/>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31" y="2702"/>
                  </a:lnTo>
                  <a:lnTo>
                    <a:pt x="382" y="2719"/>
                  </a:lnTo>
                  <a:lnTo>
                    <a:pt x="433" y="2728"/>
                  </a:lnTo>
                  <a:lnTo>
                    <a:pt x="484" y="2736"/>
                  </a:lnTo>
                  <a:lnTo>
                    <a:pt x="534" y="2745"/>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432" y="3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2932900" y="-196200"/>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2782350" y="-433125"/>
              <a:ext cx="68625" cy="44050"/>
            </a:xfrm>
            <a:custGeom>
              <a:rect b="b" l="l" r="r" t="t"/>
              <a:pathLst>
                <a:path extrusionOk="0" h="1762" w="2745">
                  <a:moveTo>
                    <a:pt x="525" y="0"/>
                  </a:moveTo>
                  <a:lnTo>
                    <a:pt x="424" y="17"/>
                  </a:lnTo>
                  <a:lnTo>
                    <a:pt x="331" y="42"/>
                  </a:lnTo>
                  <a:lnTo>
                    <a:pt x="237" y="93"/>
                  </a:lnTo>
                  <a:lnTo>
                    <a:pt x="161" y="153"/>
                  </a:lnTo>
                  <a:lnTo>
                    <a:pt x="127" y="195"/>
                  </a:lnTo>
                  <a:lnTo>
                    <a:pt x="94" y="237"/>
                  </a:lnTo>
                  <a:lnTo>
                    <a:pt x="68" y="28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2008" y="1719"/>
                  </a:lnTo>
                  <a:lnTo>
                    <a:pt x="2058" y="1736"/>
                  </a:lnTo>
                  <a:lnTo>
                    <a:pt x="2109" y="1753"/>
                  </a:lnTo>
                  <a:lnTo>
                    <a:pt x="2211" y="1762"/>
                  </a:lnTo>
                  <a:lnTo>
                    <a:pt x="2287" y="1753"/>
                  </a:lnTo>
                  <a:lnTo>
                    <a:pt x="2363" y="1736"/>
                  </a:lnTo>
                  <a:lnTo>
                    <a:pt x="2440" y="1711"/>
                  </a:lnTo>
                  <a:lnTo>
                    <a:pt x="2507" y="1677"/>
                  </a:lnTo>
                  <a:lnTo>
                    <a:pt x="2567" y="1626"/>
                  </a:lnTo>
                  <a:lnTo>
                    <a:pt x="2617" y="1575"/>
                  </a:lnTo>
                  <a:lnTo>
                    <a:pt x="2668" y="1508"/>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686" y="26"/>
                  </a:lnTo>
                  <a:lnTo>
                    <a:pt x="636" y="17"/>
                  </a:lnTo>
                  <a:lnTo>
                    <a:pt x="576" y="9"/>
                  </a:lnTo>
                  <a:lnTo>
                    <a:pt x="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2782350" y="-433125"/>
              <a:ext cx="68625" cy="44050"/>
            </a:xfrm>
            <a:custGeom>
              <a:rect b="b" l="l" r="r" t="t"/>
              <a:pathLst>
                <a:path extrusionOk="0" fill="none" h="1762" w="2745">
                  <a:moveTo>
                    <a:pt x="331" y="1025"/>
                  </a:moveTo>
                  <a:lnTo>
                    <a:pt x="2008" y="1719"/>
                  </a:lnTo>
                  <a:lnTo>
                    <a:pt x="2008" y="1719"/>
                  </a:lnTo>
                  <a:lnTo>
                    <a:pt x="2058" y="1736"/>
                  </a:lnTo>
                  <a:lnTo>
                    <a:pt x="2109" y="1753"/>
                  </a:lnTo>
                  <a:lnTo>
                    <a:pt x="2211" y="1762"/>
                  </a:lnTo>
                  <a:lnTo>
                    <a:pt x="2211" y="1762"/>
                  </a:lnTo>
                  <a:lnTo>
                    <a:pt x="2287" y="1753"/>
                  </a:lnTo>
                  <a:lnTo>
                    <a:pt x="2363" y="1736"/>
                  </a:lnTo>
                  <a:lnTo>
                    <a:pt x="2440" y="1711"/>
                  </a:lnTo>
                  <a:lnTo>
                    <a:pt x="2507" y="1677"/>
                  </a:lnTo>
                  <a:lnTo>
                    <a:pt x="2567"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737" y="42"/>
                  </a:lnTo>
                  <a:lnTo>
                    <a:pt x="686" y="26"/>
                  </a:lnTo>
                  <a:lnTo>
                    <a:pt x="636" y="17"/>
                  </a:lnTo>
                  <a:lnTo>
                    <a:pt x="576" y="9"/>
                  </a:lnTo>
                  <a:lnTo>
                    <a:pt x="525" y="0"/>
                  </a:lnTo>
                  <a:lnTo>
                    <a:pt x="424" y="17"/>
                  </a:lnTo>
                  <a:lnTo>
                    <a:pt x="331" y="42"/>
                  </a:lnTo>
                  <a:lnTo>
                    <a:pt x="237" y="93"/>
                  </a:lnTo>
                  <a:lnTo>
                    <a:pt x="161" y="153"/>
                  </a:lnTo>
                  <a:lnTo>
                    <a:pt x="127" y="195"/>
                  </a:lnTo>
                  <a:lnTo>
                    <a:pt x="94" y="237"/>
                  </a:lnTo>
                  <a:lnTo>
                    <a:pt x="68" y="280"/>
                  </a:lnTo>
                  <a:lnTo>
                    <a:pt x="43" y="33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331" y="1025"/>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2790600" y="-407525"/>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3133200" y="-432500"/>
              <a:ext cx="68625" cy="43850"/>
            </a:xfrm>
            <a:custGeom>
              <a:rect b="b" l="l" r="r" t="t"/>
              <a:pathLst>
                <a:path extrusionOk="0" h="1754" w="2745">
                  <a:moveTo>
                    <a:pt x="2168" y="1"/>
                  </a:moveTo>
                  <a:lnTo>
                    <a:pt x="2117" y="9"/>
                  </a:lnTo>
                  <a:lnTo>
                    <a:pt x="2067" y="17"/>
                  </a:lnTo>
                  <a:lnTo>
                    <a:pt x="2016" y="34"/>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76" y="1500"/>
                  </a:lnTo>
                  <a:lnTo>
                    <a:pt x="127" y="1559"/>
                  </a:lnTo>
                  <a:lnTo>
                    <a:pt x="178" y="1618"/>
                  </a:lnTo>
                  <a:lnTo>
                    <a:pt x="237" y="1669"/>
                  </a:lnTo>
                  <a:lnTo>
                    <a:pt x="305" y="1703"/>
                  </a:lnTo>
                  <a:lnTo>
                    <a:pt x="381" y="1728"/>
                  </a:lnTo>
                  <a:lnTo>
                    <a:pt x="457" y="1745"/>
                  </a:lnTo>
                  <a:lnTo>
                    <a:pt x="534" y="1754"/>
                  </a:lnTo>
                  <a:lnTo>
                    <a:pt x="635" y="1745"/>
                  </a:lnTo>
                  <a:lnTo>
                    <a:pt x="686" y="1728"/>
                  </a:lnTo>
                  <a:lnTo>
                    <a:pt x="728" y="1711"/>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685" y="280"/>
                  </a:lnTo>
                  <a:lnTo>
                    <a:pt x="2651" y="229"/>
                  </a:lnTo>
                  <a:lnTo>
                    <a:pt x="2626" y="187"/>
                  </a:lnTo>
                  <a:lnTo>
                    <a:pt x="2592" y="153"/>
                  </a:lnTo>
                  <a:lnTo>
                    <a:pt x="2507" y="85"/>
                  </a:lnTo>
                  <a:lnTo>
                    <a:pt x="2422" y="34"/>
                  </a:lnTo>
                  <a:lnTo>
                    <a:pt x="2321" y="9"/>
                  </a:lnTo>
                  <a:lnTo>
                    <a:pt x="22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3133200" y="-432500"/>
              <a:ext cx="68625" cy="43850"/>
            </a:xfrm>
            <a:custGeom>
              <a:rect b="b" l="l" r="r" t="t"/>
              <a:pathLst>
                <a:path extrusionOk="0" fill="none" h="1754" w="2745">
                  <a:moveTo>
                    <a:pt x="42" y="1423"/>
                  </a:moveTo>
                  <a:lnTo>
                    <a:pt x="42" y="1423"/>
                  </a:lnTo>
                  <a:lnTo>
                    <a:pt x="76" y="1500"/>
                  </a:lnTo>
                  <a:lnTo>
                    <a:pt x="127" y="1559"/>
                  </a:lnTo>
                  <a:lnTo>
                    <a:pt x="178" y="1618"/>
                  </a:lnTo>
                  <a:lnTo>
                    <a:pt x="237" y="1669"/>
                  </a:lnTo>
                  <a:lnTo>
                    <a:pt x="305" y="1703"/>
                  </a:lnTo>
                  <a:lnTo>
                    <a:pt x="381" y="1728"/>
                  </a:lnTo>
                  <a:lnTo>
                    <a:pt x="457" y="1745"/>
                  </a:lnTo>
                  <a:lnTo>
                    <a:pt x="534" y="1754"/>
                  </a:lnTo>
                  <a:lnTo>
                    <a:pt x="534" y="1754"/>
                  </a:lnTo>
                  <a:lnTo>
                    <a:pt x="635" y="1745"/>
                  </a:lnTo>
                  <a:lnTo>
                    <a:pt x="686" y="1728"/>
                  </a:lnTo>
                  <a:lnTo>
                    <a:pt x="728" y="1711"/>
                  </a:lnTo>
                  <a:lnTo>
                    <a:pt x="2414" y="1017"/>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702" y="322"/>
                  </a:lnTo>
                  <a:lnTo>
                    <a:pt x="2685" y="280"/>
                  </a:lnTo>
                  <a:lnTo>
                    <a:pt x="2651" y="229"/>
                  </a:lnTo>
                  <a:lnTo>
                    <a:pt x="2626" y="187"/>
                  </a:lnTo>
                  <a:lnTo>
                    <a:pt x="2592" y="153"/>
                  </a:lnTo>
                  <a:lnTo>
                    <a:pt x="2507" y="85"/>
                  </a:lnTo>
                  <a:lnTo>
                    <a:pt x="2422" y="34"/>
                  </a:lnTo>
                  <a:lnTo>
                    <a:pt x="2321" y="9"/>
                  </a:lnTo>
                  <a:lnTo>
                    <a:pt x="2219" y="1"/>
                  </a:lnTo>
                  <a:lnTo>
                    <a:pt x="2168" y="1"/>
                  </a:lnTo>
                  <a:lnTo>
                    <a:pt x="2117" y="9"/>
                  </a:lnTo>
                  <a:lnTo>
                    <a:pt x="2067" y="17"/>
                  </a:lnTo>
                  <a:lnTo>
                    <a:pt x="2016" y="34"/>
                  </a:lnTo>
                  <a:lnTo>
                    <a:pt x="330" y="737"/>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42" y="1423"/>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3134250" y="-396925"/>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3042575" y="-197050"/>
              <a:ext cx="43850" cy="68625"/>
            </a:xfrm>
            <a:custGeom>
              <a:rect b="b" l="l" r="r" t="t"/>
              <a:pathLst>
                <a:path extrusionOk="0" h="2745" w="1754">
                  <a:moveTo>
                    <a:pt x="534" y="0"/>
                  </a:moveTo>
                  <a:lnTo>
                    <a:pt x="483" y="9"/>
                  </a:lnTo>
                  <a:lnTo>
                    <a:pt x="432" y="17"/>
                  </a:lnTo>
                  <a:lnTo>
                    <a:pt x="381" y="26"/>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71" y="2490"/>
                  </a:lnTo>
                  <a:lnTo>
                    <a:pt x="813" y="2558"/>
                  </a:lnTo>
                  <a:lnTo>
                    <a:pt x="873" y="2618"/>
                  </a:lnTo>
                  <a:lnTo>
                    <a:pt x="932" y="2660"/>
                  </a:lnTo>
                  <a:lnTo>
                    <a:pt x="1000" y="2702"/>
                  </a:lnTo>
                  <a:lnTo>
                    <a:pt x="1067" y="2728"/>
                  </a:lnTo>
                  <a:lnTo>
                    <a:pt x="1144" y="2745"/>
                  </a:lnTo>
                  <a:lnTo>
                    <a:pt x="1220" y="2745"/>
                  </a:lnTo>
                  <a:lnTo>
                    <a:pt x="1321" y="2736"/>
                  </a:lnTo>
                  <a:lnTo>
                    <a:pt x="1372" y="2728"/>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lnTo>
                    <a:pt x="991" y="280"/>
                  </a:lnTo>
                  <a:lnTo>
                    <a:pt x="966" y="238"/>
                  </a:lnTo>
                  <a:lnTo>
                    <a:pt x="932" y="195"/>
                  </a:lnTo>
                  <a:lnTo>
                    <a:pt x="898" y="153"/>
                  </a:lnTo>
                  <a:lnTo>
                    <a:pt x="822" y="94"/>
                  </a:lnTo>
                  <a:lnTo>
                    <a:pt x="729" y="43"/>
                  </a:lnTo>
                  <a:lnTo>
                    <a:pt x="635" y="17"/>
                  </a:lnTo>
                  <a:lnTo>
                    <a:pt x="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3042575" y="-197050"/>
              <a:ext cx="43850" cy="68625"/>
            </a:xfrm>
            <a:custGeom>
              <a:rect b="b" l="l" r="r" t="t"/>
              <a:pathLst>
                <a:path extrusionOk="0" fill="none" h="2745" w="1754">
                  <a:moveTo>
                    <a:pt x="1017" y="331"/>
                  </a:moveTo>
                  <a:lnTo>
                    <a:pt x="1017" y="331"/>
                  </a:lnTo>
                  <a:lnTo>
                    <a:pt x="991" y="280"/>
                  </a:lnTo>
                  <a:lnTo>
                    <a:pt x="966" y="238"/>
                  </a:lnTo>
                  <a:lnTo>
                    <a:pt x="932" y="195"/>
                  </a:lnTo>
                  <a:lnTo>
                    <a:pt x="898" y="153"/>
                  </a:lnTo>
                  <a:lnTo>
                    <a:pt x="822" y="94"/>
                  </a:lnTo>
                  <a:lnTo>
                    <a:pt x="729" y="43"/>
                  </a:lnTo>
                  <a:lnTo>
                    <a:pt x="635" y="17"/>
                  </a:lnTo>
                  <a:lnTo>
                    <a:pt x="534" y="0"/>
                  </a:lnTo>
                  <a:lnTo>
                    <a:pt x="483" y="9"/>
                  </a:lnTo>
                  <a:lnTo>
                    <a:pt x="432" y="17"/>
                  </a:lnTo>
                  <a:lnTo>
                    <a:pt x="381" y="26"/>
                  </a:lnTo>
                  <a:lnTo>
                    <a:pt x="322" y="43"/>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37" y="2423"/>
                  </a:lnTo>
                  <a:lnTo>
                    <a:pt x="771" y="2490"/>
                  </a:lnTo>
                  <a:lnTo>
                    <a:pt x="813" y="2558"/>
                  </a:lnTo>
                  <a:lnTo>
                    <a:pt x="873" y="2618"/>
                  </a:lnTo>
                  <a:lnTo>
                    <a:pt x="932" y="2660"/>
                  </a:lnTo>
                  <a:lnTo>
                    <a:pt x="1000" y="2702"/>
                  </a:lnTo>
                  <a:lnTo>
                    <a:pt x="1067" y="2728"/>
                  </a:lnTo>
                  <a:lnTo>
                    <a:pt x="1144" y="2745"/>
                  </a:lnTo>
                  <a:lnTo>
                    <a:pt x="1220" y="2745"/>
                  </a:lnTo>
                  <a:lnTo>
                    <a:pt x="1220" y="2745"/>
                  </a:lnTo>
                  <a:lnTo>
                    <a:pt x="1321" y="2736"/>
                  </a:lnTo>
                  <a:lnTo>
                    <a:pt x="1372" y="2728"/>
                  </a:lnTo>
                  <a:lnTo>
                    <a:pt x="1423" y="2711"/>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3067975" y="-188800"/>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2782125" y="-287675"/>
              <a:ext cx="68625" cy="43850"/>
            </a:xfrm>
            <a:custGeom>
              <a:rect b="b" l="l" r="r" t="t"/>
              <a:pathLst>
                <a:path extrusionOk="0" h="1754" w="2745">
                  <a:moveTo>
                    <a:pt x="2169" y="1"/>
                  </a:moveTo>
                  <a:lnTo>
                    <a:pt x="2118" y="9"/>
                  </a:lnTo>
                  <a:lnTo>
                    <a:pt x="2067" y="26"/>
                  </a:lnTo>
                  <a:lnTo>
                    <a:pt x="2017" y="43"/>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77" y="1500"/>
                  </a:lnTo>
                  <a:lnTo>
                    <a:pt x="128" y="1567"/>
                  </a:lnTo>
                  <a:lnTo>
                    <a:pt x="179" y="1618"/>
                  </a:lnTo>
                  <a:lnTo>
                    <a:pt x="238" y="1669"/>
                  </a:lnTo>
                  <a:lnTo>
                    <a:pt x="306" y="1703"/>
                  </a:lnTo>
                  <a:lnTo>
                    <a:pt x="382" y="1737"/>
                  </a:lnTo>
                  <a:lnTo>
                    <a:pt x="458" y="1754"/>
                  </a:lnTo>
                  <a:lnTo>
                    <a:pt x="534" y="1754"/>
                  </a:lnTo>
                  <a:lnTo>
                    <a:pt x="636" y="1745"/>
                  </a:lnTo>
                  <a:lnTo>
                    <a:pt x="687" y="1737"/>
                  </a:lnTo>
                  <a:lnTo>
                    <a:pt x="738" y="1720"/>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686" y="280"/>
                  </a:lnTo>
                  <a:lnTo>
                    <a:pt x="2652" y="238"/>
                  </a:lnTo>
                  <a:lnTo>
                    <a:pt x="2626" y="195"/>
                  </a:lnTo>
                  <a:lnTo>
                    <a:pt x="2593" y="153"/>
                  </a:lnTo>
                  <a:lnTo>
                    <a:pt x="2508" y="94"/>
                  </a:lnTo>
                  <a:lnTo>
                    <a:pt x="2423" y="43"/>
                  </a:lnTo>
                  <a:lnTo>
                    <a:pt x="2321" y="9"/>
                  </a:lnTo>
                  <a:lnTo>
                    <a:pt x="22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2782125" y="-287675"/>
              <a:ext cx="68625" cy="43850"/>
            </a:xfrm>
            <a:custGeom>
              <a:rect b="b" l="l" r="r" t="t"/>
              <a:pathLst>
                <a:path extrusionOk="0" fill="none" h="1754" w="2745">
                  <a:moveTo>
                    <a:pt x="2703" y="331"/>
                  </a:moveTo>
                  <a:lnTo>
                    <a:pt x="2703" y="331"/>
                  </a:lnTo>
                  <a:lnTo>
                    <a:pt x="2686" y="280"/>
                  </a:lnTo>
                  <a:lnTo>
                    <a:pt x="2652" y="238"/>
                  </a:lnTo>
                  <a:lnTo>
                    <a:pt x="2626" y="195"/>
                  </a:lnTo>
                  <a:lnTo>
                    <a:pt x="2593" y="153"/>
                  </a:lnTo>
                  <a:lnTo>
                    <a:pt x="2508" y="94"/>
                  </a:lnTo>
                  <a:lnTo>
                    <a:pt x="2423" y="43"/>
                  </a:lnTo>
                  <a:lnTo>
                    <a:pt x="2321" y="9"/>
                  </a:lnTo>
                  <a:lnTo>
                    <a:pt x="2220" y="1"/>
                  </a:lnTo>
                  <a:lnTo>
                    <a:pt x="2169" y="1"/>
                  </a:lnTo>
                  <a:lnTo>
                    <a:pt x="2118" y="9"/>
                  </a:lnTo>
                  <a:lnTo>
                    <a:pt x="2067" y="26"/>
                  </a:lnTo>
                  <a:lnTo>
                    <a:pt x="2017" y="43"/>
                  </a:lnTo>
                  <a:lnTo>
                    <a:pt x="331" y="737"/>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43" y="1432"/>
                  </a:lnTo>
                  <a:lnTo>
                    <a:pt x="77" y="1500"/>
                  </a:lnTo>
                  <a:lnTo>
                    <a:pt x="128" y="1567"/>
                  </a:lnTo>
                  <a:lnTo>
                    <a:pt x="179" y="1618"/>
                  </a:lnTo>
                  <a:lnTo>
                    <a:pt x="238" y="1669"/>
                  </a:lnTo>
                  <a:lnTo>
                    <a:pt x="306" y="1703"/>
                  </a:lnTo>
                  <a:lnTo>
                    <a:pt x="382" y="1737"/>
                  </a:lnTo>
                  <a:lnTo>
                    <a:pt x="458" y="1754"/>
                  </a:lnTo>
                  <a:lnTo>
                    <a:pt x="534" y="1754"/>
                  </a:lnTo>
                  <a:lnTo>
                    <a:pt x="534" y="1754"/>
                  </a:lnTo>
                  <a:lnTo>
                    <a:pt x="636" y="1745"/>
                  </a:lnTo>
                  <a:lnTo>
                    <a:pt x="687" y="1737"/>
                  </a:lnTo>
                  <a:lnTo>
                    <a:pt x="738" y="1720"/>
                  </a:lnTo>
                  <a:lnTo>
                    <a:pt x="2423" y="1017"/>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703" y="33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2849675" y="-279425"/>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2897525" y="-547900"/>
              <a:ext cx="44075" cy="68625"/>
            </a:xfrm>
            <a:custGeom>
              <a:rect b="b" l="l" r="r" t="t"/>
              <a:pathLst>
                <a:path extrusionOk="0" h="2745" w="1763">
                  <a:moveTo>
                    <a:pt x="483" y="1"/>
                  </a:moveTo>
                  <a:lnTo>
                    <a:pt x="433" y="9"/>
                  </a:lnTo>
                  <a:lnTo>
                    <a:pt x="382" y="18"/>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lnTo>
                    <a:pt x="780" y="2482"/>
                  </a:lnTo>
                  <a:lnTo>
                    <a:pt x="822" y="2550"/>
                  </a:lnTo>
                  <a:lnTo>
                    <a:pt x="873" y="2609"/>
                  </a:lnTo>
                  <a:lnTo>
                    <a:pt x="941" y="2652"/>
                  </a:lnTo>
                  <a:lnTo>
                    <a:pt x="1009" y="2694"/>
                  </a:lnTo>
                  <a:lnTo>
                    <a:pt x="1076" y="2719"/>
                  </a:lnTo>
                  <a:lnTo>
                    <a:pt x="1153" y="2736"/>
                  </a:lnTo>
                  <a:lnTo>
                    <a:pt x="1229" y="2745"/>
                  </a:lnTo>
                  <a:lnTo>
                    <a:pt x="1330" y="2728"/>
                  </a:lnTo>
                  <a:lnTo>
                    <a:pt x="1381" y="2719"/>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5" y="229"/>
                  </a:lnTo>
                  <a:lnTo>
                    <a:pt x="941" y="187"/>
                  </a:lnTo>
                  <a:lnTo>
                    <a:pt x="907" y="153"/>
                  </a:lnTo>
                  <a:lnTo>
                    <a:pt x="822" y="85"/>
                  </a:lnTo>
                  <a:lnTo>
                    <a:pt x="738" y="35"/>
                  </a:lnTo>
                  <a:lnTo>
                    <a:pt x="636" y="9"/>
                  </a:lnTo>
                  <a:lnTo>
                    <a:pt x="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2897525" y="-547900"/>
              <a:ext cx="44075" cy="68625"/>
            </a:xfrm>
            <a:custGeom>
              <a:rect b="b" l="l" r="r" t="t"/>
              <a:pathLst>
                <a:path extrusionOk="0" fill="none" h="2745" w="1763">
                  <a:moveTo>
                    <a:pt x="738" y="2414"/>
                  </a:moveTo>
                  <a:lnTo>
                    <a:pt x="738" y="2414"/>
                  </a:lnTo>
                  <a:lnTo>
                    <a:pt x="780" y="2482"/>
                  </a:lnTo>
                  <a:lnTo>
                    <a:pt x="822" y="2550"/>
                  </a:lnTo>
                  <a:lnTo>
                    <a:pt x="873" y="2609"/>
                  </a:lnTo>
                  <a:lnTo>
                    <a:pt x="941" y="2652"/>
                  </a:lnTo>
                  <a:lnTo>
                    <a:pt x="1009" y="2694"/>
                  </a:lnTo>
                  <a:lnTo>
                    <a:pt x="1076" y="2719"/>
                  </a:lnTo>
                  <a:lnTo>
                    <a:pt x="1153" y="2736"/>
                  </a:lnTo>
                  <a:lnTo>
                    <a:pt x="1229" y="2745"/>
                  </a:lnTo>
                  <a:lnTo>
                    <a:pt x="1229" y="2745"/>
                  </a:lnTo>
                  <a:lnTo>
                    <a:pt x="1330" y="2728"/>
                  </a:lnTo>
                  <a:lnTo>
                    <a:pt x="1381" y="2719"/>
                  </a:lnTo>
                  <a:lnTo>
                    <a:pt x="1432" y="2702"/>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5" y="229"/>
                  </a:lnTo>
                  <a:lnTo>
                    <a:pt x="941" y="187"/>
                  </a:lnTo>
                  <a:lnTo>
                    <a:pt x="907" y="153"/>
                  </a:lnTo>
                  <a:lnTo>
                    <a:pt x="822" y="85"/>
                  </a:lnTo>
                  <a:lnTo>
                    <a:pt x="738" y="35"/>
                  </a:lnTo>
                  <a:lnTo>
                    <a:pt x="636" y="9"/>
                  </a:lnTo>
                  <a:lnTo>
                    <a:pt x="534" y="1"/>
                  </a:lnTo>
                  <a:lnTo>
                    <a:pt x="483" y="1"/>
                  </a:lnTo>
                  <a:lnTo>
                    <a:pt x="433" y="9"/>
                  </a:lnTo>
                  <a:lnTo>
                    <a:pt x="382" y="18"/>
                  </a:lnTo>
                  <a:lnTo>
                    <a:pt x="331" y="35"/>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2915950" y="-487550"/>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22"/>
          <p:cNvGrpSpPr/>
          <p:nvPr/>
        </p:nvGrpSpPr>
        <p:grpSpPr>
          <a:xfrm>
            <a:off x="3154523" y="3774483"/>
            <a:ext cx="300858" cy="300709"/>
            <a:chOff x="4495900" y="-563975"/>
            <a:chExt cx="451875" cy="451650"/>
          </a:xfrm>
        </p:grpSpPr>
        <p:sp>
          <p:nvSpPr>
            <p:cNvPr id="797" name="Google Shape;797;p22"/>
            <p:cNvSpPr/>
            <p:nvPr/>
          </p:nvSpPr>
          <p:spPr>
            <a:xfrm>
              <a:off x="4682250" y="-218225"/>
              <a:ext cx="79425" cy="105900"/>
            </a:xfrm>
            <a:custGeom>
              <a:rect b="b" l="l" r="r" t="t"/>
              <a:pathLst>
                <a:path extrusionOk="0" h="4236" w="3177">
                  <a:moveTo>
                    <a:pt x="1584" y="1"/>
                  </a:moveTo>
                  <a:lnTo>
                    <a:pt x="1525" y="9"/>
                  </a:lnTo>
                  <a:lnTo>
                    <a:pt x="1474" y="17"/>
                  </a:lnTo>
                  <a:lnTo>
                    <a:pt x="1423" y="26"/>
                  </a:lnTo>
                  <a:lnTo>
                    <a:pt x="1372" y="43"/>
                  </a:lnTo>
                  <a:lnTo>
                    <a:pt x="1279" y="94"/>
                  </a:lnTo>
                  <a:lnTo>
                    <a:pt x="1203" y="161"/>
                  </a:lnTo>
                  <a:lnTo>
                    <a:pt x="1126" y="229"/>
                  </a:lnTo>
                  <a:lnTo>
                    <a:pt x="1059" y="314"/>
                  </a:lnTo>
                  <a:lnTo>
                    <a:pt x="940" y="483"/>
                  </a:lnTo>
                  <a:lnTo>
                    <a:pt x="745" y="780"/>
                  </a:lnTo>
                  <a:lnTo>
                    <a:pt x="551" y="1118"/>
                  </a:lnTo>
                  <a:lnTo>
                    <a:pt x="423" y="1364"/>
                  </a:lnTo>
                  <a:lnTo>
                    <a:pt x="313" y="1593"/>
                  </a:lnTo>
                  <a:lnTo>
                    <a:pt x="220" y="1805"/>
                  </a:lnTo>
                  <a:lnTo>
                    <a:pt x="136" y="1999"/>
                  </a:lnTo>
                  <a:lnTo>
                    <a:pt x="76" y="2186"/>
                  </a:lnTo>
                  <a:lnTo>
                    <a:pt x="34" y="2355"/>
                  </a:lnTo>
                  <a:lnTo>
                    <a:pt x="8" y="2507"/>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68" y="2507"/>
                  </a:lnTo>
                  <a:lnTo>
                    <a:pt x="3142" y="2355"/>
                  </a:lnTo>
                  <a:lnTo>
                    <a:pt x="3100" y="2186"/>
                  </a:lnTo>
                  <a:lnTo>
                    <a:pt x="3032" y="1999"/>
                  </a:lnTo>
                  <a:lnTo>
                    <a:pt x="2956" y="1805"/>
                  </a:lnTo>
                  <a:lnTo>
                    <a:pt x="2863" y="1593"/>
                  </a:lnTo>
                  <a:lnTo>
                    <a:pt x="2753" y="1364"/>
                  </a:lnTo>
                  <a:lnTo>
                    <a:pt x="2617" y="1118"/>
                  </a:lnTo>
                  <a:lnTo>
                    <a:pt x="2422" y="780"/>
                  </a:lnTo>
                  <a:lnTo>
                    <a:pt x="2236" y="483"/>
                  </a:lnTo>
                  <a:lnTo>
                    <a:pt x="2117" y="314"/>
                  </a:lnTo>
                  <a:lnTo>
                    <a:pt x="2050" y="229"/>
                  </a:lnTo>
                  <a:lnTo>
                    <a:pt x="1973" y="161"/>
                  </a:lnTo>
                  <a:lnTo>
                    <a:pt x="1889" y="94"/>
                  </a:lnTo>
                  <a:lnTo>
                    <a:pt x="1804" y="43"/>
                  </a:lnTo>
                  <a:lnTo>
                    <a:pt x="1753" y="26"/>
                  </a:lnTo>
                  <a:lnTo>
                    <a:pt x="1702" y="17"/>
                  </a:lnTo>
                  <a:lnTo>
                    <a:pt x="1643" y="9"/>
                  </a:lnTo>
                  <a:lnTo>
                    <a:pt x="15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4682250" y="-218225"/>
              <a:ext cx="79425" cy="105900"/>
            </a:xfrm>
            <a:custGeom>
              <a:rect b="b" l="l" r="r" t="t"/>
              <a:pathLst>
                <a:path extrusionOk="0" fill="none" h="4236" w="3177">
                  <a:moveTo>
                    <a:pt x="2236" y="483"/>
                  </a:moveTo>
                  <a:lnTo>
                    <a:pt x="2236" y="483"/>
                  </a:lnTo>
                  <a:lnTo>
                    <a:pt x="2117" y="314"/>
                  </a:lnTo>
                  <a:lnTo>
                    <a:pt x="2050" y="229"/>
                  </a:lnTo>
                  <a:lnTo>
                    <a:pt x="1973" y="161"/>
                  </a:lnTo>
                  <a:lnTo>
                    <a:pt x="1889" y="94"/>
                  </a:lnTo>
                  <a:lnTo>
                    <a:pt x="1804" y="43"/>
                  </a:lnTo>
                  <a:lnTo>
                    <a:pt x="1753" y="26"/>
                  </a:lnTo>
                  <a:lnTo>
                    <a:pt x="1702" y="17"/>
                  </a:lnTo>
                  <a:lnTo>
                    <a:pt x="1643" y="9"/>
                  </a:lnTo>
                  <a:lnTo>
                    <a:pt x="1584" y="1"/>
                  </a:lnTo>
                  <a:lnTo>
                    <a:pt x="1584" y="1"/>
                  </a:lnTo>
                  <a:lnTo>
                    <a:pt x="1525" y="9"/>
                  </a:lnTo>
                  <a:lnTo>
                    <a:pt x="1474" y="17"/>
                  </a:lnTo>
                  <a:lnTo>
                    <a:pt x="1423" y="26"/>
                  </a:lnTo>
                  <a:lnTo>
                    <a:pt x="1372" y="43"/>
                  </a:lnTo>
                  <a:lnTo>
                    <a:pt x="1279" y="94"/>
                  </a:lnTo>
                  <a:lnTo>
                    <a:pt x="1203" y="161"/>
                  </a:lnTo>
                  <a:lnTo>
                    <a:pt x="1126" y="229"/>
                  </a:lnTo>
                  <a:lnTo>
                    <a:pt x="1059" y="314"/>
                  </a:lnTo>
                  <a:lnTo>
                    <a:pt x="940" y="483"/>
                  </a:lnTo>
                  <a:lnTo>
                    <a:pt x="940" y="483"/>
                  </a:lnTo>
                  <a:lnTo>
                    <a:pt x="745" y="780"/>
                  </a:lnTo>
                  <a:lnTo>
                    <a:pt x="551" y="1118"/>
                  </a:lnTo>
                  <a:lnTo>
                    <a:pt x="551" y="1118"/>
                  </a:lnTo>
                  <a:lnTo>
                    <a:pt x="423" y="1364"/>
                  </a:lnTo>
                  <a:lnTo>
                    <a:pt x="313" y="1593"/>
                  </a:lnTo>
                  <a:lnTo>
                    <a:pt x="220" y="1805"/>
                  </a:lnTo>
                  <a:lnTo>
                    <a:pt x="136" y="1999"/>
                  </a:lnTo>
                  <a:lnTo>
                    <a:pt x="76" y="2186"/>
                  </a:lnTo>
                  <a:lnTo>
                    <a:pt x="34" y="2355"/>
                  </a:lnTo>
                  <a:lnTo>
                    <a:pt x="8" y="2507"/>
                  </a:lnTo>
                  <a:lnTo>
                    <a:pt x="0" y="2651"/>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76" y="2651"/>
                  </a:lnTo>
                  <a:lnTo>
                    <a:pt x="3168" y="2507"/>
                  </a:lnTo>
                  <a:lnTo>
                    <a:pt x="3142" y="2355"/>
                  </a:lnTo>
                  <a:lnTo>
                    <a:pt x="3100" y="2186"/>
                  </a:lnTo>
                  <a:lnTo>
                    <a:pt x="3032" y="1999"/>
                  </a:lnTo>
                  <a:lnTo>
                    <a:pt x="2956" y="1805"/>
                  </a:lnTo>
                  <a:lnTo>
                    <a:pt x="2863" y="1593"/>
                  </a:lnTo>
                  <a:lnTo>
                    <a:pt x="2753" y="1364"/>
                  </a:lnTo>
                  <a:lnTo>
                    <a:pt x="2617" y="1118"/>
                  </a:lnTo>
                  <a:lnTo>
                    <a:pt x="2617" y="1118"/>
                  </a:lnTo>
                  <a:lnTo>
                    <a:pt x="2422" y="780"/>
                  </a:lnTo>
                  <a:lnTo>
                    <a:pt x="2236" y="483"/>
                  </a:lnTo>
                  <a:lnTo>
                    <a:pt x="2236" y="48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4738125" y="-20615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4546300" y="-298475"/>
              <a:ext cx="79425" cy="105900"/>
            </a:xfrm>
            <a:custGeom>
              <a:rect b="b" l="l" r="r" t="t"/>
              <a:pathLst>
                <a:path extrusionOk="0" h="4236" w="3177">
                  <a:moveTo>
                    <a:pt x="1534" y="1"/>
                  </a:moveTo>
                  <a:lnTo>
                    <a:pt x="1474" y="9"/>
                  </a:lnTo>
                  <a:lnTo>
                    <a:pt x="1424" y="26"/>
                  </a:lnTo>
                  <a:lnTo>
                    <a:pt x="1381" y="43"/>
                  </a:lnTo>
                  <a:lnTo>
                    <a:pt x="1288" y="94"/>
                  </a:lnTo>
                  <a:lnTo>
                    <a:pt x="1203" y="153"/>
                  </a:lnTo>
                  <a:lnTo>
                    <a:pt x="1136" y="229"/>
                  </a:lnTo>
                  <a:lnTo>
                    <a:pt x="1068" y="314"/>
                  </a:lnTo>
                  <a:lnTo>
                    <a:pt x="941" y="483"/>
                  </a:lnTo>
                  <a:lnTo>
                    <a:pt x="754" y="780"/>
                  </a:lnTo>
                  <a:lnTo>
                    <a:pt x="560" y="1110"/>
                  </a:lnTo>
                  <a:lnTo>
                    <a:pt x="433" y="1356"/>
                  </a:lnTo>
                  <a:lnTo>
                    <a:pt x="314" y="1584"/>
                  </a:lnTo>
                  <a:lnTo>
                    <a:pt x="221" y="1805"/>
                  </a:lnTo>
                  <a:lnTo>
                    <a:pt x="145" y="1999"/>
                  </a:lnTo>
                  <a:lnTo>
                    <a:pt x="85" y="2186"/>
                  </a:lnTo>
                  <a:lnTo>
                    <a:pt x="35" y="2355"/>
                  </a:lnTo>
                  <a:lnTo>
                    <a:pt x="9" y="2508"/>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68" y="2508"/>
                  </a:lnTo>
                  <a:lnTo>
                    <a:pt x="3143" y="2355"/>
                  </a:lnTo>
                  <a:lnTo>
                    <a:pt x="3100" y="2186"/>
                  </a:lnTo>
                  <a:lnTo>
                    <a:pt x="3041" y="1999"/>
                  </a:lnTo>
                  <a:lnTo>
                    <a:pt x="2965" y="1805"/>
                  </a:lnTo>
                  <a:lnTo>
                    <a:pt x="2863" y="1584"/>
                  </a:lnTo>
                  <a:lnTo>
                    <a:pt x="2753" y="1356"/>
                  </a:lnTo>
                  <a:lnTo>
                    <a:pt x="2626" y="1110"/>
                  </a:lnTo>
                  <a:lnTo>
                    <a:pt x="2431" y="780"/>
                  </a:lnTo>
                  <a:lnTo>
                    <a:pt x="2237" y="483"/>
                  </a:lnTo>
                  <a:lnTo>
                    <a:pt x="2118" y="314"/>
                  </a:lnTo>
                  <a:lnTo>
                    <a:pt x="2050" y="229"/>
                  </a:lnTo>
                  <a:lnTo>
                    <a:pt x="1983" y="153"/>
                  </a:lnTo>
                  <a:lnTo>
                    <a:pt x="1898" y="94"/>
                  </a:lnTo>
                  <a:lnTo>
                    <a:pt x="1805" y="43"/>
                  </a:lnTo>
                  <a:lnTo>
                    <a:pt x="1754" y="26"/>
                  </a:lnTo>
                  <a:lnTo>
                    <a:pt x="1703" y="9"/>
                  </a:lnTo>
                  <a:lnTo>
                    <a:pt x="16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4546300" y="-298475"/>
              <a:ext cx="79425" cy="105900"/>
            </a:xfrm>
            <a:custGeom>
              <a:rect b="b" l="l" r="r" t="t"/>
              <a:pathLst>
                <a:path extrusionOk="0" fill="none" h="4236" w="3177">
                  <a:moveTo>
                    <a:pt x="2237" y="483"/>
                  </a:moveTo>
                  <a:lnTo>
                    <a:pt x="2237" y="483"/>
                  </a:lnTo>
                  <a:lnTo>
                    <a:pt x="2118" y="314"/>
                  </a:lnTo>
                  <a:lnTo>
                    <a:pt x="2050" y="229"/>
                  </a:lnTo>
                  <a:lnTo>
                    <a:pt x="1983" y="153"/>
                  </a:lnTo>
                  <a:lnTo>
                    <a:pt x="1898" y="94"/>
                  </a:lnTo>
                  <a:lnTo>
                    <a:pt x="1805" y="43"/>
                  </a:lnTo>
                  <a:lnTo>
                    <a:pt x="1754" y="26"/>
                  </a:lnTo>
                  <a:lnTo>
                    <a:pt x="1703" y="9"/>
                  </a:lnTo>
                  <a:lnTo>
                    <a:pt x="1652" y="1"/>
                  </a:lnTo>
                  <a:lnTo>
                    <a:pt x="1593" y="1"/>
                  </a:lnTo>
                  <a:lnTo>
                    <a:pt x="1593" y="1"/>
                  </a:lnTo>
                  <a:lnTo>
                    <a:pt x="1534" y="1"/>
                  </a:lnTo>
                  <a:lnTo>
                    <a:pt x="1474" y="9"/>
                  </a:lnTo>
                  <a:lnTo>
                    <a:pt x="1424" y="26"/>
                  </a:lnTo>
                  <a:lnTo>
                    <a:pt x="1381" y="43"/>
                  </a:lnTo>
                  <a:lnTo>
                    <a:pt x="1288" y="94"/>
                  </a:lnTo>
                  <a:lnTo>
                    <a:pt x="1203" y="153"/>
                  </a:lnTo>
                  <a:lnTo>
                    <a:pt x="1136" y="229"/>
                  </a:lnTo>
                  <a:lnTo>
                    <a:pt x="1068" y="314"/>
                  </a:lnTo>
                  <a:lnTo>
                    <a:pt x="941" y="483"/>
                  </a:lnTo>
                  <a:lnTo>
                    <a:pt x="941" y="483"/>
                  </a:lnTo>
                  <a:lnTo>
                    <a:pt x="754" y="780"/>
                  </a:lnTo>
                  <a:lnTo>
                    <a:pt x="560" y="1110"/>
                  </a:lnTo>
                  <a:lnTo>
                    <a:pt x="560" y="1110"/>
                  </a:lnTo>
                  <a:lnTo>
                    <a:pt x="433" y="1356"/>
                  </a:lnTo>
                  <a:lnTo>
                    <a:pt x="314" y="1584"/>
                  </a:lnTo>
                  <a:lnTo>
                    <a:pt x="221" y="1805"/>
                  </a:lnTo>
                  <a:lnTo>
                    <a:pt x="145" y="1999"/>
                  </a:lnTo>
                  <a:lnTo>
                    <a:pt x="85" y="2186"/>
                  </a:lnTo>
                  <a:lnTo>
                    <a:pt x="35" y="2355"/>
                  </a:lnTo>
                  <a:lnTo>
                    <a:pt x="9" y="2508"/>
                  </a:lnTo>
                  <a:lnTo>
                    <a:pt x="1" y="2652"/>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77" y="2652"/>
                  </a:lnTo>
                  <a:lnTo>
                    <a:pt x="3168" y="2508"/>
                  </a:lnTo>
                  <a:lnTo>
                    <a:pt x="3143" y="2355"/>
                  </a:lnTo>
                  <a:lnTo>
                    <a:pt x="3100" y="2186"/>
                  </a:lnTo>
                  <a:lnTo>
                    <a:pt x="3041" y="1999"/>
                  </a:lnTo>
                  <a:lnTo>
                    <a:pt x="2965" y="1805"/>
                  </a:lnTo>
                  <a:lnTo>
                    <a:pt x="2863" y="1584"/>
                  </a:lnTo>
                  <a:lnTo>
                    <a:pt x="2753" y="1356"/>
                  </a:lnTo>
                  <a:lnTo>
                    <a:pt x="2626" y="1110"/>
                  </a:lnTo>
                  <a:lnTo>
                    <a:pt x="2626" y="1110"/>
                  </a:lnTo>
                  <a:lnTo>
                    <a:pt x="2431" y="780"/>
                  </a:lnTo>
                  <a:lnTo>
                    <a:pt x="2237" y="483"/>
                  </a:lnTo>
                  <a:lnTo>
                    <a:pt x="2237" y="48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4602200" y="-28640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4817950" y="-298475"/>
              <a:ext cx="79425" cy="105900"/>
            </a:xfrm>
            <a:custGeom>
              <a:rect b="b" l="l" r="r" t="t"/>
              <a:pathLst>
                <a:path extrusionOk="0" h="4236" w="3177">
                  <a:moveTo>
                    <a:pt x="1534" y="1"/>
                  </a:moveTo>
                  <a:lnTo>
                    <a:pt x="1475" y="9"/>
                  </a:lnTo>
                  <a:lnTo>
                    <a:pt x="1424" y="26"/>
                  </a:lnTo>
                  <a:lnTo>
                    <a:pt x="1381" y="43"/>
                  </a:lnTo>
                  <a:lnTo>
                    <a:pt x="1288" y="94"/>
                  </a:lnTo>
                  <a:lnTo>
                    <a:pt x="1204" y="153"/>
                  </a:lnTo>
                  <a:lnTo>
                    <a:pt x="1136" y="229"/>
                  </a:lnTo>
                  <a:lnTo>
                    <a:pt x="1068" y="314"/>
                  </a:lnTo>
                  <a:lnTo>
                    <a:pt x="941" y="483"/>
                  </a:lnTo>
                  <a:lnTo>
                    <a:pt x="755" y="780"/>
                  </a:lnTo>
                  <a:lnTo>
                    <a:pt x="560" y="1110"/>
                  </a:lnTo>
                  <a:lnTo>
                    <a:pt x="433" y="1356"/>
                  </a:lnTo>
                  <a:lnTo>
                    <a:pt x="314" y="1584"/>
                  </a:lnTo>
                  <a:lnTo>
                    <a:pt x="221" y="1805"/>
                  </a:lnTo>
                  <a:lnTo>
                    <a:pt x="145" y="1999"/>
                  </a:lnTo>
                  <a:lnTo>
                    <a:pt x="86" y="2186"/>
                  </a:lnTo>
                  <a:lnTo>
                    <a:pt x="35" y="2355"/>
                  </a:lnTo>
                  <a:lnTo>
                    <a:pt x="9" y="2508"/>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68" y="2508"/>
                  </a:lnTo>
                  <a:lnTo>
                    <a:pt x="3143" y="2355"/>
                  </a:lnTo>
                  <a:lnTo>
                    <a:pt x="3101" y="2186"/>
                  </a:lnTo>
                  <a:lnTo>
                    <a:pt x="3041" y="1999"/>
                  </a:lnTo>
                  <a:lnTo>
                    <a:pt x="2965" y="1805"/>
                  </a:lnTo>
                  <a:lnTo>
                    <a:pt x="2864" y="1584"/>
                  </a:lnTo>
                  <a:lnTo>
                    <a:pt x="2753" y="1356"/>
                  </a:lnTo>
                  <a:lnTo>
                    <a:pt x="2626" y="1110"/>
                  </a:lnTo>
                  <a:lnTo>
                    <a:pt x="2432" y="780"/>
                  </a:lnTo>
                  <a:lnTo>
                    <a:pt x="2237" y="483"/>
                  </a:lnTo>
                  <a:lnTo>
                    <a:pt x="2118" y="314"/>
                  </a:lnTo>
                  <a:lnTo>
                    <a:pt x="2050" y="229"/>
                  </a:lnTo>
                  <a:lnTo>
                    <a:pt x="1974" y="153"/>
                  </a:lnTo>
                  <a:lnTo>
                    <a:pt x="1898" y="94"/>
                  </a:lnTo>
                  <a:lnTo>
                    <a:pt x="1805" y="43"/>
                  </a:lnTo>
                  <a:lnTo>
                    <a:pt x="1754" y="26"/>
                  </a:lnTo>
                  <a:lnTo>
                    <a:pt x="1703" y="9"/>
                  </a:lnTo>
                  <a:lnTo>
                    <a:pt x="16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4817950" y="-298475"/>
              <a:ext cx="79425" cy="105900"/>
            </a:xfrm>
            <a:custGeom>
              <a:rect b="b" l="l" r="r" t="t"/>
              <a:pathLst>
                <a:path extrusionOk="0" fill="none" h="4236" w="3177">
                  <a:moveTo>
                    <a:pt x="2237" y="483"/>
                  </a:moveTo>
                  <a:lnTo>
                    <a:pt x="2237" y="483"/>
                  </a:lnTo>
                  <a:lnTo>
                    <a:pt x="2118" y="314"/>
                  </a:lnTo>
                  <a:lnTo>
                    <a:pt x="2050" y="229"/>
                  </a:lnTo>
                  <a:lnTo>
                    <a:pt x="1974" y="153"/>
                  </a:lnTo>
                  <a:lnTo>
                    <a:pt x="1898" y="94"/>
                  </a:lnTo>
                  <a:lnTo>
                    <a:pt x="1805" y="43"/>
                  </a:lnTo>
                  <a:lnTo>
                    <a:pt x="1754" y="26"/>
                  </a:lnTo>
                  <a:lnTo>
                    <a:pt x="1703" y="9"/>
                  </a:lnTo>
                  <a:lnTo>
                    <a:pt x="1652" y="1"/>
                  </a:lnTo>
                  <a:lnTo>
                    <a:pt x="1593" y="1"/>
                  </a:lnTo>
                  <a:lnTo>
                    <a:pt x="1593" y="1"/>
                  </a:lnTo>
                  <a:lnTo>
                    <a:pt x="1534" y="1"/>
                  </a:lnTo>
                  <a:lnTo>
                    <a:pt x="1475" y="9"/>
                  </a:lnTo>
                  <a:lnTo>
                    <a:pt x="1424" y="26"/>
                  </a:lnTo>
                  <a:lnTo>
                    <a:pt x="1381" y="43"/>
                  </a:lnTo>
                  <a:lnTo>
                    <a:pt x="1288" y="94"/>
                  </a:lnTo>
                  <a:lnTo>
                    <a:pt x="1204" y="153"/>
                  </a:lnTo>
                  <a:lnTo>
                    <a:pt x="1136" y="229"/>
                  </a:lnTo>
                  <a:lnTo>
                    <a:pt x="1068" y="314"/>
                  </a:lnTo>
                  <a:lnTo>
                    <a:pt x="941" y="483"/>
                  </a:lnTo>
                  <a:lnTo>
                    <a:pt x="941" y="483"/>
                  </a:lnTo>
                  <a:lnTo>
                    <a:pt x="755" y="780"/>
                  </a:lnTo>
                  <a:lnTo>
                    <a:pt x="560" y="1110"/>
                  </a:lnTo>
                  <a:lnTo>
                    <a:pt x="560" y="1110"/>
                  </a:lnTo>
                  <a:lnTo>
                    <a:pt x="433" y="1356"/>
                  </a:lnTo>
                  <a:lnTo>
                    <a:pt x="314" y="1584"/>
                  </a:lnTo>
                  <a:lnTo>
                    <a:pt x="221" y="1805"/>
                  </a:lnTo>
                  <a:lnTo>
                    <a:pt x="145" y="1999"/>
                  </a:lnTo>
                  <a:lnTo>
                    <a:pt x="86" y="2186"/>
                  </a:lnTo>
                  <a:lnTo>
                    <a:pt x="35" y="2355"/>
                  </a:lnTo>
                  <a:lnTo>
                    <a:pt x="9" y="2508"/>
                  </a:lnTo>
                  <a:lnTo>
                    <a:pt x="1" y="2652"/>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77" y="2652"/>
                  </a:lnTo>
                  <a:lnTo>
                    <a:pt x="3168" y="2508"/>
                  </a:lnTo>
                  <a:lnTo>
                    <a:pt x="3143" y="2355"/>
                  </a:lnTo>
                  <a:lnTo>
                    <a:pt x="3101" y="2186"/>
                  </a:lnTo>
                  <a:lnTo>
                    <a:pt x="3041" y="1999"/>
                  </a:lnTo>
                  <a:lnTo>
                    <a:pt x="2965" y="1805"/>
                  </a:lnTo>
                  <a:lnTo>
                    <a:pt x="2864" y="1584"/>
                  </a:lnTo>
                  <a:lnTo>
                    <a:pt x="2753" y="1356"/>
                  </a:lnTo>
                  <a:lnTo>
                    <a:pt x="2626" y="1110"/>
                  </a:lnTo>
                  <a:lnTo>
                    <a:pt x="2626" y="1110"/>
                  </a:lnTo>
                  <a:lnTo>
                    <a:pt x="2432" y="780"/>
                  </a:lnTo>
                  <a:lnTo>
                    <a:pt x="2237" y="483"/>
                  </a:lnTo>
                  <a:lnTo>
                    <a:pt x="2237" y="48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4873850" y="-28640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4495900" y="-563975"/>
              <a:ext cx="451875" cy="281400"/>
            </a:xfrm>
            <a:custGeom>
              <a:rect b="b" l="l" r="r" t="t"/>
              <a:pathLst>
                <a:path extrusionOk="0" h="11256" w="18075">
                  <a:moveTo>
                    <a:pt x="8911" y="0"/>
                  </a:move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6963" y="788"/>
                  </a:lnTo>
                  <a:lnTo>
                    <a:pt x="6853" y="898"/>
                  </a:lnTo>
                  <a:lnTo>
                    <a:pt x="6751" y="1008"/>
                  </a:lnTo>
                  <a:lnTo>
                    <a:pt x="6649" y="1118"/>
                  </a:lnTo>
                  <a:lnTo>
                    <a:pt x="6556" y="1237"/>
                  </a:lnTo>
                  <a:lnTo>
                    <a:pt x="6472" y="1364"/>
                  </a:lnTo>
                  <a:lnTo>
                    <a:pt x="6387" y="1491"/>
                  </a:lnTo>
                  <a:lnTo>
                    <a:pt x="6311" y="1618"/>
                  </a:lnTo>
                  <a:lnTo>
                    <a:pt x="6150" y="1524"/>
                  </a:lnTo>
                  <a:lnTo>
                    <a:pt x="5980" y="1440"/>
                  </a:lnTo>
                  <a:lnTo>
                    <a:pt x="5811" y="1364"/>
                  </a:lnTo>
                  <a:lnTo>
                    <a:pt x="5633" y="1296"/>
                  </a:lnTo>
                  <a:lnTo>
                    <a:pt x="5447" y="1253"/>
                  </a:lnTo>
                  <a:lnTo>
                    <a:pt x="5260" y="1211"/>
                  </a:lnTo>
                  <a:lnTo>
                    <a:pt x="5074" y="1194"/>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2999" y="1999"/>
                  </a:lnTo>
                  <a:lnTo>
                    <a:pt x="2889" y="2134"/>
                  </a:lnTo>
                  <a:lnTo>
                    <a:pt x="2779" y="2270"/>
                  </a:lnTo>
                  <a:lnTo>
                    <a:pt x="2677" y="2414"/>
                  </a:lnTo>
                  <a:lnTo>
                    <a:pt x="2593" y="2566"/>
                  </a:lnTo>
                  <a:lnTo>
                    <a:pt x="2516" y="2727"/>
                  </a:lnTo>
                  <a:lnTo>
                    <a:pt x="2457" y="2888"/>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1043" y="7690"/>
                  </a:lnTo>
                  <a:lnTo>
                    <a:pt x="1212" y="7809"/>
                  </a:lnTo>
                  <a:lnTo>
                    <a:pt x="1398" y="7910"/>
                  </a:lnTo>
                  <a:lnTo>
                    <a:pt x="1585" y="8004"/>
                  </a:lnTo>
                  <a:lnTo>
                    <a:pt x="1780" y="8071"/>
                  </a:lnTo>
                  <a:lnTo>
                    <a:pt x="1983" y="8131"/>
                  </a:lnTo>
                  <a:lnTo>
                    <a:pt x="2186" y="8173"/>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5074" y="10087"/>
                  </a:lnTo>
                  <a:lnTo>
                    <a:pt x="5260" y="10062"/>
                  </a:lnTo>
                  <a:lnTo>
                    <a:pt x="5455" y="10028"/>
                  </a:lnTo>
                  <a:lnTo>
                    <a:pt x="5633" y="9977"/>
                  </a:lnTo>
                  <a:lnTo>
                    <a:pt x="5819" y="9918"/>
                  </a:lnTo>
                  <a:lnTo>
                    <a:pt x="5989" y="9841"/>
                  </a:lnTo>
                  <a:lnTo>
                    <a:pt x="6158" y="9748"/>
                  </a:lnTo>
                  <a:lnTo>
                    <a:pt x="6319" y="9647"/>
                  </a:lnTo>
                  <a:lnTo>
                    <a:pt x="6395" y="9782"/>
                  </a:lnTo>
                  <a:lnTo>
                    <a:pt x="6480" y="9901"/>
                  </a:lnTo>
                  <a:lnTo>
                    <a:pt x="6565" y="10028"/>
                  </a:lnTo>
                  <a:lnTo>
                    <a:pt x="6658" y="10146"/>
                  </a:lnTo>
                  <a:lnTo>
                    <a:pt x="6760" y="10256"/>
                  </a:lnTo>
                  <a:lnTo>
                    <a:pt x="6861" y="10367"/>
                  </a:lnTo>
                  <a:lnTo>
                    <a:pt x="6980" y="10468"/>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041" y="3557"/>
                  </a:lnTo>
                  <a:lnTo>
                    <a:pt x="16863" y="3439"/>
                  </a:lnTo>
                  <a:lnTo>
                    <a:pt x="16686" y="3337"/>
                  </a:lnTo>
                  <a:lnTo>
                    <a:pt x="16491" y="3252"/>
                  </a:lnTo>
                  <a:lnTo>
                    <a:pt x="16296" y="3176"/>
                  </a:lnTo>
                  <a:lnTo>
                    <a:pt x="16093" y="3117"/>
                  </a:lnTo>
                  <a:lnTo>
                    <a:pt x="15890" y="3083"/>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697" y="1491"/>
                  </a:lnTo>
                  <a:lnTo>
                    <a:pt x="11612" y="1364"/>
                  </a:lnTo>
                  <a:lnTo>
                    <a:pt x="11528" y="1237"/>
                  </a:lnTo>
                  <a:lnTo>
                    <a:pt x="11435" y="1118"/>
                  </a:lnTo>
                  <a:lnTo>
                    <a:pt x="11333" y="1008"/>
                  </a:lnTo>
                  <a:lnTo>
                    <a:pt x="11223" y="898"/>
                  </a:lnTo>
                  <a:lnTo>
                    <a:pt x="11113" y="788"/>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4495900" y="-563975"/>
              <a:ext cx="451875" cy="281400"/>
            </a:xfrm>
            <a:custGeom>
              <a:rect b="b" l="l" r="r" t="t"/>
              <a:pathLst>
                <a:path extrusionOk="0" fill="none" h="11256" w="18075">
                  <a:moveTo>
                    <a:pt x="17202" y="3693"/>
                  </a:moveTo>
                  <a:lnTo>
                    <a:pt x="17202" y="3693"/>
                  </a:lnTo>
                  <a:lnTo>
                    <a:pt x="17041" y="3557"/>
                  </a:lnTo>
                  <a:lnTo>
                    <a:pt x="16863" y="3439"/>
                  </a:lnTo>
                  <a:lnTo>
                    <a:pt x="16686" y="3337"/>
                  </a:lnTo>
                  <a:lnTo>
                    <a:pt x="16491" y="3252"/>
                  </a:lnTo>
                  <a:lnTo>
                    <a:pt x="16296" y="3176"/>
                  </a:lnTo>
                  <a:lnTo>
                    <a:pt x="16093" y="3117"/>
                  </a:lnTo>
                  <a:lnTo>
                    <a:pt x="15890" y="3083"/>
                  </a:lnTo>
                  <a:lnTo>
                    <a:pt x="15678" y="3057"/>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773" y="1626"/>
                  </a:lnTo>
                  <a:lnTo>
                    <a:pt x="11697" y="1491"/>
                  </a:lnTo>
                  <a:lnTo>
                    <a:pt x="11612" y="1364"/>
                  </a:lnTo>
                  <a:lnTo>
                    <a:pt x="11528" y="1237"/>
                  </a:lnTo>
                  <a:lnTo>
                    <a:pt x="11435" y="1118"/>
                  </a:lnTo>
                  <a:lnTo>
                    <a:pt x="11333" y="1008"/>
                  </a:lnTo>
                  <a:lnTo>
                    <a:pt x="11223" y="898"/>
                  </a:lnTo>
                  <a:lnTo>
                    <a:pt x="11113" y="788"/>
                  </a:lnTo>
                  <a:lnTo>
                    <a:pt x="11003" y="694"/>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lnTo>
                    <a:pt x="9038" y="0"/>
                  </a:lnTo>
                  <a:lnTo>
                    <a:pt x="9038" y="0"/>
                  </a:lnTo>
                  <a:lnTo>
                    <a:pt x="8911" y="0"/>
                  </a:ln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7081" y="694"/>
                  </a:lnTo>
                  <a:lnTo>
                    <a:pt x="6963" y="788"/>
                  </a:lnTo>
                  <a:lnTo>
                    <a:pt x="6853" y="898"/>
                  </a:lnTo>
                  <a:lnTo>
                    <a:pt x="6751" y="1008"/>
                  </a:lnTo>
                  <a:lnTo>
                    <a:pt x="6649" y="1118"/>
                  </a:lnTo>
                  <a:lnTo>
                    <a:pt x="6556" y="1237"/>
                  </a:lnTo>
                  <a:lnTo>
                    <a:pt x="6472" y="1364"/>
                  </a:lnTo>
                  <a:lnTo>
                    <a:pt x="6387" y="1491"/>
                  </a:lnTo>
                  <a:lnTo>
                    <a:pt x="6311" y="1618"/>
                  </a:lnTo>
                  <a:lnTo>
                    <a:pt x="6311" y="1618"/>
                  </a:lnTo>
                  <a:lnTo>
                    <a:pt x="6150" y="1524"/>
                  </a:lnTo>
                  <a:lnTo>
                    <a:pt x="5980" y="1440"/>
                  </a:lnTo>
                  <a:lnTo>
                    <a:pt x="5811" y="1364"/>
                  </a:lnTo>
                  <a:lnTo>
                    <a:pt x="5633" y="1296"/>
                  </a:lnTo>
                  <a:lnTo>
                    <a:pt x="5447" y="1253"/>
                  </a:lnTo>
                  <a:lnTo>
                    <a:pt x="5260" y="1211"/>
                  </a:lnTo>
                  <a:lnTo>
                    <a:pt x="5074" y="1194"/>
                  </a:lnTo>
                  <a:lnTo>
                    <a:pt x="4879" y="1186"/>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3126" y="1872"/>
                  </a:lnTo>
                  <a:lnTo>
                    <a:pt x="2999" y="1999"/>
                  </a:lnTo>
                  <a:lnTo>
                    <a:pt x="2889" y="2134"/>
                  </a:lnTo>
                  <a:lnTo>
                    <a:pt x="2779" y="2270"/>
                  </a:lnTo>
                  <a:lnTo>
                    <a:pt x="2677" y="2414"/>
                  </a:lnTo>
                  <a:lnTo>
                    <a:pt x="2593" y="2566"/>
                  </a:lnTo>
                  <a:lnTo>
                    <a:pt x="2516" y="2727"/>
                  </a:lnTo>
                  <a:lnTo>
                    <a:pt x="2457" y="2888"/>
                  </a:lnTo>
                  <a:lnTo>
                    <a:pt x="2398" y="3057"/>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873" y="7555"/>
                  </a:lnTo>
                  <a:lnTo>
                    <a:pt x="1043" y="7690"/>
                  </a:lnTo>
                  <a:lnTo>
                    <a:pt x="1212" y="7809"/>
                  </a:lnTo>
                  <a:lnTo>
                    <a:pt x="1398" y="7910"/>
                  </a:lnTo>
                  <a:lnTo>
                    <a:pt x="1585" y="8004"/>
                  </a:lnTo>
                  <a:lnTo>
                    <a:pt x="1780" y="8071"/>
                  </a:lnTo>
                  <a:lnTo>
                    <a:pt x="1983" y="8131"/>
                  </a:lnTo>
                  <a:lnTo>
                    <a:pt x="2186" y="8173"/>
                  </a:lnTo>
                  <a:lnTo>
                    <a:pt x="2398" y="8198"/>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4879" y="10087"/>
                  </a:lnTo>
                  <a:lnTo>
                    <a:pt x="5074" y="10087"/>
                  </a:lnTo>
                  <a:lnTo>
                    <a:pt x="5260" y="10062"/>
                  </a:lnTo>
                  <a:lnTo>
                    <a:pt x="5455" y="10028"/>
                  </a:lnTo>
                  <a:lnTo>
                    <a:pt x="5633" y="9977"/>
                  </a:lnTo>
                  <a:lnTo>
                    <a:pt x="5819" y="9918"/>
                  </a:lnTo>
                  <a:lnTo>
                    <a:pt x="5989" y="9841"/>
                  </a:lnTo>
                  <a:lnTo>
                    <a:pt x="6158" y="9748"/>
                  </a:lnTo>
                  <a:lnTo>
                    <a:pt x="6319" y="9647"/>
                  </a:lnTo>
                  <a:lnTo>
                    <a:pt x="6319" y="9647"/>
                  </a:lnTo>
                  <a:lnTo>
                    <a:pt x="6395" y="9782"/>
                  </a:lnTo>
                  <a:lnTo>
                    <a:pt x="6480" y="9901"/>
                  </a:lnTo>
                  <a:lnTo>
                    <a:pt x="6565" y="10028"/>
                  </a:lnTo>
                  <a:lnTo>
                    <a:pt x="6658" y="10146"/>
                  </a:lnTo>
                  <a:lnTo>
                    <a:pt x="6760" y="10256"/>
                  </a:lnTo>
                  <a:lnTo>
                    <a:pt x="6861" y="10367"/>
                  </a:lnTo>
                  <a:lnTo>
                    <a:pt x="6980" y="10468"/>
                  </a:lnTo>
                  <a:lnTo>
                    <a:pt x="7090" y="10570"/>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038" y="11256"/>
                  </a:lnTo>
                  <a:lnTo>
                    <a:pt x="9038"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202" y="369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4925950" y="-471675"/>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2"/>
          <p:cNvGrpSpPr/>
          <p:nvPr/>
        </p:nvGrpSpPr>
        <p:grpSpPr>
          <a:xfrm>
            <a:off x="3041075" y="3273889"/>
            <a:ext cx="300842" cy="298461"/>
            <a:chOff x="4077625" y="239800"/>
            <a:chExt cx="451850" cy="448275"/>
          </a:xfrm>
        </p:grpSpPr>
        <p:sp>
          <p:nvSpPr>
            <p:cNvPr id="810" name="Google Shape;810;p22"/>
            <p:cNvSpPr/>
            <p:nvPr/>
          </p:nvSpPr>
          <p:spPr>
            <a:xfrm>
              <a:off x="4077625" y="239800"/>
              <a:ext cx="451850" cy="252425"/>
            </a:xfrm>
            <a:custGeom>
              <a:rect b="b" l="l" r="r" t="t"/>
              <a:pathLst>
                <a:path extrusionOk="0" h="10097" w="18074">
                  <a:moveTo>
                    <a:pt x="8910" y="1"/>
                  </a:move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6962" y="797"/>
                  </a:lnTo>
                  <a:lnTo>
                    <a:pt x="6852" y="899"/>
                  </a:lnTo>
                  <a:lnTo>
                    <a:pt x="6750" y="1009"/>
                  </a:lnTo>
                  <a:lnTo>
                    <a:pt x="6649" y="1127"/>
                  </a:lnTo>
                  <a:lnTo>
                    <a:pt x="6556" y="1246"/>
                  </a:lnTo>
                  <a:lnTo>
                    <a:pt x="6471" y="1364"/>
                  </a:lnTo>
                  <a:lnTo>
                    <a:pt x="6386" y="1491"/>
                  </a:lnTo>
                  <a:lnTo>
                    <a:pt x="6310" y="1627"/>
                  </a:lnTo>
                  <a:lnTo>
                    <a:pt x="6149" y="1525"/>
                  </a:lnTo>
                  <a:lnTo>
                    <a:pt x="5980" y="1441"/>
                  </a:lnTo>
                  <a:lnTo>
                    <a:pt x="5810" y="1364"/>
                  </a:lnTo>
                  <a:lnTo>
                    <a:pt x="5632" y="1305"/>
                  </a:lnTo>
                  <a:lnTo>
                    <a:pt x="5446" y="1254"/>
                  </a:lnTo>
                  <a:lnTo>
                    <a:pt x="5260" y="1220"/>
                  </a:lnTo>
                  <a:lnTo>
                    <a:pt x="5073" y="1195"/>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2998" y="2000"/>
                  </a:lnTo>
                  <a:lnTo>
                    <a:pt x="2888" y="2135"/>
                  </a:lnTo>
                  <a:lnTo>
                    <a:pt x="2778" y="2271"/>
                  </a:lnTo>
                  <a:lnTo>
                    <a:pt x="2685" y="2423"/>
                  </a:lnTo>
                  <a:lnTo>
                    <a:pt x="2592" y="2575"/>
                  </a:lnTo>
                  <a:lnTo>
                    <a:pt x="2516" y="2728"/>
                  </a:lnTo>
                  <a:lnTo>
                    <a:pt x="2456" y="2889"/>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1042" y="7691"/>
                  </a:lnTo>
                  <a:lnTo>
                    <a:pt x="1211" y="7810"/>
                  </a:lnTo>
                  <a:lnTo>
                    <a:pt x="1398" y="7920"/>
                  </a:lnTo>
                  <a:lnTo>
                    <a:pt x="1584" y="8004"/>
                  </a:lnTo>
                  <a:lnTo>
                    <a:pt x="1779" y="8081"/>
                  </a:lnTo>
                  <a:lnTo>
                    <a:pt x="1982" y="8131"/>
                  </a:lnTo>
                  <a:lnTo>
                    <a:pt x="2185" y="8174"/>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5073" y="10088"/>
                  </a:lnTo>
                  <a:lnTo>
                    <a:pt x="5260" y="10062"/>
                  </a:lnTo>
                  <a:lnTo>
                    <a:pt x="5455" y="10029"/>
                  </a:lnTo>
                  <a:lnTo>
                    <a:pt x="5632" y="9978"/>
                  </a:lnTo>
                  <a:lnTo>
                    <a:pt x="5819" y="9918"/>
                  </a:lnTo>
                  <a:lnTo>
                    <a:pt x="5988" y="9842"/>
                  </a:lnTo>
                  <a:lnTo>
                    <a:pt x="6158" y="9749"/>
                  </a:lnTo>
                  <a:lnTo>
                    <a:pt x="6318" y="9656"/>
                  </a:lnTo>
                  <a:lnTo>
                    <a:pt x="6335" y="9681"/>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041" y="3566"/>
                  </a:lnTo>
                  <a:lnTo>
                    <a:pt x="16863" y="3448"/>
                  </a:lnTo>
                  <a:lnTo>
                    <a:pt x="16685" y="3338"/>
                  </a:lnTo>
                  <a:lnTo>
                    <a:pt x="16490" y="3253"/>
                  </a:lnTo>
                  <a:lnTo>
                    <a:pt x="16295" y="3177"/>
                  </a:lnTo>
                  <a:lnTo>
                    <a:pt x="16092" y="3126"/>
                  </a:lnTo>
                  <a:lnTo>
                    <a:pt x="15889" y="3084"/>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696" y="1491"/>
                  </a:lnTo>
                  <a:lnTo>
                    <a:pt x="11612" y="1364"/>
                  </a:lnTo>
                  <a:lnTo>
                    <a:pt x="11527" y="1246"/>
                  </a:lnTo>
                  <a:lnTo>
                    <a:pt x="11434" y="1127"/>
                  </a:lnTo>
                  <a:lnTo>
                    <a:pt x="11332" y="1009"/>
                  </a:lnTo>
                  <a:lnTo>
                    <a:pt x="11231" y="899"/>
                  </a:lnTo>
                  <a:lnTo>
                    <a:pt x="11112" y="797"/>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4077625" y="239800"/>
              <a:ext cx="451850" cy="252425"/>
            </a:xfrm>
            <a:custGeom>
              <a:rect b="b" l="l" r="r" t="t"/>
              <a:pathLst>
                <a:path extrusionOk="0" fill="none" h="10097" w="18074">
                  <a:moveTo>
                    <a:pt x="17202" y="3702"/>
                  </a:moveTo>
                  <a:lnTo>
                    <a:pt x="17202" y="3702"/>
                  </a:lnTo>
                  <a:lnTo>
                    <a:pt x="17041" y="3566"/>
                  </a:lnTo>
                  <a:lnTo>
                    <a:pt x="16863" y="3448"/>
                  </a:lnTo>
                  <a:lnTo>
                    <a:pt x="16685" y="3338"/>
                  </a:lnTo>
                  <a:lnTo>
                    <a:pt x="16490" y="3253"/>
                  </a:lnTo>
                  <a:lnTo>
                    <a:pt x="16295" y="3177"/>
                  </a:lnTo>
                  <a:lnTo>
                    <a:pt x="16092" y="3126"/>
                  </a:lnTo>
                  <a:lnTo>
                    <a:pt x="15889" y="3084"/>
                  </a:lnTo>
                  <a:lnTo>
                    <a:pt x="15686" y="3058"/>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773" y="1627"/>
                  </a:lnTo>
                  <a:lnTo>
                    <a:pt x="11696" y="1491"/>
                  </a:lnTo>
                  <a:lnTo>
                    <a:pt x="11612" y="1364"/>
                  </a:lnTo>
                  <a:lnTo>
                    <a:pt x="11527" y="1246"/>
                  </a:lnTo>
                  <a:lnTo>
                    <a:pt x="11434" y="1127"/>
                  </a:lnTo>
                  <a:lnTo>
                    <a:pt x="11332" y="1009"/>
                  </a:lnTo>
                  <a:lnTo>
                    <a:pt x="11231" y="899"/>
                  </a:lnTo>
                  <a:lnTo>
                    <a:pt x="11112" y="797"/>
                  </a:lnTo>
                  <a:lnTo>
                    <a:pt x="11002" y="695"/>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lnTo>
                    <a:pt x="9037" y="1"/>
                  </a:lnTo>
                  <a:lnTo>
                    <a:pt x="9037" y="1"/>
                  </a:lnTo>
                  <a:lnTo>
                    <a:pt x="8910" y="1"/>
                  </a:ln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7081" y="695"/>
                  </a:lnTo>
                  <a:lnTo>
                    <a:pt x="6962" y="797"/>
                  </a:lnTo>
                  <a:lnTo>
                    <a:pt x="6852" y="899"/>
                  </a:lnTo>
                  <a:lnTo>
                    <a:pt x="6750" y="1009"/>
                  </a:lnTo>
                  <a:lnTo>
                    <a:pt x="6649" y="1127"/>
                  </a:lnTo>
                  <a:lnTo>
                    <a:pt x="6556" y="1246"/>
                  </a:lnTo>
                  <a:lnTo>
                    <a:pt x="6471" y="1364"/>
                  </a:lnTo>
                  <a:lnTo>
                    <a:pt x="6386" y="1491"/>
                  </a:lnTo>
                  <a:lnTo>
                    <a:pt x="6310" y="1627"/>
                  </a:lnTo>
                  <a:lnTo>
                    <a:pt x="6310" y="1627"/>
                  </a:lnTo>
                  <a:lnTo>
                    <a:pt x="6149" y="1525"/>
                  </a:lnTo>
                  <a:lnTo>
                    <a:pt x="5980" y="1441"/>
                  </a:lnTo>
                  <a:lnTo>
                    <a:pt x="5810" y="1364"/>
                  </a:lnTo>
                  <a:lnTo>
                    <a:pt x="5632" y="1305"/>
                  </a:lnTo>
                  <a:lnTo>
                    <a:pt x="5446" y="1254"/>
                  </a:lnTo>
                  <a:lnTo>
                    <a:pt x="5260" y="1220"/>
                  </a:lnTo>
                  <a:lnTo>
                    <a:pt x="5073" y="1195"/>
                  </a:lnTo>
                  <a:lnTo>
                    <a:pt x="4879" y="1186"/>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3125" y="1872"/>
                  </a:lnTo>
                  <a:lnTo>
                    <a:pt x="2998" y="2000"/>
                  </a:lnTo>
                  <a:lnTo>
                    <a:pt x="2888" y="2135"/>
                  </a:lnTo>
                  <a:lnTo>
                    <a:pt x="2778" y="2271"/>
                  </a:lnTo>
                  <a:lnTo>
                    <a:pt x="2685" y="2423"/>
                  </a:lnTo>
                  <a:lnTo>
                    <a:pt x="2592" y="2575"/>
                  </a:lnTo>
                  <a:lnTo>
                    <a:pt x="2516" y="2728"/>
                  </a:lnTo>
                  <a:lnTo>
                    <a:pt x="2456" y="2889"/>
                  </a:lnTo>
                  <a:lnTo>
                    <a:pt x="2397" y="3058"/>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873" y="7564"/>
                  </a:lnTo>
                  <a:lnTo>
                    <a:pt x="1042" y="7691"/>
                  </a:lnTo>
                  <a:lnTo>
                    <a:pt x="1211" y="7810"/>
                  </a:lnTo>
                  <a:lnTo>
                    <a:pt x="1398" y="7920"/>
                  </a:lnTo>
                  <a:lnTo>
                    <a:pt x="1584" y="8004"/>
                  </a:lnTo>
                  <a:lnTo>
                    <a:pt x="1779" y="8081"/>
                  </a:lnTo>
                  <a:lnTo>
                    <a:pt x="1982" y="8131"/>
                  </a:lnTo>
                  <a:lnTo>
                    <a:pt x="2185" y="8174"/>
                  </a:lnTo>
                  <a:lnTo>
                    <a:pt x="2397" y="8199"/>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4879" y="10096"/>
                  </a:lnTo>
                  <a:lnTo>
                    <a:pt x="5073" y="10088"/>
                  </a:lnTo>
                  <a:lnTo>
                    <a:pt x="5260" y="10062"/>
                  </a:lnTo>
                  <a:lnTo>
                    <a:pt x="5455" y="10029"/>
                  </a:lnTo>
                  <a:lnTo>
                    <a:pt x="5632" y="9978"/>
                  </a:lnTo>
                  <a:lnTo>
                    <a:pt x="5819" y="9918"/>
                  </a:lnTo>
                  <a:lnTo>
                    <a:pt x="5988" y="9842"/>
                  </a:lnTo>
                  <a:lnTo>
                    <a:pt x="6158" y="9749"/>
                  </a:lnTo>
                  <a:lnTo>
                    <a:pt x="6318" y="9656"/>
                  </a:lnTo>
                  <a:lnTo>
                    <a:pt x="6318" y="9656"/>
                  </a:lnTo>
                  <a:lnTo>
                    <a:pt x="6335" y="9681"/>
                  </a:lnTo>
                  <a:lnTo>
                    <a:pt x="9969" y="5065"/>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202" y="3702"/>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4507650" y="332325"/>
              <a:ext cx="25" cy="25"/>
            </a:xfrm>
            <a:custGeom>
              <a:rect b="b" l="l" r="r" t="t"/>
              <a:pathLst>
                <a:path extrusionOk="0" fill="none" h="1" w="1">
                  <a:moveTo>
                    <a:pt x="1" y="1"/>
                  </a:moveTo>
                  <a:lnTo>
                    <a:pt x="1"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4215450" y="378075"/>
              <a:ext cx="194200" cy="310000"/>
            </a:xfrm>
            <a:custGeom>
              <a:rect b="b" l="l" r="r" t="t"/>
              <a:pathLst>
                <a:path extrusionOk="0" h="12400" w="7768">
                  <a:moveTo>
                    <a:pt x="5650" y="0"/>
                  </a:moveTo>
                  <a:lnTo>
                    <a:pt x="5574" y="9"/>
                  </a:lnTo>
                  <a:lnTo>
                    <a:pt x="5489" y="34"/>
                  </a:lnTo>
                  <a:lnTo>
                    <a:pt x="5413" y="77"/>
                  </a:lnTo>
                  <a:lnTo>
                    <a:pt x="5345" y="127"/>
                  </a:lnTo>
                  <a:lnTo>
                    <a:pt x="5286" y="187"/>
                  </a:lnTo>
                  <a:lnTo>
                    <a:pt x="102" y="6784"/>
                  </a:lnTo>
                  <a:lnTo>
                    <a:pt x="69" y="6835"/>
                  </a:lnTo>
                  <a:lnTo>
                    <a:pt x="43" y="6886"/>
                  </a:lnTo>
                  <a:lnTo>
                    <a:pt x="26" y="6945"/>
                  </a:lnTo>
                  <a:lnTo>
                    <a:pt x="9" y="6996"/>
                  </a:lnTo>
                  <a:lnTo>
                    <a:pt x="1" y="7055"/>
                  </a:lnTo>
                  <a:lnTo>
                    <a:pt x="1" y="7123"/>
                  </a:lnTo>
                  <a:lnTo>
                    <a:pt x="9" y="718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97" y="12391"/>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700" y="6429"/>
                  </a:lnTo>
                  <a:lnTo>
                    <a:pt x="7725" y="6378"/>
                  </a:lnTo>
                  <a:lnTo>
                    <a:pt x="7742" y="6318"/>
                  </a:lnTo>
                  <a:lnTo>
                    <a:pt x="7759" y="6268"/>
                  </a:lnTo>
                  <a:lnTo>
                    <a:pt x="7767" y="6208"/>
                  </a:lnTo>
                  <a:lnTo>
                    <a:pt x="7759" y="6141"/>
                  </a:lnTo>
                  <a:lnTo>
                    <a:pt x="7750" y="6081"/>
                  </a:lnTo>
                  <a:lnTo>
                    <a:pt x="7733" y="6022"/>
                  </a:lnTo>
                  <a:lnTo>
                    <a:pt x="7716" y="5971"/>
                  </a:lnTo>
                  <a:lnTo>
                    <a:pt x="7683" y="5920"/>
                  </a:lnTo>
                  <a:lnTo>
                    <a:pt x="7649" y="5870"/>
                  </a:lnTo>
                  <a:lnTo>
                    <a:pt x="7606" y="5827"/>
                  </a:lnTo>
                  <a:lnTo>
                    <a:pt x="7556" y="5785"/>
                  </a:lnTo>
                  <a:lnTo>
                    <a:pt x="7505" y="5759"/>
                  </a:lnTo>
                  <a:lnTo>
                    <a:pt x="7454" y="5734"/>
                  </a:lnTo>
                  <a:lnTo>
                    <a:pt x="7395" y="5709"/>
                  </a:lnTo>
                  <a:lnTo>
                    <a:pt x="4905" y="5057"/>
                  </a:lnTo>
                  <a:lnTo>
                    <a:pt x="6150" y="627"/>
                  </a:lnTo>
                  <a:lnTo>
                    <a:pt x="6167" y="542"/>
                  </a:lnTo>
                  <a:lnTo>
                    <a:pt x="6167" y="458"/>
                  </a:lnTo>
                  <a:lnTo>
                    <a:pt x="6158" y="373"/>
                  </a:lnTo>
                  <a:lnTo>
                    <a:pt x="6124" y="297"/>
                  </a:lnTo>
                  <a:lnTo>
                    <a:pt x="6090" y="220"/>
                  </a:lnTo>
                  <a:lnTo>
                    <a:pt x="6040" y="153"/>
                  </a:lnTo>
                  <a:lnTo>
                    <a:pt x="5972" y="102"/>
                  </a:lnTo>
                  <a:lnTo>
                    <a:pt x="5896" y="51"/>
                  </a:lnTo>
                  <a:lnTo>
                    <a:pt x="5819" y="26"/>
                  </a:lnTo>
                  <a:lnTo>
                    <a:pt x="5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4215450" y="378075"/>
              <a:ext cx="194200" cy="310000"/>
            </a:xfrm>
            <a:custGeom>
              <a:rect b="b" l="l" r="r" t="t"/>
              <a:pathLst>
                <a:path extrusionOk="0" fill="none" h="12400" w="7768">
                  <a:moveTo>
                    <a:pt x="7395" y="5709"/>
                  </a:moveTo>
                  <a:lnTo>
                    <a:pt x="4905" y="5057"/>
                  </a:lnTo>
                  <a:lnTo>
                    <a:pt x="6150" y="627"/>
                  </a:lnTo>
                  <a:lnTo>
                    <a:pt x="6150" y="627"/>
                  </a:lnTo>
                  <a:lnTo>
                    <a:pt x="6167" y="542"/>
                  </a:lnTo>
                  <a:lnTo>
                    <a:pt x="6167" y="458"/>
                  </a:lnTo>
                  <a:lnTo>
                    <a:pt x="6158" y="373"/>
                  </a:lnTo>
                  <a:lnTo>
                    <a:pt x="6124" y="297"/>
                  </a:lnTo>
                  <a:lnTo>
                    <a:pt x="6090" y="220"/>
                  </a:lnTo>
                  <a:lnTo>
                    <a:pt x="6040" y="153"/>
                  </a:lnTo>
                  <a:lnTo>
                    <a:pt x="5972" y="102"/>
                  </a:lnTo>
                  <a:lnTo>
                    <a:pt x="5896" y="51"/>
                  </a:lnTo>
                  <a:lnTo>
                    <a:pt x="5896" y="51"/>
                  </a:lnTo>
                  <a:lnTo>
                    <a:pt x="5819" y="26"/>
                  </a:lnTo>
                  <a:lnTo>
                    <a:pt x="5735" y="0"/>
                  </a:lnTo>
                  <a:lnTo>
                    <a:pt x="5650" y="0"/>
                  </a:lnTo>
                  <a:lnTo>
                    <a:pt x="5574" y="9"/>
                  </a:lnTo>
                  <a:lnTo>
                    <a:pt x="5489" y="34"/>
                  </a:lnTo>
                  <a:lnTo>
                    <a:pt x="5413" y="77"/>
                  </a:lnTo>
                  <a:lnTo>
                    <a:pt x="5345" y="127"/>
                  </a:lnTo>
                  <a:lnTo>
                    <a:pt x="5286" y="187"/>
                  </a:lnTo>
                  <a:lnTo>
                    <a:pt x="102" y="6784"/>
                  </a:lnTo>
                  <a:lnTo>
                    <a:pt x="102" y="6784"/>
                  </a:lnTo>
                  <a:lnTo>
                    <a:pt x="69" y="6835"/>
                  </a:lnTo>
                  <a:lnTo>
                    <a:pt x="43" y="6886"/>
                  </a:lnTo>
                  <a:lnTo>
                    <a:pt x="26" y="6945"/>
                  </a:lnTo>
                  <a:lnTo>
                    <a:pt x="9" y="6996"/>
                  </a:lnTo>
                  <a:lnTo>
                    <a:pt x="1" y="7055"/>
                  </a:lnTo>
                  <a:lnTo>
                    <a:pt x="1" y="7123"/>
                  </a:lnTo>
                  <a:lnTo>
                    <a:pt x="9" y="7182"/>
                  </a:lnTo>
                  <a:lnTo>
                    <a:pt x="26" y="724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13" y="12366"/>
                  </a:lnTo>
                  <a:lnTo>
                    <a:pt x="2897" y="12391"/>
                  </a:lnTo>
                  <a:lnTo>
                    <a:pt x="2982" y="12399"/>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666" y="6479"/>
                  </a:lnTo>
                  <a:lnTo>
                    <a:pt x="7700" y="6429"/>
                  </a:lnTo>
                  <a:lnTo>
                    <a:pt x="7725" y="6378"/>
                  </a:lnTo>
                  <a:lnTo>
                    <a:pt x="7742" y="6318"/>
                  </a:lnTo>
                  <a:lnTo>
                    <a:pt x="7759" y="6268"/>
                  </a:lnTo>
                  <a:lnTo>
                    <a:pt x="7767" y="6208"/>
                  </a:lnTo>
                  <a:lnTo>
                    <a:pt x="7759" y="6141"/>
                  </a:lnTo>
                  <a:lnTo>
                    <a:pt x="7750" y="6081"/>
                  </a:lnTo>
                  <a:lnTo>
                    <a:pt x="7733" y="6022"/>
                  </a:lnTo>
                  <a:lnTo>
                    <a:pt x="7733" y="6022"/>
                  </a:lnTo>
                  <a:lnTo>
                    <a:pt x="7716" y="5971"/>
                  </a:lnTo>
                  <a:lnTo>
                    <a:pt x="7683" y="5920"/>
                  </a:lnTo>
                  <a:lnTo>
                    <a:pt x="7649" y="5870"/>
                  </a:lnTo>
                  <a:lnTo>
                    <a:pt x="7606" y="5827"/>
                  </a:lnTo>
                  <a:lnTo>
                    <a:pt x="7556" y="5785"/>
                  </a:lnTo>
                  <a:lnTo>
                    <a:pt x="7505" y="5759"/>
                  </a:lnTo>
                  <a:lnTo>
                    <a:pt x="7454" y="5734"/>
                  </a:lnTo>
                  <a:lnTo>
                    <a:pt x="7395" y="5709"/>
                  </a:lnTo>
                  <a:lnTo>
                    <a:pt x="7395" y="570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4400300" y="520775"/>
              <a:ext cx="25" cy="25"/>
            </a:xfrm>
            <a:custGeom>
              <a:rect b="b" l="l" r="r" t="t"/>
              <a:pathLst>
                <a:path extrusionOk="0" fill="none" h="1" w="1">
                  <a:moveTo>
                    <a:pt x="1" y="1"/>
                  </a:moveTo>
                  <a:lnTo>
                    <a:pt x="1"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2"/>
          <p:cNvGrpSpPr/>
          <p:nvPr/>
        </p:nvGrpSpPr>
        <p:grpSpPr>
          <a:xfrm>
            <a:off x="5771874" y="1292324"/>
            <a:ext cx="300887" cy="300754"/>
            <a:chOff x="2766050" y="-563975"/>
            <a:chExt cx="451850" cy="451650"/>
          </a:xfrm>
        </p:grpSpPr>
        <p:sp>
          <p:nvSpPr>
            <p:cNvPr id="817" name="Google Shape;817;p22"/>
            <p:cNvSpPr/>
            <p:nvPr/>
          </p:nvSpPr>
          <p:spPr>
            <a:xfrm>
              <a:off x="2869375" y="-460875"/>
              <a:ext cx="245200" cy="245425"/>
            </a:xfrm>
            <a:custGeom>
              <a:rect b="b" l="l" r="r" t="t"/>
              <a:pathLst>
                <a:path extrusionOk="0" h="9817" w="9808">
                  <a:moveTo>
                    <a:pt x="4904" y="1"/>
                  </a:moveTo>
                  <a:lnTo>
                    <a:pt x="4650" y="9"/>
                  </a:lnTo>
                  <a:lnTo>
                    <a:pt x="4404" y="26"/>
                  </a:lnTo>
                  <a:lnTo>
                    <a:pt x="4159" y="60"/>
                  </a:lnTo>
                  <a:lnTo>
                    <a:pt x="3913" y="102"/>
                  </a:lnTo>
                  <a:lnTo>
                    <a:pt x="3676" y="153"/>
                  </a:lnTo>
                  <a:lnTo>
                    <a:pt x="3447" y="221"/>
                  </a:lnTo>
                  <a:lnTo>
                    <a:pt x="3219" y="297"/>
                  </a:lnTo>
                  <a:lnTo>
                    <a:pt x="2998" y="390"/>
                  </a:lnTo>
                  <a:lnTo>
                    <a:pt x="2778" y="483"/>
                  </a:lnTo>
                  <a:lnTo>
                    <a:pt x="2566" y="593"/>
                  </a:lnTo>
                  <a:lnTo>
                    <a:pt x="2363" y="712"/>
                  </a:lnTo>
                  <a:lnTo>
                    <a:pt x="2160" y="839"/>
                  </a:lnTo>
                  <a:lnTo>
                    <a:pt x="1974" y="975"/>
                  </a:lnTo>
                  <a:lnTo>
                    <a:pt x="1787" y="1119"/>
                  </a:lnTo>
                  <a:lnTo>
                    <a:pt x="1609" y="1279"/>
                  </a:lnTo>
                  <a:lnTo>
                    <a:pt x="1440" y="1440"/>
                  </a:lnTo>
                  <a:lnTo>
                    <a:pt x="1271" y="1610"/>
                  </a:lnTo>
                  <a:lnTo>
                    <a:pt x="1118" y="1788"/>
                  </a:lnTo>
                  <a:lnTo>
                    <a:pt x="974" y="1974"/>
                  </a:lnTo>
                  <a:lnTo>
                    <a:pt x="839" y="2169"/>
                  </a:lnTo>
                  <a:lnTo>
                    <a:pt x="712" y="2364"/>
                  </a:lnTo>
                  <a:lnTo>
                    <a:pt x="593" y="2567"/>
                  </a:lnTo>
                  <a:lnTo>
                    <a:pt x="483" y="2779"/>
                  </a:lnTo>
                  <a:lnTo>
                    <a:pt x="381" y="2999"/>
                  </a:lnTo>
                  <a:lnTo>
                    <a:pt x="297" y="3219"/>
                  </a:lnTo>
                  <a:lnTo>
                    <a:pt x="220" y="3448"/>
                  </a:lnTo>
                  <a:lnTo>
                    <a:pt x="153" y="3685"/>
                  </a:lnTo>
                  <a:lnTo>
                    <a:pt x="102" y="3922"/>
                  </a:lnTo>
                  <a:lnTo>
                    <a:pt x="60" y="4159"/>
                  </a:lnTo>
                  <a:lnTo>
                    <a:pt x="26" y="4405"/>
                  </a:lnTo>
                  <a:lnTo>
                    <a:pt x="9" y="4659"/>
                  </a:lnTo>
                  <a:lnTo>
                    <a:pt x="0" y="4904"/>
                  </a:lnTo>
                  <a:lnTo>
                    <a:pt x="9" y="5158"/>
                  </a:lnTo>
                  <a:lnTo>
                    <a:pt x="26" y="5413"/>
                  </a:lnTo>
                  <a:lnTo>
                    <a:pt x="60" y="5658"/>
                  </a:lnTo>
                  <a:lnTo>
                    <a:pt x="102" y="5895"/>
                  </a:lnTo>
                  <a:lnTo>
                    <a:pt x="153" y="6132"/>
                  </a:lnTo>
                  <a:lnTo>
                    <a:pt x="220" y="6370"/>
                  </a:lnTo>
                  <a:lnTo>
                    <a:pt x="297" y="6598"/>
                  </a:lnTo>
                  <a:lnTo>
                    <a:pt x="381" y="6818"/>
                  </a:lnTo>
                  <a:lnTo>
                    <a:pt x="483" y="7039"/>
                  </a:lnTo>
                  <a:lnTo>
                    <a:pt x="593" y="7250"/>
                  </a:lnTo>
                  <a:lnTo>
                    <a:pt x="712" y="7454"/>
                  </a:lnTo>
                  <a:lnTo>
                    <a:pt x="839" y="7648"/>
                  </a:lnTo>
                  <a:lnTo>
                    <a:pt x="974" y="7843"/>
                  </a:lnTo>
                  <a:lnTo>
                    <a:pt x="1118" y="8030"/>
                  </a:lnTo>
                  <a:lnTo>
                    <a:pt x="1271" y="8207"/>
                  </a:lnTo>
                  <a:lnTo>
                    <a:pt x="1440" y="8377"/>
                  </a:lnTo>
                  <a:lnTo>
                    <a:pt x="1609" y="8538"/>
                  </a:lnTo>
                  <a:lnTo>
                    <a:pt x="1787" y="8690"/>
                  </a:lnTo>
                  <a:lnTo>
                    <a:pt x="1974" y="8843"/>
                  </a:lnTo>
                  <a:lnTo>
                    <a:pt x="2160" y="8978"/>
                  </a:lnTo>
                  <a:lnTo>
                    <a:pt x="2363" y="9105"/>
                  </a:lnTo>
                  <a:lnTo>
                    <a:pt x="2566" y="9224"/>
                  </a:lnTo>
                  <a:lnTo>
                    <a:pt x="2778" y="9334"/>
                  </a:lnTo>
                  <a:lnTo>
                    <a:pt x="2998" y="9427"/>
                  </a:lnTo>
                  <a:lnTo>
                    <a:pt x="3219" y="9520"/>
                  </a:lnTo>
                  <a:lnTo>
                    <a:pt x="3447" y="9596"/>
                  </a:lnTo>
                  <a:lnTo>
                    <a:pt x="3676" y="9664"/>
                  </a:lnTo>
                  <a:lnTo>
                    <a:pt x="3913" y="9715"/>
                  </a:lnTo>
                  <a:lnTo>
                    <a:pt x="4159" y="9757"/>
                  </a:lnTo>
                  <a:lnTo>
                    <a:pt x="4404" y="9791"/>
                  </a:lnTo>
                  <a:lnTo>
                    <a:pt x="4650" y="9808"/>
                  </a:lnTo>
                  <a:lnTo>
                    <a:pt x="4904" y="9817"/>
                  </a:lnTo>
                  <a:lnTo>
                    <a:pt x="5158" y="9808"/>
                  </a:lnTo>
                  <a:lnTo>
                    <a:pt x="5404" y="9791"/>
                  </a:lnTo>
                  <a:lnTo>
                    <a:pt x="5649" y="9757"/>
                  </a:lnTo>
                  <a:lnTo>
                    <a:pt x="5895" y="9715"/>
                  </a:lnTo>
                  <a:lnTo>
                    <a:pt x="6132" y="9664"/>
                  </a:lnTo>
                  <a:lnTo>
                    <a:pt x="6361" y="9596"/>
                  </a:lnTo>
                  <a:lnTo>
                    <a:pt x="6589" y="9520"/>
                  </a:lnTo>
                  <a:lnTo>
                    <a:pt x="6818" y="9427"/>
                  </a:lnTo>
                  <a:lnTo>
                    <a:pt x="7030" y="9334"/>
                  </a:lnTo>
                  <a:lnTo>
                    <a:pt x="7242" y="9224"/>
                  </a:lnTo>
                  <a:lnTo>
                    <a:pt x="7453" y="9105"/>
                  </a:lnTo>
                  <a:lnTo>
                    <a:pt x="7648" y="8978"/>
                  </a:lnTo>
                  <a:lnTo>
                    <a:pt x="7843" y="8843"/>
                  </a:lnTo>
                  <a:lnTo>
                    <a:pt x="8029" y="8690"/>
                  </a:lnTo>
                  <a:lnTo>
                    <a:pt x="8207" y="8538"/>
                  </a:lnTo>
                  <a:lnTo>
                    <a:pt x="8376" y="8377"/>
                  </a:lnTo>
                  <a:lnTo>
                    <a:pt x="8537" y="8207"/>
                  </a:lnTo>
                  <a:lnTo>
                    <a:pt x="8690" y="8030"/>
                  </a:lnTo>
                  <a:lnTo>
                    <a:pt x="8834" y="7843"/>
                  </a:lnTo>
                  <a:lnTo>
                    <a:pt x="8978" y="7648"/>
                  </a:lnTo>
                  <a:lnTo>
                    <a:pt x="9105" y="7454"/>
                  </a:lnTo>
                  <a:lnTo>
                    <a:pt x="9223" y="7250"/>
                  </a:lnTo>
                  <a:lnTo>
                    <a:pt x="9325" y="7039"/>
                  </a:lnTo>
                  <a:lnTo>
                    <a:pt x="9427" y="6818"/>
                  </a:lnTo>
                  <a:lnTo>
                    <a:pt x="9511" y="6598"/>
                  </a:lnTo>
                  <a:lnTo>
                    <a:pt x="9588" y="6370"/>
                  </a:lnTo>
                  <a:lnTo>
                    <a:pt x="9655" y="6132"/>
                  </a:lnTo>
                  <a:lnTo>
                    <a:pt x="9715" y="5895"/>
                  </a:lnTo>
                  <a:lnTo>
                    <a:pt x="9757" y="5658"/>
                  </a:lnTo>
                  <a:lnTo>
                    <a:pt x="9782" y="5413"/>
                  </a:lnTo>
                  <a:lnTo>
                    <a:pt x="9808" y="5158"/>
                  </a:lnTo>
                  <a:lnTo>
                    <a:pt x="9808" y="4904"/>
                  </a:lnTo>
                  <a:lnTo>
                    <a:pt x="9808" y="4659"/>
                  </a:lnTo>
                  <a:lnTo>
                    <a:pt x="9782" y="4405"/>
                  </a:lnTo>
                  <a:lnTo>
                    <a:pt x="9757" y="4159"/>
                  </a:lnTo>
                  <a:lnTo>
                    <a:pt x="9715" y="3922"/>
                  </a:lnTo>
                  <a:lnTo>
                    <a:pt x="9655" y="3685"/>
                  </a:lnTo>
                  <a:lnTo>
                    <a:pt x="9588" y="3448"/>
                  </a:lnTo>
                  <a:lnTo>
                    <a:pt x="9511" y="3219"/>
                  </a:lnTo>
                  <a:lnTo>
                    <a:pt x="9427" y="2999"/>
                  </a:lnTo>
                  <a:lnTo>
                    <a:pt x="9325" y="2779"/>
                  </a:lnTo>
                  <a:lnTo>
                    <a:pt x="9223" y="2567"/>
                  </a:lnTo>
                  <a:lnTo>
                    <a:pt x="9105" y="2364"/>
                  </a:lnTo>
                  <a:lnTo>
                    <a:pt x="8978" y="2169"/>
                  </a:lnTo>
                  <a:lnTo>
                    <a:pt x="8834" y="1974"/>
                  </a:lnTo>
                  <a:lnTo>
                    <a:pt x="8690" y="1788"/>
                  </a:lnTo>
                  <a:lnTo>
                    <a:pt x="8537" y="1610"/>
                  </a:lnTo>
                  <a:lnTo>
                    <a:pt x="8376" y="1440"/>
                  </a:lnTo>
                  <a:lnTo>
                    <a:pt x="8207" y="1279"/>
                  </a:lnTo>
                  <a:lnTo>
                    <a:pt x="8029" y="1119"/>
                  </a:lnTo>
                  <a:lnTo>
                    <a:pt x="7843" y="975"/>
                  </a:lnTo>
                  <a:lnTo>
                    <a:pt x="7648" y="839"/>
                  </a:lnTo>
                  <a:lnTo>
                    <a:pt x="7453" y="712"/>
                  </a:lnTo>
                  <a:lnTo>
                    <a:pt x="7242" y="593"/>
                  </a:lnTo>
                  <a:lnTo>
                    <a:pt x="7030" y="483"/>
                  </a:lnTo>
                  <a:lnTo>
                    <a:pt x="6818" y="390"/>
                  </a:lnTo>
                  <a:lnTo>
                    <a:pt x="6589" y="297"/>
                  </a:lnTo>
                  <a:lnTo>
                    <a:pt x="6361" y="221"/>
                  </a:lnTo>
                  <a:lnTo>
                    <a:pt x="6132" y="153"/>
                  </a:lnTo>
                  <a:lnTo>
                    <a:pt x="5895" y="102"/>
                  </a:lnTo>
                  <a:lnTo>
                    <a:pt x="5649" y="60"/>
                  </a:lnTo>
                  <a:lnTo>
                    <a:pt x="5404" y="26"/>
                  </a:lnTo>
                  <a:lnTo>
                    <a:pt x="5158" y="9"/>
                  </a:lnTo>
                  <a:lnTo>
                    <a:pt x="49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2869375" y="-460875"/>
              <a:ext cx="245200" cy="245425"/>
            </a:xfrm>
            <a:custGeom>
              <a:rect b="b" l="l" r="r" t="t"/>
              <a:pathLst>
                <a:path extrusionOk="0" fill="none" h="9817" w="9808">
                  <a:moveTo>
                    <a:pt x="9808" y="4904"/>
                  </a:moveTo>
                  <a:lnTo>
                    <a:pt x="9808" y="4904"/>
                  </a:lnTo>
                  <a:lnTo>
                    <a:pt x="9808" y="5158"/>
                  </a:lnTo>
                  <a:lnTo>
                    <a:pt x="9782" y="5413"/>
                  </a:lnTo>
                  <a:lnTo>
                    <a:pt x="9757" y="5658"/>
                  </a:lnTo>
                  <a:lnTo>
                    <a:pt x="9715" y="5895"/>
                  </a:lnTo>
                  <a:lnTo>
                    <a:pt x="9655" y="6132"/>
                  </a:lnTo>
                  <a:lnTo>
                    <a:pt x="9588" y="6370"/>
                  </a:lnTo>
                  <a:lnTo>
                    <a:pt x="9511" y="6598"/>
                  </a:lnTo>
                  <a:lnTo>
                    <a:pt x="9427" y="6818"/>
                  </a:lnTo>
                  <a:lnTo>
                    <a:pt x="9325" y="7039"/>
                  </a:lnTo>
                  <a:lnTo>
                    <a:pt x="9223" y="7250"/>
                  </a:lnTo>
                  <a:lnTo>
                    <a:pt x="9105" y="7454"/>
                  </a:lnTo>
                  <a:lnTo>
                    <a:pt x="8978" y="7648"/>
                  </a:lnTo>
                  <a:lnTo>
                    <a:pt x="8834" y="7843"/>
                  </a:lnTo>
                  <a:lnTo>
                    <a:pt x="8690" y="8030"/>
                  </a:lnTo>
                  <a:lnTo>
                    <a:pt x="8537" y="8207"/>
                  </a:lnTo>
                  <a:lnTo>
                    <a:pt x="8376" y="8377"/>
                  </a:lnTo>
                  <a:lnTo>
                    <a:pt x="8207" y="8538"/>
                  </a:lnTo>
                  <a:lnTo>
                    <a:pt x="8029" y="8690"/>
                  </a:lnTo>
                  <a:lnTo>
                    <a:pt x="7843" y="8843"/>
                  </a:lnTo>
                  <a:lnTo>
                    <a:pt x="7648" y="8978"/>
                  </a:lnTo>
                  <a:lnTo>
                    <a:pt x="7453" y="9105"/>
                  </a:lnTo>
                  <a:lnTo>
                    <a:pt x="7242" y="9224"/>
                  </a:lnTo>
                  <a:lnTo>
                    <a:pt x="7030" y="9334"/>
                  </a:lnTo>
                  <a:lnTo>
                    <a:pt x="6818" y="9427"/>
                  </a:lnTo>
                  <a:lnTo>
                    <a:pt x="6589" y="9520"/>
                  </a:lnTo>
                  <a:lnTo>
                    <a:pt x="6361" y="9596"/>
                  </a:lnTo>
                  <a:lnTo>
                    <a:pt x="6132" y="9664"/>
                  </a:lnTo>
                  <a:lnTo>
                    <a:pt x="5895" y="9715"/>
                  </a:lnTo>
                  <a:lnTo>
                    <a:pt x="5649" y="9757"/>
                  </a:lnTo>
                  <a:lnTo>
                    <a:pt x="5404" y="9791"/>
                  </a:lnTo>
                  <a:lnTo>
                    <a:pt x="5158" y="9808"/>
                  </a:lnTo>
                  <a:lnTo>
                    <a:pt x="4904" y="9817"/>
                  </a:lnTo>
                  <a:lnTo>
                    <a:pt x="4904" y="9817"/>
                  </a:lnTo>
                  <a:lnTo>
                    <a:pt x="4650" y="9808"/>
                  </a:lnTo>
                  <a:lnTo>
                    <a:pt x="4404" y="9791"/>
                  </a:lnTo>
                  <a:lnTo>
                    <a:pt x="4159" y="9757"/>
                  </a:lnTo>
                  <a:lnTo>
                    <a:pt x="3913" y="9715"/>
                  </a:lnTo>
                  <a:lnTo>
                    <a:pt x="3676" y="9664"/>
                  </a:lnTo>
                  <a:lnTo>
                    <a:pt x="3447" y="9596"/>
                  </a:lnTo>
                  <a:lnTo>
                    <a:pt x="3219" y="9520"/>
                  </a:lnTo>
                  <a:lnTo>
                    <a:pt x="2998" y="9427"/>
                  </a:lnTo>
                  <a:lnTo>
                    <a:pt x="2778" y="9334"/>
                  </a:lnTo>
                  <a:lnTo>
                    <a:pt x="2566" y="9224"/>
                  </a:lnTo>
                  <a:lnTo>
                    <a:pt x="2363" y="9105"/>
                  </a:lnTo>
                  <a:lnTo>
                    <a:pt x="2160" y="8978"/>
                  </a:lnTo>
                  <a:lnTo>
                    <a:pt x="1974" y="8843"/>
                  </a:lnTo>
                  <a:lnTo>
                    <a:pt x="1787" y="8690"/>
                  </a:lnTo>
                  <a:lnTo>
                    <a:pt x="1609" y="8538"/>
                  </a:lnTo>
                  <a:lnTo>
                    <a:pt x="1440" y="8377"/>
                  </a:lnTo>
                  <a:lnTo>
                    <a:pt x="1271" y="8207"/>
                  </a:lnTo>
                  <a:lnTo>
                    <a:pt x="1118" y="8030"/>
                  </a:lnTo>
                  <a:lnTo>
                    <a:pt x="974" y="7843"/>
                  </a:lnTo>
                  <a:lnTo>
                    <a:pt x="839" y="7648"/>
                  </a:lnTo>
                  <a:lnTo>
                    <a:pt x="712" y="7454"/>
                  </a:lnTo>
                  <a:lnTo>
                    <a:pt x="593" y="7250"/>
                  </a:lnTo>
                  <a:lnTo>
                    <a:pt x="483" y="7039"/>
                  </a:lnTo>
                  <a:lnTo>
                    <a:pt x="381" y="6818"/>
                  </a:lnTo>
                  <a:lnTo>
                    <a:pt x="297" y="6598"/>
                  </a:lnTo>
                  <a:lnTo>
                    <a:pt x="220" y="6370"/>
                  </a:lnTo>
                  <a:lnTo>
                    <a:pt x="153" y="6132"/>
                  </a:lnTo>
                  <a:lnTo>
                    <a:pt x="102" y="5895"/>
                  </a:lnTo>
                  <a:lnTo>
                    <a:pt x="60" y="5658"/>
                  </a:lnTo>
                  <a:lnTo>
                    <a:pt x="26" y="5413"/>
                  </a:lnTo>
                  <a:lnTo>
                    <a:pt x="9" y="5158"/>
                  </a:lnTo>
                  <a:lnTo>
                    <a:pt x="0" y="4904"/>
                  </a:lnTo>
                  <a:lnTo>
                    <a:pt x="0" y="4904"/>
                  </a:lnTo>
                  <a:lnTo>
                    <a:pt x="9" y="4659"/>
                  </a:lnTo>
                  <a:lnTo>
                    <a:pt x="26" y="4405"/>
                  </a:lnTo>
                  <a:lnTo>
                    <a:pt x="60" y="4159"/>
                  </a:lnTo>
                  <a:lnTo>
                    <a:pt x="102" y="3922"/>
                  </a:lnTo>
                  <a:lnTo>
                    <a:pt x="153" y="3685"/>
                  </a:lnTo>
                  <a:lnTo>
                    <a:pt x="220" y="3448"/>
                  </a:lnTo>
                  <a:lnTo>
                    <a:pt x="297" y="3219"/>
                  </a:lnTo>
                  <a:lnTo>
                    <a:pt x="381" y="2999"/>
                  </a:lnTo>
                  <a:lnTo>
                    <a:pt x="483" y="2779"/>
                  </a:lnTo>
                  <a:lnTo>
                    <a:pt x="593" y="2567"/>
                  </a:lnTo>
                  <a:lnTo>
                    <a:pt x="712" y="2364"/>
                  </a:lnTo>
                  <a:lnTo>
                    <a:pt x="839" y="2169"/>
                  </a:lnTo>
                  <a:lnTo>
                    <a:pt x="974" y="1974"/>
                  </a:lnTo>
                  <a:lnTo>
                    <a:pt x="1118" y="1788"/>
                  </a:lnTo>
                  <a:lnTo>
                    <a:pt x="1271" y="1610"/>
                  </a:lnTo>
                  <a:lnTo>
                    <a:pt x="1440" y="1440"/>
                  </a:lnTo>
                  <a:lnTo>
                    <a:pt x="1609" y="1279"/>
                  </a:lnTo>
                  <a:lnTo>
                    <a:pt x="1787" y="1119"/>
                  </a:lnTo>
                  <a:lnTo>
                    <a:pt x="1974" y="975"/>
                  </a:lnTo>
                  <a:lnTo>
                    <a:pt x="2160" y="839"/>
                  </a:lnTo>
                  <a:lnTo>
                    <a:pt x="2363" y="712"/>
                  </a:lnTo>
                  <a:lnTo>
                    <a:pt x="2566" y="593"/>
                  </a:lnTo>
                  <a:lnTo>
                    <a:pt x="2778" y="483"/>
                  </a:lnTo>
                  <a:lnTo>
                    <a:pt x="2998" y="390"/>
                  </a:lnTo>
                  <a:lnTo>
                    <a:pt x="3219" y="297"/>
                  </a:lnTo>
                  <a:lnTo>
                    <a:pt x="3447" y="221"/>
                  </a:lnTo>
                  <a:lnTo>
                    <a:pt x="3676" y="153"/>
                  </a:lnTo>
                  <a:lnTo>
                    <a:pt x="3913" y="102"/>
                  </a:lnTo>
                  <a:lnTo>
                    <a:pt x="4159" y="60"/>
                  </a:lnTo>
                  <a:lnTo>
                    <a:pt x="4404" y="26"/>
                  </a:lnTo>
                  <a:lnTo>
                    <a:pt x="4650" y="9"/>
                  </a:lnTo>
                  <a:lnTo>
                    <a:pt x="4904" y="1"/>
                  </a:lnTo>
                  <a:lnTo>
                    <a:pt x="4904" y="1"/>
                  </a:lnTo>
                  <a:lnTo>
                    <a:pt x="5158" y="9"/>
                  </a:lnTo>
                  <a:lnTo>
                    <a:pt x="5404" y="26"/>
                  </a:lnTo>
                  <a:lnTo>
                    <a:pt x="5649" y="60"/>
                  </a:lnTo>
                  <a:lnTo>
                    <a:pt x="5895" y="102"/>
                  </a:lnTo>
                  <a:lnTo>
                    <a:pt x="6132" y="153"/>
                  </a:lnTo>
                  <a:lnTo>
                    <a:pt x="6361" y="221"/>
                  </a:lnTo>
                  <a:lnTo>
                    <a:pt x="6589" y="297"/>
                  </a:lnTo>
                  <a:lnTo>
                    <a:pt x="6818" y="390"/>
                  </a:lnTo>
                  <a:lnTo>
                    <a:pt x="7030" y="483"/>
                  </a:lnTo>
                  <a:lnTo>
                    <a:pt x="7242" y="593"/>
                  </a:lnTo>
                  <a:lnTo>
                    <a:pt x="7453" y="712"/>
                  </a:lnTo>
                  <a:lnTo>
                    <a:pt x="7648" y="839"/>
                  </a:lnTo>
                  <a:lnTo>
                    <a:pt x="7843" y="975"/>
                  </a:lnTo>
                  <a:lnTo>
                    <a:pt x="8029" y="1119"/>
                  </a:lnTo>
                  <a:lnTo>
                    <a:pt x="8207" y="1279"/>
                  </a:lnTo>
                  <a:lnTo>
                    <a:pt x="8376" y="1440"/>
                  </a:lnTo>
                  <a:lnTo>
                    <a:pt x="8537" y="1610"/>
                  </a:lnTo>
                  <a:lnTo>
                    <a:pt x="8690" y="1788"/>
                  </a:lnTo>
                  <a:lnTo>
                    <a:pt x="8834" y="1974"/>
                  </a:lnTo>
                  <a:lnTo>
                    <a:pt x="8978" y="2169"/>
                  </a:lnTo>
                  <a:lnTo>
                    <a:pt x="9105" y="2364"/>
                  </a:lnTo>
                  <a:lnTo>
                    <a:pt x="9223" y="2567"/>
                  </a:lnTo>
                  <a:lnTo>
                    <a:pt x="9325" y="2779"/>
                  </a:lnTo>
                  <a:lnTo>
                    <a:pt x="9427" y="2999"/>
                  </a:lnTo>
                  <a:lnTo>
                    <a:pt x="9511" y="3219"/>
                  </a:lnTo>
                  <a:lnTo>
                    <a:pt x="9588" y="3448"/>
                  </a:lnTo>
                  <a:lnTo>
                    <a:pt x="9655" y="3685"/>
                  </a:lnTo>
                  <a:lnTo>
                    <a:pt x="9715" y="3922"/>
                  </a:lnTo>
                  <a:lnTo>
                    <a:pt x="9757" y="4159"/>
                  </a:lnTo>
                  <a:lnTo>
                    <a:pt x="9782" y="4405"/>
                  </a:lnTo>
                  <a:lnTo>
                    <a:pt x="9808" y="4659"/>
                  </a:lnTo>
                  <a:lnTo>
                    <a:pt x="9808" y="4904"/>
                  </a:lnTo>
                  <a:lnTo>
                    <a:pt x="9808" y="490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3114550" y="-3382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2978825" y="-563975"/>
              <a:ext cx="26500" cy="72000"/>
            </a:xfrm>
            <a:custGeom>
              <a:rect b="b" l="l" r="r" t="t"/>
              <a:pathLst>
                <a:path extrusionOk="0" h="2880" w="1060">
                  <a:moveTo>
                    <a:pt x="475" y="0"/>
                  </a:move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2978825"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lnTo>
                    <a:pt x="526" y="0"/>
                  </a:lnTo>
                  <a:lnTo>
                    <a:pt x="526" y="0"/>
                  </a:lnTo>
                  <a:lnTo>
                    <a:pt x="475" y="0"/>
                  </a:ln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26" y="288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2991975" y="-49200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a:off x="3145900" y="-351400"/>
              <a:ext cx="72000" cy="26475"/>
            </a:xfrm>
            <a:custGeom>
              <a:rect b="b" l="l" r="r" t="t"/>
              <a:pathLst>
                <a:path extrusionOk="0" h="1059" w="2880">
                  <a:moveTo>
                    <a:pt x="475" y="0"/>
                  </a:move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a:off x="3145900" y="-351400"/>
              <a:ext cx="72000" cy="26475"/>
            </a:xfrm>
            <a:custGeom>
              <a:rect b="b" l="l" r="r" t="t"/>
              <a:pathLst>
                <a:path extrusionOk="0" fill="none" h="1059" w="2880">
                  <a:moveTo>
                    <a:pt x="2355" y="0"/>
                  </a:moveTo>
                  <a:lnTo>
                    <a:pt x="525" y="0"/>
                  </a:lnTo>
                  <a:lnTo>
                    <a:pt x="525" y="0"/>
                  </a:lnTo>
                  <a:lnTo>
                    <a:pt x="475" y="0"/>
                  </a:ln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525" y="1059"/>
                  </a:lnTo>
                  <a:lnTo>
                    <a:pt x="2355" y="1059"/>
                  </a:lnTo>
                  <a:lnTo>
                    <a:pt x="235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lnTo>
                    <a:pt x="2355" y="0"/>
                  </a:lnTo>
                  <a:lnTo>
                    <a:pt x="2355"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3204750" y="-3514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2978825" y="-184350"/>
              <a:ext cx="26500" cy="72025"/>
            </a:xfrm>
            <a:custGeom>
              <a:rect b="b" l="l" r="r" t="t"/>
              <a:pathLst>
                <a:path extrusionOk="0" h="2881" w="1060">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a:off x="2978825" y="-184350"/>
              <a:ext cx="26500" cy="72025"/>
            </a:xfrm>
            <a:custGeom>
              <a:rect b="b" l="l" r="r" t="t"/>
              <a:pathLst>
                <a:path extrusionOk="0" fill="none" h="2881" w="1060">
                  <a:moveTo>
                    <a:pt x="526" y="1"/>
                  </a:move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26" y="2880"/>
                  </a:lnTo>
                  <a:lnTo>
                    <a:pt x="526"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lnTo>
                    <a:pt x="526" y="1"/>
                  </a:lnTo>
                  <a:lnTo>
                    <a:pt x="526"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2991975" y="-18435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2766050" y="-351400"/>
              <a:ext cx="72000" cy="26475"/>
            </a:xfrm>
            <a:custGeom>
              <a:rect b="b" l="l" r="r" t="t"/>
              <a:pathLst>
                <a:path extrusionOk="0" h="1059" w="2880">
                  <a:moveTo>
                    <a:pt x="474" y="0"/>
                  </a:move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a:off x="2766050" y="-351400"/>
              <a:ext cx="72000" cy="26475"/>
            </a:xfrm>
            <a:custGeom>
              <a:rect b="b" l="l" r="r" t="t"/>
              <a:pathLst>
                <a:path extrusionOk="0" fill="none" h="1059" w="2880">
                  <a:moveTo>
                    <a:pt x="2880" y="525"/>
                  </a:move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lnTo>
                    <a:pt x="2355" y="0"/>
                  </a:lnTo>
                  <a:lnTo>
                    <a:pt x="534" y="0"/>
                  </a:lnTo>
                  <a:lnTo>
                    <a:pt x="534" y="0"/>
                  </a:lnTo>
                  <a:lnTo>
                    <a:pt x="474" y="0"/>
                  </a:ln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534" y="1059"/>
                  </a:lnTo>
                  <a:lnTo>
                    <a:pt x="2355" y="1059"/>
                  </a:lnTo>
                  <a:lnTo>
                    <a:pt x="2355"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52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a:off x="2838025" y="-3382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a:off x="3096975" y="-501725"/>
              <a:ext cx="58675" cy="58675"/>
            </a:xfrm>
            <a:custGeom>
              <a:rect b="b" l="l" r="r" t="t"/>
              <a:pathLst>
                <a:path extrusionOk="0" h="2347" w="2347">
                  <a:moveTo>
                    <a:pt x="1813" y="0"/>
                  </a:moveTo>
                  <a:lnTo>
                    <a:pt x="1712" y="8"/>
                  </a:lnTo>
                  <a:lnTo>
                    <a:pt x="1618" y="34"/>
                  </a:lnTo>
                  <a:lnTo>
                    <a:pt x="1568" y="59"/>
                  </a:lnTo>
                  <a:lnTo>
                    <a:pt x="1525" y="85"/>
                  </a:lnTo>
                  <a:lnTo>
                    <a:pt x="1483" y="119"/>
                  </a:lnTo>
                  <a:lnTo>
                    <a:pt x="1441" y="152"/>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96" y="2227"/>
                  </a:lnTo>
                  <a:lnTo>
                    <a:pt x="238" y="2261"/>
                  </a:lnTo>
                  <a:lnTo>
                    <a:pt x="280" y="2287"/>
                  </a:lnTo>
                  <a:lnTo>
                    <a:pt x="331" y="2304"/>
                  </a:lnTo>
                  <a:lnTo>
                    <a:pt x="424" y="2338"/>
                  </a:lnTo>
                  <a:lnTo>
                    <a:pt x="526" y="2346"/>
                  </a:lnTo>
                  <a:lnTo>
                    <a:pt x="628" y="2338"/>
                  </a:lnTo>
                  <a:lnTo>
                    <a:pt x="729" y="2304"/>
                  </a:lnTo>
                  <a:lnTo>
                    <a:pt x="772" y="2287"/>
                  </a:lnTo>
                  <a:lnTo>
                    <a:pt x="822" y="2261"/>
                  </a:lnTo>
                  <a:lnTo>
                    <a:pt x="865" y="2227"/>
                  </a:lnTo>
                  <a:lnTo>
                    <a:pt x="899" y="2194"/>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52" y="119"/>
                  </a:lnTo>
                  <a:lnTo>
                    <a:pt x="2110" y="85"/>
                  </a:lnTo>
                  <a:lnTo>
                    <a:pt x="2059" y="59"/>
                  </a:lnTo>
                  <a:lnTo>
                    <a:pt x="2017" y="34"/>
                  </a:lnTo>
                  <a:lnTo>
                    <a:pt x="1915" y="8"/>
                  </a:lnTo>
                  <a:lnTo>
                    <a:pt x="18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a:off x="3096975" y="-501725"/>
              <a:ext cx="58675" cy="58675"/>
            </a:xfrm>
            <a:custGeom>
              <a:rect b="b" l="l" r="r" t="t"/>
              <a:pathLst>
                <a:path extrusionOk="0" fill="none" h="2347" w="2347">
                  <a:moveTo>
                    <a:pt x="526" y="2346"/>
                  </a:moveTo>
                  <a:lnTo>
                    <a:pt x="526" y="2346"/>
                  </a:lnTo>
                  <a:lnTo>
                    <a:pt x="628" y="2338"/>
                  </a:lnTo>
                  <a:lnTo>
                    <a:pt x="729" y="2304"/>
                  </a:lnTo>
                  <a:lnTo>
                    <a:pt x="772" y="2287"/>
                  </a:lnTo>
                  <a:lnTo>
                    <a:pt x="822" y="2261"/>
                  </a:lnTo>
                  <a:lnTo>
                    <a:pt x="865" y="2227"/>
                  </a:lnTo>
                  <a:lnTo>
                    <a:pt x="899" y="2194"/>
                  </a:lnTo>
                  <a:lnTo>
                    <a:pt x="2194" y="898"/>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94" y="152"/>
                  </a:lnTo>
                  <a:lnTo>
                    <a:pt x="2152" y="119"/>
                  </a:lnTo>
                  <a:lnTo>
                    <a:pt x="2110" y="85"/>
                  </a:lnTo>
                  <a:lnTo>
                    <a:pt x="2059" y="59"/>
                  </a:lnTo>
                  <a:lnTo>
                    <a:pt x="2017" y="34"/>
                  </a:lnTo>
                  <a:lnTo>
                    <a:pt x="1915" y="8"/>
                  </a:lnTo>
                  <a:lnTo>
                    <a:pt x="1813" y="0"/>
                  </a:lnTo>
                  <a:lnTo>
                    <a:pt x="1712" y="8"/>
                  </a:lnTo>
                  <a:lnTo>
                    <a:pt x="1618" y="34"/>
                  </a:lnTo>
                  <a:lnTo>
                    <a:pt x="1568" y="59"/>
                  </a:lnTo>
                  <a:lnTo>
                    <a:pt x="1525" y="85"/>
                  </a:lnTo>
                  <a:lnTo>
                    <a:pt x="1483" y="119"/>
                  </a:lnTo>
                  <a:lnTo>
                    <a:pt x="1441" y="152"/>
                  </a:lnTo>
                  <a:lnTo>
                    <a:pt x="153" y="1440"/>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53" y="2194"/>
                  </a:lnTo>
                  <a:lnTo>
                    <a:pt x="196" y="2227"/>
                  </a:lnTo>
                  <a:lnTo>
                    <a:pt x="238" y="2261"/>
                  </a:lnTo>
                  <a:lnTo>
                    <a:pt x="280" y="2287"/>
                  </a:lnTo>
                  <a:lnTo>
                    <a:pt x="331" y="2304"/>
                  </a:lnTo>
                  <a:lnTo>
                    <a:pt x="424" y="2338"/>
                  </a:lnTo>
                  <a:lnTo>
                    <a:pt x="526" y="2346"/>
                  </a:lnTo>
                  <a:lnTo>
                    <a:pt x="526" y="234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3110100" y="-4430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2"/>
            <p:cNvSpPr/>
            <p:nvPr/>
          </p:nvSpPr>
          <p:spPr>
            <a:xfrm>
              <a:off x="3096975" y="-233250"/>
              <a:ext cx="58675" cy="58675"/>
            </a:xfrm>
            <a:custGeom>
              <a:rect b="b" l="l" r="r" t="t"/>
              <a:pathLst>
                <a:path extrusionOk="0" h="2347" w="2347">
                  <a:moveTo>
                    <a:pt x="526" y="0"/>
                  </a:moveTo>
                  <a:lnTo>
                    <a:pt x="424" y="9"/>
                  </a:lnTo>
                  <a:lnTo>
                    <a:pt x="331" y="43"/>
                  </a:lnTo>
                  <a:lnTo>
                    <a:pt x="280" y="59"/>
                  </a:lnTo>
                  <a:lnTo>
                    <a:pt x="238" y="85"/>
                  </a:lnTo>
                  <a:lnTo>
                    <a:pt x="196" y="119"/>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83" y="2228"/>
                  </a:lnTo>
                  <a:lnTo>
                    <a:pt x="1525" y="2262"/>
                  </a:lnTo>
                  <a:lnTo>
                    <a:pt x="1568" y="2287"/>
                  </a:lnTo>
                  <a:lnTo>
                    <a:pt x="1618" y="2312"/>
                  </a:lnTo>
                  <a:lnTo>
                    <a:pt x="1712" y="2338"/>
                  </a:lnTo>
                  <a:lnTo>
                    <a:pt x="1813" y="2346"/>
                  </a:lnTo>
                  <a:lnTo>
                    <a:pt x="1915" y="2338"/>
                  </a:lnTo>
                  <a:lnTo>
                    <a:pt x="2017" y="2312"/>
                  </a:lnTo>
                  <a:lnTo>
                    <a:pt x="2059" y="2287"/>
                  </a:lnTo>
                  <a:lnTo>
                    <a:pt x="2110" y="2262"/>
                  </a:lnTo>
                  <a:lnTo>
                    <a:pt x="2152" y="2228"/>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lnTo>
                    <a:pt x="865" y="119"/>
                  </a:lnTo>
                  <a:lnTo>
                    <a:pt x="822" y="85"/>
                  </a:lnTo>
                  <a:lnTo>
                    <a:pt x="772" y="59"/>
                  </a:lnTo>
                  <a:lnTo>
                    <a:pt x="729" y="43"/>
                  </a:lnTo>
                  <a:lnTo>
                    <a:pt x="628" y="9"/>
                  </a:lnTo>
                  <a:lnTo>
                    <a:pt x="5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2"/>
            <p:cNvSpPr/>
            <p:nvPr/>
          </p:nvSpPr>
          <p:spPr>
            <a:xfrm>
              <a:off x="3096975" y="-233250"/>
              <a:ext cx="58675" cy="58675"/>
            </a:xfrm>
            <a:custGeom>
              <a:rect b="b" l="l" r="r" t="t"/>
              <a:pathLst>
                <a:path extrusionOk="0" fill="none" h="2347" w="2347">
                  <a:moveTo>
                    <a:pt x="899" y="153"/>
                  </a:moveTo>
                  <a:lnTo>
                    <a:pt x="899" y="153"/>
                  </a:lnTo>
                  <a:lnTo>
                    <a:pt x="865" y="119"/>
                  </a:lnTo>
                  <a:lnTo>
                    <a:pt x="822" y="85"/>
                  </a:lnTo>
                  <a:lnTo>
                    <a:pt x="772" y="59"/>
                  </a:lnTo>
                  <a:lnTo>
                    <a:pt x="729" y="43"/>
                  </a:lnTo>
                  <a:lnTo>
                    <a:pt x="628" y="9"/>
                  </a:lnTo>
                  <a:lnTo>
                    <a:pt x="526" y="0"/>
                  </a:lnTo>
                  <a:lnTo>
                    <a:pt x="424" y="9"/>
                  </a:lnTo>
                  <a:lnTo>
                    <a:pt x="331" y="43"/>
                  </a:lnTo>
                  <a:lnTo>
                    <a:pt x="280" y="59"/>
                  </a:lnTo>
                  <a:lnTo>
                    <a:pt x="238" y="85"/>
                  </a:lnTo>
                  <a:lnTo>
                    <a:pt x="196" y="119"/>
                  </a:lnTo>
                  <a:lnTo>
                    <a:pt x="153" y="153"/>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41" y="2194"/>
                  </a:lnTo>
                  <a:lnTo>
                    <a:pt x="1483" y="2228"/>
                  </a:lnTo>
                  <a:lnTo>
                    <a:pt x="1525" y="2262"/>
                  </a:lnTo>
                  <a:lnTo>
                    <a:pt x="1568" y="2287"/>
                  </a:lnTo>
                  <a:lnTo>
                    <a:pt x="1618" y="2312"/>
                  </a:lnTo>
                  <a:lnTo>
                    <a:pt x="1712" y="2338"/>
                  </a:lnTo>
                  <a:lnTo>
                    <a:pt x="1813" y="2346"/>
                  </a:lnTo>
                  <a:lnTo>
                    <a:pt x="1813" y="2346"/>
                  </a:lnTo>
                  <a:lnTo>
                    <a:pt x="1915" y="2338"/>
                  </a:lnTo>
                  <a:lnTo>
                    <a:pt x="2017" y="2312"/>
                  </a:lnTo>
                  <a:lnTo>
                    <a:pt x="2059" y="2287"/>
                  </a:lnTo>
                  <a:lnTo>
                    <a:pt x="2110" y="2262"/>
                  </a:lnTo>
                  <a:lnTo>
                    <a:pt x="2152" y="2228"/>
                  </a:lnTo>
                  <a:lnTo>
                    <a:pt x="2194" y="2194"/>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3119425" y="-229450"/>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2828300" y="-233250"/>
              <a:ext cx="58875" cy="58675"/>
            </a:xfrm>
            <a:custGeom>
              <a:rect b="b" l="l" r="r" t="t"/>
              <a:pathLst>
                <a:path extrusionOk="0" h="2347" w="2355">
                  <a:moveTo>
                    <a:pt x="1821" y="0"/>
                  </a:moveTo>
                  <a:lnTo>
                    <a:pt x="1719" y="9"/>
                  </a:lnTo>
                  <a:lnTo>
                    <a:pt x="1626" y="43"/>
                  </a:lnTo>
                  <a:lnTo>
                    <a:pt x="1576" y="59"/>
                  </a:lnTo>
                  <a:lnTo>
                    <a:pt x="1533" y="85"/>
                  </a:lnTo>
                  <a:lnTo>
                    <a:pt x="1491" y="119"/>
                  </a:lnTo>
                  <a:lnTo>
                    <a:pt x="1448" y="153"/>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95" y="2228"/>
                  </a:lnTo>
                  <a:lnTo>
                    <a:pt x="246" y="2262"/>
                  </a:lnTo>
                  <a:lnTo>
                    <a:pt x="288" y="2287"/>
                  </a:lnTo>
                  <a:lnTo>
                    <a:pt x="331" y="2312"/>
                  </a:lnTo>
                  <a:lnTo>
                    <a:pt x="432" y="2338"/>
                  </a:lnTo>
                  <a:lnTo>
                    <a:pt x="534" y="2346"/>
                  </a:lnTo>
                  <a:lnTo>
                    <a:pt x="635" y="2338"/>
                  </a:lnTo>
                  <a:lnTo>
                    <a:pt x="729" y="2312"/>
                  </a:lnTo>
                  <a:lnTo>
                    <a:pt x="779" y="2287"/>
                  </a:lnTo>
                  <a:lnTo>
                    <a:pt x="822" y="2262"/>
                  </a:lnTo>
                  <a:lnTo>
                    <a:pt x="864" y="2228"/>
                  </a:lnTo>
                  <a:lnTo>
                    <a:pt x="906" y="2194"/>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60" y="119"/>
                  </a:lnTo>
                  <a:lnTo>
                    <a:pt x="2118" y="85"/>
                  </a:lnTo>
                  <a:lnTo>
                    <a:pt x="2067" y="59"/>
                  </a:lnTo>
                  <a:lnTo>
                    <a:pt x="2024" y="43"/>
                  </a:lnTo>
                  <a:lnTo>
                    <a:pt x="1923" y="9"/>
                  </a:lnTo>
                  <a:lnTo>
                    <a:pt x="1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2828300" y="-233250"/>
              <a:ext cx="58875" cy="58675"/>
            </a:xfrm>
            <a:custGeom>
              <a:rect b="b" l="l" r="r" t="t"/>
              <a:pathLst>
                <a:path extrusionOk="0" fill="none" h="2347" w="2355">
                  <a:moveTo>
                    <a:pt x="1448" y="153"/>
                  </a:moveTo>
                  <a:lnTo>
                    <a:pt x="161" y="1448"/>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61" y="2194"/>
                  </a:lnTo>
                  <a:lnTo>
                    <a:pt x="195" y="2228"/>
                  </a:lnTo>
                  <a:lnTo>
                    <a:pt x="246" y="2262"/>
                  </a:lnTo>
                  <a:lnTo>
                    <a:pt x="288" y="2287"/>
                  </a:lnTo>
                  <a:lnTo>
                    <a:pt x="331" y="2312"/>
                  </a:lnTo>
                  <a:lnTo>
                    <a:pt x="432" y="2338"/>
                  </a:lnTo>
                  <a:lnTo>
                    <a:pt x="534" y="2346"/>
                  </a:lnTo>
                  <a:lnTo>
                    <a:pt x="534" y="2346"/>
                  </a:lnTo>
                  <a:lnTo>
                    <a:pt x="635" y="2338"/>
                  </a:lnTo>
                  <a:lnTo>
                    <a:pt x="729" y="2312"/>
                  </a:lnTo>
                  <a:lnTo>
                    <a:pt x="779" y="2287"/>
                  </a:lnTo>
                  <a:lnTo>
                    <a:pt x="822" y="2262"/>
                  </a:lnTo>
                  <a:lnTo>
                    <a:pt x="864" y="2228"/>
                  </a:lnTo>
                  <a:lnTo>
                    <a:pt x="906" y="2194"/>
                  </a:lnTo>
                  <a:lnTo>
                    <a:pt x="2194" y="906"/>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94" y="153"/>
                  </a:lnTo>
                  <a:lnTo>
                    <a:pt x="2160" y="119"/>
                  </a:lnTo>
                  <a:lnTo>
                    <a:pt x="2118" y="85"/>
                  </a:lnTo>
                  <a:lnTo>
                    <a:pt x="2067" y="59"/>
                  </a:lnTo>
                  <a:lnTo>
                    <a:pt x="2024" y="43"/>
                  </a:lnTo>
                  <a:lnTo>
                    <a:pt x="1923" y="9"/>
                  </a:lnTo>
                  <a:lnTo>
                    <a:pt x="1821" y="0"/>
                  </a:lnTo>
                  <a:lnTo>
                    <a:pt x="1719" y="9"/>
                  </a:lnTo>
                  <a:lnTo>
                    <a:pt x="1626" y="43"/>
                  </a:lnTo>
                  <a:lnTo>
                    <a:pt x="1576" y="59"/>
                  </a:lnTo>
                  <a:lnTo>
                    <a:pt x="1533" y="85"/>
                  </a:lnTo>
                  <a:lnTo>
                    <a:pt x="1491" y="119"/>
                  </a:lnTo>
                  <a:lnTo>
                    <a:pt x="1448" y="153"/>
                  </a:lnTo>
                  <a:lnTo>
                    <a:pt x="1448" y="15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2864500" y="-22945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a:off x="2828300" y="-501725"/>
              <a:ext cx="58875" cy="58675"/>
            </a:xfrm>
            <a:custGeom>
              <a:rect b="b" l="l" r="r" t="t"/>
              <a:pathLst>
                <a:path extrusionOk="0" h="2347" w="2355">
                  <a:moveTo>
                    <a:pt x="534" y="0"/>
                  </a:moveTo>
                  <a:lnTo>
                    <a:pt x="432" y="8"/>
                  </a:lnTo>
                  <a:lnTo>
                    <a:pt x="331" y="34"/>
                  </a:lnTo>
                  <a:lnTo>
                    <a:pt x="288" y="59"/>
                  </a:lnTo>
                  <a:lnTo>
                    <a:pt x="246" y="85"/>
                  </a:lnTo>
                  <a:lnTo>
                    <a:pt x="195" y="119"/>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lnTo>
                    <a:pt x="1491" y="2227"/>
                  </a:lnTo>
                  <a:lnTo>
                    <a:pt x="1533" y="2261"/>
                  </a:lnTo>
                  <a:lnTo>
                    <a:pt x="1576" y="2287"/>
                  </a:lnTo>
                  <a:lnTo>
                    <a:pt x="1626" y="2304"/>
                  </a:lnTo>
                  <a:lnTo>
                    <a:pt x="1719" y="2338"/>
                  </a:lnTo>
                  <a:lnTo>
                    <a:pt x="1821" y="2346"/>
                  </a:lnTo>
                  <a:lnTo>
                    <a:pt x="1923" y="2338"/>
                  </a:lnTo>
                  <a:lnTo>
                    <a:pt x="2024" y="2304"/>
                  </a:lnTo>
                  <a:lnTo>
                    <a:pt x="2067" y="2287"/>
                  </a:lnTo>
                  <a:lnTo>
                    <a:pt x="2118" y="2261"/>
                  </a:lnTo>
                  <a:lnTo>
                    <a:pt x="2160" y="2227"/>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864" y="119"/>
                  </a:lnTo>
                  <a:lnTo>
                    <a:pt x="822" y="85"/>
                  </a:lnTo>
                  <a:lnTo>
                    <a:pt x="779" y="59"/>
                  </a:lnTo>
                  <a:lnTo>
                    <a:pt x="729" y="34"/>
                  </a:lnTo>
                  <a:lnTo>
                    <a:pt x="635" y="8"/>
                  </a:lnTo>
                  <a:lnTo>
                    <a:pt x="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a:off x="2828300" y="-501725"/>
              <a:ext cx="58875" cy="58675"/>
            </a:xfrm>
            <a:custGeom>
              <a:rect b="b" l="l" r="r" t="t"/>
              <a:pathLst>
                <a:path extrusionOk="0" fill="none" h="2347" w="2355">
                  <a:moveTo>
                    <a:pt x="1448" y="2194"/>
                  </a:moveTo>
                  <a:lnTo>
                    <a:pt x="1448" y="2194"/>
                  </a:lnTo>
                  <a:lnTo>
                    <a:pt x="1491" y="2227"/>
                  </a:lnTo>
                  <a:lnTo>
                    <a:pt x="1533" y="2261"/>
                  </a:lnTo>
                  <a:lnTo>
                    <a:pt x="1576" y="2287"/>
                  </a:lnTo>
                  <a:lnTo>
                    <a:pt x="1626" y="2304"/>
                  </a:lnTo>
                  <a:lnTo>
                    <a:pt x="1719" y="2338"/>
                  </a:lnTo>
                  <a:lnTo>
                    <a:pt x="1821" y="2346"/>
                  </a:lnTo>
                  <a:lnTo>
                    <a:pt x="1821" y="2346"/>
                  </a:lnTo>
                  <a:lnTo>
                    <a:pt x="1923" y="2338"/>
                  </a:lnTo>
                  <a:lnTo>
                    <a:pt x="2024" y="2304"/>
                  </a:lnTo>
                  <a:lnTo>
                    <a:pt x="2067" y="2287"/>
                  </a:lnTo>
                  <a:lnTo>
                    <a:pt x="2118" y="2261"/>
                  </a:lnTo>
                  <a:lnTo>
                    <a:pt x="2160" y="2227"/>
                  </a:lnTo>
                  <a:lnTo>
                    <a:pt x="2194" y="2194"/>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906" y="152"/>
                  </a:lnTo>
                  <a:lnTo>
                    <a:pt x="864" y="119"/>
                  </a:lnTo>
                  <a:lnTo>
                    <a:pt x="822" y="85"/>
                  </a:lnTo>
                  <a:lnTo>
                    <a:pt x="779" y="59"/>
                  </a:lnTo>
                  <a:lnTo>
                    <a:pt x="729" y="34"/>
                  </a:lnTo>
                  <a:lnTo>
                    <a:pt x="635" y="8"/>
                  </a:lnTo>
                  <a:lnTo>
                    <a:pt x="534" y="0"/>
                  </a:lnTo>
                  <a:lnTo>
                    <a:pt x="432" y="8"/>
                  </a:lnTo>
                  <a:lnTo>
                    <a:pt x="331" y="34"/>
                  </a:lnTo>
                  <a:lnTo>
                    <a:pt x="288" y="59"/>
                  </a:lnTo>
                  <a:lnTo>
                    <a:pt x="246" y="85"/>
                  </a:lnTo>
                  <a:lnTo>
                    <a:pt x="195" y="119"/>
                  </a:lnTo>
                  <a:lnTo>
                    <a:pt x="161" y="152"/>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2"/>
            <p:cNvSpPr/>
            <p:nvPr/>
          </p:nvSpPr>
          <p:spPr>
            <a:xfrm>
              <a:off x="2864500" y="-44690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2"/>
            <p:cNvSpPr/>
            <p:nvPr/>
          </p:nvSpPr>
          <p:spPr>
            <a:xfrm>
              <a:off x="3042775" y="-547900"/>
              <a:ext cx="44075" cy="68625"/>
            </a:xfrm>
            <a:custGeom>
              <a:rect b="b" l="l" r="r" t="t"/>
              <a:pathLst>
                <a:path extrusionOk="0" h="2745" w="1763">
                  <a:moveTo>
                    <a:pt x="1229" y="1"/>
                  </a:moveTo>
                  <a:lnTo>
                    <a:pt x="1127" y="18"/>
                  </a:lnTo>
                  <a:lnTo>
                    <a:pt x="1034" y="43"/>
                  </a:lnTo>
                  <a:lnTo>
                    <a:pt x="941" y="94"/>
                  </a:lnTo>
                  <a:lnTo>
                    <a:pt x="865" y="153"/>
                  </a:lnTo>
                  <a:lnTo>
                    <a:pt x="831" y="195"/>
                  </a:lnTo>
                  <a:lnTo>
                    <a:pt x="797" y="238"/>
                  </a:lnTo>
                  <a:lnTo>
                    <a:pt x="771" y="280"/>
                  </a:lnTo>
                  <a:lnTo>
                    <a:pt x="746" y="331"/>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82" y="2728"/>
                  </a:lnTo>
                  <a:lnTo>
                    <a:pt x="433" y="2736"/>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390" y="26"/>
                  </a:lnTo>
                  <a:lnTo>
                    <a:pt x="1339" y="18"/>
                  </a:lnTo>
                  <a:lnTo>
                    <a:pt x="1280" y="9"/>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2"/>
            <p:cNvSpPr/>
            <p:nvPr/>
          </p:nvSpPr>
          <p:spPr>
            <a:xfrm>
              <a:off x="3042775" y="-547900"/>
              <a:ext cx="44075" cy="68625"/>
            </a:xfrm>
            <a:custGeom>
              <a:rect b="b" l="l" r="r" t="t"/>
              <a:pathLst>
                <a:path extrusionOk="0" fill="none" h="2745" w="1763">
                  <a:moveTo>
                    <a:pt x="331" y="2702"/>
                  </a:moveTo>
                  <a:lnTo>
                    <a:pt x="331" y="2702"/>
                  </a:lnTo>
                  <a:lnTo>
                    <a:pt x="382" y="2728"/>
                  </a:lnTo>
                  <a:lnTo>
                    <a:pt x="433" y="2736"/>
                  </a:lnTo>
                  <a:lnTo>
                    <a:pt x="534" y="2745"/>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440" y="43"/>
                  </a:lnTo>
                  <a:lnTo>
                    <a:pt x="1390" y="26"/>
                  </a:lnTo>
                  <a:lnTo>
                    <a:pt x="1339" y="18"/>
                  </a:lnTo>
                  <a:lnTo>
                    <a:pt x="1280" y="9"/>
                  </a:lnTo>
                  <a:lnTo>
                    <a:pt x="1229" y="1"/>
                  </a:lnTo>
                  <a:lnTo>
                    <a:pt x="1127" y="18"/>
                  </a:lnTo>
                  <a:lnTo>
                    <a:pt x="1034" y="43"/>
                  </a:lnTo>
                  <a:lnTo>
                    <a:pt x="941" y="94"/>
                  </a:lnTo>
                  <a:lnTo>
                    <a:pt x="865" y="153"/>
                  </a:lnTo>
                  <a:lnTo>
                    <a:pt x="831" y="195"/>
                  </a:lnTo>
                  <a:lnTo>
                    <a:pt x="797" y="238"/>
                  </a:lnTo>
                  <a:lnTo>
                    <a:pt x="771" y="280"/>
                  </a:lnTo>
                  <a:lnTo>
                    <a:pt x="746" y="331"/>
                  </a:lnTo>
                  <a:lnTo>
                    <a:pt x="43" y="2016"/>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31" y="270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3051025" y="-4803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3132975" y="-287250"/>
              <a:ext cx="68625" cy="43850"/>
            </a:xfrm>
            <a:custGeom>
              <a:rect b="b" l="l" r="r" t="t"/>
              <a:pathLst>
                <a:path extrusionOk="0" h="1754" w="2745">
                  <a:moveTo>
                    <a:pt x="534" y="1"/>
                  </a:moveTo>
                  <a:lnTo>
                    <a:pt x="433" y="9"/>
                  </a:lnTo>
                  <a:lnTo>
                    <a:pt x="331" y="43"/>
                  </a:lnTo>
                  <a:lnTo>
                    <a:pt x="238" y="85"/>
                  </a:lnTo>
                  <a:lnTo>
                    <a:pt x="162" y="153"/>
                  </a:lnTo>
                  <a:lnTo>
                    <a:pt x="128" y="187"/>
                  </a:lnTo>
                  <a:lnTo>
                    <a:pt x="94" y="229"/>
                  </a:lnTo>
                  <a:lnTo>
                    <a:pt x="68" y="280"/>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67" y="1737"/>
                  </a:lnTo>
                  <a:lnTo>
                    <a:pt x="2118" y="1745"/>
                  </a:lnTo>
                  <a:lnTo>
                    <a:pt x="2220" y="1754"/>
                  </a:lnTo>
                  <a:lnTo>
                    <a:pt x="2296" y="1754"/>
                  </a:lnTo>
                  <a:lnTo>
                    <a:pt x="2372" y="1737"/>
                  </a:lnTo>
                  <a:lnTo>
                    <a:pt x="2440" y="1711"/>
                  </a:lnTo>
                  <a:lnTo>
                    <a:pt x="2508" y="1669"/>
                  </a:lnTo>
                  <a:lnTo>
                    <a:pt x="2567" y="1627"/>
                  </a:lnTo>
                  <a:lnTo>
                    <a:pt x="2626" y="1567"/>
                  </a:lnTo>
                  <a:lnTo>
                    <a:pt x="2668" y="1500"/>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737" y="43"/>
                  </a:lnTo>
                  <a:lnTo>
                    <a:pt x="687" y="17"/>
                  </a:lnTo>
                  <a:lnTo>
                    <a:pt x="636" y="9"/>
                  </a:lnTo>
                  <a:lnTo>
                    <a:pt x="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2"/>
            <p:cNvSpPr/>
            <p:nvPr/>
          </p:nvSpPr>
          <p:spPr>
            <a:xfrm>
              <a:off x="3132975" y="-287250"/>
              <a:ext cx="68625" cy="43850"/>
            </a:xfrm>
            <a:custGeom>
              <a:rect b="b" l="l" r="r" t="t"/>
              <a:pathLst>
                <a:path extrusionOk="0" fill="none" h="1754" w="2745">
                  <a:moveTo>
                    <a:pt x="2423" y="737"/>
                  </a:moveTo>
                  <a:lnTo>
                    <a:pt x="737" y="43"/>
                  </a:lnTo>
                  <a:lnTo>
                    <a:pt x="737" y="43"/>
                  </a:lnTo>
                  <a:lnTo>
                    <a:pt x="687" y="17"/>
                  </a:lnTo>
                  <a:lnTo>
                    <a:pt x="636" y="9"/>
                  </a:lnTo>
                  <a:lnTo>
                    <a:pt x="585" y="1"/>
                  </a:lnTo>
                  <a:lnTo>
                    <a:pt x="534" y="1"/>
                  </a:lnTo>
                  <a:lnTo>
                    <a:pt x="433" y="9"/>
                  </a:lnTo>
                  <a:lnTo>
                    <a:pt x="331" y="43"/>
                  </a:lnTo>
                  <a:lnTo>
                    <a:pt x="238" y="85"/>
                  </a:lnTo>
                  <a:lnTo>
                    <a:pt x="162" y="153"/>
                  </a:lnTo>
                  <a:lnTo>
                    <a:pt x="128" y="187"/>
                  </a:lnTo>
                  <a:lnTo>
                    <a:pt x="94" y="229"/>
                  </a:lnTo>
                  <a:lnTo>
                    <a:pt x="68" y="280"/>
                  </a:lnTo>
                  <a:lnTo>
                    <a:pt x="43" y="322"/>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16" y="1720"/>
                  </a:lnTo>
                  <a:lnTo>
                    <a:pt x="2067" y="1737"/>
                  </a:lnTo>
                  <a:lnTo>
                    <a:pt x="2118" y="1745"/>
                  </a:lnTo>
                  <a:lnTo>
                    <a:pt x="2220" y="1754"/>
                  </a:lnTo>
                  <a:lnTo>
                    <a:pt x="2220" y="1754"/>
                  </a:lnTo>
                  <a:lnTo>
                    <a:pt x="2296" y="1754"/>
                  </a:lnTo>
                  <a:lnTo>
                    <a:pt x="2372" y="1737"/>
                  </a:lnTo>
                  <a:lnTo>
                    <a:pt x="2440" y="1711"/>
                  </a:lnTo>
                  <a:lnTo>
                    <a:pt x="2508" y="1669"/>
                  </a:lnTo>
                  <a:lnTo>
                    <a:pt x="2567" y="1627"/>
                  </a:lnTo>
                  <a:lnTo>
                    <a:pt x="2626" y="1567"/>
                  </a:lnTo>
                  <a:lnTo>
                    <a:pt x="2668" y="1500"/>
                  </a:lnTo>
                  <a:lnTo>
                    <a:pt x="2702" y="1432"/>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2423" y="737"/>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2"/>
            <p:cNvSpPr/>
            <p:nvPr/>
          </p:nvSpPr>
          <p:spPr>
            <a:xfrm>
              <a:off x="3193525" y="-26882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2"/>
            <p:cNvSpPr/>
            <p:nvPr/>
          </p:nvSpPr>
          <p:spPr>
            <a:xfrm>
              <a:off x="2897100" y="-197050"/>
              <a:ext cx="44075" cy="68625"/>
            </a:xfrm>
            <a:custGeom>
              <a:rect b="b" l="l" r="r" t="t"/>
              <a:pathLst>
                <a:path extrusionOk="0" h="2745" w="1763">
                  <a:moveTo>
                    <a:pt x="1229" y="0"/>
                  </a:moveTo>
                  <a:lnTo>
                    <a:pt x="1127" y="9"/>
                  </a:lnTo>
                  <a:lnTo>
                    <a:pt x="1026" y="34"/>
                  </a:lnTo>
                  <a:lnTo>
                    <a:pt x="941" y="85"/>
                  </a:lnTo>
                  <a:lnTo>
                    <a:pt x="856" y="153"/>
                  </a:lnTo>
                  <a:lnTo>
                    <a:pt x="822" y="187"/>
                  </a:lnTo>
                  <a:lnTo>
                    <a:pt x="797" y="229"/>
                  </a:lnTo>
                  <a:lnTo>
                    <a:pt x="763" y="271"/>
                  </a:lnTo>
                  <a:lnTo>
                    <a:pt x="746" y="322"/>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82" y="2719"/>
                  </a:lnTo>
                  <a:lnTo>
                    <a:pt x="433" y="2728"/>
                  </a:lnTo>
                  <a:lnTo>
                    <a:pt x="484" y="2736"/>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381" y="17"/>
                  </a:lnTo>
                  <a:lnTo>
                    <a:pt x="1330" y="9"/>
                  </a:lnTo>
                  <a:lnTo>
                    <a:pt x="1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a:off x="2897100" y="-197050"/>
              <a:ext cx="44075" cy="68625"/>
            </a:xfrm>
            <a:custGeom>
              <a:rect b="b" l="l" r="r" t="t"/>
              <a:pathLst>
                <a:path extrusionOk="0" fill="none" h="2745" w="1763">
                  <a:moveTo>
                    <a:pt x="1432" y="34"/>
                  </a:moveTo>
                  <a:lnTo>
                    <a:pt x="1432" y="34"/>
                  </a:lnTo>
                  <a:lnTo>
                    <a:pt x="1381" y="17"/>
                  </a:lnTo>
                  <a:lnTo>
                    <a:pt x="1330" y="9"/>
                  </a:lnTo>
                  <a:lnTo>
                    <a:pt x="1280" y="0"/>
                  </a:lnTo>
                  <a:lnTo>
                    <a:pt x="1229" y="0"/>
                  </a:lnTo>
                  <a:lnTo>
                    <a:pt x="1127" y="9"/>
                  </a:lnTo>
                  <a:lnTo>
                    <a:pt x="1026" y="34"/>
                  </a:lnTo>
                  <a:lnTo>
                    <a:pt x="941" y="85"/>
                  </a:lnTo>
                  <a:lnTo>
                    <a:pt x="856" y="153"/>
                  </a:lnTo>
                  <a:lnTo>
                    <a:pt x="822" y="187"/>
                  </a:lnTo>
                  <a:lnTo>
                    <a:pt x="797" y="229"/>
                  </a:lnTo>
                  <a:lnTo>
                    <a:pt x="763" y="271"/>
                  </a:lnTo>
                  <a:lnTo>
                    <a:pt x="746" y="322"/>
                  </a:lnTo>
                  <a:lnTo>
                    <a:pt x="43" y="2008"/>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31" y="2702"/>
                  </a:lnTo>
                  <a:lnTo>
                    <a:pt x="382" y="2719"/>
                  </a:lnTo>
                  <a:lnTo>
                    <a:pt x="433" y="2728"/>
                  </a:lnTo>
                  <a:lnTo>
                    <a:pt x="484" y="2736"/>
                  </a:lnTo>
                  <a:lnTo>
                    <a:pt x="534" y="2745"/>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432" y="3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a:off x="2932900" y="-196200"/>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a:off x="2782350" y="-433125"/>
              <a:ext cx="68625" cy="44050"/>
            </a:xfrm>
            <a:custGeom>
              <a:rect b="b" l="l" r="r" t="t"/>
              <a:pathLst>
                <a:path extrusionOk="0" h="1762" w="2745">
                  <a:moveTo>
                    <a:pt x="525" y="0"/>
                  </a:moveTo>
                  <a:lnTo>
                    <a:pt x="424" y="17"/>
                  </a:lnTo>
                  <a:lnTo>
                    <a:pt x="331" y="42"/>
                  </a:lnTo>
                  <a:lnTo>
                    <a:pt x="237" y="93"/>
                  </a:lnTo>
                  <a:lnTo>
                    <a:pt x="161" y="153"/>
                  </a:lnTo>
                  <a:lnTo>
                    <a:pt x="127" y="195"/>
                  </a:lnTo>
                  <a:lnTo>
                    <a:pt x="94" y="237"/>
                  </a:lnTo>
                  <a:lnTo>
                    <a:pt x="68" y="28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2008" y="1719"/>
                  </a:lnTo>
                  <a:lnTo>
                    <a:pt x="2058" y="1736"/>
                  </a:lnTo>
                  <a:lnTo>
                    <a:pt x="2109" y="1753"/>
                  </a:lnTo>
                  <a:lnTo>
                    <a:pt x="2211" y="1762"/>
                  </a:lnTo>
                  <a:lnTo>
                    <a:pt x="2287" y="1753"/>
                  </a:lnTo>
                  <a:lnTo>
                    <a:pt x="2363" y="1736"/>
                  </a:lnTo>
                  <a:lnTo>
                    <a:pt x="2440" y="1711"/>
                  </a:lnTo>
                  <a:lnTo>
                    <a:pt x="2507" y="1677"/>
                  </a:lnTo>
                  <a:lnTo>
                    <a:pt x="2567" y="1626"/>
                  </a:lnTo>
                  <a:lnTo>
                    <a:pt x="2617" y="1575"/>
                  </a:lnTo>
                  <a:lnTo>
                    <a:pt x="2668" y="1508"/>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686" y="26"/>
                  </a:lnTo>
                  <a:lnTo>
                    <a:pt x="636" y="17"/>
                  </a:lnTo>
                  <a:lnTo>
                    <a:pt x="576" y="9"/>
                  </a:lnTo>
                  <a:lnTo>
                    <a:pt x="5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a:off x="2782350" y="-433125"/>
              <a:ext cx="68625" cy="44050"/>
            </a:xfrm>
            <a:custGeom>
              <a:rect b="b" l="l" r="r" t="t"/>
              <a:pathLst>
                <a:path extrusionOk="0" fill="none" h="1762" w="2745">
                  <a:moveTo>
                    <a:pt x="331" y="1025"/>
                  </a:moveTo>
                  <a:lnTo>
                    <a:pt x="2008" y="1719"/>
                  </a:lnTo>
                  <a:lnTo>
                    <a:pt x="2008" y="1719"/>
                  </a:lnTo>
                  <a:lnTo>
                    <a:pt x="2058" y="1736"/>
                  </a:lnTo>
                  <a:lnTo>
                    <a:pt x="2109" y="1753"/>
                  </a:lnTo>
                  <a:lnTo>
                    <a:pt x="2211" y="1762"/>
                  </a:lnTo>
                  <a:lnTo>
                    <a:pt x="2211" y="1762"/>
                  </a:lnTo>
                  <a:lnTo>
                    <a:pt x="2287" y="1753"/>
                  </a:lnTo>
                  <a:lnTo>
                    <a:pt x="2363" y="1736"/>
                  </a:lnTo>
                  <a:lnTo>
                    <a:pt x="2440" y="1711"/>
                  </a:lnTo>
                  <a:lnTo>
                    <a:pt x="2507" y="1677"/>
                  </a:lnTo>
                  <a:lnTo>
                    <a:pt x="2567"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737" y="42"/>
                  </a:lnTo>
                  <a:lnTo>
                    <a:pt x="686" y="26"/>
                  </a:lnTo>
                  <a:lnTo>
                    <a:pt x="636" y="17"/>
                  </a:lnTo>
                  <a:lnTo>
                    <a:pt x="576" y="9"/>
                  </a:lnTo>
                  <a:lnTo>
                    <a:pt x="525" y="0"/>
                  </a:lnTo>
                  <a:lnTo>
                    <a:pt x="424" y="17"/>
                  </a:lnTo>
                  <a:lnTo>
                    <a:pt x="331" y="42"/>
                  </a:lnTo>
                  <a:lnTo>
                    <a:pt x="237" y="93"/>
                  </a:lnTo>
                  <a:lnTo>
                    <a:pt x="161" y="153"/>
                  </a:lnTo>
                  <a:lnTo>
                    <a:pt x="127" y="195"/>
                  </a:lnTo>
                  <a:lnTo>
                    <a:pt x="94" y="237"/>
                  </a:lnTo>
                  <a:lnTo>
                    <a:pt x="68" y="280"/>
                  </a:lnTo>
                  <a:lnTo>
                    <a:pt x="43" y="33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331" y="102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2"/>
            <p:cNvSpPr/>
            <p:nvPr/>
          </p:nvSpPr>
          <p:spPr>
            <a:xfrm>
              <a:off x="2790600" y="-40752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a:off x="3133200" y="-432500"/>
              <a:ext cx="68625" cy="43850"/>
            </a:xfrm>
            <a:custGeom>
              <a:rect b="b" l="l" r="r" t="t"/>
              <a:pathLst>
                <a:path extrusionOk="0" h="1754" w="2745">
                  <a:moveTo>
                    <a:pt x="2168" y="1"/>
                  </a:moveTo>
                  <a:lnTo>
                    <a:pt x="2117" y="9"/>
                  </a:lnTo>
                  <a:lnTo>
                    <a:pt x="2067" y="17"/>
                  </a:lnTo>
                  <a:lnTo>
                    <a:pt x="2016" y="34"/>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76" y="1500"/>
                  </a:lnTo>
                  <a:lnTo>
                    <a:pt x="127" y="1559"/>
                  </a:lnTo>
                  <a:lnTo>
                    <a:pt x="178" y="1618"/>
                  </a:lnTo>
                  <a:lnTo>
                    <a:pt x="237" y="1669"/>
                  </a:lnTo>
                  <a:lnTo>
                    <a:pt x="305" y="1703"/>
                  </a:lnTo>
                  <a:lnTo>
                    <a:pt x="381" y="1728"/>
                  </a:lnTo>
                  <a:lnTo>
                    <a:pt x="457" y="1745"/>
                  </a:lnTo>
                  <a:lnTo>
                    <a:pt x="534" y="1754"/>
                  </a:lnTo>
                  <a:lnTo>
                    <a:pt x="635" y="1745"/>
                  </a:lnTo>
                  <a:lnTo>
                    <a:pt x="686" y="1728"/>
                  </a:lnTo>
                  <a:lnTo>
                    <a:pt x="728" y="1711"/>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685" y="280"/>
                  </a:lnTo>
                  <a:lnTo>
                    <a:pt x="2651" y="229"/>
                  </a:lnTo>
                  <a:lnTo>
                    <a:pt x="2626" y="187"/>
                  </a:lnTo>
                  <a:lnTo>
                    <a:pt x="2592" y="153"/>
                  </a:lnTo>
                  <a:lnTo>
                    <a:pt x="2507" y="85"/>
                  </a:lnTo>
                  <a:lnTo>
                    <a:pt x="2422" y="34"/>
                  </a:lnTo>
                  <a:lnTo>
                    <a:pt x="2321" y="9"/>
                  </a:lnTo>
                  <a:lnTo>
                    <a:pt x="22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a:off x="3133200" y="-432500"/>
              <a:ext cx="68625" cy="43850"/>
            </a:xfrm>
            <a:custGeom>
              <a:rect b="b" l="l" r="r" t="t"/>
              <a:pathLst>
                <a:path extrusionOk="0" fill="none" h="1754" w="2745">
                  <a:moveTo>
                    <a:pt x="42" y="1423"/>
                  </a:moveTo>
                  <a:lnTo>
                    <a:pt x="42" y="1423"/>
                  </a:lnTo>
                  <a:lnTo>
                    <a:pt x="76" y="1500"/>
                  </a:lnTo>
                  <a:lnTo>
                    <a:pt x="127" y="1559"/>
                  </a:lnTo>
                  <a:lnTo>
                    <a:pt x="178" y="1618"/>
                  </a:lnTo>
                  <a:lnTo>
                    <a:pt x="237" y="1669"/>
                  </a:lnTo>
                  <a:lnTo>
                    <a:pt x="305" y="1703"/>
                  </a:lnTo>
                  <a:lnTo>
                    <a:pt x="381" y="1728"/>
                  </a:lnTo>
                  <a:lnTo>
                    <a:pt x="457" y="1745"/>
                  </a:lnTo>
                  <a:lnTo>
                    <a:pt x="534" y="1754"/>
                  </a:lnTo>
                  <a:lnTo>
                    <a:pt x="534" y="1754"/>
                  </a:lnTo>
                  <a:lnTo>
                    <a:pt x="635" y="1745"/>
                  </a:lnTo>
                  <a:lnTo>
                    <a:pt x="686" y="1728"/>
                  </a:lnTo>
                  <a:lnTo>
                    <a:pt x="728" y="1711"/>
                  </a:lnTo>
                  <a:lnTo>
                    <a:pt x="2414" y="1017"/>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702" y="322"/>
                  </a:lnTo>
                  <a:lnTo>
                    <a:pt x="2685" y="280"/>
                  </a:lnTo>
                  <a:lnTo>
                    <a:pt x="2651" y="229"/>
                  </a:lnTo>
                  <a:lnTo>
                    <a:pt x="2626" y="187"/>
                  </a:lnTo>
                  <a:lnTo>
                    <a:pt x="2592" y="153"/>
                  </a:lnTo>
                  <a:lnTo>
                    <a:pt x="2507" y="85"/>
                  </a:lnTo>
                  <a:lnTo>
                    <a:pt x="2422" y="34"/>
                  </a:lnTo>
                  <a:lnTo>
                    <a:pt x="2321" y="9"/>
                  </a:lnTo>
                  <a:lnTo>
                    <a:pt x="2219" y="1"/>
                  </a:lnTo>
                  <a:lnTo>
                    <a:pt x="2168" y="1"/>
                  </a:lnTo>
                  <a:lnTo>
                    <a:pt x="2117" y="9"/>
                  </a:lnTo>
                  <a:lnTo>
                    <a:pt x="2067" y="17"/>
                  </a:lnTo>
                  <a:lnTo>
                    <a:pt x="2016" y="34"/>
                  </a:lnTo>
                  <a:lnTo>
                    <a:pt x="330" y="737"/>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42" y="142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a:off x="3134250" y="-396925"/>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a:off x="3042575" y="-197050"/>
              <a:ext cx="43850" cy="68625"/>
            </a:xfrm>
            <a:custGeom>
              <a:rect b="b" l="l" r="r" t="t"/>
              <a:pathLst>
                <a:path extrusionOk="0" h="2745" w="1754">
                  <a:moveTo>
                    <a:pt x="534" y="0"/>
                  </a:moveTo>
                  <a:lnTo>
                    <a:pt x="483" y="9"/>
                  </a:lnTo>
                  <a:lnTo>
                    <a:pt x="432" y="17"/>
                  </a:lnTo>
                  <a:lnTo>
                    <a:pt x="381" y="26"/>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71" y="2490"/>
                  </a:lnTo>
                  <a:lnTo>
                    <a:pt x="813" y="2558"/>
                  </a:lnTo>
                  <a:lnTo>
                    <a:pt x="873" y="2618"/>
                  </a:lnTo>
                  <a:lnTo>
                    <a:pt x="932" y="2660"/>
                  </a:lnTo>
                  <a:lnTo>
                    <a:pt x="1000" y="2702"/>
                  </a:lnTo>
                  <a:lnTo>
                    <a:pt x="1067" y="2728"/>
                  </a:lnTo>
                  <a:lnTo>
                    <a:pt x="1144" y="2745"/>
                  </a:lnTo>
                  <a:lnTo>
                    <a:pt x="1220" y="2745"/>
                  </a:lnTo>
                  <a:lnTo>
                    <a:pt x="1321" y="2736"/>
                  </a:lnTo>
                  <a:lnTo>
                    <a:pt x="1372" y="2728"/>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lnTo>
                    <a:pt x="991" y="280"/>
                  </a:lnTo>
                  <a:lnTo>
                    <a:pt x="966" y="238"/>
                  </a:lnTo>
                  <a:lnTo>
                    <a:pt x="932" y="195"/>
                  </a:lnTo>
                  <a:lnTo>
                    <a:pt x="898" y="153"/>
                  </a:lnTo>
                  <a:lnTo>
                    <a:pt x="822" y="94"/>
                  </a:lnTo>
                  <a:lnTo>
                    <a:pt x="729" y="43"/>
                  </a:lnTo>
                  <a:lnTo>
                    <a:pt x="635" y="17"/>
                  </a:lnTo>
                  <a:lnTo>
                    <a:pt x="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a:off x="3042575" y="-197050"/>
              <a:ext cx="43850" cy="68625"/>
            </a:xfrm>
            <a:custGeom>
              <a:rect b="b" l="l" r="r" t="t"/>
              <a:pathLst>
                <a:path extrusionOk="0" fill="none" h="2745" w="1754">
                  <a:moveTo>
                    <a:pt x="1017" y="331"/>
                  </a:moveTo>
                  <a:lnTo>
                    <a:pt x="1017" y="331"/>
                  </a:lnTo>
                  <a:lnTo>
                    <a:pt x="991" y="280"/>
                  </a:lnTo>
                  <a:lnTo>
                    <a:pt x="966" y="238"/>
                  </a:lnTo>
                  <a:lnTo>
                    <a:pt x="932" y="195"/>
                  </a:lnTo>
                  <a:lnTo>
                    <a:pt x="898" y="153"/>
                  </a:lnTo>
                  <a:lnTo>
                    <a:pt x="822" y="94"/>
                  </a:lnTo>
                  <a:lnTo>
                    <a:pt x="729" y="43"/>
                  </a:lnTo>
                  <a:lnTo>
                    <a:pt x="635" y="17"/>
                  </a:lnTo>
                  <a:lnTo>
                    <a:pt x="534" y="0"/>
                  </a:lnTo>
                  <a:lnTo>
                    <a:pt x="483" y="9"/>
                  </a:lnTo>
                  <a:lnTo>
                    <a:pt x="432" y="17"/>
                  </a:lnTo>
                  <a:lnTo>
                    <a:pt x="381" y="26"/>
                  </a:lnTo>
                  <a:lnTo>
                    <a:pt x="322" y="43"/>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37" y="2423"/>
                  </a:lnTo>
                  <a:lnTo>
                    <a:pt x="771" y="2490"/>
                  </a:lnTo>
                  <a:lnTo>
                    <a:pt x="813" y="2558"/>
                  </a:lnTo>
                  <a:lnTo>
                    <a:pt x="873" y="2618"/>
                  </a:lnTo>
                  <a:lnTo>
                    <a:pt x="932" y="2660"/>
                  </a:lnTo>
                  <a:lnTo>
                    <a:pt x="1000" y="2702"/>
                  </a:lnTo>
                  <a:lnTo>
                    <a:pt x="1067" y="2728"/>
                  </a:lnTo>
                  <a:lnTo>
                    <a:pt x="1144" y="2745"/>
                  </a:lnTo>
                  <a:lnTo>
                    <a:pt x="1220" y="2745"/>
                  </a:lnTo>
                  <a:lnTo>
                    <a:pt x="1220" y="2745"/>
                  </a:lnTo>
                  <a:lnTo>
                    <a:pt x="1321" y="2736"/>
                  </a:lnTo>
                  <a:lnTo>
                    <a:pt x="1372" y="2728"/>
                  </a:lnTo>
                  <a:lnTo>
                    <a:pt x="1423" y="2711"/>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a:off x="3067975" y="-188800"/>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2"/>
            <p:cNvSpPr/>
            <p:nvPr/>
          </p:nvSpPr>
          <p:spPr>
            <a:xfrm>
              <a:off x="2782125" y="-287675"/>
              <a:ext cx="68625" cy="43850"/>
            </a:xfrm>
            <a:custGeom>
              <a:rect b="b" l="l" r="r" t="t"/>
              <a:pathLst>
                <a:path extrusionOk="0" h="1754" w="2745">
                  <a:moveTo>
                    <a:pt x="2169" y="1"/>
                  </a:moveTo>
                  <a:lnTo>
                    <a:pt x="2118" y="9"/>
                  </a:lnTo>
                  <a:lnTo>
                    <a:pt x="2067" y="26"/>
                  </a:lnTo>
                  <a:lnTo>
                    <a:pt x="2017" y="43"/>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77" y="1500"/>
                  </a:lnTo>
                  <a:lnTo>
                    <a:pt x="128" y="1567"/>
                  </a:lnTo>
                  <a:lnTo>
                    <a:pt x="179" y="1618"/>
                  </a:lnTo>
                  <a:lnTo>
                    <a:pt x="238" y="1669"/>
                  </a:lnTo>
                  <a:lnTo>
                    <a:pt x="306" y="1703"/>
                  </a:lnTo>
                  <a:lnTo>
                    <a:pt x="382" y="1737"/>
                  </a:lnTo>
                  <a:lnTo>
                    <a:pt x="458" y="1754"/>
                  </a:lnTo>
                  <a:lnTo>
                    <a:pt x="534" y="1754"/>
                  </a:lnTo>
                  <a:lnTo>
                    <a:pt x="636" y="1745"/>
                  </a:lnTo>
                  <a:lnTo>
                    <a:pt x="687" y="1737"/>
                  </a:lnTo>
                  <a:lnTo>
                    <a:pt x="738" y="1720"/>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686" y="280"/>
                  </a:lnTo>
                  <a:lnTo>
                    <a:pt x="2652" y="238"/>
                  </a:lnTo>
                  <a:lnTo>
                    <a:pt x="2626" y="195"/>
                  </a:lnTo>
                  <a:lnTo>
                    <a:pt x="2593" y="153"/>
                  </a:lnTo>
                  <a:lnTo>
                    <a:pt x="2508" y="94"/>
                  </a:lnTo>
                  <a:lnTo>
                    <a:pt x="2423" y="43"/>
                  </a:lnTo>
                  <a:lnTo>
                    <a:pt x="2321" y="9"/>
                  </a:lnTo>
                  <a:lnTo>
                    <a:pt x="22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2782125" y="-287675"/>
              <a:ext cx="68625" cy="43850"/>
            </a:xfrm>
            <a:custGeom>
              <a:rect b="b" l="l" r="r" t="t"/>
              <a:pathLst>
                <a:path extrusionOk="0" fill="none" h="1754" w="2745">
                  <a:moveTo>
                    <a:pt x="2703" y="331"/>
                  </a:moveTo>
                  <a:lnTo>
                    <a:pt x="2703" y="331"/>
                  </a:lnTo>
                  <a:lnTo>
                    <a:pt x="2686" y="280"/>
                  </a:lnTo>
                  <a:lnTo>
                    <a:pt x="2652" y="238"/>
                  </a:lnTo>
                  <a:lnTo>
                    <a:pt x="2626" y="195"/>
                  </a:lnTo>
                  <a:lnTo>
                    <a:pt x="2593" y="153"/>
                  </a:lnTo>
                  <a:lnTo>
                    <a:pt x="2508" y="94"/>
                  </a:lnTo>
                  <a:lnTo>
                    <a:pt x="2423" y="43"/>
                  </a:lnTo>
                  <a:lnTo>
                    <a:pt x="2321" y="9"/>
                  </a:lnTo>
                  <a:lnTo>
                    <a:pt x="2220" y="1"/>
                  </a:lnTo>
                  <a:lnTo>
                    <a:pt x="2169" y="1"/>
                  </a:lnTo>
                  <a:lnTo>
                    <a:pt x="2118" y="9"/>
                  </a:lnTo>
                  <a:lnTo>
                    <a:pt x="2067" y="26"/>
                  </a:lnTo>
                  <a:lnTo>
                    <a:pt x="2017" y="43"/>
                  </a:lnTo>
                  <a:lnTo>
                    <a:pt x="331" y="737"/>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43" y="1432"/>
                  </a:lnTo>
                  <a:lnTo>
                    <a:pt x="77" y="1500"/>
                  </a:lnTo>
                  <a:lnTo>
                    <a:pt x="128" y="1567"/>
                  </a:lnTo>
                  <a:lnTo>
                    <a:pt x="179" y="1618"/>
                  </a:lnTo>
                  <a:lnTo>
                    <a:pt x="238" y="1669"/>
                  </a:lnTo>
                  <a:lnTo>
                    <a:pt x="306" y="1703"/>
                  </a:lnTo>
                  <a:lnTo>
                    <a:pt x="382" y="1737"/>
                  </a:lnTo>
                  <a:lnTo>
                    <a:pt x="458" y="1754"/>
                  </a:lnTo>
                  <a:lnTo>
                    <a:pt x="534" y="1754"/>
                  </a:lnTo>
                  <a:lnTo>
                    <a:pt x="534" y="1754"/>
                  </a:lnTo>
                  <a:lnTo>
                    <a:pt x="636" y="1745"/>
                  </a:lnTo>
                  <a:lnTo>
                    <a:pt x="687" y="1737"/>
                  </a:lnTo>
                  <a:lnTo>
                    <a:pt x="738" y="1720"/>
                  </a:lnTo>
                  <a:lnTo>
                    <a:pt x="2423" y="1017"/>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703" y="33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2849675" y="-27942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2897525" y="-547900"/>
              <a:ext cx="44075" cy="68625"/>
            </a:xfrm>
            <a:custGeom>
              <a:rect b="b" l="l" r="r" t="t"/>
              <a:pathLst>
                <a:path extrusionOk="0" h="2745" w="1763">
                  <a:moveTo>
                    <a:pt x="483" y="1"/>
                  </a:moveTo>
                  <a:lnTo>
                    <a:pt x="433" y="9"/>
                  </a:lnTo>
                  <a:lnTo>
                    <a:pt x="382" y="18"/>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lnTo>
                    <a:pt x="780" y="2482"/>
                  </a:lnTo>
                  <a:lnTo>
                    <a:pt x="822" y="2550"/>
                  </a:lnTo>
                  <a:lnTo>
                    <a:pt x="873" y="2609"/>
                  </a:lnTo>
                  <a:lnTo>
                    <a:pt x="941" y="2652"/>
                  </a:lnTo>
                  <a:lnTo>
                    <a:pt x="1009" y="2694"/>
                  </a:lnTo>
                  <a:lnTo>
                    <a:pt x="1076" y="2719"/>
                  </a:lnTo>
                  <a:lnTo>
                    <a:pt x="1153" y="2736"/>
                  </a:lnTo>
                  <a:lnTo>
                    <a:pt x="1229" y="2745"/>
                  </a:lnTo>
                  <a:lnTo>
                    <a:pt x="1330" y="2728"/>
                  </a:lnTo>
                  <a:lnTo>
                    <a:pt x="1381" y="2719"/>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5" y="229"/>
                  </a:lnTo>
                  <a:lnTo>
                    <a:pt x="941" y="187"/>
                  </a:lnTo>
                  <a:lnTo>
                    <a:pt x="907" y="153"/>
                  </a:lnTo>
                  <a:lnTo>
                    <a:pt x="822" y="85"/>
                  </a:lnTo>
                  <a:lnTo>
                    <a:pt x="738" y="35"/>
                  </a:lnTo>
                  <a:lnTo>
                    <a:pt x="636"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2897525" y="-547900"/>
              <a:ext cx="44075" cy="68625"/>
            </a:xfrm>
            <a:custGeom>
              <a:rect b="b" l="l" r="r" t="t"/>
              <a:pathLst>
                <a:path extrusionOk="0" fill="none" h="2745" w="1763">
                  <a:moveTo>
                    <a:pt x="738" y="2414"/>
                  </a:moveTo>
                  <a:lnTo>
                    <a:pt x="738" y="2414"/>
                  </a:lnTo>
                  <a:lnTo>
                    <a:pt x="780" y="2482"/>
                  </a:lnTo>
                  <a:lnTo>
                    <a:pt x="822" y="2550"/>
                  </a:lnTo>
                  <a:lnTo>
                    <a:pt x="873" y="2609"/>
                  </a:lnTo>
                  <a:lnTo>
                    <a:pt x="941" y="2652"/>
                  </a:lnTo>
                  <a:lnTo>
                    <a:pt x="1009" y="2694"/>
                  </a:lnTo>
                  <a:lnTo>
                    <a:pt x="1076" y="2719"/>
                  </a:lnTo>
                  <a:lnTo>
                    <a:pt x="1153" y="2736"/>
                  </a:lnTo>
                  <a:lnTo>
                    <a:pt x="1229" y="2745"/>
                  </a:lnTo>
                  <a:lnTo>
                    <a:pt x="1229" y="2745"/>
                  </a:lnTo>
                  <a:lnTo>
                    <a:pt x="1330" y="2728"/>
                  </a:lnTo>
                  <a:lnTo>
                    <a:pt x="1381" y="2719"/>
                  </a:lnTo>
                  <a:lnTo>
                    <a:pt x="1432" y="2702"/>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5" y="229"/>
                  </a:lnTo>
                  <a:lnTo>
                    <a:pt x="941" y="187"/>
                  </a:lnTo>
                  <a:lnTo>
                    <a:pt x="907" y="153"/>
                  </a:lnTo>
                  <a:lnTo>
                    <a:pt x="822" y="85"/>
                  </a:lnTo>
                  <a:lnTo>
                    <a:pt x="738" y="35"/>
                  </a:lnTo>
                  <a:lnTo>
                    <a:pt x="636" y="9"/>
                  </a:lnTo>
                  <a:lnTo>
                    <a:pt x="534" y="1"/>
                  </a:lnTo>
                  <a:lnTo>
                    <a:pt x="483" y="1"/>
                  </a:lnTo>
                  <a:lnTo>
                    <a:pt x="433" y="9"/>
                  </a:lnTo>
                  <a:lnTo>
                    <a:pt x="382" y="18"/>
                  </a:lnTo>
                  <a:lnTo>
                    <a:pt x="331" y="35"/>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2915950" y="-4875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22"/>
          <p:cNvGrpSpPr/>
          <p:nvPr/>
        </p:nvGrpSpPr>
        <p:grpSpPr>
          <a:xfrm>
            <a:off x="4226996" y="1854422"/>
            <a:ext cx="180403" cy="427700"/>
            <a:chOff x="3024450" y="2676875"/>
            <a:chExt cx="190600" cy="451875"/>
          </a:xfrm>
        </p:grpSpPr>
        <p:sp>
          <p:nvSpPr>
            <p:cNvPr id="869" name="Google Shape;869;p22"/>
            <p:cNvSpPr/>
            <p:nvPr/>
          </p:nvSpPr>
          <p:spPr>
            <a:xfrm>
              <a:off x="3106400" y="3020100"/>
              <a:ext cx="26475" cy="26700"/>
            </a:xfrm>
            <a:custGeom>
              <a:rect b="b" l="l" r="r" t="t"/>
              <a:pathLst>
                <a:path extrusionOk="0" h="1068" w="1059">
                  <a:moveTo>
                    <a:pt x="534" y="1"/>
                  </a:moveTo>
                  <a:lnTo>
                    <a:pt x="475" y="9"/>
                  </a:lnTo>
                  <a:lnTo>
                    <a:pt x="424" y="17"/>
                  </a:lnTo>
                  <a:lnTo>
                    <a:pt x="373" y="26"/>
                  </a:lnTo>
                  <a:lnTo>
                    <a:pt x="322" y="43"/>
                  </a:lnTo>
                  <a:lnTo>
                    <a:pt x="237" y="94"/>
                  </a:lnTo>
                  <a:lnTo>
                    <a:pt x="153" y="161"/>
                  </a:lnTo>
                  <a:lnTo>
                    <a:pt x="93" y="238"/>
                  </a:lnTo>
                  <a:lnTo>
                    <a:pt x="43" y="331"/>
                  </a:lnTo>
                  <a:lnTo>
                    <a:pt x="26" y="373"/>
                  </a:lnTo>
                  <a:lnTo>
                    <a:pt x="9" y="424"/>
                  </a:lnTo>
                  <a:lnTo>
                    <a:pt x="0" y="483"/>
                  </a:lnTo>
                  <a:lnTo>
                    <a:pt x="0" y="534"/>
                  </a:lnTo>
                  <a:lnTo>
                    <a:pt x="0" y="585"/>
                  </a:lnTo>
                  <a:lnTo>
                    <a:pt x="9" y="644"/>
                  </a:lnTo>
                  <a:lnTo>
                    <a:pt x="26" y="695"/>
                  </a:lnTo>
                  <a:lnTo>
                    <a:pt x="43" y="737"/>
                  </a:lnTo>
                  <a:lnTo>
                    <a:pt x="93" y="831"/>
                  </a:lnTo>
                  <a:lnTo>
                    <a:pt x="153" y="907"/>
                  </a:lnTo>
                  <a:lnTo>
                    <a:pt x="237" y="974"/>
                  </a:lnTo>
                  <a:lnTo>
                    <a:pt x="322" y="1025"/>
                  </a:lnTo>
                  <a:lnTo>
                    <a:pt x="373" y="1042"/>
                  </a:lnTo>
                  <a:lnTo>
                    <a:pt x="424" y="1051"/>
                  </a:lnTo>
                  <a:lnTo>
                    <a:pt x="475" y="1059"/>
                  </a:lnTo>
                  <a:lnTo>
                    <a:pt x="534" y="1068"/>
                  </a:lnTo>
                  <a:lnTo>
                    <a:pt x="585" y="1059"/>
                  </a:lnTo>
                  <a:lnTo>
                    <a:pt x="635" y="1051"/>
                  </a:lnTo>
                  <a:lnTo>
                    <a:pt x="686" y="1042"/>
                  </a:lnTo>
                  <a:lnTo>
                    <a:pt x="737" y="1025"/>
                  </a:lnTo>
                  <a:lnTo>
                    <a:pt x="830" y="974"/>
                  </a:lnTo>
                  <a:lnTo>
                    <a:pt x="907" y="907"/>
                  </a:lnTo>
                  <a:lnTo>
                    <a:pt x="974" y="831"/>
                  </a:lnTo>
                  <a:lnTo>
                    <a:pt x="1017" y="737"/>
                  </a:lnTo>
                  <a:lnTo>
                    <a:pt x="1034" y="695"/>
                  </a:lnTo>
                  <a:lnTo>
                    <a:pt x="1050" y="644"/>
                  </a:lnTo>
                  <a:lnTo>
                    <a:pt x="1059" y="585"/>
                  </a:lnTo>
                  <a:lnTo>
                    <a:pt x="1059" y="534"/>
                  </a:lnTo>
                  <a:lnTo>
                    <a:pt x="1059" y="483"/>
                  </a:lnTo>
                  <a:lnTo>
                    <a:pt x="1050" y="424"/>
                  </a:lnTo>
                  <a:lnTo>
                    <a:pt x="1034" y="373"/>
                  </a:lnTo>
                  <a:lnTo>
                    <a:pt x="1017" y="331"/>
                  </a:lnTo>
                  <a:lnTo>
                    <a:pt x="974" y="238"/>
                  </a:lnTo>
                  <a:lnTo>
                    <a:pt x="907" y="161"/>
                  </a:lnTo>
                  <a:lnTo>
                    <a:pt x="830" y="94"/>
                  </a:lnTo>
                  <a:lnTo>
                    <a:pt x="737" y="43"/>
                  </a:lnTo>
                  <a:lnTo>
                    <a:pt x="686" y="26"/>
                  </a:lnTo>
                  <a:lnTo>
                    <a:pt x="635" y="17"/>
                  </a:lnTo>
                  <a:lnTo>
                    <a:pt x="585"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2"/>
            <p:cNvSpPr/>
            <p:nvPr/>
          </p:nvSpPr>
          <p:spPr>
            <a:xfrm>
              <a:off x="3106400" y="3020100"/>
              <a:ext cx="26475" cy="26700"/>
            </a:xfrm>
            <a:custGeom>
              <a:rect b="b" l="l" r="r" t="t"/>
              <a:pathLst>
                <a:path extrusionOk="0" fill="none" h="1068" w="1059">
                  <a:moveTo>
                    <a:pt x="1059" y="534"/>
                  </a:moveTo>
                  <a:lnTo>
                    <a:pt x="1059" y="534"/>
                  </a:lnTo>
                  <a:lnTo>
                    <a:pt x="1059" y="585"/>
                  </a:lnTo>
                  <a:lnTo>
                    <a:pt x="1050" y="644"/>
                  </a:lnTo>
                  <a:lnTo>
                    <a:pt x="1034" y="695"/>
                  </a:lnTo>
                  <a:lnTo>
                    <a:pt x="1017" y="737"/>
                  </a:lnTo>
                  <a:lnTo>
                    <a:pt x="974" y="831"/>
                  </a:lnTo>
                  <a:lnTo>
                    <a:pt x="907" y="907"/>
                  </a:lnTo>
                  <a:lnTo>
                    <a:pt x="830" y="974"/>
                  </a:lnTo>
                  <a:lnTo>
                    <a:pt x="737" y="1025"/>
                  </a:lnTo>
                  <a:lnTo>
                    <a:pt x="686" y="1042"/>
                  </a:lnTo>
                  <a:lnTo>
                    <a:pt x="635" y="1051"/>
                  </a:lnTo>
                  <a:lnTo>
                    <a:pt x="585" y="1059"/>
                  </a:lnTo>
                  <a:lnTo>
                    <a:pt x="534" y="1068"/>
                  </a:lnTo>
                  <a:lnTo>
                    <a:pt x="534" y="1068"/>
                  </a:lnTo>
                  <a:lnTo>
                    <a:pt x="475" y="1059"/>
                  </a:lnTo>
                  <a:lnTo>
                    <a:pt x="424" y="1051"/>
                  </a:lnTo>
                  <a:lnTo>
                    <a:pt x="373" y="1042"/>
                  </a:lnTo>
                  <a:lnTo>
                    <a:pt x="322" y="1025"/>
                  </a:lnTo>
                  <a:lnTo>
                    <a:pt x="237" y="974"/>
                  </a:lnTo>
                  <a:lnTo>
                    <a:pt x="153" y="907"/>
                  </a:lnTo>
                  <a:lnTo>
                    <a:pt x="93" y="831"/>
                  </a:lnTo>
                  <a:lnTo>
                    <a:pt x="43" y="737"/>
                  </a:lnTo>
                  <a:lnTo>
                    <a:pt x="26" y="695"/>
                  </a:lnTo>
                  <a:lnTo>
                    <a:pt x="9" y="644"/>
                  </a:lnTo>
                  <a:lnTo>
                    <a:pt x="0" y="585"/>
                  </a:lnTo>
                  <a:lnTo>
                    <a:pt x="0" y="534"/>
                  </a:lnTo>
                  <a:lnTo>
                    <a:pt x="0" y="534"/>
                  </a:lnTo>
                  <a:lnTo>
                    <a:pt x="0" y="483"/>
                  </a:lnTo>
                  <a:lnTo>
                    <a:pt x="9" y="424"/>
                  </a:lnTo>
                  <a:lnTo>
                    <a:pt x="26" y="373"/>
                  </a:lnTo>
                  <a:lnTo>
                    <a:pt x="43" y="331"/>
                  </a:lnTo>
                  <a:lnTo>
                    <a:pt x="93" y="238"/>
                  </a:lnTo>
                  <a:lnTo>
                    <a:pt x="153" y="161"/>
                  </a:lnTo>
                  <a:lnTo>
                    <a:pt x="237" y="94"/>
                  </a:lnTo>
                  <a:lnTo>
                    <a:pt x="322" y="43"/>
                  </a:lnTo>
                  <a:lnTo>
                    <a:pt x="373" y="26"/>
                  </a:lnTo>
                  <a:lnTo>
                    <a:pt x="424" y="17"/>
                  </a:lnTo>
                  <a:lnTo>
                    <a:pt x="475" y="9"/>
                  </a:lnTo>
                  <a:lnTo>
                    <a:pt x="534" y="1"/>
                  </a:lnTo>
                  <a:lnTo>
                    <a:pt x="534" y="1"/>
                  </a:lnTo>
                  <a:lnTo>
                    <a:pt x="585" y="9"/>
                  </a:lnTo>
                  <a:lnTo>
                    <a:pt x="635" y="17"/>
                  </a:lnTo>
                  <a:lnTo>
                    <a:pt x="686" y="26"/>
                  </a:lnTo>
                  <a:lnTo>
                    <a:pt x="737" y="43"/>
                  </a:lnTo>
                  <a:lnTo>
                    <a:pt x="830" y="94"/>
                  </a:lnTo>
                  <a:lnTo>
                    <a:pt x="907" y="161"/>
                  </a:lnTo>
                  <a:lnTo>
                    <a:pt x="974" y="238"/>
                  </a:lnTo>
                  <a:lnTo>
                    <a:pt x="1017" y="331"/>
                  </a:lnTo>
                  <a:lnTo>
                    <a:pt x="1034" y="373"/>
                  </a:lnTo>
                  <a:lnTo>
                    <a:pt x="1050" y="424"/>
                  </a:lnTo>
                  <a:lnTo>
                    <a:pt x="1059" y="483"/>
                  </a:lnTo>
                  <a:lnTo>
                    <a:pt x="1059" y="534"/>
                  </a:lnTo>
                  <a:lnTo>
                    <a:pt x="1059" y="53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2"/>
            <p:cNvSpPr/>
            <p:nvPr/>
          </p:nvSpPr>
          <p:spPr>
            <a:xfrm>
              <a:off x="3132850" y="30334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3024450" y="2676875"/>
              <a:ext cx="190600" cy="451875"/>
            </a:xfrm>
            <a:custGeom>
              <a:rect b="b" l="l" r="r" t="t"/>
              <a:pathLst>
                <a:path extrusionOk="0" h="18075" w="7624">
                  <a:moveTo>
                    <a:pt x="3863" y="1771"/>
                  </a:moveTo>
                  <a:lnTo>
                    <a:pt x="3913" y="1779"/>
                  </a:lnTo>
                  <a:lnTo>
                    <a:pt x="3964" y="1788"/>
                  </a:lnTo>
                  <a:lnTo>
                    <a:pt x="4015" y="1813"/>
                  </a:lnTo>
                  <a:lnTo>
                    <a:pt x="4108" y="1855"/>
                  </a:lnTo>
                  <a:lnTo>
                    <a:pt x="4185" y="1923"/>
                  </a:lnTo>
                  <a:lnTo>
                    <a:pt x="4252" y="1999"/>
                  </a:lnTo>
                  <a:lnTo>
                    <a:pt x="4295" y="2093"/>
                  </a:lnTo>
                  <a:lnTo>
                    <a:pt x="4312" y="2143"/>
                  </a:lnTo>
                  <a:lnTo>
                    <a:pt x="4328" y="2194"/>
                  </a:lnTo>
                  <a:lnTo>
                    <a:pt x="4337" y="2245"/>
                  </a:lnTo>
                  <a:lnTo>
                    <a:pt x="4337" y="2296"/>
                  </a:lnTo>
                  <a:lnTo>
                    <a:pt x="4337" y="12764"/>
                  </a:lnTo>
                  <a:lnTo>
                    <a:pt x="4456" y="12815"/>
                  </a:lnTo>
                  <a:lnTo>
                    <a:pt x="4557" y="12866"/>
                  </a:lnTo>
                  <a:lnTo>
                    <a:pt x="4667" y="12925"/>
                  </a:lnTo>
                  <a:lnTo>
                    <a:pt x="4760" y="12993"/>
                  </a:lnTo>
                  <a:lnTo>
                    <a:pt x="4854" y="13069"/>
                  </a:lnTo>
                  <a:lnTo>
                    <a:pt x="4947" y="13154"/>
                  </a:lnTo>
                  <a:lnTo>
                    <a:pt x="5023" y="13238"/>
                  </a:lnTo>
                  <a:lnTo>
                    <a:pt x="5099" y="13340"/>
                  </a:lnTo>
                  <a:lnTo>
                    <a:pt x="5167" y="13442"/>
                  </a:lnTo>
                  <a:lnTo>
                    <a:pt x="5226" y="13543"/>
                  </a:lnTo>
                  <a:lnTo>
                    <a:pt x="5277" y="13653"/>
                  </a:lnTo>
                  <a:lnTo>
                    <a:pt x="5319" y="13772"/>
                  </a:lnTo>
                  <a:lnTo>
                    <a:pt x="5353" y="13890"/>
                  </a:lnTo>
                  <a:lnTo>
                    <a:pt x="5379" y="14009"/>
                  </a:lnTo>
                  <a:lnTo>
                    <a:pt x="5396" y="14136"/>
                  </a:lnTo>
                  <a:lnTo>
                    <a:pt x="5396" y="14263"/>
                  </a:lnTo>
                  <a:lnTo>
                    <a:pt x="5387" y="14424"/>
                  </a:lnTo>
                  <a:lnTo>
                    <a:pt x="5362" y="14585"/>
                  </a:lnTo>
                  <a:lnTo>
                    <a:pt x="5328" y="14737"/>
                  </a:lnTo>
                  <a:lnTo>
                    <a:pt x="5269" y="14881"/>
                  </a:lnTo>
                  <a:lnTo>
                    <a:pt x="5209" y="15017"/>
                  </a:lnTo>
                  <a:lnTo>
                    <a:pt x="5125" y="15152"/>
                  </a:lnTo>
                  <a:lnTo>
                    <a:pt x="5031" y="15271"/>
                  </a:lnTo>
                  <a:lnTo>
                    <a:pt x="4930" y="15390"/>
                  </a:lnTo>
                  <a:lnTo>
                    <a:pt x="4820" y="15491"/>
                  </a:lnTo>
                  <a:lnTo>
                    <a:pt x="4693" y="15576"/>
                  </a:lnTo>
                  <a:lnTo>
                    <a:pt x="4566" y="15661"/>
                  </a:lnTo>
                  <a:lnTo>
                    <a:pt x="4430" y="15728"/>
                  </a:lnTo>
                  <a:lnTo>
                    <a:pt x="4278" y="15779"/>
                  </a:lnTo>
                  <a:lnTo>
                    <a:pt x="4125" y="15821"/>
                  </a:lnTo>
                  <a:lnTo>
                    <a:pt x="3973" y="15847"/>
                  </a:lnTo>
                  <a:lnTo>
                    <a:pt x="3812" y="15855"/>
                  </a:lnTo>
                  <a:lnTo>
                    <a:pt x="3651" y="15847"/>
                  </a:lnTo>
                  <a:lnTo>
                    <a:pt x="3490" y="15821"/>
                  </a:lnTo>
                  <a:lnTo>
                    <a:pt x="3338" y="15779"/>
                  </a:lnTo>
                  <a:lnTo>
                    <a:pt x="3194" y="15728"/>
                  </a:lnTo>
                  <a:lnTo>
                    <a:pt x="3050" y="15661"/>
                  </a:lnTo>
                  <a:lnTo>
                    <a:pt x="2923" y="15576"/>
                  </a:lnTo>
                  <a:lnTo>
                    <a:pt x="2796" y="15491"/>
                  </a:lnTo>
                  <a:lnTo>
                    <a:pt x="2685" y="15390"/>
                  </a:lnTo>
                  <a:lnTo>
                    <a:pt x="2584" y="15271"/>
                  </a:lnTo>
                  <a:lnTo>
                    <a:pt x="2491" y="15152"/>
                  </a:lnTo>
                  <a:lnTo>
                    <a:pt x="2414" y="15017"/>
                  </a:lnTo>
                  <a:lnTo>
                    <a:pt x="2347" y="14881"/>
                  </a:lnTo>
                  <a:lnTo>
                    <a:pt x="2296" y="14737"/>
                  </a:lnTo>
                  <a:lnTo>
                    <a:pt x="2253" y="14585"/>
                  </a:lnTo>
                  <a:lnTo>
                    <a:pt x="2228" y="14424"/>
                  </a:lnTo>
                  <a:lnTo>
                    <a:pt x="2220" y="14263"/>
                  </a:lnTo>
                  <a:lnTo>
                    <a:pt x="2228" y="14136"/>
                  </a:lnTo>
                  <a:lnTo>
                    <a:pt x="2245" y="14009"/>
                  </a:lnTo>
                  <a:lnTo>
                    <a:pt x="2262" y="13890"/>
                  </a:lnTo>
                  <a:lnTo>
                    <a:pt x="2296" y="13772"/>
                  </a:lnTo>
                  <a:lnTo>
                    <a:pt x="2338" y="13653"/>
                  </a:lnTo>
                  <a:lnTo>
                    <a:pt x="2397" y="13543"/>
                  </a:lnTo>
                  <a:lnTo>
                    <a:pt x="2448" y="13442"/>
                  </a:lnTo>
                  <a:lnTo>
                    <a:pt x="2516" y="13340"/>
                  </a:lnTo>
                  <a:lnTo>
                    <a:pt x="2592" y="13238"/>
                  </a:lnTo>
                  <a:lnTo>
                    <a:pt x="2677" y="13154"/>
                  </a:lnTo>
                  <a:lnTo>
                    <a:pt x="2762" y="13069"/>
                  </a:lnTo>
                  <a:lnTo>
                    <a:pt x="2855" y="12993"/>
                  </a:lnTo>
                  <a:lnTo>
                    <a:pt x="2956" y="12925"/>
                  </a:lnTo>
                  <a:lnTo>
                    <a:pt x="3058" y="12866"/>
                  </a:lnTo>
                  <a:lnTo>
                    <a:pt x="3168" y="12815"/>
                  </a:lnTo>
                  <a:lnTo>
                    <a:pt x="3278" y="12764"/>
                  </a:lnTo>
                  <a:lnTo>
                    <a:pt x="3278" y="2296"/>
                  </a:lnTo>
                  <a:lnTo>
                    <a:pt x="3278" y="2245"/>
                  </a:lnTo>
                  <a:lnTo>
                    <a:pt x="3287" y="2194"/>
                  </a:lnTo>
                  <a:lnTo>
                    <a:pt x="3304" y="2143"/>
                  </a:lnTo>
                  <a:lnTo>
                    <a:pt x="3321" y="2093"/>
                  </a:lnTo>
                  <a:lnTo>
                    <a:pt x="3371" y="1999"/>
                  </a:lnTo>
                  <a:lnTo>
                    <a:pt x="3431" y="1923"/>
                  </a:lnTo>
                  <a:lnTo>
                    <a:pt x="3515" y="1855"/>
                  </a:lnTo>
                  <a:lnTo>
                    <a:pt x="3600" y="1813"/>
                  </a:lnTo>
                  <a:lnTo>
                    <a:pt x="3651" y="1788"/>
                  </a:lnTo>
                  <a:lnTo>
                    <a:pt x="3702" y="1779"/>
                  </a:lnTo>
                  <a:lnTo>
                    <a:pt x="3753" y="1771"/>
                  </a:lnTo>
                  <a:close/>
                  <a:moveTo>
                    <a:pt x="3812" y="1"/>
                  </a:moveTo>
                  <a:lnTo>
                    <a:pt x="3693" y="9"/>
                  </a:lnTo>
                  <a:lnTo>
                    <a:pt x="3575" y="18"/>
                  </a:lnTo>
                  <a:lnTo>
                    <a:pt x="3456" y="26"/>
                  </a:lnTo>
                  <a:lnTo>
                    <a:pt x="3346" y="51"/>
                  </a:lnTo>
                  <a:lnTo>
                    <a:pt x="3236" y="77"/>
                  </a:lnTo>
                  <a:lnTo>
                    <a:pt x="3126" y="102"/>
                  </a:lnTo>
                  <a:lnTo>
                    <a:pt x="3024" y="145"/>
                  </a:lnTo>
                  <a:lnTo>
                    <a:pt x="2914" y="187"/>
                  </a:lnTo>
                  <a:lnTo>
                    <a:pt x="2812" y="229"/>
                  </a:lnTo>
                  <a:lnTo>
                    <a:pt x="2719" y="280"/>
                  </a:lnTo>
                  <a:lnTo>
                    <a:pt x="2618" y="331"/>
                  </a:lnTo>
                  <a:lnTo>
                    <a:pt x="2525" y="399"/>
                  </a:lnTo>
                  <a:lnTo>
                    <a:pt x="2440" y="458"/>
                  </a:lnTo>
                  <a:lnTo>
                    <a:pt x="2347" y="526"/>
                  </a:lnTo>
                  <a:lnTo>
                    <a:pt x="2270" y="602"/>
                  </a:lnTo>
                  <a:lnTo>
                    <a:pt x="2186" y="678"/>
                  </a:lnTo>
                  <a:lnTo>
                    <a:pt x="2110" y="754"/>
                  </a:lnTo>
                  <a:lnTo>
                    <a:pt x="2042" y="839"/>
                  </a:lnTo>
                  <a:lnTo>
                    <a:pt x="1974" y="924"/>
                  </a:lnTo>
                  <a:lnTo>
                    <a:pt x="1906" y="1017"/>
                  </a:lnTo>
                  <a:lnTo>
                    <a:pt x="1847" y="1110"/>
                  </a:lnTo>
                  <a:lnTo>
                    <a:pt x="1796" y="1203"/>
                  </a:lnTo>
                  <a:lnTo>
                    <a:pt x="1745" y="1305"/>
                  </a:lnTo>
                  <a:lnTo>
                    <a:pt x="1695" y="1407"/>
                  </a:lnTo>
                  <a:lnTo>
                    <a:pt x="1652" y="1508"/>
                  </a:lnTo>
                  <a:lnTo>
                    <a:pt x="1618" y="1618"/>
                  </a:lnTo>
                  <a:lnTo>
                    <a:pt x="1584" y="1720"/>
                  </a:lnTo>
                  <a:lnTo>
                    <a:pt x="1559" y="1838"/>
                  </a:lnTo>
                  <a:lnTo>
                    <a:pt x="1542" y="1949"/>
                  </a:lnTo>
                  <a:lnTo>
                    <a:pt x="1525" y="2059"/>
                  </a:lnTo>
                  <a:lnTo>
                    <a:pt x="1517" y="2177"/>
                  </a:lnTo>
                  <a:lnTo>
                    <a:pt x="1517" y="2296"/>
                  </a:lnTo>
                  <a:lnTo>
                    <a:pt x="1517" y="11214"/>
                  </a:lnTo>
                  <a:lnTo>
                    <a:pt x="1339" y="11358"/>
                  </a:lnTo>
                  <a:lnTo>
                    <a:pt x="1178" y="11502"/>
                  </a:lnTo>
                  <a:lnTo>
                    <a:pt x="1017" y="11663"/>
                  </a:lnTo>
                  <a:lnTo>
                    <a:pt x="873" y="11824"/>
                  </a:lnTo>
                  <a:lnTo>
                    <a:pt x="737" y="12002"/>
                  </a:lnTo>
                  <a:lnTo>
                    <a:pt x="610" y="12180"/>
                  </a:lnTo>
                  <a:lnTo>
                    <a:pt x="500" y="12366"/>
                  </a:lnTo>
                  <a:lnTo>
                    <a:pt x="399" y="12561"/>
                  </a:lnTo>
                  <a:lnTo>
                    <a:pt x="306" y="12756"/>
                  </a:lnTo>
                  <a:lnTo>
                    <a:pt x="229" y="12959"/>
                  </a:lnTo>
                  <a:lnTo>
                    <a:pt x="153" y="13171"/>
                  </a:lnTo>
                  <a:lnTo>
                    <a:pt x="102" y="13382"/>
                  </a:lnTo>
                  <a:lnTo>
                    <a:pt x="51" y="13594"/>
                  </a:lnTo>
                  <a:lnTo>
                    <a:pt x="26" y="13814"/>
                  </a:lnTo>
                  <a:lnTo>
                    <a:pt x="1" y="14034"/>
                  </a:lnTo>
                  <a:lnTo>
                    <a:pt x="1" y="14263"/>
                  </a:lnTo>
                  <a:lnTo>
                    <a:pt x="1" y="14458"/>
                  </a:lnTo>
                  <a:lnTo>
                    <a:pt x="18" y="14653"/>
                  </a:lnTo>
                  <a:lnTo>
                    <a:pt x="43" y="14839"/>
                  </a:lnTo>
                  <a:lnTo>
                    <a:pt x="77" y="15034"/>
                  </a:lnTo>
                  <a:lnTo>
                    <a:pt x="119" y="15212"/>
                  </a:lnTo>
                  <a:lnTo>
                    <a:pt x="170" y="15398"/>
                  </a:lnTo>
                  <a:lnTo>
                    <a:pt x="229" y="15576"/>
                  </a:lnTo>
                  <a:lnTo>
                    <a:pt x="297" y="15745"/>
                  </a:lnTo>
                  <a:lnTo>
                    <a:pt x="373" y="15915"/>
                  </a:lnTo>
                  <a:lnTo>
                    <a:pt x="458" y="16076"/>
                  </a:lnTo>
                  <a:lnTo>
                    <a:pt x="551" y="16236"/>
                  </a:lnTo>
                  <a:lnTo>
                    <a:pt x="653" y="16389"/>
                  </a:lnTo>
                  <a:lnTo>
                    <a:pt x="754" y="16541"/>
                  </a:lnTo>
                  <a:lnTo>
                    <a:pt x="865" y="16685"/>
                  </a:lnTo>
                  <a:lnTo>
                    <a:pt x="992" y="16821"/>
                  </a:lnTo>
                  <a:lnTo>
                    <a:pt x="1119" y="16956"/>
                  </a:lnTo>
                  <a:lnTo>
                    <a:pt x="1246" y="17083"/>
                  </a:lnTo>
                  <a:lnTo>
                    <a:pt x="1390" y="17202"/>
                  </a:lnTo>
                  <a:lnTo>
                    <a:pt x="1534" y="17321"/>
                  </a:lnTo>
                  <a:lnTo>
                    <a:pt x="1678" y="17422"/>
                  </a:lnTo>
                  <a:lnTo>
                    <a:pt x="1830" y="17524"/>
                  </a:lnTo>
                  <a:lnTo>
                    <a:pt x="1991" y="17617"/>
                  </a:lnTo>
                  <a:lnTo>
                    <a:pt x="2160" y="17702"/>
                  </a:lnTo>
                  <a:lnTo>
                    <a:pt x="2330" y="17778"/>
                  </a:lnTo>
                  <a:lnTo>
                    <a:pt x="2499" y="17846"/>
                  </a:lnTo>
                  <a:lnTo>
                    <a:pt x="2677" y="17905"/>
                  </a:lnTo>
                  <a:lnTo>
                    <a:pt x="2855" y="17956"/>
                  </a:lnTo>
                  <a:lnTo>
                    <a:pt x="3041" y="17998"/>
                  </a:lnTo>
                  <a:lnTo>
                    <a:pt x="3227" y="18032"/>
                  </a:lnTo>
                  <a:lnTo>
                    <a:pt x="3422" y="18057"/>
                  </a:lnTo>
                  <a:lnTo>
                    <a:pt x="3617" y="18074"/>
                  </a:lnTo>
                  <a:lnTo>
                    <a:pt x="4007" y="18074"/>
                  </a:lnTo>
                  <a:lnTo>
                    <a:pt x="4201" y="18057"/>
                  </a:lnTo>
                  <a:lnTo>
                    <a:pt x="4388" y="18032"/>
                  </a:lnTo>
                  <a:lnTo>
                    <a:pt x="4574" y="17998"/>
                  </a:lnTo>
                  <a:lnTo>
                    <a:pt x="4760" y="17956"/>
                  </a:lnTo>
                  <a:lnTo>
                    <a:pt x="4938" y="17905"/>
                  </a:lnTo>
                  <a:lnTo>
                    <a:pt x="5116" y="17846"/>
                  </a:lnTo>
                  <a:lnTo>
                    <a:pt x="5294" y="17778"/>
                  </a:lnTo>
                  <a:lnTo>
                    <a:pt x="5463" y="17702"/>
                  </a:lnTo>
                  <a:lnTo>
                    <a:pt x="5624" y="17617"/>
                  </a:lnTo>
                  <a:lnTo>
                    <a:pt x="5785" y="17524"/>
                  </a:lnTo>
                  <a:lnTo>
                    <a:pt x="5938" y="17422"/>
                  </a:lnTo>
                  <a:lnTo>
                    <a:pt x="6090" y="17321"/>
                  </a:lnTo>
                  <a:lnTo>
                    <a:pt x="6234" y="17202"/>
                  </a:lnTo>
                  <a:lnTo>
                    <a:pt x="6370" y="17083"/>
                  </a:lnTo>
                  <a:lnTo>
                    <a:pt x="6505" y="16956"/>
                  </a:lnTo>
                  <a:lnTo>
                    <a:pt x="6632" y="16821"/>
                  </a:lnTo>
                  <a:lnTo>
                    <a:pt x="6751" y="16685"/>
                  </a:lnTo>
                  <a:lnTo>
                    <a:pt x="6861" y="16541"/>
                  </a:lnTo>
                  <a:lnTo>
                    <a:pt x="6971" y="16389"/>
                  </a:lnTo>
                  <a:lnTo>
                    <a:pt x="7073" y="16236"/>
                  </a:lnTo>
                  <a:lnTo>
                    <a:pt x="7157" y="16076"/>
                  </a:lnTo>
                  <a:lnTo>
                    <a:pt x="7242" y="15915"/>
                  </a:lnTo>
                  <a:lnTo>
                    <a:pt x="7318" y="15745"/>
                  </a:lnTo>
                  <a:lnTo>
                    <a:pt x="7386" y="15576"/>
                  </a:lnTo>
                  <a:lnTo>
                    <a:pt x="7454" y="15398"/>
                  </a:lnTo>
                  <a:lnTo>
                    <a:pt x="7505" y="15212"/>
                  </a:lnTo>
                  <a:lnTo>
                    <a:pt x="7547" y="15034"/>
                  </a:lnTo>
                  <a:lnTo>
                    <a:pt x="7581" y="14839"/>
                  </a:lnTo>
                  <a:lnTo>
                    <a:pt x="7598" y="14653"/>
                  </a:lnTo>
                  <a:lnTo>
                    <a:pt x="7615" y="14458"/>
                  </a:lnTo>
                  <a:lnTo>
                    <a:pt x="7623" y="14263"/>
                  </a:lnTo>
                  <a:lnTo>
                    <a:pt x="7615" y="14034"/>
                  </a:lnTo>
                  <a:lnTo>
                    <a:pt x="7598" y="13814"/>
                  </a:lnTo>
                  <a:lnTo>
                    <a:pt x="7564" y="13594"/>
                  </a:lnTo>
                  <a:lnTo>
                    <a:pt x="7521" y="13382"/>
                  </a:lnTo>
                  <a:lnTo>
                    <a:pt x="7462" y="13171"/>
                  </a:lnTo>
                  <a:lnTo>
                    <a:pt x="7394" y="12959"/>
                  </a:lnTo>
                  <a:lnTo>
                    <a:pt x="7310" y="12756"/>
                  </a:lnTo>
                  <a:lnTo>
                    <a:pt x="7225" y="12561"/>
                  </a:lnTo>
                  <a:lnTo>
                    <a:pt x="7115" y="12366"/>
                  </a:lnTo>
                  <a:lnTo>
                    <a:pt x="7005" y="12180"/>
                  </a:lnTo>
                  <a:lnTo>
                    <a:pt x="6878" y="12002"/>
                  </a:lnTo>
                  <a:lnTo>
                    <a:pt x="6742" y="11824"/>
                  </a:lnTo>
                  <a:lnTo>
                    <a:pt x="6598" y="11663"/>
                  </a:lnTo>
                  <a:lnTo>
                    <a:pt x="6446" y="11502"/>
                  </a:lnTo>
                  <a:lnTo>
                    <a:pt x="6276" y="11358"/>
                  </a:lnTo>
                  <a:lnTo>
                    <a:pt x="6107" y="11214"/>
                  </a:lnTo>
                  <a:lnTo>
                    <a:pt x="6107" y="2296"/>
                  </a:lnTo>
                  <a:lnTo>
                    <a:pt x="6099" y="2177"/>
                  </a:lnTo>
                  <a:lnTo>
                    <a:pt x="6090" y="2059"/>
                  </a:lnTo>
                  <a:lnTo>
                    <a:pt x="6073" y="1949"/>
                  </a:lnTo>
                  <a:lnTo>
                    <a:pt x="6056" y="1838"/>
                  </a:lnTo>
                  <a:lnTo>
                    <a:pt x="6031" y="1720"/>
                  </a:lnTo>
                  <a:lnTo>
                    <a:pt x="5997" y="1618"/>
                  </a:lnTo>
                  <a:lnTo>
                    <a:pt x="5963" y="1508"/>
                  </a:lnTo>
                  <a:lnTo>
                    <a:pt x="5921" y="1407"/>
                  </a:lnTo>
                  <a:lnTo>
                    <a:pt x="5878" y="1305"/>
                  </a:lnTo>
                  <a:lnTo>
                    <a:pt x="5828" y="1203"/>
                  </a:lnTo>
                  <a:lnTo>
                    <a:pt x="5768" y="1110"/>
                  </a:lnTo>
                  <a:lnTo>
                    <a:pt x="5709" y="1017"/>
                  </a:lnTo>
                  <a:lnTo>
                    <a:pt x="5650" y="924"/>
                  </a:lnTo>
                  <a:lnTo>
                    <a:pt x="5582" y="839"/>
                  </a:lnTo>
                  <a:lnTo>
                    <a:pt x="5506" y="754"/>
                  </a:lnTo>
                  <a:lnTo>
                    <a:pt x="5430" y="678"/>
                  </a:lnTo>
                  <a:lnTo>
                    <a:pt x="5353" y="602"/>
                  </a:lnTo>
                  <a:lnTo>
                    <a:pt x="5269" y="526"/>
                  </a:lnTo>
                  <a:lnTo>
                    <a:pt x="5184" y="458"/>
                  </a:lnTo>
                  <a:lnTo>
                    <a:pt x="5091" y="399"/>
                  </a:lnTo>
                  <a:lnTo>
                    <a:pt x="4998" y="331"/>
                  </a:lnTo>
                  <a:lnTo>
                    <a:pt x="4904" y="280"/>
                  </a:lnTo>
                  <a:lnTo>
                    <a:pt x="4803" y="229"/>
                  </a:lnTo>
                  <a:lnTo>
                    <a:pt x="4701" y="187"/>
                  </a:lnTo>
                  <a:lnTo>
                    <a:pt x="4600" y="145"/>
                  </a:lnTo>
                  <a:lnTo>
                    <a:pt x="4489" y="102"/>
                  </a:lnTo>
                  <a:lnTo>
                    <a:pt x="4379" y="77"/>
                  </a:lnTo>
                  <a:lnTo>
                    <a:pt x="4269" y="51"/>
                  </a:lnTo>
                  <a:lnTo>
                    <a:pt x="4159" y="26"/>
                  </a:lnTo>
                  <a:lnTo>
                    <a:pt x="4041" y="18"/>
                  </a:lnTo>
                  <a:lnTo>
                    <a:pt x="3930" y="9"/>
                  </a:lnTo>
                  <a:lnTo>
                    <a:pt x="38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3024450" y="2676875"/>
              <a:ext cx="190600" cy="451875"/>
            </a:xfrm>
            <a:custGeom>
              <a:rect b="b" l="l" r="r" t="t"/>
              <a:pathLst>
                <a:path extrusionOk="0" fill="none" h="18075" w="7624">
                  <a:moveTo>
                    <a:pt x="6107" y="11214"/>
                  </a:moveTo>
                  <a:lnTo>
                    <a:pt x="6107" y="2296"/>
                  </a:lnTo>
                  <a:lnTo>
                    <a:pt x="6107" y="2296"/>
                  </a:lnTo>
                  <a:lnTo>
                    <a:pt x="6099" y="2177"/>
                  </a:lnTo>
                  <a:lnTo>
                    <a:pt x="6090" y="2059"/>
                  </a:lnTo>
                  <a:lnTo>
                    <a:pt x="6073" y="1949"/>
                  </a:lnTo>
                  <a:lnTo>
                    <a:pt x="6056" y="1838"/>
                  </a:lnTo>
                  <a:lnTo>
                    <a:pt x="6031" y="1720"/>
                  </a:lnTo>
                  <a:lnTo>
                    <a:pt x="5997" y="1618"/>
                  </a:lnTo>
                  <a:lnTo>
                    <a:pt x="5963" y="1508"/>
                  </a:lnTo>
                  <a:lnTo>
                    <a:pt x="5921" y="1407"/>
                  </a:lnTo>
                  <a:lnTo>
                    <a:pt x="5878" y="1305"/>
                  </a:lnTo>
                  <a:lnTo>
                    <a:pt x="5828" y="1203"/>
                  </a:lnTo>
                  <a:lnTo>
                    <a:pt x="5768" y="1110"/>
                  </a:lnTo>
                  <a:lnTo>
                    <a:pt x="5709" y="1017"/>
                  </a:lnTo>
                  <a:lnTo>
                    <a:pt x="5650" y="924"/>
                  </a:lnTo>
                  <a:lnTo>
                    <a:pt x="5582" y="839"/>
                  </a:lnTo>
                  <a:lnTo>
                    <a:pt x="5506" y="754"/>
                  </a:lnTo>
                  <a:lnTo>
                    <a:pt x="5430" y="678"/>
                  </a:lnTo>
                  <a:lnTo>
                    <a:pt x="5353" y="602"/>
                  </a:lnTo>
                  <a:lnTo>
                    <a:pt x="5269" y="526"/>
                  </a:lnTo>
                  <a:lnTo>
                    <a:pt x="5184" y="458"/>
                  </a:lnTo>
                  <a:lnTo>
                    <a:pt x="5091" y="399"/>
                  </a:lnTo>
                  <a:lnTo>
                    <a:pt x="4998" y="331"/>
                  </a:lnTo>
                  <a:lnTo>
                    <a:pt x="4904" y="280"/>
                  </a:lnTo>
                  <a:lnTo>
                    <a:pt x="4803" y="229"/>
                  </a:lnTo>
                  <a:lnTo>
                    <a:pt x="4701" y="187"/>
                  </a:lnTo>
                  <a:lnTo>
                    <a:pt x="4600" y="145"/>
                  </a:lnTo>
                  <a:lnTo>
                    <a:pt x="4489" y="102"/>
                  </a:lnTo>
                  <a:lnTo>
                    <a:pt x="4379" y="77"/>
                  </a:lnTo>
                  <a:lnTo>
                    <a:pt x="4269" y="51"/>
                  </a:lnTo>
                  <a:lnTo>
                    <a:pt x="4159" y="26"/>
                  </a:lnTo>
                  <a:lnTo>
                    <a:pt x="4041" y="18"/>
                  </a:lnTo>
                  <a:lnTo>
                    <a:pt x="3930" y="9"/>
                  </a:lnTo>
                  <a:lnTo>
                    <a:pt x="3812" y="1"/>
                  </a:lnTo>
                  <a:lnTo>
                    <a:pt x="3812" y="1"/>
                  </a:lnTo>
                  <a:lnTo>
                    <a:pt x="3693" y="9"/>
                  </a:lnTo>
                  <a:lnTo>
                    <a:pt x="3575" y="18"/>
                  </a:lnTo>
                  <a:lnTo>
                    <a:pt x="3456" y="26"/>
                  </a:lnTo>
                  <a:lnTo>
                    <a:pt x="3346" y="51"/>
                  </a:lnTo>
                  <a:lnTo>
                    <a:pt x="3236" y="77"/>
                  </a:lnTo>
                  <a:lnTo>
                    <a:pt x="3126" y="102"/>
                  </a:lnTo>
                  <a:lnTo>
                    <a:pt x="3024" y="145"/>
                  </a:lnTo>
                  <a:lnTo>
                    <a:pt x="2914" y="187"/>
                  </a:lnTo>
                  <a:lnTo>
                    <a:pt x="2812" y="229"/>
                  </a:lnTo>
                  <a:lnTo>
                    <a:pt x="2719" y="280"/>
                  </a:lnTo>
                  <a:lnTo>
                    <a:pt x="2618" y="331"/>
                  </a:lnTo>
                  <a:lnTo>
                    <a:pt x="2525" y="399"/>
                  </a:lnTo>
                  <a:lnTo>
                    <a:pt x="2440" y="458"/>
                  </a:lnTo>
                  <a:lnTo>
                    <a:pt x="2347" y="526"/>
                  </a:lnTo>
                  <a:lnTo>
                    <a:pt x="2270" y="602"/>
                  </a:lnTo>
                  <a:lnTo>
                    <a:pt x="2186" y="678"/>
                  </a:lnTo>
                  <a:lnTo>
                    <a:pt x="2110" y="754"/>
                  </a:lnTo>
                  <a:lnTo>
                    <a:pt x="2042" y="839"/>
                  </a:lnTo>
                  <a:lnTo>
                    <a:pt x="1974" y="924"/>
                  </a:lnTo>
                  <a:lnTo>
                    <a:pt x="1906" y="1017"/>
                  </a:lnTo>
                  <a:lnTo>
                    <a:pt x="1847" y="1110"/>
                  </a:lnTo>
                  <a:lnTo>
                    <a:pt x="1796" y="1203"/>
                  </a:lnTo>
                  <a:lnTo>
                    <a:pt x="1745" y="1305"/>
                  </a:lnTo>
                  <a:lnTo>
                    <a:pt x="1695" y="1407"/>
                  </a:lnTo>
                  <a:lnTo>
                    <a:pt x="1652" y="1508"/>
                  </a:lnTo>
                  <a:lnTo>
                    <a:pt x="1618" y="1618"/>
                  </a:lnTo>
                  <a:lnTo>
                    <a:pt x="1584" y="1720"/>
                  </a:lnTo>
                  <a:lnTo>
                    <a:pt x="1559" y="1838"/>
                  </a:lnTo>
                  <a:lnTo>
                    <a:pt x="1542" y="1949"/>
                  </a:lnTo>
                  <a:lnTo>
                    <a:pt x="1525" y="2059"/>
                  </a:lnTo>
                  <a:lnTo>
                    <a:pt x="1517" y="2177"/>
                  </a:lnTo>
                  <a:lnTo>
                    <a:pt x="1517" y="2296"/>
                  </a:lnTo>
                  <a:lnTo>
                    <a:pt x="1517" y="11214"/>
                  </a:lnTo>
                  <a:lnTo>
                    <a:pt x="1517" y="11214"/>
                  </a:lnTo>
                  <a:lnTo>
                    <a:pt x="1339" y="11358"/>
                  </a:lnTo>
                  <a:lnTo>
                    <a:pt x="1178" y="11502"/>
                  </a:lnTo>
                  <a:lnTo>
                    <a:pt x="1017" y="11663"/>
                  </a:lnTo>
                  <a:lnTo>
                    <a:pt x="873" y="11824"/>
                  </a:lnTo>
                  <a:lnTo>
                    <a:pt x="737" y="12002"/>
                  </a:lnTo>
                  <a:lnTo>
                    <a:pt x="610" y="12180"/>
                  </a:lnTo>
                  <a:lnTo>
                    <a:pt x="500" y="12366"/>
                  </a:lnTo>
                  <a:lnTo>
                    <a:pt x="399" y="12561"/>
                  </a:lnTo>
                  <a:lnTo>
                    <a:pt x="306" y="12756"/>
                  </a:lnTo>
                  <a:lnTo>
                    <a:pt x="229" y="12959"/>
                  </a:lnTo>
                  <a:lnTo>
                    <a:pt x="153" y="13171"/>
                  </a:lnTo>
                  <a:lnTo>
                    <a:pt x="102" y="13382"/>
                  </a:lnTo>
                  <a:lnTo>
                    <a:pt x="51" y="13594"/>
                  </a:lnTo>
                  <a:lnTo>
                    <a:pt x="26" y="13814"/>
                  </a:lnTo>
                  <a:lnTo>
                    <a:pt x="1" y="14034"/>
                  </a:lnTo>
                  <a:lnTo>
                    <a:pt x="1" y="14263"/>
                  </a:lnTo>
                  <a:lnTo>
                    <a:pt x="1" y="14263"/>
                  </a:lnTo>
                  <a:lnTo>
                    <a:pt x="1" y="14458"/>
                  </a:lnTo>
                  <a:lnTo>
                    <a:pt x="18" y="14653"/>
                  </a:lnTo>
                  <a:lnTo>
                    <a:pt x="43" y="14839"/>
                  </a:lnTo>
                  <a:lnTo>
                    <a:pt x="77" y="15034"/>
                  </a:lnTo>
                  <a:lnTo>
                    <a:pt x="119" y="15212"/>
                  </a:lnTo>
                  <a:lnTo>
                    <a:pt x="170" y="15398"/>
                  </a:lnTo>
                  <a:lnTo>
                    <a:pt x="229" y="15576"/>
                  </a:lnTo>
                  <a:lnTo>
                    <a:pt x="297" y="15745"/>
                  </a:lnTo>
                  <a:lnTo>
                    <a:pt x="373" y="15915"/>
                  </a:lnTo>
                  <a:lnTo>
                    <a:pt x="458" y="16076"/>
                  </a:lnTo>
                  <a:lnTo>
                    <a:pt x="551" y="16236"/>
                  </a:lnTo>
                  <a:lnTo>
                    <a:pt x="653" y="16389"/>
                  </a:lnTo>
                  <a:lnTo>
                    <a:pt x="754" y="16541"/>
                  </a:lnTo>
                  <a:lnTo>
                    <a:pt x="865" y="16685"/>
                  </a:lnTo>
                  <a:lnTo>
                    <a:pt x="992" y="16821"/>
                  </a:lnTo>
                  <a:lnTo>
                    <a:pt x="1119" y="16956"/>
                  </a:lnTo>
                  <a:lnTo>
                    <a:pt x="1246" y="17083"/>
                  </a:lnTo>
                  <a:lnTo>
                    <a:pt x="1390" y="17202"/>
                  </a:lnTo>
                  <a:lnTo>
                    <a:pt x="1534" y="17321"/>
                  </a:lnTo>
                  <a:lnTo>
                    <a:pt x="1678" y="17422"/>
                  </a:lnTo>
                  <a:lnTo>
                    <a:pt x="1830" y="17524"/>
                  </a:lnTo>
                  <a:lnTo>
                    <a:pt x="1991" y="17617"/>
                  </a:lnTo>
                  <a:lnTo>
                    <a:pt x="2160" y="17702"/>
                  </a:lnTo>
                  <a:lnTo>
                    <a:pt x="2330" y="17778"/>
                  </a:lnTo>
                  <a:lnTo>
                    <a:pt x="2499" y="17846"/>
                  </a:lnTo>
                  <a:lnTo>
                    <a:pt x="2677" y="17905"/>
                  </a:lnTo>
                  <a:lnTo>
                    <a:pt x="2855" y="17956"/>
                  </a:lnTo>
                  <a:lnTo>
                    <a:pt x="3041" y="17998"/>
                  </a:lnTo>
                  <a:lnTo>
                    <a:pt x="3227" y="18032"/>
                  </a:lnTo>
                  <a:lnTo>
                    <a:pt x="3422" y="18057"/>
                  </a:lnTo>
                  <a:lnTo>
                    <a:pt x="3617" y="18074"/>
                  </a:lnTo>
                  <a:lnTo>
                    <a:pt x="3812" y="18074"/>
                  </a:lnTo>
                  <a:lnTo>
                    <a:pt x="3812" y="18074"/>
                  </a:lnTo>
                  <a:lnTo>
                    <a:pt x="4007" y="18074"/>
                  </a:lnTo>
                  <a:lnTo>
                    <a:pt x="4201" y="18057"/>
                  </a:lnTo>
                  <a:lnTo>
                    <a:pt x="4388" y="18032"/>
                  </a:lnTo>
                  <a:lnTo>
                    <a:pt x="4574" y="17998"/>
                  </a:lnTo>
                  <a:lnTo>
                    <a:pt x="4760" y="17956"/>
                  </a:lnTo>
                  <a:lnTo>
                    <a:pt x="4938" y="17905"/>
                  </a:lnTo>
                  <a:lnTo>
                    <a:pt x="5116" y="17846"/>
                  </a:lnTo>
                  <a:lnTo>
                    <a:pt x="5294" y="17778"/>
                  </a:lnTo>
                  <a:lnTo>
                    <a:pt x="5463" y="17702"/>
                  </a:lnTo>
                  <a:lnTo>
                    <a:pt x="5624" y="17617"/>
                  </a:lnTo>
                  <a:lnTo>
                    <a:pt x="5785" y="17524"/>
                  </a:lnTo>
                  <a:lnTo>
                    <a:pt x="5938" y="17422"/>
                  </a:lnTo>
                  <a:lnTo>
                    <a:pt x="6090" y="17321"/>
                  </a:lnTo>
                  <a:lnTo>
                    <a:pt x="6234" y="17202"/>
                  </a:lnTo>
                  <a:lnTo>
                    <a:pt x="6370" y="17083"/>
                  </a:lnTo>
                  <a:lnTo>
                    <a:pt x="6505" y="16956"/>
                  </a:lnTo>
                  <a:lnTo>
                    <a:pt x="6632" y="16821"/>
                  </a:lnTo>
                  <a:lnTo>
                    <a:pt x="6751" y="16685"/>
                  </a:lnTo>
                  <a:lnTo>
                    <a:pt x="6861" y="16541"/>
                  </a:lnTo>
                  <a:lnTo>
                    <a:pt x="6971" y="16389"/>
                  </a:lnTo>
                  <a:lnTo>
                    <a:pt x="7073" y="16236"/>
                  </a:lnTo>
                  <a:lnTo>
                    <a:pt x="7157" y="16076"/>
                  </a:lnTo>
                  <a:lnTo>
                    <a:pt x="7242" y="15915"/>
                  </a:lnTo>
                  <a:lnTo>
                    <a:pt x="7318" y="15745"/>
                  </a:lnTo>
                  <a:lnTo>
                    <a:pt x="7386" y="15576"/>
                  </a:lnTo>
                  <a:lnTo>
                    <a:pt x="7454" y="15398"/>
                  </a:lnTo>
                  <a:lnTo>
                    <a:pt x="7505" y="15212"/>
                  </a:lnTo>
                  <a:lnTo>
                    <a:pt x="7547" y="15034"/>
                  </a:lnTo>
                  <a:lnTo>
                    <a:pt x="7581" y="14839"/>
                  </a:lnTo>
                  <a:lnTo>
                    <a:pt x="7598" y="14653"/>
                  </a:lnTo>
                  <a:lnTo>
                    <a:pt x="7615" y="14458"/>
                  </a:lnTo>
                  <a:lnTo>
                    <a:pt x="7623" y="14263"/>
                  </a:lnTo>
                  <a:lnTo>
                    <a:pt x="7623" y="14263"/>
                  </a:lnTo>
                  <a:lnTo>
                    <a:pt x="7615" y="14034"/>
                  </a:lnTo>
                  <a:lnTo>
                    <a:pt x="7598" y="13814"/>
                  </a:lnTo>
                  <a:lnTo>
                    <a:pt x="7564" y="13594"/>
                  </a:lnTo>
                  <a:lnTo>
                    <a:pt x="7521" y="13382"/>
                  </a:lnTo>
                  <a:lnTo>
                    <a:pt x="7462" y="13171"/>
                  </a:lnTo>
                  <a:lnTo>
                    <a:pt x="7394" y="12959"/>
                  </a:lnTo>
                  <a:lnTo>
                    <a:pt x="7310" y="12756"/>
                  </a:lnTo>
                  <a:lnTo>
                    <a:pt x="7225" y="12561"/>
                  </a:lnTo>
                  <a:lnTo>
                    <a:pt x="7115" y="12366"/>
                  </a:lnTo>
                  <a:lnTo>
                    <a:pt x="7005" y="12180"/>
                  </a:lnTo>
                  <a:lnTo>
                    <a:pt x="6878" y="12002"/>
                  </a:lnTo>
                  <a:lnTo>
                    <a:pt x="6742" y="11824"/>
                  </a:lnTo>
                  <a:lnTo>
                    <a:pt x="6598" y="11663"/>
                  </a:lnTo>
                  <a:lnTo>
                    <a:pt x="6446" y="11502"/>
                  </a:lnTo>
                  <a:lnTo>
                    <a:pt x="6276" y="11358"/>
                  </a:lnTo>
                  <a:lnTo>
                    <a:pt x="6107" y="11214"/>
                  </a:lnTo>
                  <a:lnTo>
                    <a:pt x="6107" y="1121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3079925" y="2721125"/>
              <a:ext cx="79425" cy="352150"/>
            </a:xfrm>
            <a:custGeom>
              <a:rect b="b" l="l" r="r" t="t"/>
              <a:pathLst>
                <a:path extrusionOk="0" fill="none" h="14086" w="3177">
                  <a:moveTo>
                    <a:pt x="1593" y="14085"/>
                  </a:moveTo>
                  <a:lnTo>
                    <a:pt x="1593" y="14085"/>
                  </a:lnTo>
                  <a:lnTo>
                    <a:pt x="1432" y="14077"/>
                  </a:lnTo>
                  <a:lnTo>
                    <a:pt x="1271" y="14051"/>
                  </a:lnTo>
                  <a:lnTo>
                    <a:pt x="1119" y="14009"/>
                  </a:lnTo>
                  <a:lnTo>
                    <a:pt x="975" y="13958"/>
                  </a:lnTo>
                  <a:lnTo>
                    <a:pt x="831" y="13891"/>
                  </a:lnTo>
                  <a:lnTo>
                    <a:pt x="704" y="13806"/>
                  </a:lnTo>
                  <a:lnTo>
                    <a:pt x="577" y="13721"/>
                  </a:lnTo>
                  <a:lnTo>
                    <a:pt x="466" y="13620"/>
                  </a:lnTo>
                  <a:lnTo>
                    <a:pt x="365" y="13501"/>
                  </a:lnTo>
                  <a:lnTo>
                    <a:pt x="272" y="13382"/>
                  </a:lnTo>
                  <a:lnTo>
                    <a:pt x="195" y="13247"/>
                  </a:lnTo>
                  <a:lnTo>
                    <a:pt x="128" y="13111"/>
                  </a:lnTo>
                  <a:lnTo>
                    <a:pt x="77" y="12967"/>
                  </a:lnTo>
                  <a:lnTo>
                    <a:pt x="34" y="12815"/>
                  </a:lnTo>
                  <a:lnTo>
                    <a:pt x="9" y="12654"/>
                  </a:lnTo>
                  <a:lnTo>
                    <a:pt x="1" y="12493"/>
                  </a:lnTo>
                  <a:lnTo>
                    <a:pt x="1" y="12493"/>
                  </a:lnTo>
                  <a:lnTo>
                    <a:pt x="9" y="12366"/>
                  </a:lnTo>
                  <a:lnTo>
                    <a:pt x="26" y="12239"/>
                  </a:lnTo>
                  <a:lnTo>
                    <a:pt x="43" y="12120"/>
                  </a:lnTo>
                  <a:lnTo>
                    <a:pt x="77" y="12002"/>
                  </a:lnTo>
                  <a:lnTo>
                    <a:pt x="119" y="11883"/>
                  </a:lnTo>
                  <a:lnTo>
                    <a:pt x="178" y="11773"/>
                  </a:lnTo>
                  <a:lnTo>
                    <a:pt x="229" y="11672"/>
                  </a:lnTo>
                  <a:lnTo>
                    <a:pt x="297" y="11570"/>
                  </a:lnTo>
                  <a:lnTo>
                    <a:pt x="373" y="11468"/>
                  </a:lnTo>
                  <a:lnTo>
                    <a:pt x="458" y="11384"/>
                  </a:lnTo>
                  <a:lnTo>
                    <a:pt x="543" y="11299"/>
                  </a:lnTo>
                  <a:lnTo>
                    <a:pt x="636" y="11223"/>
                  </a:lnTo>
                  <a:lnTo>
                    <a:pt x="737" y="11155"/>
                  </a:lnTo>
                  <a:lnTo>
                    <a:pt x="839" y="11096"/>
                  </a:lnTo>
                  <a:lnTo>
                    <a:pt x="949" y="11045"/>
                  </a:lnTo>
                  <a:lnTo>
                    <a:pt x="1059" y="10994"/>
                  </a:lnTo>
                  <a:lnTo>
                    <a:pt x="1059" y="526"/>
                  </a:lnTo>
                  <a:lnTo>
                    <a:pt x="1059" y="526"/>
                  </a:lnTo>
                  <a:lnTo>
                    <a:pt x="1059" y="475"/>
                  </a:lnTo>
                  <a:lnTo>
                    <a:pt x="1068" y="424"/>
                  </a:lnTo>
                  <a:lnTo>
                    <a:pt x="1085" y="373"/>
                  </a:lnTo>
                  <a:lnTo>
                    <a:pt x="1102" y="323"/>
                  </a:lnTo>
                  <a:lnTo>
                    <a:pt x="1152" y="229"/>
                  </a:lnTo>
                  <a:lnTo>
                    <a:pt x="1212" y="153"/>
                  </a:lnTo>
                  <a:lnTo>
                    <a:pt x="1296" y="85"/>
                  </a:lnTo>
                  <a:lnTo>
                    <a:pt x="1381" y="43"/>
                  </a:lnTo>
                  <a:lnTo>
                    <a:pt x="1432" y="18"/>
                  </a:lnTo>
                  <a:lnTo>
                    <a:pt x="1483" y="9"/>
                  </a:lnTo>
                  <a:lnTo>
                    <a:pt x="1534" y="1"/>
                  </a:lnTo>
                  <a:lnTo>
                    <a:pt x="1593" y="1"/>
                  </a:lnTo>
                  <a:lnTo>
                    <a:pt x="1593" y="1"/>
                  </a:lnTo>
                  <a:lnTo>
                    <a:pt x="1644" y="1"/>
                  </a:lnTo>
                  <a:lnTo>
                    <a:pt x="1694" y="9"/>
                  </a:lnTo>
                  <a:lnTo>
                    <a:pt x="1745" y="18"/>
                  </a:lnTo>
                  <a:lnTo>
                    <a:pt x="1796" y="43"/>
                  </a:lnTo>
                  <a:lnTo>
                    <a:pt x="1889" y="85"/>
                  </a:lnTo>
                  <a:lnTo>
                    <a:pt x="1966" y="153"/>
                  </a:lnTo>
                  <a:lnTo>
                    <a:pt x="2033" y="229"/>
                  </a:lnTo>
                  <a:lnTo>
                    <a:pt x="2076" y="323"/>
                  </a:lnTo>
                  <a:lnTo>
                    <a:pt x="2093" y="373"/>
                  </a:lnTo>
                  <a:lnTo>
                    <a:pt x="2109" y="424"/>
                  </a:lnTo>
                  <a:lnTo>
                    <a:pt x="2118" y="475"/>
                  </a:lnTo>
                  <a:lnTo>
                    <a:pt x="2118" y="526"/>
                  </a:lnTo>
                  <a:lnTo>
                    <a:pt x="2118" y="10994"/>
                  </a:lnTo>
                  <a:lnTo>
                    <a:pt x="2118" y="10994"/>
                  </a:lnTo>
                  <a:lnTo>
                    <a:pt x="2237" y="11045"/>
                  </a:lnTo>
                  <a:lnTo>
                    <a:pt x="2338" y="11096"/>
                  </a:lnTo>
                  <a:lnTo>
                    <a:pt x="2448" y="11155"/>
                  </a:lnTo>
                  <a:lnTo>
                    <a:pt x="2541" y="11223"/>
                  </a:lnTo>
                  <a:lnTo>
                    <a:pt x="2635" y="11299"/>
                  </a:lnTo>
                  <a:lnTo>
                    <a:pt x="2728" y="11384"/>
                  </a:lnTo>
                  <a:lnTo>
                    <a:pt x="2804" y="11468"/>
                  </a:lnTo>
                  <a:lnTo>
                    <a:pt x="2880" y="11570"/>
                  </a:lnTo>
                  <a:lnTo>
                    <a:pt x="2948" y="11672"/>
                  </a:lnTo>
                  <a:lnTo>
                    <a:pt x="3007" y="11773"/>
                  </a:lnTo>
                  <a:lnTo>
                    <a:pt x="3058" y="11883"/>
                  </a:lnTo>
                  <a:lnTo>
                    <a:pt x="3100" y="12002"/>
                  </a:lnTo>
                  <a:lnTo>
                    <a:pt x="3134" y="12120"/>
                  </a:lnTo>
                  <a:lnTo>
                    <a:pt x="3160" y="12239"/>
                  </a:lnTo>
                  <a:lnTo>
                    <a:pt x="3177" y="12366"/>
                  </a:lnTo>
                  <a:lnTo>
                    <a:pt x="3177" y="12493"/>
                  </a:lnTo>
                  <a:lnTo>
                    <a:pt x="3177" y="12493"/>
                  </a:lnTo>
                  <a:lnTo>
                    <a:pt x="3168" y="12654"/>
                  </a:lnTo>
                  <a:lnTo>
                    <a:pt x="3143" y="12815"/>
                  </a:lnTo>
                  <a:lnTo>
                    <a:pt x="3109" y="12967"/>
                  </a:lnTo>
                  <a:lnTo>
                    <a:pt x="3050" y="13111"/>
                  </a:lnTo>
                  <a:lnTo>
                    <a:pt x="2990" y="13247"/>
                  </a:lnTo>
                  <a:lnTo>
                    <a:pt x="2906" y="13382"/>
                  </a:lnTo>
                  <a:lnTo>
                    <a:pt x="2812" y="13501"/>
                  </a:lnTo>
                  <a:lnTo>
                    <a:pt x="2711" y="13620"/>
                  </a:lnTo>
                  <a:lnTo>
                    <a:pt x="2601" y="13721"/>
                  </a:lnTo>
                  <a:lnTo>
                    <a:pt x="2474" y="13806"/>
                  </a:lnTo>
                  <a:lnTo>
                    <a:pt x="2347" y="13891"/>
                  </a:lnTo>
                  <a:lnTo>
                    <a:pt x="2211" y="13958"/>
                  </a:lnTo>
                  <a:lnTo>
                    <a:pt x="2059" y="14009"/>
                  </a:lnTo>
                  <a:lnTo>
                    <a:pt x="1906" y="14051"/>
                  </a:lnTo>
                  <a:lnTo>
                    <a:pt x="1754" y="14077"/>
                  </a:lnTo>
                  <a:lnTo>
                    <a:pt x="1593" y="14085"/>
                  </a:lnTo>
                  <a:lnTo>
                    <a:pt x="1593" y="1408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3119725" y="30732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22"/>
          <p:cNvGrpSpPr/>
          <p:nvPr/>
        </p:nvGrpSpPr>
        <p:grpSpPr>
          <a:xfrm>
            <a:off x="4158053" y="1314138"/>
            <a:ext cx="1371300" cy="1252475"/>
            <a:chOff x="4158053" y="1314138"/>
            <a:chExt cx="1371300" cy="1252475"/>
          </a:xfrm>
        </p:grpSpPr>
        <p:sp>
          <p:nvSpPr>
            <p:cNvPr id="877" name="Google Shape;877;p22"/>
            <p:cNvSpPr txBox="1"/>
            <p:nvPr/>
          </p:nvSpPr>
          <p:spPr>
            <a:xfrm>
              <a:off x="4400575" y="1811675"/>
              <a:ext cx="1085700" cy="48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chemeClr val="lt1"/>
                  </a:solidFill>
                  <a:latin typeface="Fira Sans Extra Condensed"/>
                  <a:ea typeface="Fira Sans Extra Condensed"/>
                  <a:cs typeface="Fira Sans Extra Condensed"/>
                  <a:sym typeface="Fira Sans Extra Condensed"/>
                </a:rPr>
                <a:t>24°</a:t>
              </a:r>
              <a:endParaRPr b="1" sz="4800">
                <a:solidFill>
                  <a:schemeClr val="lt1"/>
                </a:solidFill>
                <a:latin typeface="Fira Sans Extra Condensed"/>
                <a:ea typeface="Fira Sans Extra Condensed"/>
                <a:cs typeface="Fira Sans Extra Condensed"/>
                <a:sym typeface="Fira Sans Extra Condensed"/>
              </a:endParaRPr>
            </a:p>
          </p:txBody>
        </p:sp>
        <p:sp>
          <p:nvSpPr>
            <p:cNvPr id="878" name="Google Shape;878;p22"/>
            <p:cNvSpPr txBox="1"/>
            <p:nvPr/>
          </p:nvSpPr>
          <p:spPr>
            <a:xfrm>
              <a:off x="4158053" y="2309513"/>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Sunny</a:t>
              </a:r>
              <a:endParaRPr>
                <a:solidFill>
                  <a:schemeClr val="lt1"/>
                </a:solidFill>
                <a:latin typeface="Roboto"/>
                <a:ea typeface="Roboto"/>
                <a:cs typeface="Roboto"/>
                <a:sym typeface="Roboto"/>
              </a:endParaRPr>
            </a:p>
          </p:txBody>
        </p:sp>
        <p:sp>
          <p:nvSpPr>
            <p:cNvPr id="879" name="Google Shape;879;p22"/>
            <p:cNvSpPr txBox="1"/>
            <p:nvPr/>
          </p:nvSpPr>
          <p:spPr>
            <a:xfrm>
              <a:off x="4158053" y="1314138"/>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Mercury</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880" name="Google Shape;880;p22"/>
          <p:cNvGrpSpPr/>
          <p:nvPr/>
        </p:nvGrpSpPr>
        <p:grpSpPr>
          <a:xfrm>
            <a:off x="6722971" y="1854422"/>
            <a:ext cx="180403" cy="427700"/>
            <a:chOff x="3024450" y="2676875"/>
            <a:chExt cx="190600" cy="451875"/>
          </a:xfrm>
        </p:grpSpPr>
        <p:sp>
          <p:nvSpPr>
            <p:cNvPr id="881" name="Google Shape;881;p22"/>
            <p:cNvSpPr/>
            <p:nvPr/>
          </p:nvSpPr>
          <p:spPr>
            <a:xfrm>
              <a:off x="3106400" y="3020100"/>
              <a:ext cx="26475" cy="26700"/>
            </a:xfrm>
            <a:custGeom>
              <a:rect b="b" l="l" r="r" t="t"/>
              <a:pathLst>
                <a:path extrusionOk="0" h="1068" w="1059">
                  <a:moveTo>
                    <a:pt x="534" y="1"/>
                  </a:moveTo>
                  <a:lnTo>
                    <a:pt x="475" y="9"/>
                  </a:lnTo>
                  <a:lnTo>
                    <a:pt x="424" y="17"/>
                  </a:lnTo>
                  <a:lnTo>
                    <a:pt x="373" y="26"/>
                  </a:lnTo>
                  <a:lnTo>
                    <a:pt x="322" y="43"/>
                  </a:lnTo>
                  <a:lnTo>
                    <a:pt x="237" y="94"/>
                  </a:lnTo>
                  <a:lnTo>
                    <a:pt x="153" y="161"/>
                  </a:lnTo>
                  <a:lnTo>
                    <a:pt x="93" y="238"/>
                  </a:lnTo>
                  <a:lnTo>
                    <a:pt x="43" y="331"/>
                  </a:lnTo>
                  <a:lnTo>
                    <a:pt x="26" y="373"/>
                  </a:lnTo>
                  <a:lnTo>
                    <a:pt x="9" y="424"/>
                  </a:lnTo>
                  <a:lnTo>
                    <a:pt x="0" y="483"/>
                  </a:lnTo>
                  <a:lnTo>
                    <a:pt x="0" y="534"/>
                  </a:lnTo>
                  <a:lnTo>
                    <a:pt x="0" y="585"/>
                  </a:lnTo>
                  <a:lnTo>
                    <a:pt x="9" y="644"/>
                  </a:lnTo>
                  <a:lnTo>
                    <a:pt x="26" y="695"/>
                  </a:lnTo>
                  <a:lnTo>
                    <a:pt x="43" y="737"/>
                  </a:lnTo>
                  <a:lnTo>
                    <a:pt x="93" y="831"/>
                  </a:lnTo>
                  <a:lnTo>
                    <a:pt x="153" y="907"/>
                  </a:lnTo>
                  <a:lnTo>
                    <a:pt x="237" y="974"/>
                  </a:lnTo>
                  <a:lnTo>
                    <a:pt x="322" y="1025"/>
                  </a:lnTo>
                  <a:lnTo>
                    <a:pt x="373" y="1042"/>
                  </a:lnTo>
                  <a:lnTo>
                    <a:pt x="424" y="1051"/>
                  </a:lnTo>
                  <a:lnTo>
                    <a:pt x="475" y="1059"/>
                  </a:lnTo>
                  <a:lnTo>
                    <a:pt x="534" y="1068"/>
                  </a:lnTo>
                  <a:lnTo>
                    <a:pt x="585" y="1059"/>
                  </a:lnTo>
                  <a:lnTo>
                    <a:pt x="635" y="1051"/>
                  </a:lnTo>
                  <a:lnTo>
                    <a:pt x="686" y="1042"/>
                  </a:lnTo>
                  <a:lnTo>
                    <a:pt x="737" y="1025"/>
                  </a:lnTo>
                  <a:lnTo>
                    <a:pt x="830" y="974"/>
                  </a:lnTo>
                  <a:lnTo>
                    <a:pt x="907" y="907"/>
                  </a:lnTo>
                  <a:lnTo>
                    <a:pt x="974" y="831"/>
                  </a:lnTo>
                  <a:lnTo>
                    <a:pt x="1017" y="737"/>
                  </a:lnTo>
                  <a:lnTo>
                    <a:pt x="1034" y="695"/>
                  </a:lnTo>
                  <a:lnTo>
                    <a:pt x="1050" y="644"/>
                  </a:lnTo>
                  <a:lnTo>
                    <a:pt x="1059" y="585"/>
                  </a:lnTo>
                  <a:lnTo>
                    <a:pt x="1059" y="534"/>
                  </a:lnTo>
                  <a:lnTo>
                    <a:pt x="1059" y="483"/>
                  </a:lnTo>
                  <a:lnTo>
                    <a:pt x="1050" y="424"/>
                  </a:lnTo>
                  <a:lnTo>
                    <a:pt x="1034" y="373"/>
                  </a:lnTo>
                  <a:lnTo>
                    <a:pt x="1017" y="331"/>
                  </a:lnTo>
                  <a:lnTo>
                    <a:pt x="974" y="238"/>
                  </a:lnTo>
                  <a:lnTo>
                    <a:pt x="907" y="161"/>
                  </a:lnTo>
                  <a:lnTo>
                    <a:pt x="830" y="94"/>
                  </a:lnTo>
                  <a:lnTo>
                    <a:pt x="737" y="43"/>
                  </a:lnTo>
                  <a:lnTo>
                    <a:pt x="686" y="26"/>
                  </a:lnTo>
                  <a:lnTo>
                    <a:pt x="635" y="17"/>
                  </a:lnTo>
                  <a:lnTo>
                    <a:pt x="585"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3106400" y="3020100"/>
              <a:ext cx="26475" cy="26700"/>
            </a:xfrm>
            <a:custGeom>
              <a:rect b="b" l="l" r="r" t="t"/>
              <a:pathLst>
                <a:path extrusionOk="0" fill="none" h="1068" w="1059">
                  <a:moveTo>
                    <a:pt x="1059" y="534"/>
                  </a:moveTo>
                  <a:lnTo>
                    <a:pt x="1059" y="534"/>
                  </a:lnTo>
                  <a:lnTo>
                    <a:pt x="1059" y="585"/>
                  </a:lnTo>
                  <a:lnTo>
                    <a:pt x="1050" y="644"/>
                  </a:lnTo>
                  <a:lnTo>
                    <a:pt x="1034" y="695"/>
                  </a:lnTo>
                  <a:lnTo>
                    <a:pt x="1017" y="737"/>
                  </a:lnTo>
                  <a:lnTo>
                    <a:pt x="974" y="831"/>
                  </a:lnTo>
                  <a:lnTo>
                    <a:pt x="907" y="907"/>
                  </a:lnTo>
                  <a:lnTo>
                    <a:pt x="830" y="974"/>
                  </a:lnTo>
                  <a:lnTo>
                    <a:pt x="737" y="1025"/>
                  </a:lnTo>
                  <a:lnTo>
                    <a:pt x="686" y="1042"/>
                  </a:lnTo>
                  <a:lnTo>
                    <a:pt x="635" y="1051"/>
                  </a:lnTo>
                  <a:lnTo>
                    <a:pt x="585" y="1059"/>
                  </a:lnTo>
                  <a:lnTo>
                    <a:pt x="534" y="1068"/>
                  </a:lnTo>
                  <a:lnTo>
                    <a:pt x="534" y="1068"/>
                  </a:lnTo>
                  <a:lnTo>
                    <a:pt x="475" y="1059"/>
                  </a:lnTo>
                  <a:lnTo>
                    <a:pt x="424" y="1051"/>
                  </a:lnTo>
                  <a:lnTo>
                    <a:pt x="373" y="1042"/>
                  </a:lnTo>
                  <a:lnTo>
                    <a:pt x="322" y="1025"/>
                  </a:lnTo>
                  <a:lnTo>
                    <a:pt x="237" y="974"/>
                  </a:lnTo>
                  <a:lnTo>
                    <a:pt x="153" y="907"/>
                  </a:lnTo>
                  <a:lnTo>
                    <a:pt x="93" y="831"/>
                  </a:lnTo>
                  <a:lnTo>
                    <a:pt x="43" y="737"/>
                  </a:lnTo>
                  <a:lnTo>
                    <a:pt x="26" y="695"/>
                  </a:lnTo>
                  <a:lnTo>
                    <a:pt x="9" y="644"/>
                  </a:lnTo>
                  <a:lnTo>
                    <a:pt x="0" y="585"/>
                  </a:lnTo>
                  <a:lnTo>
                    <a:pt x="0" y="534"/>
                  </a:lnTo>
                  <a:lnTo>
                    <a:pt x="0" y="534"/>
                  </a:lnTo>
                  <a:lnTo>
                    <a:pt x="0" y="483"/>
                  </a:lnTo>
                  <a:lnTo>
                    <a:pt x="9" y="424"/>
                  </a:lnTo>
                  <a:lnTo>
                    <a:pt x="26" y="373"/>
                  </a:lnTo>
                  <a:lnTo>
                    <a:pt x="43" y="331"/>
                  </a:lnTo>
                  <a:lnTo>
                    <a:pt x="93" y="238"/>
                  </a:lnTo>
                  <a:lnTo>
                    <a:pt x="153" y="161"/>
                  </a:lnTo>
                  <a:lnTo>
                    <a:pt x="237" y="94"/>
                  </a:lnTo>
                  <a:lnTo>
                    <a:pt x="322" y="43"/>
                  </a:lnTo>
                  <a:lnTo>
                    <a:pt x="373" y="26"/>
                  </a:lnTo>
                  <a:lnTo>
                    <a:pt x="424" y="17"/>
                  </a:lnTo>
                  <a:lnTo>
                    <a:pt x="475" y="9"/>
                  </a:lnTo>
                  <a:lnTo>
                    <a:pt x="534" y="1"/>
                  </a:lnTo>
                  <a:lnTo>
                    <a:pt x="534" y="1"/>
                  </a:lnTo>
                  <a:lnTo>
                    <a:pt x="585" y="9"/>
                  </a:lnTo>
                  <a:lnTo>
                    <a:pt x="635" y="17"/>
                  </a:lnTo>
                  <a:lnTo>
                    <a:pt x="686" y="26"/>
                  </a:lnTo>
                  <a:lnTo>
                    <a:pt x="737" y="43"/>
                  </a:lnTo>
                  <a:lnTo>
                    <a:pt x="830" y="94"/>
                  </a:lnTo>
                  <a:lnTo>
                    <a:pt x="907" y="161"/>
                  </a:lnTo>
                  <a:lnTo>
                    <a:pt x="974" y="238"/>
                  </a:lnTo>
                  <a:lnTo>
                    <a:pt x="1017" y="331"/>
                  </a:lnTo>
                  <a:lnTo>
                    <a:pt x="1034" y="373"/>
                  </a:lnTo>
                  <a:lnTo>
                    <a:pt x="1050" y="424"/>
                  </a:lnTo>
                  <a:lnTo>
                    <a:pt x="1059" y="483"/>
                  </a:lnTo>
                  <a:lnTo>
                    <a:pt x="1059" y="534"/>
                  </a:lnTo>
                  <a:lnTo>
                    <a:pt x="1059" y="53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3132850" y="30334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a:off x="3024450" y="2676875"/>
              <a:ext cx="190600" cy="451875"/>
            </a:xfrm>
            <a:custGeom>
              <a:rect b="b" l="l" r="r" t="t"/>
              <a:pathLst>
                <a:path extrusionOk="0" h="18075" w="7624">
                  <a:moveTo>
                    <a:pt x="3863" y="1771"/>
                  </a:moveTo>
                  <a:lnTo>
                    <a:pt x="3913" y="1779"/>
                  </a:lnTo>
                  <a:lnTo>
                    <a:pt x="3964" y="1788"/>
                  </a:lnTo>
                  <a:lnTo>
                    <a:pt x="4015" y="1813"/>
                  </a:lnTo>
                  <a:lnTo>
                    <a:pt x="4108" y="1855"/>
                  </a:lnTo>
                  <a:lnTo>
                    <a:pt x="4185" y="1923"/>
                  </a:lnTo>
                  <a:lnTo>
                    <a:pt x="4252" y="1999"/>
                  </a:lnTo>
                  <a:lnTo>
                    <a:pt x="4295" y="2093"/>
                  </a:lnTo>
                  <a:lnTo>
                    <a:pt x="4312" y="2143"/>
                  </a:lnTo>
                  <a:lnTo>
                    <a:pt x="4328" y="2194"/>
                  </a:lnTo>
                  <a:lnTo>
                    <a:pt x="4337" y="2245"/>
                  </a:lnTo>
                  <a:lnTo>
                    <a:pt x="4337" y="2296"/>
                  </a:lnTo>
                  <a:lnTo>
                    <a:pt x="4337" y="12764"/>
                  </a:lnTo>
                  <a:lnTo>
                    <a:pt x="4456" y="12815"/>
                  </a:lnTo>
                  <a:lnTo>
                    <a:pt x="4557" y="12866"/>
                  </a:lnTo>
                  <a:lnTo>
                    <a:pt x="4667" y="12925"/>
                  </a:lnTo>
                  <a:lnTo>
                    <a:pt x="4760" y="12993"/>
                  </a:lnTo>
                  <a:lnTo>
                    <a:pt x="4854" y="13069"/>
                  </a:lnTo>
                  <a:lnTo>
                    <a:pt x="4947" y="13154"/>
                  </a:lnTo>
                  <a:lnTo>
                    <a:pt x="5023" y="13238"/>
                  </a:lnTo>
                  <a:lnTo>
                    <a:pt x="5099" y="13340"/>
                  </a:lnTo>
                  <a:lnTo>
                    <a:pt x="5167" y="13442"/>
                  </a:lnTo>
                  <a:lnTo>
                    <a:pt x="5226" y="13543"/>
                  </a:lnTo>
                  <a:lnTo>
                    <a:pt x="5277" y="13653"/>
                  </a:lnTo>
                  <a:lnTo>
                    <a:pt x="5319" y="13772"/>
                  </a:lnTo>
                  <a:lnTo>
                    <a:pt x="5353" y="13890"/>
                  </a:lnTo>
                  <a:lnTo>
                    <a:pt x="5379" y="14009"/>
                  </a:lnTo>
                  <a:lnTo>
                    <a:pt x="5396" y="14136"/>
                  </a:lnTo>
                  <a:lnTo>
                    <a:pt x="5396" y="14263"/>
                  </a:lnTo>
                  <a:lnTo>
                    <a:pt x="5387" y="14424"/>
                  </a:lnTo>
                  <a:lnTo>
                    <a:pt x="5362" y="14585"/>
                  </a:lnTo>
                  <a:lnTo>
                    <a:pt x="5328" y="14737"/>
                  </a:lnTo>
                  <a:lnTo>
                    <a:pt x="5269" y="14881"/>
                  </a:lnTo>
                  <a:lnTo>
                    <a:pt x="5209" y="15017"/>
                  </a:lnTo>
                  <a:lnTo>
                    <a:pt x="5125" y="15152"/>
                  </a:lnTo>
                  <a:lnTo>
                    <a:pt x="5031" y="15271"/>
                  </a:lnTo>
                  <a:lnTo>
                    <a:pt x="4930" y="15390"/>
                  </a:lnTo>
                  <a:lnTo>
                    <a:pt x="4820" y="15491"/>
                  </a:lnTo>
                  <a:lnTo>
                    <a:pt x="4693" y="15576"/>
                  </a:lnTo>
                  <a:lnTo>
                    <a:pt x="4566" y="15661"/>
                  </a:lnTo>
                  <a:lnTo>
                    <a:pt x="4430" y="15728"/>
                  </a:lnTo>
                  <a:lnTo>
                    <a:pt x="4278" y="15779"/>
                  </a:lnTo>
                  <a:lnTo>
                    <a:pt x="4125" y="15821"/>
                  </a:lnTo>
                  <a:lnTo>
                    <a:pt x="3973" y="15847"/>
                  </a:lnTo>
                  <a:lnTo>
                    <a:pt x="3812" y="15855"/>
                  </a:lnTo>
                  <a:lnTo>
                    <a:pt x="3651" y="15847"/>
                  </a:lnTo>
                  <a:lnTo>
                    <a:pt x="3490" y="15821"/>
                  </a:lnTo>
                  <a:lnTo>
                    <a:pt x="3338" y="15779"/>
                  </a:lnTo>
                  <a:lnTo>
                    <a:pt x="3194" y="15728"/>
                  </a:lnTo>
                  <a:lnTo>
                    <a:pt x="3050" y="15661"/>
                  </a:lnTo>
                  <a:lnTo>
                    <a:pt x="2923" y="15576"/>
                  </a:lnTo>
                  <a:lnTo>
                    <a:pt x="2796" y="15491"/>
                  </a:lnTo>
                  <a:lnTo>
                    <a:pt x="2685" y="15390"/>
                  </a:lnTo>
                  <a:lnTo>
                    <a:pt x="2584" y="15271"/>
                  </a:lnTo>
                  <a:lnTo>
                    <a:pt x="2491" y="15152"/>
                  </a:lnTo>
                  <a:lnTo>
                    <a:pt x="2414" y="15017"/>
                  </a:lnTo>
                  <a:lnTo>
                    <a:pt x="2347" y="14881"/>
                  </a:lnTo>
                  <a:lnTo>
                    <a:pt x="2296" y="14737"/>
                  </a:lnTo>
                  <a:lnTo>
                    <a:pt x="2253" y="14585"/>
                  </a:lnTo>
                  <a:lnTo>
                    <a:pt x="2228" y="14424"/>
                  </a:lnTo>
                  <a:lnTo>
                    <a:pt x="2220" y="14263"/>
                  </a:lnTo>
                  <a:lnTo>
                    <a:pt x="2228" y="14136"/>
                  </a:lnTo>
                  <a:lnTo>
                    <a:pt x="2245" y="14009"/>
                  </a:lnTo>
                  <a:lnTo>
                    <a:pt x="2262" y="13890"/>
                  </a:lnTo>
                  <a:lnTo>
                    <a:pt x="2296" y="13772"/>
                  </a:lnTo>
                  <a:lnTo>
                    <a:pt x="2338" y="13653"/>
                  </a:lnTo>
                  <a:lnTo>
                    <a:pt x="2397" y="13543"/>
                  </a:lnTo>
                  <a:lnTo>
                    <a:pt x="2448" y="13442"/>
                  </a:lnTo>
                  <a:lnTo>
                    <a:pt x="2516" y="13340"/>
                  </a:lnTo>
                  <a:lnTo>
                    <a:pt x="2592" y="13238"/>
                  </a:lnTo>
                  <a:lnTo>
                    <a:pt x="2677" y="13154"/>
                  </a:lnTo>
                  <a:lnTo>
                    <a:pt x="2762" y="13069"/>
                  </a:lnTo>
                  <a:lnTo>
                    <a:pt x="2855" y="12993"/>
                  </a:lnTo>
                  <a:lnTo>
                    <a:pt x="2956" y="12925"/>
                  </a:lnTo>
                  <a:lnTo>
                    <a:pt x="3058" y="12866"/>
                  </a:lnTo>
                  <a:lnTo>
                    <a:pt x="3168" y="12815"/>
                  </a:lnTo>
                  <a:lnTo>
                    <a:pt x="3278" y="12764"/>
                  </a:lnTo>
                  <a:lnTo>
                    <a:pt x="3278" y="2296"/>
                  </a:lnTo>
                  <a:lnTo>
                    <a:pt x="3278" y="2245"/>
                  </a:lnTo>
                  <a:lnTo>
                    <a:pt x="3287" y="2194"/>
                  </a:lnTo>
                  <a:lnTo>
                    <a:pt x="3304" y="2143"/>
                  </a:lnTo>
                  <a:lnTo>
                    <a:pt x="3321" y="2093"/>
                  </a:lnTo>
                  <a:lnTo>
                    <a:pt x="3371" y="1999"/>
                  </a:lnTo>
                  <a:lnTo>
                    <a:pt x="3431" y="1923"/>
                  </a:lnTo>
                  <a:lnTo>
                    <a:pt x="3515" y="1855"/>
                  </a:lnTo>
                  <a:lnTo>
                    <a:pt x="3600" y="1813"/>
                  </a:lnTo>
                  <a:lnTo>
                    <a:pt x="3651" y="1788"/>
                  </a:lnTo>
                  <a:lnTo>
                    <a:pt x="3702" y="1779"/>
                  </a:lnTo>
                  <a:lnTo>
                    <a:pt x="3753" y="1771"/>
                  </a:lnTo>
                  <a:close/>
                  <a:moveTo>
                    <a:pt x="3812" y="1"/>
                  </a:moveTo>
                  <a:lnTo>
                    <a:pt x="3693" y="9"/>
                  </a:lnTo>
                  <a:lnTo>
                    <a:pt x="3575" y="18"/>
                  </a:lnTo>
                  <a:lnTo>
                    <a:pt x="3456" y="26"/>
                  </a:lnTo>
                  <a:lnTo>
                    <a:pt x="3346" y="51"/>
                  </a:lnTo>
                  <a:lnTo>
                    <a:pt x="3236" y="77"/>
                  </a:lnTo>
                  <a:lnTo>
                    <a:pt x="3126" y="102"/>
                  </a:lnTo>
                  <a:lnTo>
                    <a:pt x="3024" y="145"/>
                  </a:lnTo>
                  <a:lnTo>
                    <a:pt x="2914" y="187"/>
                  </a:lnTo>
                  <a:lnTo>
                    <a:pt x="2812" y="229"/>
                  </a:lnTo>
                  <a:lnTo>
                    <a:pt x="2719" y="280"/>
                  </a:lnTo>
                  <a:lnTo>
                    <a:pt x="2618" y="331"/>
                  </a:lnTo>
                  <a:lnTo>
                    <a:pt x="2525" y="399"/>
                  </a:lnTo>
                  <a:lnTo>
                    <a:pt x="2440" y="458"/>
                  </a:lnTo>
                  <a:lnTo>
                    <a:pt x="2347" y="526"/>
                  </a:lnTo>
                  <a:lnTo>
                    <a:pt x="2270" y="602"/>
                  </a:lnTo>
                  <a:lnTo>
                    <a:pt x="2186" y="678"/>
                  </a:lnTo>
                  <a:lnTo>
                    <a:pt x="2110" y="754"/>
                  </a:lnTo>
                  <a:lnTo>
                    <a:pt x="2042" y="839"/>
                  </a:lnTo>
                  <a:lnTo>
                    <a:pt x="1974" y="924"/>
                  </a:lnTo>
                  <a:lnTo>
                    <a:pt x="1906" y="1017"/>
                  </a:lnTo>
                  <a:lnTo>
                    <a:pt x="1847" y="1110"/>
                  </a:lnTo>
                  <a:lnTo>
                    <a:pt x="1796" y="1203"/>
                  </a:lnTo>
                  <a:lnTo>
                    <a:pt x="1745" y="1305"/>
                  </a:lnTo>
                  <a:lnTo>
                    <a:pt x="1695" y="1407"/>
                  </a:lnTo>
                  <a:lnTo>
                    <a:pt x="1652" y="1508"/>
                  </a:lnTo>
                  <a:lnTo>
                    <a:pt x="1618" y="1618"/>
                  </a:lnTo>
                  <a:lnTo>
                    <a:pt x="1584" y="1720"/>
                  </a:lnTo>
                  <a:lnTo>
                    <a:pt x="1559" y="1838"/>
                  </a:lnTo>
                  <a:lnTo>
                    <a:pt x="1542" y="1949"/>
                  </a:lnTo>
                  <a:lnTo>
                    <a:pt x="1525" y="2059"/>
                  </a:lnTo>
                  <a:lnTo>
                    <a:pt x="1517" y="2177"/>
                  </a:lnTo>
                  <a:lnTo>
                    <a:pt x="1517" y="2296"/>
                  </a:lnTo>
                  <a:lnTo>
                    <a:pt x="1517" y="11214"/>
                  </a:lnTo>
                  <a:lnTo>
                    <a:pt x="1339" y="11358"/>
                  </a:lnTo>
                  <a:lnTo>
                    <a:pt x="1178" y="11502"/>
                  </a:lnTo>
                  <a:lnTo>
                    <a:pt x="1017" y="11663"/>
                  </a:lnTo>
                  <a:lnTo>
                    <a:pt x="873" y="11824"/>
                  </a:lnTo>
                  <a:lnTo>
                    <a:pt x="737" y="12002"/>
                  </a:lnTo>
                  <a:lnTo>
                    <a:pt x="610" y="12180"/>
                  </a:lnTo>
                  <a:lnTo>
                    <a:pt x="500" y="12366"/>
                  </a:lnTo>
                  <a:lnTo>
                    <a:pt x="399" y="12561"/>
                  </a:lnTo>
                  <a:lnTo>
                    <a:pt x="306" y="12756"/>
                  </a:lnTo>
                  <a:lnTo>
                    <a:pt x="229" y="12959"/>
                  </a:lnTo>
                  <a:lnTo>
                    <a:pt x="153" y="13171"/>
                  </a:lnTo>
                  <a:lnTo>
                    <a:pt x="102" y="13382"/>
                  </a:lnTo>
                  <a:lnTo>
                    <a:pt x="51" y="13594"/>
                  </a:lnTo>
                  <a:lnTo>
                    <a:pt x="26" y="13814"/>
                  </a:lnTo>
                  <a:lnTo>
                    <a:pt x="1" y="14034"/>
                  </a:lnTo>
                  <a:lnTo>
                    <a:pt x="1" y="14263"/>
                  </a:lnTo>
                  <a:lnTo>
                    <a:pt x="1" y="14458"/>
                  </a:lnTo>
                  <a:lnTo>
                    <a:pt x="18" y="14653"/>
                  </a:lnTo>
                  <a:lnTo>
                    <a:pt x="43" y="14839"/>
                  </a:lnTo>
                  <a:lnTo>
                    <a:pt x="77" y="15034"/>
                  </a:lnTo>
                  <a:lnTo>
                    <a:pt x="119" y="15212"/>
                  </a:lnTo>
                  <a:lnTo>
                    <a:pt x="170" y="15398"/>
                  </a:lnTo>
                  <a:lnTo>
                    <a:pt x="229" y="15576"/>
                  </a:lnTo>
                  <a:lnTo>
                    <a:pt x="297" y="15745"/>
                  </a:lnTo>
                  <a:lnTo>
                    <a:pt x="373" y="15915"/>
                  </a:lnTo>
                  <a:lnTo>
                    <a:pt x="458" y="16076"/>
                  </a:lnTo>
                  <a:lnTo>
                    <a:pt x="551" y="16236"/>
                  </a:lnTo>
                  <a:lnTo>
                    <a:pt x="653" y="16389"/>
                  </a:lnTo>
                  <a:lnTo>
                    <a:pt x="754" y="16541"/>
                  </a:lnTo>
                  <a:lnTo>
                    <a:pt x="865" y="16685"/>
                  </a:lnTo>
                  <a:lnTo>
                    <a:pt x="992" y="16821"/>
                  </a:lnTo>
                  <a:lnTo>
                    <a:pt x="1119" y="16956"/>
                  </a:lnTo>
                  <a:lnTo>
                    <a:pt x="1246" y="17083"/>
                  </a:lnTo>
                  <a:lnTo>
                    <a:pt x="1390" y="17202"/>
                  </a:lnTo>
                  <a:lnTo>
                    <a:pt x="1534" y="17321"/>
                  </a:lnTo>
                  <a:lnTo>
                    <a:pt x="1678" y="17422"/>
                  </a:lnTo>
                  <a:lnTo>
                    <a:pt x="1830" y="17524"/>
                  </a:lnTo>
                  <a:lnTo>
                    <a:pt x="1991" y="17617"/>
                  </a:lnTo>
                  <a:lnTo>
                    <a:pt x="2160" y="17702"/>
                  </a:lnTo>
                  <a:lnTo>
                    <a:pt x="2330" y="17778"/>
                  </a:lnTo>
                  <a:lnTo>
                    <a:pt x="2499" y="17846"/>
                  </a:lnTo>
                  <a:lnTo>
                    <a:pt x="2677" y="17905"/>
                  </a:lnTo>
                  <a:lnTo>
                    <a:pt x="2855" y="17956"/>
                  </a:lnTo>
                  <a:lnTo>
                    <a:pt x="3041" y="17998"/>
                  </a:lnTo>
                  <a:lnTo>
                    <a:pt x="3227" y="18032"/>
                  </a:lnTo>
                  <a:lnTo>
                    <a:pt x="3422" y="18057"/>
                  </a:lnTo>
                  <a:lnTo>
                    <a:pt x="3617" y="18074"/>
                  </a:lnTo>
                  <a:lnTo>
                    <a:pt x="4007" y="18074"/>
                  </a:lnTo>
                  <a:lnTo>
                    <a:pt x="4201" y="18057"/>
                  </a:lnTo>
                  <a:lnTo>
                    <a:pt x="4388" y="18032"/>
                  </a:lnTo>
                  <a:lnTo>
                    <a:pt x="4574" y="17998"/>
                  </a:lnTo>
                  <a:lnTo>
                    <a:pt x="4760" y="17956"/>
                  </a:lnTo>
                  <a:lnTo>
                    <a:pt x="4938" y="17905"/>
                  </a:lnTo>
                  <a:lnTo>
                    <a:pt x="5116" y="17846"/>
                  </a:lnTo>
                  <a:lnTo>
                    <a:pt x="5294" y="17778"/>
                  </a:lnTo>
                  <a:lnTo>
                    <a:pt x="5463" y="17702"/>
                  </a:lnTo>
                  <a:lnTo>
                    <a:pt x="5624" y="17617"/>
                  </a:lnTo>
                  <a:lnTo>
                    <a:pt x="5785" y="17524"/>
                  </a:lnTo>
                  <a:lnTo>
                    <a:pt x="5938" y="17422"/>
                  </a:lnTo>
                  <a:lnTo>
                    <a:pt x="6090" y="17321"/>
                  </a:lnTo>
                  <a:lnTo>
                    <a:pt x="6234" y="17202"/>
                  </a:lnTo>
                  <a:lnTo>
                    <a:pt x="6370" y="17083"/>
                  </a:lnTo>
                  <a:lnTo>
                    <a:pt x="6505" y="16956"/>
                  </a:lnTo>
                  <a:lnTo>
                    <a:pt x="6632" y="16821"/>
                  </a:lnTo>
                  <a:lnTo>
                    <a:pt x="6751" y="16685"/>
                  </a:lnTo>
                  <a:lnTo>
                    <a:pt x="6861" y="16541"/>
                  </a:lnTo>
                  <a:lnTo>
                    <a:pt x="6971" y="16389"/>
                  </a:lnTo>
                  <a:lnTo>
                    <a:pt x="7073" y="16236"/>
                  </a:lnTo>
                  <a:lnTo>
                    <a:pt x="7157" y="16076"/>
                  </a:lnTo>
                  <a:lnTo>
                    <a:pt x="7242" y="15915"/>
                  </a:lnTo>
                  <a:lnTo>
                    <a:pt x="7318" y="15745"/>
                  </a:lnTo>
                  <a:lnTo>
                    <a:pt x="7386" y="15576"/>
                  </a:lnTo>
                  <a:lnTo>
                    <a:pt x="7454" y="15398"/>
                  </a:lnTo>
                  <a:lnTo>
                    <a:pt x="7505" y="15212"/>
                  </a:lnTo>
                  <a:lnTo>
                    <a:pt x="7547" y="15034"/>
                  </a:lnTo>
                  <a:lnTo>
                    <a:pt x="7581" y="14839"/>
                  </a:lnTo>
                  <a:lnTo>
                    <a:pt x="7598" y="14653"/>
                  </a:lnTo>
                  <a:lnTo>
                    <a:pt x="7615" y="14458"/>
                  </a:lnTo>
                  <a:lnTo>
                    <a:pt x="7623" y="14263"/>
                  </a:lnTo>
                  <a:lnTo>
                    <a:pt x="7615" y="14034"/>
                  </a:lnTo>
                  <a:lnTo>
                    <a:pt x="7598" y="13814"/>
                  </a:lnTo>
                  <a:lnTo>
                    <a:pt x="7564" y="13594"/>
                  </a:lnTo>
                  <a:lnTo>
                    <a:pt x="7521" y="13382"/>
                  </a:lnTo>
                  <a:lnTo>
                    <a:pt x="7462" y="13171"/>
                  </a:lnTo>
                  <a:lnTo>
                    <a:pt x="7394" y="12959"/>
                  </a:lnTo>
                  <a:lnTo>
                    <a:pt x="7310" y="12756"/>
                  </a:lnTo>
                  <a:lnTo>
                    <a:pt x="7225" y="12561"/>
                  </a:lnTo>
                  <a:lnTo>
                    <a:pt x="7115" y="12366"/>
                  </a:lnTo>
                  <a:lnTo>
                    <a:pt x="7005" y="12180"/>
                  </a:lnTo>
                  <a:lnTo>
                    <a:pt x="6878" y="12002"/>
                  </a:lnTo>
                  <a:lnTo>
                    <a:pt x="6742" y="11824"/>
                  </a:lnTo>
                  <a:lnTo>
                    <a:pt x="6598" y="11663"/>
                  </a:lnTo>
                  <a:lnTo>
                    <a:pt x="6446" y="11502"/>
                  </a:lnTo>
                  <a:lnTo>
                    <a:pt x="6276" y="11358"/>
                  </a:lnTo>
                  <a:lnTo>
                    <a:pt x="6107" y="11214"/>
                  </a:lnTo>
                  <a:lnTo>
                    <a:pt x="6107" y="2296"/>
                  </a:lnTo>
                  <a:lnTo>
                    <a:pt x="6099" y="2177"/>
                  </a:lnTo>
                  <a:lnTo>
                    <a:pt x="6090" y="2059"/>
                  </a:lnTo>
                  <a:lnTo>
                    <a:pt x="6073" y="1949"/>
                  </a:lnTo>
                  <a:lnTo>
                    <a:pt x="6056" y="1838"/>
                  </a:lnTo>
                  <a:lnTo>
                    <a:pt x="6031" y="1720"/>
                  </a:lnTo>
                  <a:lnTo>
                    <a:pt x="5997" y="1618"/>
                  </a:lnTo>
                  <a:lnTo>
                    <a:pt x="5963" y="1508"/>
                  </a:lnTo>
                  <a:lnTo>
                    <a:pt x="5921" y="1407"/>
                  </a:lnTo>
                  <a:lnTo>
                    <a:pt x="5878" y="1305"/>
                  </a:lnTo>
                  <a:lnTo>
                    <a:pt x="5828" y="1203"/>
                  </a:lnTo>
                  <a:lnTo>
                    <a:pt x="5768" y="1110"/>
                  </a:lnTo>
                  <a:lnTo>
                    <a:pt x="5709" y="1017"/>
                  </a:lnTo>
                  <a:lnTo>
                    <a:pt x="5650" y="924"/>
                  </a:lnTo>
                  <a:lnTo>
                    <a:pt x="5582" y="839"/>
                  </a:lnTo>
                  <a:lnTo>
                    <a:pt x="5506" y="754"/>
                  </a:lnTo>
                  <a:lnTo>
                    <a:pt x="5430" y="678"/>
                  </a:lnTo>
                  <a:lnTo>
                    <a:pt x="5353" y="602"/>
                  </a:lnTo>
                  <a:lnTo>
                    <a:pt x="5269" y="526"/>
                  </a:lnTo>
                  <a:lnTo>
                    <a:pt x="5184" y="458"/>
                  </a:lnTo>
                  <a:lnTo>
                    <a:pt x="5091" y="399"/>
                  </a:lnTo>
                  <a:lnTo>
                    <a:pt x="4998" y="331"/>
                  </a:lnTo>
                  <a:lnTo>
                    <a:pt x="4904" y="280"/>
                  </a:lnTo>
                  <a:lnTo>
                    <a:pt x="4803" y="229"/>
                  </a:lnTo>
                  <a:lnTo>
                    <a:pt x="4701" y="187"/>
                  </a:lnTo>
                  <a:lnTo>
                    <a:pt x="4600" y="145"/>
                  </a:lnTo>
                  <a:lnTo>
                    <a:pt x="4489" y="102"/>
                  </a:lnTo>
                  <a:lnTo>
                    <a:pt x="4379" y="77"/>
                  </a:lnTo>
                  <a:lnTo>
                    <a:pt x="4269" y="51"/>
                  </a:lnTo>
                  <a:lnTo>
                    <a:pt x="4159" y="26"/>
                  </a:lnTo>
                  <a:lnTo>
                    <a:pt x="4041" y="18"/>
                  </a:lnTo>
                  <a:lnTo>
                    <a:pt x="3930" y="9"/>
                  </a:lnTo>
                  <a:lnTo>
                    <a:pt x="38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024450" y="2676875"/>
              <a:ext cx="190600" cy="451875"/>
            </a:xfrm>
            <a:custGeom>
              <a:rect b="b" l="l" r="r" t="t"/>
              <a:pathLst>
                <a:path extrusionOk="0" fill="none" h="18075" w="7624">
                  <a:moveTo>
                    <a:pt x="6107" y="11214"/>
                  </a:moveTo>
                  <a:lnTo>
                    <a:pt x="6107" y="2296"/>
                  </a:lnTo>
                  <a:lnTo>
                    <a:pt x="6107" y="2296"/>
                  </a:lnTo>
                  <a:lnTo>
                    <a:pt x="6099" y="2177"/>
                  </a:lnTo>
                  <a:lnTo>
                    <a:pt x="6090" y="2059"/>
                  </a:lnTo>
                  <a:lnTo>
                    <a:pt x="6073" y="1949"/>
                  </a:lnTo>
                  <a:lnTo>
                    <a:pt x="6056" y="1838"/>
                  </a:lnTo>
                  <a:lnTo>
                    <a:pt x="6031" y="1720"/>
                  </a:lnTo>
                  <a:lnTo>
                    <a:pt x="5997" y="1618"/>
                  </a:lnTo>
                  <a:lnTo>
                    <a:pt x="5963" y="1508"/>
                  </a:lnTo>
                  <a:lnTo>
                    <a:pt x="5921" y="1407"/>
                  </a:lnTo>
                  <a:lnTo>
                    <a:pt x="5878" y="1305"/>
                  </a:lnTo>
                  <a:lnTo>
                    <a:pt x="5828" y="1203"/>
                  </a:lnTo>
                  <a:lnTo>
                    <a:pt x="5768" y="1110"/>
                  </a:lnTo>
                  <a:lnTo>
                    <a:pt x="5709" y="1017"/>
                  </a:lnTo>
                  <a:lnTo>
                    <a:pt x="5650" y="924"/>
                  </a:lnTo>
                  <a:lnTo>
                    <a:pt x="5582" y="839"/>
                  </a:lnTo>
                  <a:lnTo>
                    <a:pt x="5506" y="754"/>
                  </a:lnTo>
                  <a:lnTo>
                    <a:pt x="5430" y="678"/>
                  </a:lnTo>
                  <a:lnTo>
                    <a:pt x="5353" y="602"/>
                  </a:lnTo>
                  <a:lnTo>
                    <a:pt x="5269" y="526"/>
                  </a:lnTo>
                  <a:lnTo>
                    <a:pt x="5184" y="458"/>
                  </a:lnTo>
                  <a:lnTo>
                    <a:pt x="5091" y="399"/>
                  </a:lnTo>
                  <a:lnTo>
                    <a:pt x="4998" y="331"/>
                  </a:lnTo>
                  <a:lnTo>
                    <a:pt x="4904" y="280"/>
                  </a:lnTo>
                  <a:lnTo>
                    <a:pt x="4803" y="229"/>
                  </a:lnTo>
                  <a:lnTo>
                    <a:pt x="4701" y="187"/>
                  </a:lnTo>
                  <a:lnTo>
                    <a:pt x="4600" y="145"/>
                  </a:lnTo>
                  <a:lnTo>
                    <a:pt x="4489" y="102"/>
                  </a:lnTo>
                  <a:lnTo>
                    <a:pt x="4379" y="77"/>
                  </a:lnTo>
                  <a:lnTo>
                    <a:pt x="4269" y="51"/>
                  </a:lnTo>
                  <a:lnTo>
                    <a:pt x="4159" y="26"/>
                  </a:lnTo>
                  <a:lnTo>
                    <a:pt x="4041" y="18"/>
                  </a:lnTo>
                  <a:lnTo>
                    <a:pt x="3930" y="9"/>
                  </a:lnTo>
                  <a:lnTo>
                    <a:pt x="3812" y="1"/>
                  </a:lnTo>
                  <a:lnTo>
                    <a:pt x="3812" y="1"/>
                  </a:lnTo>
                  <a:lnTo>
                    <a:pt x="3693" y="9"/>
                  </a:lnTo>
                  <a:lnTo>
                    <a:pt x="3575" y="18"/>
                  </a:lnTo>
                  <a:lnTo>
                    <a:pt x="3456" y="26"/>
                  </a:lnTo>
                  <a:lnTo>
                    <a:pt x="3346" y="51"/>
                  </a:lnTo>
                  <a:lnTo>
                    <a:pt x="3236" y="77"/>
                  </a:lnTo>
                  <a:lnTo>
                    <a:pt x="3126" y="102"/>
                  </a:lnTo>
                  <a:lnTo>
                    <a:pt x="3024" y="145"/>
                  </a:lnTo>
                  <a:lnTo>
                    <a:pt x="2914" y="187"/>
                  </a:lnTo>
                  <a:lnTo>
                    <a:pt x="2812" y="229"/>
                  </a:lnTo>
                  <a:lnTo>
                    <a:pt x="2719" y="280"/>
                  </a:lnTo>
                  <a:lnTo>
                    <a:pt x="2618" y="331"/>
                  </a:lnTo>
                  <a:lnTo>
                    <a:pt x="2525" y="399"/>
                  </a:lnTo>
                  <a:lnTo>
                    <a:pt x="2440" y="458"/>
                  </a:lnTo>
                  <a:lnTo>
                    <a:pt x="2347" y="526"/>
                  </a:lnTo>
                  <a:lnTo>
                    <a:pt x="2270" y="602"/>
                  </a:lnTo>
                  <a:lnTo>
                    <a:pt x="2186" y="678"/>
                  </a:lnTo>
                  <a:lnTo>
                    <a:pt x="2110" y="754"/>
                  </a:lnTo>
                  <a:lnTo>
                    <a:pt x="2042" y="839"/>
                  </a:lnTo>
                  <a:lnTo>
                    <a:pt x="1974" y="924"/>
                  </a:lnTo>
                  <a:lnTo>
                    <a:pt x="1906" y="1017"/>
                  </a:lnTo>
                  <a:lnTo>
                    <a:pt x="1847" y="1110"/>
                  </a:lnTo>
                  <a:lnTo>
                    <a:pt x="1796" y="1203"/>
                  </a:lnTo>
                  <a:lnTo>
                    <a:pt x="1745" y="1305"/>
                  </a:lnTo>
                  <a:lnTo>
                    <a:pt x="1695" y="1407"/>
                  </a:lnTo>
                  <a:lnTo>
                    <a:pt x="1652" y="1508"/>
                  </a:lnTo>
                  <a:lnTo>
                    <a:pt x="1618" y="1618"/>
                  </a:lnTo>
                  <a:lnTo>
                    <a:pt x="1584" y="1720"/>
                  </a:lnTo>
                  <a:lnTo>
                    <a:pt x="1559" y="1838"/>
                  </a:lnTo>
                  <a:lnTo>
                    <a:pt x="1542" y="1949"/>
                  </a:lnTo>
                  <a:lnTo>
                    <a:pt x="1525" y="2059"/>
                  </a:lnTo>
                  <a:lnTo>
                    <a:pt x="1517" y="2177"/>
                  </a:lnTo>
                  <a:lnTo>
                    <a:pt x="1517" y="2296"/>
                  </a:lnTo>
                  <a:lnTo>
                    <a:pt x="1517" y="11214"/>
                  </a:lnTo>
                  <a:lnTo>
                    <a:pt x="1517" y="11214"/>
                  </a:lnTo>
                  <a:lnTo>
                    <a:pt x="1339" y="11358"/>
                  </a:lnTo>
                  <a:lnTo>
                    <a:pt x="1178" y="11502"/>
                  </a:lnTo>
                  <a:lnTo>
                    <a:pt x="1017" y="11663"/>
                  </a:lnTo>
                  <a:lnTo>
                    <a:pt x="873" y="11824"/>
                  </a:lnTo>
                  <a:lnTo>
                    <a:pt x="737" y="12002"/>
                  </a:lnTo>
                  <a:lnTo>
                    <a:pt x="610" y="12180"/>
                  </a:lnTo>
                  <a:lnTo>
                    <a:pt x="500" y="12366"/>
                  </a:lnTo>
                  <a:lnTo>
                    <a:pt x="399" y="12561"/>
                  </a:lnTo>
                  <a:lnTo>
                    <a:pt x="306" y="12756"/>
                  </a:lnTo>
                  <a:lnTo>
                    <a:pt x="229" y="12959"/>
                  </a:lnTo>
                  <a:lnTo>
                    <a:pt x="153" y="13171"/>
                  </a:lnTo>
                  <a:lnTo>
                    <a:pt x="102" y="13382"/>
                  </a:lnTo>
                  <a:lnTo>
                    <a:pt x="51" y="13594"/>
                  </a:lnTo>
                  <a:lnTo>
                    <a:pt x="26" y="13814"/>
                  </a:lnTo>
                  <a:lnTo>
                    <a:pt x="1" y="14034"/>
                  </a:lnTo>
                  <a:lnTo>
                    <a:pt x="1" y="14263"/>
                  </a:lnTo>
                  <a:lnTo>
                    <a:pt x="1" y="14263"/>
                  </a:lnTo>
                  <a:lnTo>
                    <a:pt x="1" y="14458"/>
                  </a:lnTo>
                  <a:lnTo>
                    <a:pt x="18" y="14653"/>
                  </a:lnTo>
                  <a:lnTo>
                    <a:pt x="43" y="14839"/>
                  </a:lnTo>
                  <a:lnTo>
                    <a:pt x="77" y="15034"/>
                  </a:lnTo>
                  <a:lnTo>
                    <a:pt x="119" y="15212"/>
                  </a:lnTo>
                  <a:lnTo>
                    <a:pt x="170" y="15398"/>
                  </a:lnTo>
                  <a:lnTo>
                    <a:pt x="229" y="15576"/>
                  </a:lnTo>
                  <a:lnTo>
                    <a:pt x="297" y="15745"/>
                  </a:lnTo>
                  <a:lnTo>
                    <a:pt x="373" y="15915"/>
                  </a:lnTo>
                  <a:lnTo>
                    <a:pt x="458" y="16076"/>
                  </a:lnTo>
                  <a:lnTo>
                    <a:pt x="551" y="16236"/>
                  </a:lnTo>
                  <a:lnTo>
                    <a:pt x="653" y="16389"/>
                  </a:lnTo>
                  <a:lnTo>
                    <a:pt x="754" y="16541"/>
                  </a:lnTo>
                  <a:lnTo>
                    <a:pt x="865" y="16685"/>
                  </a:lnTo>
                  <a:lnTo>
                    <a:pt x="992" y="16821"/>
                  </a:lnTo>
                  <a:lnTo>
                    <a:pt x="1119" y="16956"/>
                  </a:lnTo>
                  <a:lnTo>
                    <a:pt x="1246" y="17083"/>
                  </a:lnTo>
                  <a:lnTo>
                    <a:pt x="1390" y="17202"/>
                  </a:lnTo>
                  <a:lnTo>
                    <a:pt x="1534" y="17321"/>
                  </a:lnTo>
                  <a:lnTo>
                    <a:pt x="1678" y="17422"/>
                  </a:lnTo>
                  <a:lnTo>
                    <a:pt x="1830" y="17524"/>
                  </a:lnTo>
                  <a:lnTo>
                    <a:pt x="1991" y="17617"/>
                  </a:lnTo>
                  <a:lnTo>
                    <a:pt x="2160" y="17702"/>
                  </a:lnTo>
                  <a:lnTo>
                    <a:pt x="2330" y="17778"/>
                  </a:lnTo>
                  <a:lnTo>
                    <a:pt x="2499" y="17846"/>
                  </a:lnTo>
                  <a:lnTo>
                    <a:pt x="2677" y="17905"/>
                  </a:lnTo>
                  <a:lnTo>
                    <a:pt x="2855" y="17956"/>
                  </a:lnTo>
                  <a:lnTo>
                    <a:pt x="3041" y="17998"/>
                  </a:lnTo>
                  <a:lnTo>
                    <a:pt x="3227" y="18032"/>
                  </a:lnTo>
                  <a:lnTo>
                    <a:pt x="3422" y="18057"/>
                  </a:lnTo>
                  <a:lnTo>
                    <a:pt x="3617" y="18074"/>
                  </a:lnTo>
                  <a:lnTo>
                    <a:pt x="3812" y="18074"/>
                  </a:lnTo>
                  <a:lnTo>
                    <a:pt x="3812" y="18074"/>
                  </a:lnTo>
                  <a:lnTo>
                    <a:pt x="4007" y="18074"/>
                  </a:lnTo>
                  <a:lnTo>
                    <a:pt x="4201" y="18057"/>
                  </a:lnTo>
                  <a:lnTo>
                    <a:pt x="4388" y="18032"/>
                  </a:lnTo>
                  <a:lnTo>
                    <a:pt x="4574" y="17998"/>
                  </a:lnTo>
                  <a:lnTo>
                    <a:pt x="4760" y="17956"/>
                  </a:lnTo>
                  <a:lnTo>
                    <a:pt x="4938" y="17905"/>
                  </a:lnTo>
                  <a:lnTo>
                    <a:pt x="5116" y="17846"/>
                  </a:lnTo>
                  <a:lnTo>
                    <a:pt x="5294" y="17778"/>
                  </a:lnTo>
                  <a:lnTo>
                    <a:pt x="5463" y="17702"/>
                  </a:lnTo>
                  <a:lnTo>
                    <a:pt x="5624" y="17617"/>
                  </a:lnTo>
                  <a:lnTo>
                    <a:pt x="5785" y="17524"/>
                  </a:lnTo>
                  <a:lnTo>
                    <a:pt x="5938" y="17422"/>
                  </a:lnTo>
                  <a:lnTo>
                    <a:pt x="6090" y="17321"/>
                  </a:lnTo>
                  <a:lnTo>
                    <a:pt x="6234" y="17202"/>
                  </a:lnTo>
                  <a:lnTo>
                    <a:pt x="6370" y="17083"/>
                  </a:lnTo>
                  <a:lnTo>
                    <a:pt x="6505" y="16956"/>
                  </a:lnTo>
                  <a:lnTo>
                    <a:pt x="6632" y="16821"/>
                  </a:lnTo>
                  <a:lnTo>
                    <a:pt x="6751" y="16685"/>
                  </a:lnTo>
                  <a:lnTo>
                    <a:pt x="6861" y="16541"/>
                  </a:lnTo>
                  <a:lnTo>
                    <a:pt x="6971" y="16389"/>
                  </a:lnTo>
                  <a:lnTo>
                    <a:pt x="7073" y="16236"/>
                  </a:lnTo>
                  <a:lnTo>
                    <a:pt x="7157" y="16076"/>
                  </a:lnTo>
                  <a:lnTo>
                    <a:pt x="7242" y="15915"/>
                  </a:lnTo>
                  <a:lnTo>
                    <a:pt x="7318" y="15745"/>
                  </a:lnTo>
                  <a:lnTo>
                    <a:pt x="7386" y="15576"/>
                  </a:lnTo>
                  <a:lnTo>
                    <a:pt x="7454" y="15398"/>
                  </a:lnTo>
                  <a:lnTo>
                    <a:pt x="7505" y="15212"/>
                  </a:lnTo>
                  <a:lnTo>
                    <a:pt x="7547" y="15034"/>
                  </a:lnTo>
                  <a:lnTo>
                    <a:pt x="7581" y="14839"/>
                  </a:lnTo>
                  <a:lnTo>
                    <a:pt x="7598" y="14653"/>
                  </a:lnTo>
                  <a:lnTo>
                    <a:pt x="7615" y="14458"/>
                  </a:lnTo>
                  <a:lnTo>
                    <a:pt x="7623" y="14263"/>
                  </a:lnTo>
                  <a:lnTo>
                    <a:pt x="7623" y="14263"/>
                  </a:lnTo>
                  <a:lnTo>
                    <a:pt x="7615" y="14034"/>
                  </a:lnTo>
                  <a:lnTo>
                    <a:pt x="7598" y="13814"/>
                  </a:lnTo>
                  <a:lnTo>
                    <a:pt x="7564" y="13594"/>
                  </a:lnTo>
                  <a:lnTo>
                    <a:pt x="7521" y="13382"/>
                  </a:lnTo>
                  <a:lnTo>
                    <a:pt x="7462" y="13171"/>
                  </a:lnTo>
                  <a:lnTo>
                    <a:pt x="7394" y="12959"/>
                  </a:lnTo>
                  <a:lnTo>
                    <a:pt x="7310" y="12756"/>
                  </a:lnTo>
                  <a:lnTo>
                    <a:pt x="7225" y="12561"/>
                  </a:lnTo>
                  <a:lnTo>
                    <a:pt x="7115" y="12366"/>
                  </a:lnTo>
                  <a:lnTo>
                    <a:pt x="7005" y="12180"/>
                  </a:lnTo>
                  <a:lnTo>
                    <a:pt x="6878" y="12002"/>
                  </a:lnTo>
                  <a:lnTo>
                    <a:pt x="6742" y="11824"/>
                  </a:lnTo>
                  <a:lnTo>
                    <a:pt x="6598" y="11663"/>
                  </a:lnTo>
                  <a:lnTo>
                    <a:pt x="6446" y="11502"/>
                  </a:lnTo>
                  <a:lnTo>
                    <a:pt x="6276" y="11358"/>
                  </a:lnTo>
                  <a:lnTo>
                    <a:pt x="6107" y="11214"/>
                  </a:lnTo>
                  <a:lnTo>
                    <a:pt x="6107" y="1121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079925" y="2721125"/>
              <a:ext cx="79425" cy="352150"/>
            </a:xfrm>
            <a:custGeom>
              <a:rect b="b" l="l" r="r" t="t"/>
              <a:pathLst>
                <a:path extrusionOk="0" fill="none" h="14086" w="3177">
                  <a:moveTo>
                    <a:pt x="1593" y="14085"/>
                  </a:moveTo>
                  <a:lnTo>
                    <a:pt x="1593" y="14085"/>
                  </a:lnTo>
                  <a:lnTo>
                    <a:pt x="1432" y="14077"/>
                  </a:lnTo>
                  <a:lnTo>
                    <a:pt x="1271" y="14051"/>
                  </a:lnTo>
                  <a:lnTo>
                    <a:pt x="1119" y="14009"/>
                  </a:lnTo>
                  <a:lnTo>
                    <a:pt x="975" y="13958"/>
                  </a:lnTo>
                  <a:lnTo>
                    <a:pt x="831" y="13891"/>
                  </a:lnTo>
                  <a:lnTo>
                    <a:pt x="704" y="13806"/>
                  </a:lnTo>
                  <a:lnTo>
                    <a:pt x="577" y="13721"/>
                  </a:lnTo>
                  <a:lnTo>
                    <a:pt x="466" y="13620"/>
                  </a:lnTo>
                  <a:lnTo>
                    <a:pt x="365" y="13501"/>
                  </a:lnTo>
                  <a:lnTo>
                    <a:pt x="272" y="13382"/>
                  </a:lnTo>
                  <a:lnTo>
                    <a:pt x="195" y="13247"/>
                  </a:lnTo>
                  <a:lnTo>
                    <a:pt x="128" y="13111"/>
                  </a:lnTo>
                  <a:lnTo>
                    <a:pt x="77" y="12967"/>
                  </a:lnTo>
                  <a:lnTo>
                    <a:pt x="34" y="12815"/>
                  </a:lnTo>
                  <a:lnTo>
                    <a:pt x="9" y="12654"/>
                  </a:lnTo>
                  <a:lnTo>
                    <a:pt x="1" y="12493"/>
                  </a:lnTo>
                  <a:lnTo>
                    <a:pt x="1" y="12493"/>
                  </a:lnTo>
                  <a:lnTo>
                    <a:pt x="9" y="12366"/>
                  </a:lnTo>
                  <a:lnTo>
                    <a:pt x="26" y="12239"/>
                  </a:lnTo>
                  <a:lnTo>
                    <a:pt x="43" y="12120"/>
                  </a:lnTo>
                  <a:lnTo>
                    <a:pt x="77" y="12002"/>
                  </a:lnTo>
                  <a:lnTo>
                    <a:pt x="119" y="11883"/>
                  </a:lnTo>
                  <a:lnTo>
                    <a:pt x="178" y="11773"/>
                  </a:lnTo>
                  <a:lnTo>
                    <a:pt x="229" y="11672"/>
                  </a:lnTo>
                  <a:lnTo>
                    <a:pt x="297" y="11570"/>
                  </a:lnTo>
                  <a:lnTo>
                    <a:pt x="373" y="11468"/>
                  </a:lnTo>
                  <a:lnTo>
                    <a:pt x="458" y="11384"/>
                  </a:lnTo>
                  <a:lnTo>
                    <a:pt x="543" y="11299"/>
                  </a:lnTo>
                  <a:lnTo>
                    <a:pt x="636" y="11223"/>
                  </a:lnTo>
                  <a:lnTo>
                    <a:pt x="737" y="11155"/>
                  </a:lnTo>
                  <a:lnTo>
                    <a:pt x="839" y="11096"/>
                  </a:lnTo>
                  <a:lnTo>
                    <a:pt x="949" y="11045"/>
                  </a:lnTo>
                  <a:lnTo>
                    <a:pt x="1059" y="10994"/>
                  </a:lnTo>
                  <a:lnTo>
                    <a:pt x="1059" y="526"/>
                  </a:lnTo>
                  <a:lnTo>
                    <a:pt x="1059" y="526"/>
                  </a:lnTo>
                  <a:lnTo>
                    <a:pt x="1059" y="475"/>
                  </a:lnTo>
                  <a:lnTo>
                    <a:pt x="1068" y="424"/>
                  </a:lnTo>
                  <a:lnTo>
                    <a:pt x="1085" y="373"/>
                  </a:lnTo>
                  <a:lnTo>
                    <a:pt x="1102" y="323"/>
                  </a:lnTo>
                  <a:lnTo>
                    <a:pt x="1152" y="229"/>
                  </a:lnTo>
                  <a:lnTo>
                    <a:pt x="1212" y="153"/>
                  </a:lnTo>
                  <a:lnTo>
                    <a:pt x="1296" y="85"/>
                  </a:lnTo>
                  <a:lnTo>
                    <a:pt x="1381" y="43"/>
                  </a:lnTo>
                  <a:lnTo>
                    <a:pt x="1432" y="18"/>
                  </a:lnTo>
                  <a:lnTo>
                    <a:pt x="1483" y="9"/>
                  </a:lnTo>
                  <a:lnTo>
                    <a:pt x="1534" y="1"/>
                  </a:lnTo>
                  <a:lnTo>
                    <a:pt x="1593" y="1"/>
                  </a:lnTo>
                  <a:lnTo>
                    <a:pt x="1593" y="1"/>
                  </a:lnTo>
                  <a:lnTo>
                    <a:pt x="1644" y="1"/>
                  </a:lnTo>
                  <a:lnTo>
                    <a:pt x="1694" y="9"/>
                  </a:lnTo>
                  <a:lnTo>
                    <a:pt x="1745" y="18"/>
                  </a:lnTo>
                  <a:lnTo>
                    <a:pt x="1796" y="43"/>
                  </a:lnTo>
                  <a:lnTo>
                    <a:pt x="1889" y="85"/>
                  </a:lnTo>
                  <a:lnTo>
                    <a:pt x="1966" y="153"/>
                  </a:lnTo>
                  <a:lnTo>
                    <a:pt x="2033" y="229"/>
                  </a:lnTo>
                  <a:lnTo>
                    <a:pt x="2076" y="323"/>
                  </a:lnTo>
                  <a:lnTo>
                    <a:pt x="2093" y="373"/>
                  </a:lnTo>
                  <a:lnTo>
                    <a:pt x="2109" y="424"/>
                  </a:lnTo>
                  <a:lnTo>
                    <a:pt x="2118" y="475"/>
                  </a:lnTo>
                  <a:lnTo>
                    <a:pt x="2118" y="526"/>
                  </a:lnTo>
                  <a:lnTo>
                    <a:pt x="2118" y="10994"/>
                  </a:lnTo>
                  <a:lnTo>
                    <a:pt x="2118" y="10994"/>
                  </a:lnTo>
                  <a:lnTo>
                    <a:pt x="2237" y="11045"/>
                  </a:lnTo>
                  <a:lnTo>
                    <a:pt x="2338" y="11096"/>
                  </a:lnTo>
                  <a:lnTo>
                    <a:pt x="2448" y="11155"/>
                  </a:lnTo>
                  <a:lnTo>
                    <a:pt x="2541" y="11223"/>
                  </a:lnTo>
                  <a:lnTo>
                    <a:pt x="2635" y="11299"/>
                  </a:lnTo>
                  <a:lnTo>
                    <a:pt x="2728" y="11384"/>
                  </a:lnTo>
                  <a:lnTo>
                    <a:pt x="2804" y="11468"/>
                  </a:lnTo>
                  <a:lnTo>
                    <a:pt x="2880" y="11570"/>
                  </a:lnTo>
                  <a:lnTo>
                    <a:pt x="2948" y="11672"/>
                  </a:lnTo>
                  <a:lnTo>
                    <a:pt x="3007" y="11773"/>
                  </a:lnTo>
                  <a:lnTo>
                    <a:pt x="3058" y="11883"/>
                  </a:lnTo>
                  <a:lnTo>
                    <a:pt x="3100" y="12002"/>
                  </a:lnTo>
                  <a:lnTo>
                    <a:pt x="3134" y="12120"/>
                  </a:lnTo>
                  <a:lnTo>
                    <a:pt x="3160" y="12239"/>
                  </a:lnTo>
                  <a:lnTo>
                    <a:pt x="3177" y="12366"/>
                  </a:lnTo>
                  <a:lnTo>
                    <a:pt x="3177" y="12493"/>
                  </a:lnTo>
                  <a:lnTo>
                    <a:pt x="3177" y="12493"/>
                  </a:lnTo>
                  <a:lnTo>
                    <a:pt x="3168" y="12654"/>
                  </a:lnTo>
                  <a:lnTo>
                    <a:pt x="3143" y="12815"/>
                  </a:lnTo>
                  <a:lnTo>
                    <a:pt x="3109" y="12967"/>
                  </a:lnTo>
                  <a:lnTo>
                    <a:pt x="3050" y="13111"/>
                  </a:lnTo>
                  <a:lnTo>
                    <a:pt x="2990" y="13247"/>
                  </a:lnTo>
                  <a:lnTo>
                    <a:pt x="2906" y="13382"/>
                  </a:lnTo>
                  <a:lnTo>
                    <a:pt x="2812" y="13501"/>
                  </a:lnTo>
                  <a:lnTo>
                    <a:pt x="2711" y="13620"/>
                  </a:lnTo>
                  <a:lnTo>
                    <a:pt x="2601" y="13721"/>
                  </a:lnTo>
                  <a:lnTo>
                    <a:pt x="2474" y="13806"/>
                  </a:lnTo>
                  <a:lnTo>
                    <a:pt x="2347" y="13891"/>
                  </a:lnTo>
                  <a:lnTo>
                    <a:pt x="2211" y="13958"/>
                  </a:lnTo>
                  <a:lnTo>
                    <a:pt x="2059" y="14009"/>
                  </a:lnTo>
                  <a:lnTo>
                    <a:pt x="1906" y="14051"/>
                  </a:lnTo>
                  <a:lnTo>
                    <a:pt x="1754" y="14077"/>
                  </a:lnTo>
                  <a:lnTo>
                    <a:pt x="1593" y="14085"/>
                  </a:lnTo>
                  <a:lnTo>
                    <a:pt x="1593" y="1408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3119725" y="30732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22"/>
          <p:cNvGrpSpPr/>
          <p:nvPr/>
        </p:nvGrpSpPr>
        <p:grpSpPr>
          <a:xfrm>
            <a:off x="6654028" y="1314138"/>
            <a:ext cx="1371300" cy="1252475"/>
            <a:chOff x="6654028" y="1314138"/>
            <a:chExt cx="1371300" cy="1252475"/>
          </a:xfrm>
        </p:grpSpPr>
        <p:sp>
          <p:nvSpPr>
            <p:cNvPr id="889" name="Google Shape;889;p22"/>
            <p:cNvSpPr txBox="1"/>
            <p:nvPr/>
          </p:nvSpPr>
          <p:spPr>
            <a:xfrm>
              <a:off x="6896550" y="1811675"/>
              <a:ext cx="1085700" cy="48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chemeClr val="lt1"/>
                  </a:solidFill>
                  <a:latin typeface="Fira Sans Extra Condensed"/>
                  <a:ea typeface="Fira Sans Extra Condensed"/>
                  <a:cs typeface="Fira Sans Extra Condensed"/>
                  <a:sym typeface="Fira Sans Extra Condensed"/>
                </a:rPr>
                <a:t>21°</a:t>
              </a:r>
              <a:endParaRPr b="1" sz="4800">
                <a:solidFill>
                  <a:schemeClr val="lt1"/>
                </a:solidFill>
                <a:latin typeface="Fira Sans Extra Condensed"/>
                <a:ea typeface="Fira Sans Extra Condensed"/>
                <a:cs typeface="Fira Sans Extra Condensed"/>
                <a:sym typeface="Fira Sans Extra Condensed"/>
              </a:endParaRPr>
            </a:p>
          </p:txBody>
        </p:sp>
        <p:sp>
          <p:nvSpPr>
            <p:cNvPr id="890" name="Google Shape;890;p22"/>
            <p:cNvSpPr txBox="1"/>
            <p:nvPr/>
          </p:nvSpPr>
          <p:spPr>
            <a:xfrm>
              <a:off x="6654028" y="2309513"/>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Partly cloudy</a:t>
              </a:r>
              <a:endParaRPr>
                <a:solidFill>
                  <a:schemeClr val="lt1"/>
                </a:solidFill>
                <a:latin typeface="Roboto"/>
                <a:ea typeface="Roboto"/>
                <a:cs typeface="Roboto"/>
                <a:sym typeface="Roboto"/>
              </a:endParaRPr>
            </a:p>
          </p:txBody>
        </p:sp>
        <p:sp>
          <p:nvSpPr>
            <p:cNvPr id="891" name="Google Shape;891;p22"/>
            <p:cNvSpPr txBox="1"/>
            <p:nvPr/>
          </p:nvSpPr>
          <p:spPr>
            <a:xfrm>
              <a:off x="6654028" y="1314138"/>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Saturn</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892" name="Google Shape;892;p22"/>
          <p:cNvGrpSpPr/>
          <p:nvPr/>
        </p:nvGrpSpPr>
        <p:grpSpPr>
          <a:xfrm>
            <a:off x="4226996" y="3807235"/>
            <a:ext cx="180403" cy="427700"/>
            <a:chOff x="3024450" y="2676875"/>
            <a:chExt cx="190600" cy="451875"/>
          </a:xfrm>
        </p:grpSpPr>
        <p:sp>
          <p:nvSpPr>
            <p:cNvPr id="893" name="Google Shape;893;p22"/>
            <p:cNvSpPr/>
            <p:nvPr/>
          </p:nvSpPr>
          <p:spPr>
            <a:xfrm>
              <a:off x="3106400" y="3020100"/>
              <a:ext cx="26475" cy="26700"/>
            </a:xfrm>
            <a:custGeom>
              <a:rect b="b" l="l" r="r" t="t"/>
              <a:pathLst>
                <a:path extrusionOk="0" h="1068" w="1059">
                  <a:moveTo>
                    <a:pt x="534" y="1"/>
                  </a:moveTo>
                  <a:lnTo>
                    <a:pt x="475" y="9"/>
                  </a:lnTo>
                  <a:lnTo>
                    <a:pt x="424" y="17"/>
                  </a:lnTo>
                  <a:lnTo>
                    <a:pt x="373" y="26"/>
                  </a:lnTo>
                  <a:lnTo>
                    <a:pt x="322" y="43"/>
                  </a:lnTo>
                  <a:lnTo>
                    <a:pt x="237" y="94"/>
                  </a:lnTo>
                  <a:lnTo>
                    <a:pt x="153" y="161"/>
                  </a:lnTo>
                  <a:lnTo>
                    <a:pt x="93" y="238"/>
                  </a:lnTo>
                  <a:lnTo>
                    <a:pt x="43" y="331"/>
                  </a:lnTo>
                  <a:lnTo>
                    <a:pt x="26" y="373"/>
                  </a:lnTo>
                  <a:lnTo>
                    <a:pt x="9" y="424"/>
                  </a:lnTo>
                  <a:lnTo>
                    <a:pt x="0" y="483"/>
                  </a:lnTo>
                  <a:lnTo>
                    <a:pt x="0" y="534"/>
                  </a:lnTo>
                  <a:lnTo>
                    <a:pt x="0" y="585"/>
                  </a:lnTo>
                  <a:lnTo>
                    <a:pt x="9" y="644"/>
                  </a:lnTo>
                  <a:lnTo>
                    <a:pt x="26" y="695"/>
                  </a:lnTo>
                  <a:lnTo>
                    <a:pt x="43" y="737"/>
                  </a:lnTo>
                  <a:lnTo>
                    <a:pt x="93" y="831"/>
                  </a:lnTo>
                  <a:lnTo>
                    <a:pt x="153" y="907"/>
                  </a:lnTo>
                  <a:lnTo>
                    <a:pt x="237" y="974"/>
                  </a:lnTo>
                  <a:lnTo>
                    <a:pt x="322" y="1025"/>
                  </a:lnTo>
                  <a:lnTo>
                    <a:pt x="373" y="1042"/>
                  </a:lnTo>
                  <a:lnTo>
                    <a:pt x="424" y="1051"/>
                  </a:lnTo>
                  <a:lnTo>
                    <a:pt x="475" y="1059"/>
                  </a:lnTo>
                  <a:lnTo>
                    <a:pt x="534" y="1068"/>
                  </a:lnTo>
                  <a:lnTo>
                    <a:pt x="585" y="1059"/>
                  </a:lnTo>
                  <a:lnTo>
                    <a:pt x="635" y="1051"/>
                  </a:lnTo>
                  <a:lnTo>
                    <a:pt x="686" y="1042"/>
                  </a:lnTo>
                  <a:lnTo>
                    <a:pt x="737" y="1025"/>
                  </a:lnTo>
                  <a:lnTo>
                    <a:pt x="830" y="974"/>
                  </a:lnTo>
                  <a:lnTo>
                    <a:pt x="907" y="907"/>
                  </a:lnTo>
                  <a:lnTo>
                    <a:pt x="974" y="831"/>
                  </a:lnTo>
                  <a:lnTo>
                    <a:pt x="1017" y="737"/>
                  </a:lnTo>
                  <a:lnTo>
                    <a:pt x="1034" y="695"/>
                  </a:lnTo>
                  <a:lnTo>
                    <a:pt x="1050" y="644"/>
                  </a:lnTo>
                  <a:lnTo>
                    <a:pt x="1059" y="585"/>
                  </a:lnTo>
                  <a:lnTo>
                    <a:pt x="1059" y="534"/>
                  </a:lnTo>
                  <a:lnTo>
                    <a:pt x="1059" y="483"/>
                  </a:lnTo>
                  <a:lnTo>
                    <a:pt x="1050" y="424"/>
                  </a:lnTo>
                  <a:lnTo>
                    <a:pt x="1034" y="373"/>
                  </a:lnTo>
                  <a:lnTo>
                    <a:pt x="1017" y="331"/>
                  </a:lnTo>
                  <a:lnTo>
                    <a:pt x="974" y="238"/>
                  </a:lnTo>
                  <a:lnTo>
                    <a:pt x="907" y="161"/>
                  </a:lnTo>
                  <a:lnTo>
                    <a:pt x="830" y="94"/>
                  </a:lnTo>
                  <a:lnTo>
                    <a:pt x="737" y="43"/>
                  </a:lnTo>
                  <a:lnTo>
                    <a:pt x="686" y="26"/>
                  </a:lnTo>
                  <a:lnTo>
                    <a:pt x="635" y="17"/>
                  </a:lnTo>
                  <a:lnTo>
                    <a:pt x="585"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3106400" y="3020100"/>
              <a:ext cx="26475" cy="26700"/>
            </a:xfrm>
            <a:custGeom>
              <a:rect b="b" l="l" r="r" t="t"/>
              <a:pathLst>
                <a:path extrusionOk="0" fill="none" h="1068" w="1059">
                  <a:moveTo>
                    <a:pt x="1059" y="534"/>
                  </a:moveTo>
                  <a:lnTo>
                    <a:pt x="1059" y="534"/>
                  </a:lnTo>
                  <a:lnTo>
                    <a:pt x="1059" y="585"/>
                  </a:lnTo>
                  <a:lnTo>
                    <a:pt x="1050" y="644"/>
                  </a:lnTo>
                  <a:lnTo>
                    <a:pt x="1034" y="695"/>
                  </a:lnTo>
                  <a:lnTo>
                    <a:pt x="1017" y="737"/>
                  </a:lnTo>
                  <a:lnTo>
                    <a:pt x="974" y="831"/>
                  </a:lnTo>
                  <a:lnTo>
                    <a:pt x="907" y="907"/>
                  </a:lnTo>
                  <a:lnTo>
                    <a:pt x="830" y="974"/>
                  </a:lnTo>
                  <a:lnTo>
                    <a:pt x="737" y="1025"/>
                  </a:lnTo>
                  <a:lnTo>
                    <a:pt x="686" y="1042"/>
                  </a:lnTo>
                  <a:lnTo>
                    <a:pt x="635" y="1051"/>
                  </a:lnTo>
                  <a:lnTo>
                    <a:pt x="585" y="1059"/>
                  </a:lnTo>
                  <a:lnTo>
                    <a:pt x="534" y="1068"/>
                  </a:lnTo>
                  <a:lnTo>
                    <a:pt x="534" y="1068"/>
                  </a:lnTo>
                  <a:lnTo>
                    <a:pt x="475" y="1059"/>
                  </a:lnTo>
                  <a:lnTo>
                    <a:pt x="424" y="1051"/>
                  </a:lnTo>
                  <a:lnTo>
                    <a:pt x="373" y="1042"/>
                  </a:lnTo>
                  <a:lnTo>
                    <a:pt x="322" y="1025"/>
                  </a:lnTo>
                  <a:lnTo>
                    <a:pt x="237" y="974"/>
                  </a:lnTo>
                  <a:lnTo>
                    <a:pt x="153" y="907"/>
                  </a:lnTo>
                  <a:lnTo>
                    <a:pt x="93" y="831"/>
                  </a:lnTo>
                  <a:lnTo>
                    <a:pt x="43" y="737"/>
                  </a:lnTo>
                  <a:lnTo>
                    <a:pt x="26" y="695"/>
                  </a:lnTo>
                  <a:lnTo>
                    <a:pt x="9" y="644"/>
                  </a:lnTo>
                  <a:lnTo>
                    <a:pt x="0" y="585"/>
                  </a:lnTo>
                  <a:lnTo>
                    <a:pt x="0" y="534"/>
                  </a:lnTo>
                  <a:lnTo>
                    <a:pt x="0" y="534"/>
                  </a:lnTo>
                  <a:lnTo>
                    <a:pt x="0" y="483"/>
                  </a:lnTo>
                  <a:lnTo>
                    <a:pt x="9" y="424"/>
                  </a:lnTo>
                  <a:lnTo>
                    <a:pt x="26" y="373"/>
                  </a:lnTo>
                  <a:lnTo>
                    <a:pt x="43" y="331"/>
                  </a:lnTo>
                  <a:lnTo>
                    <a:pt x="93" y="238"/>
                  </a:lnTo>
                  <a:lnTo>
                    <a:pt x="153" y="161"/>
                  </a:lnTo>
                  <a:lnTo>
                    <a:pt x="237" y="94"/>
                  </a:lnTo>
                  <a:lnTo>
                    <a:pt x="322" y="43"/>
                  </a:lnTo>
                  <a:lnTo>
                    <a:pt x="373" y="26"/>
                  </a:lnTo>
                  <a:lnTo>
                    <a:pt x="424" y="17"/>
                  </a:lnTo>
                  <a:lnTo>
                    <a:pt x="475" y="9"/>
                  </a:lnTo>
                  <a:lnTo>
                    <a:pt x="534" y="1"/>
                  </a:lnTo>
                  <a:lnTo>
                    <a:pt x="534" y="1"/>
                  </a:lnTo>
                  <a:lnTo>
                    <a:pt x="585" y="9"/>
                  </a:lnTo>
                  <a:lnTo>
                    <a:pt x="635" y="17"/>
                  </a:lnTo>
                  <a:lnTo>
                    <a:pt x="686" y="26"/>
                  </a:lnTo>
                  <a:lnTo>
                    <a:pt x="737" y="43"/>
                  </a:lnTo>
                  <a:lnTo>
                    <a:pt x="830" y="94"/>
                  </a:lnTo>
                  <a:lnTo>
                    <a:pt x="907" y="161"/>
                  </a:lnTo>
                  <a:lnTo>
                    <a:pt x="974" y="238"/>
                  </a:lnTo>
                  <a:lnTo>
                    <a:pt x="1017" y="331"/>
                  </a:lnTo>
                  <a:lnTo>
                    <a:pt x="1034" y="373"/>
                  </a:lnTo>
                  <a:lnTo>
                    <a:pt x="1050" y="424"/>
                  </a:lnTo>
                  <a:lnTo>
                    <a:pt x="1059" y="483"/>
                  </a:lnTo>
                  <a:lnTo>
                    <a:pt x="1059" y="534"/>
                  </a:lnTo>
                  <a:lnTo>
                    <a:pt x="1059" y="53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3132850" y="30334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
            <p:cNvSpPr/>
            <p:nvPr/>
          </p:nvSpPr>
          <p:spPr>
            <a:xfrm>
              <a:off x="3024450" y="2676875"/>
              <a:ext cx="190600" cy="451875"/>
            </a:xfrm>
            <a:custGeom>
              <a:rect b="b" l="l" r="r" t="t"/>
              <a:pathLst>
                <a:path extrusionOk="0" h="18075" w="7624">
                  <a:moveTo>
                    <a:pt x="3863" y="1771"/>
                  </a:moveTo>
                  <a:lnTo>
                    <a:pt x="3913" y="1779"/>
                  </a:lnTo>
                  <a:lnTo>
                    <a:pt x="3964" y="1788"/>
                  </a:lnTo>
                  <a:lnTo>
                    <a:pt x="4015" y="1813"/>
                  </a:lnTo>
                  <a:lnTo>
                    <a:pt x="4108" y="1855"/>
                  </a:lnTo>
                  <a:lnTo>
                    <a:pt x="4185" y="1923"/>
                  </a:lnTo>
                  <a:lnTo>
                    <a:pt x="4252" y="1999"/>
                  </a:lnTo>
                  <a:lnTo>
                    <a:pt x="4295" y="2093"/>
                  </a:lnTo>
                  <a:lnTo>
                    <a:pt x="4312" y="2143"/>
                  </a:lnTo>
                  <a:lnTo>
                    <a:pt x="4328" y="2194"/>
                  </a:lnTo>
                  <a:lnTo>
                    <a:pt x="4337" y="2245"/>
                  </a:lnTo>
                  <a:lnTo>
                    <a:pt x="4337" y="2296"/>
                  </a:lnTo>
                  <a:lnTo>
                    <a:pt x="4337" y="12764"/>
                  </a:lnTo>
                  <a:lnTo>
                    <a:pt x="4456" y="12815"/>
                  </a:lnTo>
                  <a:lnTo>
                    <a:pt x="4557" y="12866"/>
                  </a:lnTo>
                  <a:lnTo>
                    <a:pt x="4667" y="12925"/>
                  </a:lnTo>
                  <a:lnTo>
                    <a:pt x="4760" y="12993"/>
                  </a:lnTo>
                  <a:lnTo>
                    <a:pt x="4854" y="13069"/>
                  </a:lnTo>
                  <a:lnTo>
                    <a:pt x="4947" y="13154"/>
                  </a:lnTo>
                  <a:lnTo>
                    <a:pt x="5023" y="13238"/>
                  </a:lnTo>
                  <a:lnTo>
                    <a:pt x="5099" y="13340"/>
                  </a:lnTo>
                  <a:lnTo>
                    <a:pt x="5167" y="13442"/>
                  </a:lnTo>
                  <a:lnTo>
                    <a:pt x="5226" y="13543"/>
                  </a:lnTo>
                  <a:lnTo>
                    <a:pt x="5277" y="13653"/>
                  </a:lnTo>
                  <a:lnTo>
                    <a:pt x="5319" y="13772"/>
                  </a:lnTo>
                  <a:lnTo>
                    <a:pt x="5353" y="13890"/>
                  </a:lnTo>
                  <a:lnTo>
                    <a:pt x="5379" y="14009"/>
                  </a:lnTo>
                  <a:lnTo>
                    <a:pt x="5396" y="14136"/>
                  </a:lnTo>
                  <a:lnTo>
                    <a:pt x="5396" y="14263"/>
                  </a:lnTo>
                  <a:lnTo>
                    <a:pt x="5387" y="14424"/>
                  </a:lnTo>
                  <a:lnTo>
                    <a:pt x="5362" y="14585"/>
                  </a:lnTo>
                  <a:lnTo>
                    <a:pt x="5328" y="14737"/>
                  </a:lnTo>
                  <a:lnTo>
                    <a:pt x="5269" y="14881"/>
                  </a:lnTo>
                  <a:lnTo>
                    <a:pt x="5209" y="15017"/>
                  </a:lnTo>
                  <a:lnTo>
                    <a:pt x="5125" y="15152"/>
                  </a:lnTo>
                  <a:lnTo>
                    <a:pt x="5031" y="15271"/>
                  </a:lnTo>
                  <a:lnTo>
                    <a:pt x="4930" y="15390"/>
                  </a:lnTo>
                  <a:lnTo>
                    <a:pt x="4820" y="15491"/>
                  </a:lnTo>
                  <a:lnTo>
                    <a:pt x="4693" y="15576"/>
                  </a:lnTo>
                  <a:lnTo>
                    <a:pt x="4566" y="15661"/>
                  </a:lnTo>
                  <a:lnTo>
                    <a:pt x="4430" y="15728"/>
                  </a:lnTo>
                  <a:lnTo>
                    <a:pt x="4278" y="15779"/>
                  </a:lnTo>
                  <a:lnTo>
                    <a:pt x="4125" y="15821"/>
                  </a:lnTo>
                  <a:lnTo>
                    <a:pt x="3973" y="15847"/>
                  </a:lnTo>
                  <a:lnTo>
                    <a:pt x="3812" y="15855"/>
                  </a:lnTo>
                  <a:lnTo>
                    <a:pt x="3651" y="15847"/>
                  </a:lnTo>
                  <a:lnTo>
                    <a:pt x="3490" y="15821"/>
                  </a:lnTo>
                  <a:lnTo>
                    <a:pt x="3338" y="15779"/>
                  </a:lnTo>
                  <a:lnTo>
                    <a:pt x="3194" y="15728"/>
                  </a:lnTo>
                  <a:lnTo>
                    <a:pt x="3050" y="15661"/>
                  </a:lnTo>
                  <a:lnTo>
                    <a:pt x="2923" y="15576"/>
                  </a:lnTo>
                  <a:lnTo>
                    <a:pt x="2796" y="15491"/>
                  </a:lnTo>
                  <a:lnTo>
                    <a:pt x="2685" y="15390"/>
                  </a:lnTo>
                  <a:lnTo>
                    <a:pt x="2584" y="15271"/>
                  </a:lnTo>
                  <a:lnTo>
                    <a:pt x="2491" y="15152"/>
                  </a:lnTo>
                  <a:lnTo>
                    <a:pt x="2414" y="15017"/>
                  </a:lnTo>
                  <a:lnTo>
                    <a:pt x="2347" y="14881"/>
                  </a:lnTo>
                  <a:lnTo>
                    <a:pt x="2296" y="14737"/>
                  </a:lnTo>
                  <a:lnTo>
                    <a:pt x="2253" y="14585"/>
                  </a:lnTo>
                  <a:lnTo>
                    <a:pt x="2228" y="14424"/>
                  </a:lnTo>
                  <a:lnTo>
                    <a:pt x="2220" y="14263"/>
                  </a:lnTo>
                  <a:lnTo>
                    <a:pt x="2228" y="14136"/>
                  </a:lnTo>
                  <a:lnTo>
                    <a:pt x="2245" y="14009"/>
                  </a:lnTo>
                  <a:lnTo>
                    <a:pt x="2262" y="13890"/>
                  </a:lnTo>
                  <a:lnTo>
                    <a:pt x="2296" y="13772"/>
                  </a:lnTo>
                  <a:lnTo>
                    <a:pt x="2338" y="13653"/>
                  </a:lnTo>
                  <a:lnTo>
                    <a:pt x="2397" y="13543"/>
                  </a:lnTo>
                  <a:lnTo>
                    <a:pt x="2448" y="13442"/>
                  </a:lnTo>
                  <a:lnTo>
                    <a:pt x="2516" y="13340"/>
                  </a:lnTo>
                  <a:lnTo>
                    <a:pt x="2592" y="13238"/>
                  </a:lnTo>
                  <a:lnTo>
                    <a:pt x="2677" y="13154"/>
                  </a:lnTo>
                  <a:lnTo>
                    <a:pt x="2762" y="13069"/>
                  </a:lnTo>
                  <a:lnTo>
                    <a:pt x="2855" y="12993"/>
                  </a:lnTo>
                  <a:lnTo>
                    <a:pt x="2956" y="12925"/>
                  </a:lnTo>
                  <a:lnTo>
                    <a:pt x="3058" y="12866"/>
                  </a:lnTo>
                  <a:lnTo>
                    <a:pt x="3168" y="12815"/>
                  </a:lnTo>
                  <a:lnTo>
                    <a:pt x="3278" y="12764"/>
                  </a:lnTo>
                  <a:lnTo>
                    <a:pt x="3278" y="2296"/>
                  </a:lnTo>
                  <a:lnTo>
                    <a:pt x="3278" y="2245"/>
                  </a:lnTo>
                  <a:lnTo>
                    <a:pt x="3287" y="2194"/>
                  </a:lnTo>
                  <a:lnTo>
                    <a:pt x="3304" y="2143"/>
                  </a:lnTo>
                  <a:lnTo>
                    <a:pt x="3321" y="2093"/>
                  </a:lnTo>
                  <a:lnTo>
                    <a:pt x="3371" y="1999"/>
                  </a:lnTo>
                  <a:lnTo>
                    <a:pt x="3431" y="1923"/>
                  </a:lnTo>
                  <a:lnTo>
                    <a:pt x="3515" y="1855"/>
                  </a:lnTo>
                  <a:lnTo>
                    <a:pt x="3600" y="1813"/>
                  </a:lnTo>
                  <a:lnTo>
                    <a:pt x="3651" y="1788"/>
                  </a:lnTo>
                  <a:lnTo>
                    <a:pt x="3702" y="1779"/>
                  </a:lnTo>
                  <a:lnTo>
                    <a:pt x="3753" y="1771"/>
                  </a:lnTo>
                  <a:close/>
                  <a:moveTo>
                    <a:pt x="3812" y="1"/>
                  </a:moveTo>
                  <a:lnTo>
                    <a:pt x="3693" y="9"/>
                  </a:lnTo>
                  <a:lnTo>
                    <a:pt x="3575" y="18"/>
                  </a:lnTo>
                  <a:lnTo>
                    <a:pt x="3456" y="26"/>
                  </a:lnTo>
                  <a:lnTo>
                    <a:pt x="3346" y="51"/>
                  </a:lnTo>
                  <a:lnTo>
                    <a:pt x="3236" y="77"/>
                  </a:lnTo>
                  <a:lnTo>
                    <a:pt x="3126" y="102"/>
                  </a:lnTo>
                  <a:lnTo>
                    <a:pt x="3024" y="145"/>
                  </a:lnTo>
                  <a:lnTo>
                    <a:pt x="2914" y="187"/>
                  </a:lnTo>
                  <a:lnTo>
                    <a:pt x="2812" y="229"/>
                  </a:lnTo>
                  <a:lnTo>
                    <a:pt x="2719" y="280"/>
                  </a:lnTo>
                  <a:lnTo>
                    <a:pt x="2618" y="331"/>
                  </a:lnTo>
                  <a:lnTo>
                    <a:pt x="2525" y="399"/>
                  </a:lnTo>
                  <a:lnTo>
                    <a:pt x="2440" y="458"/>
                  </a:lnTo>
                  <a:lnTo>
                    <a:pt x="2347" y="526"/>
                  </a:lnTo>
                  <a:lnTo>
                    <a:pt x="2270" y="602"/>
                  </a:lnTo>
                  <a:lnTo>
                    <a:pt x="2186" y="678"/>
                  </a:lnTo>
                  <a:lnTo>
                    <a:pt x="2110" y="754"/>
                  </a:lnTo>
                  <a:lnTo>
                    <a:pt x="2042" y="839"/>
                  </a:lnTo>
                  <a:lnTo>
                    <a:pt x="1974" y="924"/>
                  </a:lnTo>
                  <a:lnTo>
                    <a:pt x="1906" y="1017"/>
                  </a:lnTo>
                  <a:lnTo>
                    <a:pt x="1847" y="1110"/>
                  </a:lnTo>
                  <a:lnTo>
                    <a:pt x="1796" y="1203"/>
                  </a:lnTo>
                  <a:lnTo>
                    <a:pt x="1745" y="1305"/>
                  </a:lnTo>
                  <a:lnTo>
                    <a:pt x="1695" y="1407"/>
                  </a:lnTo>
                  <a:lnTo>
                    <a:pt x="1652" y="1508"/>
                  </a:lnTo>
                  <a:lnTo>
                    <a:pt x="1618" y="1618"/>
                  </a:lnTo>
                  <a:lnTo>
                    <a:pt x="1584" y="1720"/>
                  </a:lnTo>
                  <a:lnTo>
                    <a:pt x="1559" y="1838"/>
                  </a:lnTo>
                  <a:lnTo>
                    <a:pt x="1542" y="1949"/>
                  </a:lnTo>
                  <a:lnTo>
                    <a:pt x="1525" y="2059"/>
                  </a:lnTo>
                  <a:lnTo>
                    <a:pt x="1517" y="2177"/>
                  </a:lnTo>
                  <a:lnTo>
                    <a:pt x="1517" y="2296"/>
                  </a:lnTo>
                  <a:lnTo>
                    <a:pt x="1517" y="11214"/>
                  </a:lnTo>
                  <a:lnTo>
                    <a:pt x="1339" y="11358"/>
                  </a:lnTo>
                  <a:lnTo>
                    <a:pt x="1178" y="11502"/>
                  </a:lnTo>
                  <a:lnTo>
                    <a:pt x="1017" y="11663"/>
                  </a:lnTo>
                  <a:lnTo>
                    <a:pt x="873" y="11824"/>
                  </a:lnTo>
                  <a:lnTo>
                    <a:pt x="737" y="12002"/>
                  </a:lnTo>
                  <a:lnTo>
                    <a:pt x="610" y="12180"/>
                  </a:lnTo>
                  <a:lnTo>
                    <a:pt x="500" y="12366"/>
                  </a:lnTo>
                  <a:lnTo>
                    <a:pt x="399" y="12561"/>
                  </a:lnTo>
                  <a:lnTo>
                    <a:pt x="306" y="12756"/>
                  </a:lnTo>
                  <a:lnTo>
                    <a:pt x="229" y="12959"/>
                  </a:lnTo>
                  <a:lnTo>
                    <a:pt x="153" y="13171"/>
                  </a:lnTo>
                  <a:lnTo>
                    <a:pt x="102" y="13382"/>
                  </a:lnTo>
                  <a:lnTo>
                    <a:pt x="51" y="13594"/>
                  </a:lnTo>
                  <a:lnTo>
                    <a:pt x="26" y="13814"/>
                  </a:lnTo>
                  <a:lnTo>
                    <a:pt x="1" y="14034"/>
                  </a:lnTo>
                  <a:lnTo>
                    <a:pt x="1" y="14263"/>
                  </a:lnTo>
                  <a:lnTo>
                    <a:pt x="1" y="14458"/>
                  </a:lnTo>
                  <a:lnTo>
                    <a:pt x="18" y="14653"/>
                  </a:lnTo>
                  <a:lnTo>
                    <a:pt x="43" y="14839"/>
                  </a:lnTo>
                  <a:lnTo>
                    <a:pt x="77" y="15034"/>
                  </a:lnTo>
                  <a:lnTo>
                    <a:pt x="119" y="15212"/>
                  </a:lnTo>
                  <a:lnTo>
                    <a:pt x="170" y="15398"/>
                  </a:lnTo>
                  <a:lnTo>
                    <a:pt x="229" y="15576"/>
                  </a:lnTo>
                  <a:lnTo>
                    <a:pt x="297" y="15745"/>
                  </a:lnTo>
                  <a:lnTo>
                    <a:pt x="373" y="15915"/>
                  </a:lnTo>
                  <a:lnTo>
                    <a:pt x="458" y="16076"/>
                  </a:lnTo>
                  <a:lnTo>
                    <a:pt x="551" y="16236"/>
                  </a:lnTo>
                  <a:lnTo>
                    <a:pt x="653" y="16389"/>
                  </a:lnTo>
                  <a:lnTo>
                    <a:pt x="754" y="16541"/>
                  </a:lnTo>
                  <a:lnTo>
                    <a:pt x="865" y="16685"/>
                  </a:lnTo>
                  <a:lnTo>
                    <a:pt x="992" y="16821"/>
                  </a:lnTo>
                  <a:lnTo>
                    <a:pt x="1119" y="16956"/>
                  </a:lnTo>
                  <a:lnTo>
                    <a:pt x="1246" y="17083"/>
                  </a:lnTo>
                  <a:lnTo>
                    <a:pt x="1390" y="17202"/>
                  </a:lnTo>
                  <a:lnTo>
                    <a:pt x="1534" y="17321"/>
                  </a:lnTo>
                  <a:lnTo>
                    <a:pt x="1678" y="17422"/>
                  </a:lnTo>
                  <a:lnTo>
                    <a:pt x="1830" y="17524"/>
                  </a:lnTo>
                  <a:lnTo>
                    <a:pt x="1991" y="17617"/>
                  </a:lnTo>
                  <a:lnTo>
                    <a:pt x="2160" y="17702"/>
                  </a:lnTo>
                  <a:lnTo>
                    <a:pt x="2330" y="17778"/>
                  </a:lnTo>
                  <a:lnTo>
                    <a:pt x="2499" y="17846"/>
                  </a:lnTo>
                  <a:lnTo>
                    <a:pt x="2677" y="17905"/>
                  </a:lnTo>
                  <a:lnTo>
                    <a:pt x="2855" y="17956"/>
                  </a:lnTo>
                  <a:lnTo>
                    <a:pt x="3041" y="17998"/>
                  </a:lnTo>
                  <a:lnTo>
                    <a:pt x="3227" y="18032"/>
                  </a:lnTo>
                  <a:lnTo>
                    <a:pt x="3422" y="18057"/>
                  </a:lnTo>
                  <a:lnTo>
                    <a:pt x="3617" y="18074"/>
                  </a:lnTo>
                  <a:lnTo>
                    <a:pt x="4007" y="18074"/>
                  </a:lnTo>
                  <a:lnTo>
                    <a:pt x="4201" y="18057"/>
                  </a:lnTo>
                  <a:lnTo>
                    <a:pt x="4388" y="18032"/>
                  </a:lnTo>
                  <a:lnTo>
                    <a:pt x="4574" y="17998"/>
                  </a:lnTo>
                  <a:lnTo>
                    <a:pt x="4760" y="17956"/>
                  </a:lnTo>
                  <a:lnTo>
                    <a:pt x="4938" y="17905"/>
                  </a:lnTo>
                  <a:lnTo>
                    <a:pt x="5116" y="17846"/>
                  </a:lnTo>
                  <a:lnTo>
                    <a:pt x="5294" y="17778"/>
                  </a:lnTo>
                  <a:lnTo>
                    <a:pt x="5463" y="17702"/>
                  </a:lnTo>
                  <a:lnTo>
                    <a:pt x="5624" y="17617"/>
                  </a:lnTo>
                  <a:lnTo>
                    <a:pt x="5785" y="17524"/>
                  </a:lnTo>
                  <a:lnTo>
                    <a:pt x="5938" y="17422"/>
                  </a:lnTo>
                  <a:lnTo>
                    <a:pt x="6090" y="17321"/>
                  </a:lnTo>
                  <a:lnTo>
                    <a:pt x="6234" y="17202"/>
                  </a:lnTo>
                  <a:lnTo>
                    <a:pt x="6370" y="17083"/>
                  </a:lnTo>
                  <a:lnTo>
                    <a:pt x="6505" y="16956"/>
                  </a:lnTo>
                  <a:lnTo>
                    <a:pt x="6632" y="16821"/>
                  </a:lnTo>
                  <a:lnTo>
                    <a:pt x="6751" y="16685"/>
                  </a:lnTo>
                  <a:lnTo>
                    <a:pt x="6861" y="16541"/>
                  </a:lnTo>
                  <a:lnTo>
                    <a:pt x="6971" y="16389"/>
                  </a:lnTo>
                  <a:lnTo>
                    <a:pt x="7073" y="16236"/>
                  </a:lnTo>
                  <a:lnTo>
                    <a:pt x="7157" y="16076"/>
                  </a:lnTo>
                  <a:lnTo>
                    <a:pt x="7242" y="15915"/>
                  </a:lnTo>
                  <a:lnTo>
                    <a:pt x="7318" y="15745"/>
                  </a:lnTo>
                  <a:lnTo>
                    <a:pt x="7386" y="15576"/>
                  </a:lnTo>
                  <a:lnTo>
                    <a:pt x="7454" y="15398"/>
                  </a:lnTo>
                  <a:lnTo>
                    <a:pt x="7505" y="15212"/>
                  </a:lnTo>
                  <a:lnTo>
                    <a:pt x="7547" y="15034"/>
                  </a:lnTo>
                  <a:lnTo>
                    <a:pt x="7581" y="14839"/>
                  </a:lnTo>
                  <a:lnTo>
                    <a:pt x="7598" y="14653"/>
                  </a:lnTo>
                  <a:lnTo>
                    <a:pt x="7615" y="14458"/>
                  </a:lnTo>
                  <a:lnTo>
                    <a:pt x="7623" y="14263"/>
                  </a:lnTo>
                  <a:lnTo>
                    <a:pt x="7615" y="14034"/>
                  </a:lnTo>
                  <a:lnTo>
                    <a:pt x="7598" y="13814"/>
                  </a:lnTo>
                  <a:lnTo>
                    <a:pt x="7564" y="13594"/>
                  </a:lnTo>
                  <a:lnTo>
                    <a:pt x="7521" y="13382"/>
                  </a:lnTo>
                  <a:lnTo>
                    <a:pt x="7462" y="13171"/>
                  </a:lnTo>
                  <a:lnTo>
                    <a:pt x="7394" y="12959"/>
                  </a:lnTo>
                  <a:lnTo>
                    <a:pt x="7310" y="12756"/>
                  </a:lnTo>
                  <a:lnTo>
                    <a:pt x="7225" y="12561"/>
                  </a:lnTo>
                  <a:lnTo>
                    <a:pt x="7115" y="12366"/>
                  </a:lnTo>
                  <a:lnTo>
                    <a:pt x="7005" y="12180"/>
                  </a:lnTo>
                  <a:lnTo>
                    <a:pt x="6878" y="12002"/>
                  </a:lnTo>
                  <a:lnTo>
                    <a:pt x="6742" y="11824"/>
                  </a:lnTo>
                  <a:lnTo>
                    <a:pt x="6598" y="11663"/>
                  </a:lnTo>
                  <a:lnTo>
                    <a:pt x="6446" y="11502"/>
                  </a:lnTo>
                  <a:lnTo>
                    <a:pt x="6276" y="11358"/>
                  </a:lnTo>
                  <a:lnTo>
                    <a:pt x="6107" y="11214"/>
                  </a:lnTo>
                  <a:lnTo>
                    <a:pt x="6107" y="2296"/>
                  </a:lnTo>
                  <a:lnTo>
                    <a:pt x="6099" y="2177"/>
                  </a:lnTo>
                  <a:lnTo>
                    <a:pt x="6090" y="2059"/>
                  </a:lnTo>
                  <a:lnTo>
                    <a:pt x="6073" y="1949"/>
                  </a:lnTo>
                  <a:lnTo>
                    <a:pt x="6056" y="1838"/>
                  </a:lnTo>
                  <a:lnTo>
                    <a:pt x="6031" y="1720"/>
                  </a:lnTo>
                  <a:lnTo>
                    <a:pt x="5997" y="1618"/>
                  </a:lnTo>
                  <a:lnTo>
                    <a:pt x="5963" y="1508"/>
                  </a:lnTo>
                  <a:lnTo>
                    <a:pt x="5921" y="1407"/>
                  </a:lnTo>
                  <a:lnTo>
                    <a:pt x="5878" y="1305"/>
                  </a:lnTo>
                  <a:lnTo>
                    <a:pt x="5828" y="1203"/>
                  </a:lnTo>
                  <a:lnTo>
                    <a:pt x="5768" y="1110"/>
                  </a:lnTo>
                  <a:lnTo>
                    <a:pt x="5709" y="1017"/>
                  </a:lnTo>
                  <a:lnTo>
                    <a:pt x="5650" y="924"/>
                  </a:lnTo>
                  <a:lnTo>
                    <a:pt x="5582" y="839"/>
                  </a:lnTo>
                  <a:lnTo>
                    <a:pt x="5506" y="754"/>
                  </a:lnTo>
                  <a:lnTo>
                    <a:pt x="5430" y="678"/>
                  </a:lnTo>
                  <a:lnTo>
                    <a:pt x="5353" y="602"/>
                  </a:lnTo>
                  <a:lnTo>
                    <a:pt x="5269" y="526"/>
                  </a:lnTo>
                  <a:lnTo>
                    <a:pt x="5184" y="458"/>
                  </a:lnTo>
                  <a:lnTo>
                    <a:pt x="5091" y="399"/>
                  </a:lnTo>
                  <a:lnTo>
                    <a:pt x="4998" y="331"/>
                  </a:lnTo>
                  <a:lnTo>
                    <a:pt x="4904" y="280"/>
                  </a:lnTo>
                  <a:lnTo>
                    <a:pt x="4803" y="229"/>
                  </a:lnTo>
                  <a:lnTo>
                    <a:pt x="4701" y="187"/>
                  </a:lnTo>
                  <a:lnTo>
                    <a:pt x="4600" y="145"/>
                  </a:lnTo>
                  <a:lnTo>
                    <a:pt x="4489" y="102"/>
                  </a:lnTo>
                  <a:lnTo>
                    <a:pt x="4379" y="77"/>
                  </a:lnTo>
                  <a:lnTo>
                    <a:pt x="4269" y="51"/>
                  </a:lnTo>
                  <a:lnTo>
                    <a:pt x="4159" y="26"/>
                  </a:lnTo>
                  <a:lnTo>
                    <a:pt x="4041" y="18"/>
                  </a:lnTo>
                  <a:lnTo>
                    <a:pt x="3930" y="9"/>
                  </a:lnTo>
                  <a:lnTo>
                    <a:pt x="38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3024450" y="2676875"/>
              <a:ext cx="190600" cy="451875"/>
            </a:xfrm>
            <a:custGeom>
              <a:rect b="b" l="l" r="r" t="t"/>
              <a:pathLst>
                <a:path extrusionOk="0" fill="none" h="18075" w="7624">
                  <a:moveTo>
                    <a:pt x="6107" y="11214"/>
                  </a:moveTo>
                  <a:lnTo>
                    <a:pt x="6107" y="2296"/>
                  </a:lnTo>
                  <a:lnTo>
                    <a:pt x="6107" y="2296"/>
                  </a:lnTo>
                  <a:lnTo>
                    <a:pt x="6099" y="2177"/>
                  </a:lnTo>
                  <a:lnTo>
                    <a:pt x="6090" y="2059"/>
                  </a:lnTo>
                  <a:lnTo>
                    <a:pt x="6073" y="1949"/>
                  </a:lnTo>
                  <a:lnTo>
                    <a:pt x="6056" y="1838"/>
                  </a:lnTo>
                  <a:lnTo>
                    <a:pt x="6031" y="1720"/>
                  </a:lnTo>
                  <a:lnTo>
                    <a:pt x="5997" y="1618"/>
                  </a:lnTo>
                  <a:lnTo>
                    <a:pt x="5963" y="1508"/>
                  </a:lnTo>
                  <a:lnTo>
                    <a:pt x="5921" y="1407"/>
                  </a:lnTo>
                  <a:lnTo>
                    <a:pt x="5878" y="1305"/>
                  </a:lnTo>
                  <a:lnTo>
                    <a:pt x="5828" y="1203"/>
                  </a:lnTo>
                  <a:lnTo>
                    <a:pt x="5768" y="1110"/>
                  </a:lnTo>
                  <a:lnTo>
                    <a:pt x="5709" y="1017"/>
                  </a:lnTo>
                  <a:lnTo>
                    <a:pt x="5650" y="924"/>
                  </a:lnTo>
                  <a:lnTo>
                    <a:pt x="5582" y="839"/>
                  </a:lnTo>
                  <a:lnTo>
                    <a:pt x="5506" y="754"/>
                  </a:lnTo>
                  <a:lnTo>
                    <a:pt x="5430" y="678"/>
                  </a:lnTo>
                  <a:lnTo>
                    <a:pt x="5353" y="602"/>
                  </a:lnTo>
                  <a:lnTo>
                    <a:pt x="5269" y="526"/>
                  </a:lnTo>
                  <a:lnTo>
                    <a:pt x="5184" y="458"/>
                  </a:lnTo>
                  <a:lnTo>
                    <a:pt x="5091" y="399"/>
                  </a:lnTo>
                  <a:lnTo>
                    <a:pt x="4998" y="331"/>
                  </a:lnTo>
                  <a:lnTo>
                    <a:pt x="4904" y="280"/>
                  </a:lnTo>
                  <a:lnTo>
                    <a:pt x="4803" y="229"/>
                  </a:lnTo>
                  <a:lnTo>
                    <a:pt x="4701" y="187"/>
                  </a:lnTo>
                  <a:lnTo>
                    <a:pt x="4600" y="145"/>
                  </a:lnTo>
                  <a:lnTo>
                    <a:pt x="4489" y="102"/>
                  </a:lnTo>
                  <a:lnTo>
                    <a:pt x="4379" y="77"/>
                  </a:lnTo>
                  <a:lnTo>
                    <a:pt x="4269" y="51"/>
                  </a:lnTo>
                  <a:lnTo>
                    <a:pt x="4159" y="26"/>
                  </a:lnTo>
                  <a:lnTo>
                    <a:pt x="4041" y="18"/>
                  </a:lnTo>
                  <a:lnTo>
                    <a:pt x="3930" y="9"/>
                  </a:lnTo>
                  <a:lnTo>
                    <a:pt x="3812" y="1"/>
                  </a:lnTo>
                  <a:lnTo>
                    <a:pt x="3812" y="1"/>
                  </a:lnTo>
                  <a:lnTo>
                    <a:pt x="3693" y="9"/>
                  </a:lnTo>
                  <a:lnTo>
                    <a:pt x="3575" y="18"/>
                  </a:lnTo>
                  <a:lnTo>
                    <a:pt x="3456" y="26"/>
                  </a:lnTo>
                  <a:lnTo>
                    <a:pt x="3346" y="51"/>
                  </a:lnTo>
                  <a:lnTo>
                    <a:pt x="3236" y="77"/>
                  </a:lnTo>
                  <a:lnTo>
                    <a:pt x="3126" y="102"/>
                  </a:lnTo>
                  <a:lnTo>
                    <a:pt x="3024" y="145"/>
                  </a:lnTo>
                  <a:lnTo>
                    <a:pt x="2914" y="187"/>
                  </a:lnTo>
                  <a:lnTo>
                    <a:pt x="2812" y="229"/>
                  </a:lnTo>
                  <a:lnTo>
                    <a:pt x="2719" y="280"/>
                  </a:lnTo>
                  <a:lnTo>
                    <a:pt x="2618" y="331"/>
                  </a:lnTo>
                  <a:lnTo>
                    <a:pt x="2525" y="399"/>
                  </a:lnTo>
                  <a:lnTo>
                    <a:pt x="2440" y="458"/>
                  </a:lnTo>
                  <a:lnTo>
                    <a:pt x="2347" y="526"/>
                  </a:lnTo>
                  <a:lnTo>
                    <a:pt x="2270" y="602"/>
                  </a:lnTo>
                  <a:lnTo>
                    <a:pt x="2186" y="678"/>
                  </a:lnTo>
                  <a:lnTo>
                    <a:pt x="2110" y="754"/>
                  </a:lnTo>
                  <a:lnTo>
                    <a:pt x="2042" y="839"/>
                  </a:lnTo>
                  <a:lnTo>
                    <a:pt x="1974" y="924"/>
                  </a:lnTo>
                  <a:lnTo>
                    <a:pt x="1906" y="1017"/>
                  </a:lnTo>
                  <a:lnTo>
                    <a:pt x="1847" y="1110"/>
                  </a:lnTo>
                  <a:lnTo>
                    <a:pt x="1796" y="1203"/>
                  </a:lnTo>
                  <a:lnTo>
                    <a:pt x="1745" y="1305"/>
                  </a:lnTo>
                  <a:lnTo>
                    <a:pt x="1695" y="1407"/>
                  </a:lnTo>
                  <a:lnTo>
                    <a:pt x="1652" y="1508"/>
                  </a:lnTo>
                  <a:lnTo>
                    <a:pt x="1618" y="1618"/>
                  </a:lnTo>
                  <a:lnTo>
                    <a:pt x="1584" y="1720"/>
                  </a:lnTo>
                  <a:lnTo>
                    <a:pt x="1559" y="1838"/>
                  </a:lnTo>
                  <a:lnTo>
                    <a:pt x="1542" y="1949"/>
                  </a:lnTo>
                  <a:lnTo>
                    <a:pt x="1525" y="2059"/>
                  </a:lnTo>
                  <a:lnTo>
                    <a:pt x="1517" y="2177"/>
                  </a:lnTo>
                  <a:lnTo>
                    <a:pt x="1517" y="2296"/>
                  </a:lnTo>
                  <a:lnTo>
                    <a:pt x="1517" y="11214"/>
                  </a:lnTo>
                  <a:lnTo>
                    <a:pt x="1517" y="11214"/>
                  </a:lnTo>
                  <a:lnTo>
                    <a:pt x="1339" y="11358"/>
                  </a:lnTo>
                  <a:lnTo>
                    <a:pt x="1178" y="11502"/>
                  </a:lnTo>
                  <a:lnTo>
                    <a:pt x="1017" y="11663"/>
                  </a:lnTo>
                  <a:lnTo>
                    <a:pt x="873" y="11824"/>
                  </a:lnTo>
                  <a:lnTo>
                    <a:pt x="737" y="12002"/>
                  </a:lnTo>
                  <a:lnTo>
                    <a:pt x="610" y="12180"/>
                  </a:lnTo>
                  <a:lnTo>
                    <a:pt x="500" y="12366"/>
                  </a:lnTo>
                  <a:lnTo>
                    <a:pt x="399" y="12561"/>
                  </a:lnTo>
                  <a:lnTo>
                    <a:pt x="306" y="12756"/>
                  </a:lnTo>
                  <a:lnTo>
                    <a:pt x="229" y="12959"/>
                  </a:lnTo>
                  <a:lnTo>
                    <a:pt x="153" y="13171"/>
                  </a:lnTo>
                  <a:lnTo>
                    <a:pt x="102" y="13382"/>
                  </a:lnTo>
                  <a:lnTo>
                    <a:pt x="51" y="13594"/>
                  </a:lnTo>
                  <a:lnTo>
                    <a:pt x="26" y="13814"/>
                  </a:lnTo>
                  <a:lnTo>
                    <a:pt x="1" y="14034"/>
                  </a:lnTo>
                  <a:lnTo>
                    <a:pt x="1" y="14263"/>
                  </a:lnTo>
                  <a:lnTo>
                    <a:pt x="1" y="14263"/>
                  </a:lnTo>
                  <a:lnTo>
                    <a:pt x="1" y="14458"/>
                  </a:lnTo>
                  <a:lnTo>
                    <a:pt x="18" y="14653"/>
                  </a:lnTo>
                  <a:lnTo>
                    <a:pt x="43" y="14839"/>
                  </a:lnTo>
                  <a:lnTo>
                    <a:pt x="77" y="15034"/>
                  </a:lnTo>
                  <a:lnTo>
                    <a:pt x="119" y="15212"/>
                  </a:lnTo>
                  <a:lnTo>
                    <a:pt x="170" y="15398"/>
                  </a:lnTo>
                  <a:lnTo>
                    <a:pt x="229" y="15576"/>
                  </a:lnTo>
                  <a:lnTo>
                    <a:pt x="297" y="15745"/>
                  </a:lnTo>
                  <a:lnTo>
                    <a:pt x="373" y="15915"/>
                  </a:lnTo>
                  <a:lnTo>
                    <a:pt x="458" y="16076"/>
                  </a:lnTo>
                  <a:lnTo>
                    <a:pt x="551" y="16236"/>
                  </a:lnTo>
                  <a:lnTo>
                    <a:pt x="653" y="16389"/>
                  </a:lnTo>
                  <a:lnTo>
                    <a:pt x="754" y="16541"/>
                  </a:lnTo>
                  <a:lnTo>
                    <a:pt x="865" y="16685"/>
                  </a:lnTo>
                  <a:lnTo>
                    <a:pt x="992" y="16821"/>
                  </a:lnTo>
                  <a:lnTo>
                    <a:pt x="1119" y="16956"/>
                  </a:lnTo>
                  <a:lnTo>
                    <a:pt x="1246" y="17083"/>
                  </a:lnTo>
                  <a:lnTo>
                    <a:pt x="1390" y="17202"/>
                  </a:lnTo>
                  <a:lnTo>
                    <a:pt x="1534" y="17321"/>
                  </a:lnTo>
                  <a:lnTo>
                    <a:pt x="1678" y="17422"/>
                  </a:lnTo>
                  <a:lnTo>
                    <a:pt x="1830" y="17524"/>
                  </a:lnTo>
                  <a:lnTo>
                    <a:pt x="1991" y="17617"/>
                  </a:lnTo>
                  <a:lnTo>
                    <a:pt x="2160" y="17702"/>
                  </a:lnTo>
                  <a:lnTo>
                    <a:pt x="2330" y="17778"/>
                  </a:lnTo>
                  <a:lnTo>
                    <a:pt x="2499" y="17846"/>
                  </a:lnTo>
                  <a:lnTo>
                    <a:pt x="2677" y="17905"/>
                  </a:lnTo>
                  <a:lnTo>
                    <a:pt x="2855" y="17956"/>
                  </a:lnTo>
                  <a:lnTo>
                    <a:pt x="3041" y="17998"/>
                  </a:lnTo>
                  <a:lnTo>
                    <a:pt x="3227" y="18032"/>
                  </a:lnTo>
                  <a:lnTo>
                    <a:pt x="3422" y="18057"/>
                  </a:lnTo>
                  <a:lnTo>
                    <a:pt x="3617" y="18074"/>
                  </a:lnTo>
                  <a:lnTo>
                    <a:pt x="3812" y="18074"/>
                  </a:lnTo>
                  <a:lnTo>
                    <a:pt x="3812" y="18074"/>
                  </a:lnTo>
                  <a:lnTo>
                    <a:pt x="4007" y="18074"/>
                  </a:lnTo>
                  <a:lnTo>
                    <a:pt x="4201" y="18057"/>
                  </a:lnTo>
                  <a:lnTo>
                    <a:pt x="4388" y="18032"/>
                  </a:lnTo>
                  <a:lnTo>
                    <a:pt x="4574" y="17998"/>
                  </a:lnTo>
                  <a:lnTo>
                    <a:pt x="4760" y="17956"/>
                  </a:lnTo>
                  <a:lnTo>
                    <a:pt x="4938" y="17905"/>
                  </a:lnTo>
                  <a:lnTo>
                    <a:pt x="5116" y="17846"/>
                  </a:lnTo>
                  <a:lnTo>
                    <a:pt x="5294" y="17778"/>
                  </a:lnTo>
                  <a:lnTo>
                    <a:pt x="5463" y="17702"/>
                  </a:lnTo>
                  <a:lnTo>
                    <a:pt x="5624" y="17617"/>
                  </a:lnTo>
                  <a:lnTo>
                    <a:pt x="5785" y="17524"/>
                  </a:lnTo>
                  <a:lnTo>
                    <a:pt x="5938" y="17422"/>
                  </a:lnTo>
                  <a:lnTo>
                    <a:pt x="6090" y="17321"/>
                  </a:lnTo>
                  <a:lnTo>
                    <a:pt x="6234" y="17202"/>
                  </a:lnTo>
                  <a:lnTo>
                    <a:pt x="6370" y="17083"/>
                  </a:lnTo>
                  <a:lnTo>
                    <a:pt x="6505" y="16956"/>
                  </a:lnTo>
                  <a:lnTo>
                    <a:pt x="6632" y="16821"/>
                  </a:lnTo>
                  <a:lnTo>
                    <a:pt x="6751" y="16685"/>
                  </a:lnTo>
                  <a:lnTo>
                    <a:pt x="6861" y="16541"/>
                  </a:lnTo>
                  <a:lnTo>
                    <a:pt x="6971" y="16389"/>
                  </a:lnTo>
                  <a:lnTo>
                    <a:pt x="7073" y="16236"/>
                  </a:lnTo>
                  <a:lnTo>
                    <a:pt x="7157" y="16076"/>
                  </a:lnTo>
                  <a:lnTo>
                    <a:pt x="7242" y="15915"/>
                  </a:lnTo>
                  <a:lnTo>
                    <a:pt x="7318" y="15745"/>
                  </a:lnTo>
                  <a:lnTo>
                    <a:pt x="7386" y="15576"/>
                  </a:lnTo>
                  <a:lnTo>
                    <a:pt x="7454" y="15398"/>
                  </a:lnTo>
                  <a:lnTo>
                    <a:pt x="7505" y="15212"/>
                  </a:lnTo>
                  <a:lnTo>
                    <a:pt x="7547" y="15034"/>
                  </a:lnTo>
                  <a:lnTo>
                    <a:pt x="7581" y="14839"/>
                  </a:lnTo>
                  <a:lnTo>
                    <a:pt x="7598" y="14653"/>
                  </a:lnTo>
                  <a:lnTo>
                    <a:pt x="7615" y="14458"/>
                  </a:lnTo>
                  <a:lnTo>
                    <a:pt x="7623" y="14263"/>
                  </a:lnTo>
                  <a:lnTo>
                    <a:pt x="7623" y="14263"/>
                  </a:lnTo>
                  <a:lnTo>
                    <a:pt x="7615" y="14034"/>
                  </a:lnTo>
                  <a:lnTo>
                    <a:pt x="7598" y="13814"/>
                  </a:lnTo>
                  <a:lnTo>
                    <a:pt x="7564" y="13594"/>
                  </a:lnTo>
                  <a:lnTo>
                    <a:pt x="7521" y="13382"/>
                  </a:lnTo>
                  <a:lnTo>
                    <a:pt x="7462" y="13171"/>
                  </a:lnTo>
                  <a:lnTo>
                    <a:pt x="7394" y="12959"/>
                  </a:lnTo>
                  <a:lnTo>
                    <a:pt x="7310" y="12756"/>
                  </a:lnTo>
                  <a:lnTo>
                    <a:pt x="7225" y="12561"/>
                  </a:lnTo>
                  <a:lnTo>
                    <a:pt x="7115" y="12366"/>
                  </a:lnTo>
                  <a:lnTo>
                    <a:pt x="7005" y="12180"/>
                  </a:lnTo>
                  <a:lnTo>
                    <a:pt x="6878" y="12002"/>
                  </a:lnTo>
                  <a:lnTo>
                    <a:pt x="6742" y="11824"/>
                  </a:lnTo>
                  <a:lnTo>
                    <a:pt x="6598" y="11663"/>
                  </a:lnTo>
                  <a:lnTo>
                    <a:pt x="6446" y="11502"/>
                  </a:lnTo>
                  <a:lnTo>
                    <a:pt x="6276" y="11358"/>
                  </a:lnTo>
                  <a:lnTo>
                    <a:pt x="6107" y="11214"/>
                  </a:lnTo>
                  <a:lnTo>
                    <a:pt x="6107" y="1121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3079925" y="2721125"/>
              <a:ext cx="79425" cy="352150"/>
            </a:xfrm>
            <a:custGeom>
              <a:rect b="b" l="l" r="r" t="t"/>
              <a:pathLst>
                <a:path extrusionOk="0" fill="none" h="14086" w="3177">
                  <a:moveTo>
                    <a:pt x="1593" y="14085"/>
                  </a:moveTo>
                  <a:lnTo>
                    <a:pt x="1593" y="14085"/>
                  </a:lnTo>
                  <a:lnTo>
                    <a:pt x="1432" y="14077"/>
                  </a:lnTo>
                  <a:lnTo>
                    <a:pt x="1271" y="14051"/>
                  </a:lnTo>
                  <a:lnTo>
                    <a:pt x="1119" y="14009"/>
                  </a:lnTo>
                  <a:lnTo>
                    <a:pt x="975" y="13958"/>
                  </a:lnTo>
                  <a:lnTo>
                    <a:pt x="831" y="13891"/>
                  </a:lnTo>
                  <a:lnTo>
                    <a:pt x="704" y="13806"/>
                  </a:lnTo>
                  <a:lnTo>
                    <a:pt x="577" y="13721"/>
                  </a:lnTo>
                  <a:lnTo>
                    <a:pt x="466" y="13620"/>
                  </a:lnTo>
                  <a:lnTo>
                    <a:pt x="365" y="13501"/>
                  </a:lnTo>
                  <a:lnTo>
                    <a:pt x="272" y="13382"/>
                  </a:lnTo>
                  <a:lnTo>
                    <a:pt x="195" y="13247"/>
                  </a:lnTo>
                  <a:lnTo>
                    <a:pt x="128" y="13111"/>
                  </a:lnTo>
                  <a:lnTo>
                    <a:pt x="77" y="12967"/>
                  </a:lnTo>
                  <a:lnTo>
                    <a:pt x="34" y="12815"/>
                  </a:lnTo>
                  <a:lnTo>
                    <a:pt x="9" y="12654"/>
                  </a:lnTo>
                  <a:lnTo>
                    <a:pt x="1" y="12493"/>
                  </a:lnTo>
                  <a:lnTo>
                    <a:pt x="1" y="12493"/>
                  </a:lnTo>
                  <a:lnTo>
                    <a:pt x="9" y="12366"/>
                  </a:lnTo>
                  <a:lnTo>
                    <a:pt x="26" y="12239"/>
                  </a:lnTo>
                  <a:lnTo>
                    <a:pt x="43" y="12120"/>
                  </a:lnTo>
                  <a:lnTo>
                    <a:pt x="77" y="12002"/>
                  </a:lnTo>
                  <a:lnTo>
                    <a:pt x="119" y="11883"/>
                  </a:lnTo>
                  <a:lnTo>
                    <a:pt x="178" y="11773"/>
                  </a:lnTo>
                  <a:lnTo>
                    <a:pt x="229" y="11672"/>
                  </a:lnTo>
                  <a:lnTo>
                    <a:pt x="297" y="11570"/>
                  </a:lnTo>
                  <a:lnTo>
                    <a:pt x="373" y="11468"/>
                  </a:lnTo>
                  <a:lnTo>
                    <a:pt x="458" y="11384"/>
                  </a:lnTo>
                  <a:lnTo>
                    <a:pt x="543" y="11299"/>
                  </a:lnTo>
                  <a:lnTo>
                    <a:pt x="636" y="11223"/>
                  </a:lnTo>
                  <a:lnTo>
                    <a:pt x="737" y="11155"/>
                  </a:lnTo>
                  <a:lnTo>
                    <a:pt x="839" y="11096"/>
                  </a:lnTo>
                  <a:lnTo>
                    <a:pt x="949" y="11045"/>
                  </a:lnTo>
                  <a:lnTo>
                    <a:pt x="1059" y="10994"/>
                  </a:lnTo>
                  <a:lnTo>
                    <a:pt x="1059" y="526"/>
                  </a:lnTo>
                  <a:lnTo>
                    <a:pt x="1059" y="526"/>
                  </a:lnTo>
                  <a:lnTo>
                    <a:pt x="1059" y="475"/>
                  </a:lnTo>
                  <a:lnTo>
                    <a:pt x="1068" y="424"/>
                  </a:lnTo>
                  <a:lnTo>
                    <a:pt x="1085" y="373"/>
                  </a:lnTo>
                  <a:lnTo>
                    <a:pt x="1102" y="323"/>
                  </a:lnTo>
                  <a:lnTo>
                    <a:pt x="1152" y="229"/>
                  </a:lnTo>
                  <a:lnTo>
                    <a:pt x="1212" y="153"/>
                  </a:lnTo>
                  <a:lnTo>
                    <a:pt x="1296" y="85"/>
                  </a:lnTo>
                  <a:lnTo>
                    <a:pt x="1381" y="43"/>
                  </a:lnTo>
                  <a:lnTo>
                    <a:pt x="1432" y="18"/>
                  </a:lnTo>
                  <a:lnTo>
                    <a:pt x="1483" y="9"/>
                  </a:lnTo>
                  <a:lnTo>
                    <a:pt x="1534" y="1"/>
                  </a:lnTo>
                  <a:lnTo>
                    <a:pt x="1593" y="1"/>
                  </a:lnTo>
                  <a:lnTo>
                    <a:pt x="1593" y="1"/>
                  </a:lnTo>
                  <a:lnTo>
                    <a:pt x="1644" y="1"/>
                  </a:lnTo>
                  <a:lnTo>
                    <a:pt x="1694" y="9"/>
                  </a:lnTo>
                  <a:lnTo>
                    <a:pt x="1745" y="18"/>
                  </a:lnTo>
                  <a:lnTo>
                    <a:pt x="1796" y="43"/>
                  </a:lnTo>
                  <a:lnTo>
                    <a:pt x="1889" y="85"/>
                  </a:lnTo>
                  <a:lnTo>
                    <a:pt x="1966" y="153"/>
                  </a:lnTo>
                  <a:lnTo>
                    <a:pt x="2033" y="229"/>
                  </a:lnTo>
                  <a:lnTo>
                    <a:pt x="2076" y="323"/>
                  </a:lnTo>
                  <a:lnTo>
                    <a:pt x="2093" y="373"/>
                  </a:lnTo>
                  <a:lnTo>
                    <a:pt x="2109" y="424"/>
                  </a:lnTo>
                  <a:lnTo>
                    <a:pt x="2118" y="475"/>
                  </a:lnTo>
                  <a:lnTo>
                    <a:pt x="2118" y="526"/>
                  </a:lnTo>
                  <a:lnTo>
                    <a:pt x="2118" y="10994"/>
                  </a:lnTo>
                  <a:lnTo>
                    <a:pt x="2118" y="10994"/>
                  </a:lnTo>
                  <a:lnTo>
                    <a:pt x="2237" y="11045"/>
                  </a:lnTo>
                  <a:lnTo>
                    <a:pt x="2338" y="11096"/>
                  </a:lnTo>
                  <a:lnTo>
                    <a:pt x="2448" y="11155"/>
                  </a:lnTo>
                  <a:lnTo>
                    <a:pt x="2541" y="11223"/>
                  </a:lnTo>
                  <a:lnTo>
                    <a:pt x="2635" y="11299"/>
                  </a:lnTo>
                  <a:lnTo>
                    <a:pt x="2728" y="11384"/>
                  </a:lnTo>
                  <a:lnTo>
                    <a:pt x="2804" y="11468"/>
                  </a:lnTo>
                  <a:lnTo>
                    <a:pt x="2880" y="11570"/>
                  </a:lnTo>
                  <a:lnTo>
                    <a:pt x="2948" y="11672"/>
                  </a:lnTo>
                  <a:lnTo>
                    <a:pt x="3007" y="11773"/>
                  </a:lnTo>
                  <a:lnTo>
                    <a:pt x="3058" y="11883"/>
                  </a:lnTo>
                  <a:lnTo>
                    <a:pt x="3100" y="12002"/>
                  </a:lnTo>
                  <a:lnTo>
                    <a:pt x="3134" y="12120"/>
                  </a:lnTo>
                  <a:lnTo>
                    <a:pt x="3160" y="12239"/>
                  </a:lnTo>
                  <a:lnTo>
                    <a:pt x="3177" y="12366"/>
                  </a:lnTo>
                  <a:lnTo>
                    <a:pt x="3177" y="12493"/>
                  </a:lnTo>
                  <a:lnTo>
                    <a:pt x="3177" y="12493"/>
                  </a:lnTo>
                  <a:lnTo>
                    <a:pt x="3168" y="12654"/>
                  </a:lnTo>
                  <a:lnTo>
                    <a:pt x="3143" y="12815"/>
                  </a:lnTo>
                  <a:lnTo>
                    <a:pt x="3109" y="12967"/>
                  </a:lnTo>
                  <a:lnTo>
                    <a:pt x="3050" y="13111"/>
                  </a:lnTo>
                  <a:lnTo>
                    <a:pt x="2990" y="13247"/>
                  </a:lnTo>
                  <a:lnTo>
                    <a:pt x="2906" y="13382"/>
                  </a:lnTo>
                  <a:lnTo>
                    <a:pt x="2812" y="13501"/>
                  </a:lnTo>
                  <a:lnTo>
                    <a:pt x="2711" y="13620"/>
                  </a:lnTo>
                  <a:lnTo>
                    <a:pt x="2601" y="13721"/>
                  </a:lnTo>
                  <a:lnTo>
                    <a:pt x="2474" y="13806"/>
                  </a:lnTo>
                  <a:lnTo>
                    <a:pt x="2347" y="13891"/>
                  </a:lnTo>
                  <a:lnTo>
                    <a:pt x="2211" y="13958"/>
                  </a:lnTo>
                  <a:lnTo>
                    <a:pt x="2059" y="14009"/>
                  </a:lnTo>
                  <a:lnTo>
                    <a:pt x="1906" y="14051"/>
                  </a:lnTo>
                  <a:lnTo>
                    <a:pt x="1754" y="14077"/>
                  </a:lnTo>
                  <a:lnTo>
                    <a:pt x="1593" y="14085"/>
                  </a:lnTo>
                  <a:lnTo>
                    <a:pt x="1593" y="1408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3119725" y="30732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22"/>
          <p:cNvGrpSpPr/>
          <p:nvPr/>
        </p:nvGrpSpPr>
        <p:grpSpPr>
          <a:xfrm>
            <a:off x="4158053" y="3266950"/>
            <a:ext cx="1371300" cy="1252475"/>
            <a:chOff x="4158053" y="3266950"/>
            <a:chExt cx="1371300" cy="1252475"/>
          </a:xfrm>
        </p:grpSpPr>
        <p:sp>
          <p:nvSpPr>
            <p:cNvPr id="901" name="Google Shape;901;p22"/>
            <p:cNvSpPr txBox="1"/>
            <p:nvPr/>
          </p:nvSpPr>
          <p:spPr>
            <a:xfrm>
              <a:off x="4400575" y="3764488"/>
              <a:ext cx="1085700" cy="48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chemeClr val="lt1"/>
                  </a:solidFill>
                  <a:latin typeface="Fira Sans Extra Condensed"/>
                  <a:ea typeface="Fira Sans Extra Condensed"/>
                  <a:cs typeface="Fira Sans Extra Condensed"/>
                  <a:sym typeface="Fira Sans Extra Condensed"/>
                </a:rPr>
                <a:t>19</a:t>
              </a:r>
              <a:r>
                <a:rPr b="1" lang="en" sz="4800">
                  <a:solidFill>
                    <a:schemeClr val="lt1"/>
                  </a:solidFill>
                  <a:latin typeface="Fira Sans Extra Condensed"/>
                  <a:ea typeface="Fira Sans Extra Condensed"/>
                  <a:cs typeface="Fira Sans Extra Condensed"/>
                  <a:sym typeface="Fira Sans Extra Condensed"/>
                </a:rPr>
                <a:t>°</a:t>
              </a:r>
              <a:endParaRPr b="1" sz="4800">
                <a:solidFill>
                  <a:schemeClr val="lt1"/>
                </a:solidFill>
                <a:latin typeface="Fira Sans Extra Condensed"/>
                <a:ea typeface="Fira Sans Extra Condensed"/>
                <a:cs typeface="Fira Sans Extra Condensed"/>
                <a:sym typeface="Fira Sans Extra Condensed"/>
              </a:endParaRPr>
            </a:p>
          </p:txBody>
        </p:sp>
        <p:sp>
          <p:nvSpPr>
            <p:cNvPr id="902" name="Google Shape;902;p22"/>
            <p:cNvSpPr txBox="1"/>
            <p:nvPr/>
          </p:nvSpPr>
          <p:spPr>
            <a:xfrm>
              <a:off x="4158053" y="4262325"/>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Stormy</a:t>
              </a:r>
              <a:endParaRPr>
                <a:solidFill>
                  <a:schemeClr val="lt1"/>
                </a:solidFill>
                <a:latin typeface="Roboto"/>
                <a:ea typeface="Roboto"/>
                <a:cs typeface="Roboto"/>
                <a:sym typeface="Roboto"/>
              </a:endParaRPr>
            </a:p>
          </p:txBody>
        </p:sp>
        <p:sp>
          <p:nvSpPr>
            <p:cNvPr id="903" name="Google Shape;903;p22"/>
            <p:cNvSpPr txBox="1"/>
            <p:nvPr/>
          </p:nvSpPr>
          <p:spPr>
            <a:xfrm>
              <a:off x="4158053" y="3266950"/>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grpSp>
      <p:sp>
        <p:nvSpPr>
          <p:cNvPr id="904" name="Google Shape;904;p22"/>
          <p:cNvSpPr/>
          <p:nvPr/>
        </p:nvSpPr>
        <p:spPr>
          <a:xfrm>
            <a:off x="4076950" y="1292339"/>
            <a:ext cx="4609800" cy="344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5" name="Google Shape;905;p22"/>
          <p:cNvGrpSpPr/>
          <p:nvPr/>
        </p:nvGrpSpPr>
        <p:grpSpPr>
          <a:xfrm>
            <a:off x="4701512" y="1854425"/>
            <a:ext cx="3342219" cy="2557880"/>
            <a:chOff x="6654028" y="3266974"/>
            <a:chExt cx="1378917" cy="1252451"/>
          </a:xfrm>
        </p:grpSpPr>
        <p:sp>
          <p:nvSpPr>
            <p:cNvPr id="906" name="Google Shape;906;p22"/>
            <p:cNvSpPr txBox="1"/>
            <p:nvPr/>
          </p:nvSpPr>
          <p:spPr>
            <a:xfrm>
              <a:off x="6709070" y="3555761"/>
              <a:ext cx="1264800" cy="48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chemeClr val="lt1"/>
                  </a:solidFill>
                  <a:latin typeface="Fira Sans Extra Condensed"/>
                  <a:ea typeface="Fira Sans Extra Condensed"/>
                  <a:cs typeface="Fira Sans Extra Condensed"/>
                  <a:sym typeface="Fira Sans Extra Condensed"/>
                </a:rPr>
                <a:t>Any Questions?</a:t>
              </a:r>
              <a:endParaRPr b="1" sz="4800">
                <a:solidFill>
                  <a:schemeClr val="lt1"/>
                </a:solidFill>
                <a:latin typeface="Fira Sans Extra Condensed"/>
                <a:ea typeface="Fira Sans Extra Condensed"/>
                <a:cs typeface="Fira Sans Extra Condensed"/>
                <a:sym typeface="Fira Sans Extra Condensed"/>
              </a:endParaRPr>
            </a:p>
          </p:txBody>
        </p:sp>
        <p:sp>
          <p:nvSpPr>
            <p:cNvPr id="907" name="Google Shape;907;p22"/>
            <p:cNvSpPr txBox="1"/>
            <p:nvPr/>
          </p:nvSpPr>
          <p:spPr>
            <a:xfrm>
              <a:off x="6654028" y="4262325"/>
              <a:ext cx="1371300" cy="257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Reach out at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guerrieranalytics@gmail.com</a:t>
              </a:r>
              <a:endParaRPr>
                <a:solidFill>
                  <a:schemeClr val="lt1"/>
                </a:solidFill>
                <a:latin typeface="Roboto"/>
                <a:ea typeface="Roboto"/>
                <a:cs typeface="Roboto"/>
                <a:sym typeface="Roboto"/>
              </a:endParaRPr>
            </a:p>
          </p:txBody>
        </p:sp>
        <p:sp>
          <p:nvSpPr>
            <p:cNvPr id="908" name="Google Shape;908;p22"/>
            <p:cNvSpPr txBox="1"/>
            <p:nvPr/>
          </p:nvSpPr>
          <p:spPr>
            <a:xfrm>
              <a:off x="6661645" y="3266974"/>
              <a:ext cx="13713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Thank you for your time!</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909" name="Google Shape;909;p22"/>
          <p:cNvGrpSpPr/>
          <p:nvPr/>
        </p:nvGrpSpPr>
        <p:grpSpPr>
          <a:xfrm>
            <a:off x="8267861" y="1305313"/>
            <a:ext cx="300858" cy="274776"/>
            <a:chOff x="2138250" y="-544500"/>
            <a:chExt cx="451875" cy="412700"/>
          </a:xfrm>
        </p:grpSpPr>
        <p:sp>
          <p:nvSpPr>
            <p:cNvPr id="910" name="Google Shape;910;p22"/>
            <p:cNvSpPr/>
            <p:nvPr/>
          </p:nvSpPr>
          <p:spPr>
            <a:xfrm>
              <a:off x="2394875" y="-544500"/>
              <a:ext cx="26925" cy="62475"/>
            </a:xfrm>
            <a:custGeom>
              <a:rect b="b" l="l" r="r" t="t"/>
              <a:pathLst>
                <a:path extrusionOk="0" h="2499" w="1077">
                  <a:moveTo>
                    <a:pt x="526" y="0"/>
                  </a:move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2394875" y="-544500"/>
              <a:ext cx="26925" cy="62475"/>
            </a:xfrm>
            <a:custGeom>
              <a:rect b="b" l="l" r="r" t="t"/>
              <a:pathLst>
                <a:path extrusionOk="0" fill="none" h="2499" w="1077">
                  <a:moveTo>
                    <a:pt x="542" y="2499"/>
                  </a:moveTo>
                  <a:lnTo>
                    <a:pt x="551"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lnTo>
                    <a:pt x="534" y="0"/>
                  </a:lnTo>
                  <a:lnTo>
                    <a:pt x="526" y="0"/>
                  </a:lnTo>
                  <a:lnTo>
                    <a:pt x="526" y="0"/>
                  </a:ln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42" y="249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2408425" y="-48205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2527850" y="-378725"/>
              <a:ext cx="62275" cy="26925"/>
            </a:xfrm>
            <a:custGeom>
              <a:rect b="b" l="l" r="r" t="t"/>
              <a:pathLst>
                <a:path extrusionOk="0" h="1077" w="2491">
                  <a:moveTo>
                    <a:pt x="1957" y="1"/>
                  </a:move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2527850" y="-378725"/>
              <a:ext cx="62275" cy="26925"/>
            </a:xfrm>
            <a:custGeom>
              <a:rect b="b" l="l" r="r" t="t"/>
              <a:pathLst>
                <a:path extrusionOk="0" fill="none" h="1077" w="2491">
                  <a:moveTo>
                    <a:pt x="1965" y="1"/>
                  </a:moveTo>
                  <a:lnTo>
                    <a:pt x="1965" y="1"/>
                  </a:lnTo>
                  <a:lnTo>
                    <a:pt x="1957" y="1"/>
                  </a:lnTo>
                  <a:lnTo>
                    <a:pt x="525" y="9"/>
                  </a:ln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534" y="1076"/>
                  </a:lnTo>
                  <a:lnTo>
                    <a:pt x="1965" y="1059"/>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lnTo>
                    <a:pt x="1965" y="1"/>
                  </a:lnTo>
                  <a:lnTo>
                    <a:pt x="1965"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2488450" y="-496450"/>
              <a:ext cx="51700" cy="51900"/>
            </a:xfrm>
            <a:custGeom>
              <a:rect b="b" l="l" r="r" t="t"/>
              <a:pathLst>
                <a:path extrusionOk="0" h="2076" w="2068">
                  <a:moveTo>
                    <a:pt x="1534" y="1"/>
                  </a:moveTo>
                  <a:lnTo>
                    <a:pt x="1432" y="9"/>
                  </a:lnTo>
                  <a:lnTo>
                    <a:pt x="1331" y="35"/>
                  </a:lnTo>
                  <a:lnTo>
                    <a:pt x="1288" y="60"/>
                  </a:lnTo>
                  <a:lnTo>
                    <a:pt x="1246" y="85"/>
                  </a:lnTo>
                  <a:lnTo>
                    <a:pt x="1204" y="119"/>
                  </a:lnTo>
                  <a:lnTo>
                    <a:pt x="1161" y="153"/>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204" y="1966"/>
                  </a:lnTo>
                  <a:lnTo>
                    <a:pt x="246" y="1991"/>
                  </a:lnTo>
                  <a:lnTo>
                    <a:pt x="289" y="2016"/>
                  </a:lnTo>
                  <a:lnTo>
                    <a:pt x="340" y="2042"/>
                  </a:lnTo>
                  <a:lnTo>
                    <a:pt x="433" y="2067"/>
                  </a:lnTo>
                  <a:lnTo>
                    <a:pt x="534" y="2076"/>
                  </a:lnTo>
                  <a:lnTo>
                    <a:pt x="636" y="2067"/>
                  </a:lnTo>
                  <a:lnTo>
                    <a:pt x="687" y="2059"/>
                  </a:lnTo>
                  <a:lnTo>
                    <a:pt x="738" y="2042"/>
                  </a:lnTo>
                  <a:lnTo>
                    <a:pt x="780" y="2016"/>
                  </a:lnTo>
                  <a:lnTo>
                    <a:pt x="831" y="1991"/>
                  </a:lnTo>
                  <a:lnTo>
                    <a:pt x="873" y="1957"/>
                  </a:lnTo>
                  <a:lnTo>
                    <a:pt x="907" y="1923"/>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864" y="111"/>
                  </a:lnTo>
                  <a:lnTo>
                    <a:pt x="1822" y="85"/>
                  </a:lnTo>
                  <a:lnTo>
                    <a:pt x="1779" y="52"/>
                  </a:lnTo>
                  <a:lnTo>
                    <a:pt x="1729" y="35"/>
                  </a:lnTo>
                  <a:lnTo>
                    <a:pt x="1635" y="9"/>
                  </a:lnTo>
                  <a:lnTo>
                    <a:pt x="1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2488450" y="-496450"/>
              <a:ext cx="51700" cy="51900"/>
            </a:xfrm>
            <a:custGeom>
              <a:rect b="b" l="l" r="r" t="t"/>
              <a:pathLst>
                <a:path extrusionOk="0" fill="none" h="2076" w="2068">
                  <a:moveTo>
                    <a:pt x="534" y="2076"/>
                  </a:moveTo>
                  <a:lnTo>
                    <a:pt x="534" y="2076"/>
                  </a:lnTo>
                  <a:lnTo>
                    <a:pt x="636" y="2067"/>
                  </a:lnTo>
                  <a:lnTo>
                    <a:pt x="687" y="2059"/>
                  </a:lnTo>
                  <a:lnTo>
                    <a:pt x="738" y="2042"/>
                  </a:lnTo>
                  <a:lnTo>
                    <a:pt x="780" y="2016"/>
                  </a:lnTo>
                  <a:lnTo>
                    <a:pt x="831" y="1991"/>
                  </a:lnTo>
                  <a:lnTo>
                    <a:pt x="873" y="1957"/>
                  </a:lnTo>
                  <a:lnTo>
                    <a:pt x="907" y="1923"/>
                  </a:lnTo>
                  <a:lnTo>
                    <a:pt x="1915" y="898"/>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906" y="145"/>
                  </a:lnTo>
                  <a:lnTo>
                    <a:pt x="1864" y="111"/>
                  </a:lnTo>
                  <a:lnTo>
                    <a:pt x="1822" y="85"/>
                  </a:lnTo>
                  <a:lnTo>
                    <a:pt x="1779" y="52"/>
                  </a:lnTo>
                  <a:lnTo>
                    <a:pt x="1729" y="35"/>
                  </a:lnTo>
                  <a:lnTo>
                    <a:pt x="1635" y="9"/>
                  </a:lnTo>
                  <a:lnTo>
                    <a:pt x="1534" y="1"/>
                  </a:lnTo>
                  <a:lnTo>
                    <a:pt x="1432" y="9"/>
                  </a:lnTo>
                  <a:lnTo>
                    <a:pt x="1331" y="35"/>
                  </a:lnTo>
                  <a:lnTo>
                    <a:pt x="1288" y="60"/>
                  </a:lnTo>
                  <a:lnTo>
                    <a:pt x="1246" y="85"/>
                  </a:lnTo>
                  <a:lnTo>
                    <a:pt x="1204" y="119"/>
                  </a:lnTo>
                  <a:lnTo>
                    <a:pt x="1161" y="153"/>
                  </a:lnTo>
                  <a:lnTo>
                    <a:pt x="153" y="1178"/>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162" y="1923"/>
                  </a:lnTo>
                  <a:lnTo>
                    <a:pt x="204" y="1966"/>
                  </a:lnTo>
                  <a:lnTo>
                    <a:pt x="246" y="1991"/>
                  </a:lnTo>
                  <a:lnTo>
                    <a:pt x="289" y="2016"/>
                  </a:lnTo>
                  <a:lnTo>
                    <a:pt x="340" y="2042"/>
                  </a:lnTo>
                  <a:lnTo>
                    <a:pt x="433" y="2067"/>
                  </a:lnTo>
                  <a:lnTo>
                    <a:pt x="534" y="2076"/>
                  </a:lnTo>
                  <a:lnTo>
                    <a:pt x="534" y="207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2501800" y="-44457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2277150" y="-494325"/>
              <a:ext cx="52100" cy="51475"/>
            </a:xfrm>
            <a:custGeom>
              <a:rect b="b" l="l" r="r" t="t"/>
              <a:pathLst>
                <a:path extrusionOk="0" h="2059" w="2084">
                  <a:moveTo>
                    <a:pt x="526" y="0"/>
                  </a:moveTo>
                  <a:lnTo>
                    <a:pt x="424" y="9"/>
                  </a:lnTo>
                  <a:lnTo>
                    <a:pt x="322" y="43"/>
                  </a:lnTo>
                  <a:lnTo>
                    <a:pt x="280" y="60"/>
                  </a:lnTo>
                  <a:lnTo>
                    <a:pt x="238" y="85"/>
                  </a:lnTo>
                  <a:lnTo>
                    <a:pt x="195" y="119"/>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lnTo>
                    <a:pt x="1220" y="1948"/>
                  </a:lnTo>
                  <a:lnTo>
                    <a:pt x="1262" y="1974"/>
                  </a:lnTo>
                  <a:lnTo>
                    <a:pt x="1313" y="1999"/>
                  </a:lnTo>
                  <a:lnTo>
                    <a:pt x="1356" y="2025"/>
                  </a:lnTo>
                  <a:lnTo>
                    <a:pt x="1449" y="2050"/>
                  </a:lnTo>
                  <a:lnTo>
                    <a:pt x="1550" y="2058"/>
                  </a:lnTo>
                  <a:lnTo>
                    <a:pt x="1652" y="2050"/>
                  </a:lnTo>
                  <a:lnTo>
                    <a:pt x="1703" y="2042"/>
                  </a:lnTo>
                  <a:lnTo>
                    <a:pt x="1754" y="2025"/>
                  </a:lnTo>
                  <a:lnTo>
                    <a:pt x="1804" y="1999"/>
                  </a:lnTo>
                  <a:lnTo>
                    <a:pt x="1847" y="1974"/>
                  </a:lnTo>
                  <a:lnTo>
                    <a:pt x="1889" y="1940"/>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64" y="111"/>
                  </a:lnTo>
                  <a:lnTo>
                    <a:pt x="813" y="85"/>
                  </a:lnTo>
                  <a:lnTo>
                    <a:pt x="771" y="60"/>
                  </a:lnTo>
                  <a:lnTo>
                    <a:pt x="720" y="34"/>
                  </a:lnTo>
                  <a:lnTo>
                    <a:pt x="627" y="9"/>
                  </a:lnTo>
                  <a:lnTo>
                    <a:pt x="5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2277150" y="-494325"/>
              <a:ext cx="52100" cy="51475"/>
            </a:xfrm>
            <a:custGeom>
              <a:rect b="b" l="l" r="r" t="t"/>
              <a:pathLst>
                <a:path extrusionOk="0" fill="none" h="2059" w="2084">
                  <a:moveTo>
                    <a:pt x="1178" y="1915"/>
                  </a:moveTo>
                  <a:lnTo>
                    <a:pt x="1178" y="1915"/>
                  </a:lnTo>
                  <a:lnTo>
                    <a:pt x="1220" y="1948"/>
                  </a:lnTo>
                  <a:lnTo>
                    <a:pt x="1262" y="1974"/>
                  </a:lnTo>
                  <a:lnTo>
                    <a:pt x="1313" y="1999"/>
                  </a:lnTo>
                  <a:lnTo>
                    <a:pt x="1356" y="2025"/>
                  </a:lnTo>
                  <a:lnTo>
                    <a:pt x="1449" y="2050"/>
                  </a:lnTo>
                  <a:lnTo>
                    <a:pt x="1550" y="2058"/>
                  </a:lnTo>
                  <a:lnTo>
                    <a:pt x="1550" y="2058"/>
                  </a:lnTo>
                  <a:lnTo>
                    <a:pt x="1652" y="2050"/>
                  </a:lnTo>
                  <a:lnTo>
                    <a:pt x="1703" y="2042"/>
                  </a:lnTo>
                  <a:lnTo>
                    <a:pt x="1754" y="2025"/>
                  </a:lnTo>
                  <a:lnTo>
                    <a:pt x="1804" y="1999"/>
                  </a:lnTo>
                  <a:lnTo>
                    <a:pt x="1847" y="1974"/>
                  </a:lnTo>
                  <a:lnTo>
                    <a:pt x="1889" y="1940"/>
                  </a:lnTo>
                  <a:lnTo>
                    <a:pt x="1931" y="1906"/>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98" y="153"/>
                  </a:lnTo>
                  <a:lnTo>
                    <a:pt x="864" y="111"/>
                  </a:lnTo>
                  <a:lnTo>
                    <a:pt x="813" y="85"/>
                  </a:lnTo>
                  <a:lnTo>
                    <a:pt x="771" y="60"/>
                  </a:lnTo>
                  <a:lnTo>
                    <a:pt x="720" y="34"/>
                  </a:lnTo>
                  <a:lnTo>
                    <a:pt x="627" y="9"/>
                  </a:lnTo>
                  <a:lnTo>
                    <a:pt x="526" y="0"/>
                  </a:lnTo>
                  <a:lnTo>
                    <a:pt x="424" y="9"/>
                  </a:lnTo>
                  <a:lnTo>
                    <a:pt x="322" y="43"/>
                  </a:lnTo>
                  <a:lnTo>
                    <a:pt x="280" y="60"/>
                  </a:lnTo>
                  <a:lnTo>
                    <a:pt x="238" y="85"/>
                  </a:lnTo>
                  <a:lnTo>
                    <a:pt x="195" y="119"/>
                  </a:lnTo>
                  <a:lnTo>
                    <a:pt x="153" y="161"/>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2306575" y="-44647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a:off x="2445700" y="-532225"/>
              <a:ext cx="40025" cy="59725"/>
            </a:xfrm>
            <a:custGeom>
              <a:rect b="b" l="l" r="r" t="t"/>
              <a:pathLst>
                <a:path extrusionOk="0" h="2389" w="1601">
                  <a:moveTo>
                    <a:pt x="1067" y="0"/>
                  </a:moveTo>
                  <a:lnTo>
                    <a:pt x="966" y="9"/>
                  </a:lnTo>
                  <a:lnTo>
                    <a:pt x="864" y="43"/>
                  </a:lnTo>
                  <a:lnTo>
                    <a:pt x="779" y="94"/>
                  </a:lnTo>
                  <a:lnTo>
                    <a:pt x="695" y="153"/>
                  </a:lnTo>
                  <a:lnTo>
                    <a:pt x="661" y="195"/>
                  </a:lnTo>
                  <a:lnTo>
                    <a:pt x="627" y="238"/>
                  </a:lnTo>
                  <a:lnTo>
                    <a:pt x="601" y="280"/>
                  </a:lnTo>
                  <a:lnTo>
                    <a:pt x="584" y="331"/>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432" y="2380"/>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20" y="26"/>
                  </a:lnTo>
                  <a:lnTo>
                    <a:pt x="1169" y="9"/>
                  </a:lnTo>
                  <a:lnTo>
                    <a:pt x="1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2445700" y="-532225"/>
              <a:ext cx="40025" cy="59725"/>
            </a:xfrm>
            <a:custGeom>
              <a:rect b="b" l="l" r="r" t="t"/>
              <a:pathLst>
                <a:path extrusionOk="0" fill="none" h="2389" w="1601">
                  <a:moveTo>
                    <a:pt x="339" y="2346"/>
                  </a:moveTo>
                  <a:lnTo>
                    <a:pt x="339" y="2346"/>
                  </a:lnTo>
                  <a:lnTo>
                    <a:pt x="432" y="2380"/>
                  </a:lnTo>
                  <a:lnTo>
                    <a:pt x="534" y="2389"/>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70" y="43"/>
                  </a:lnTo>
                  <a:lnTo>
                    <a:pt x="1220" y="26"/>
                  </a:lnTo>
                  <a:lnTo>
                    <a:pt x="1169" y="9"/>
                  </a:lnTo>
                  <a:lnTo>
                    <a:pt x="1118" y="0"/>
                  </a:lnTo>
                  <a:lnTo>
                    <a:pt x="1067" y="0"/>
                  </a:lnTo>
                  <a:lnTo>
                    <a:pt x="966" y="9"/>
                  </a:lnTo>
                  <a:lnTo>
                    <a:pt x="864" y="43"/>
                  </a:lnTo>
                  <a:lnTo>
                    <a:pt x="779" y="94"/>
                  </a:lnTo>
                  <a:lnTo>
                    <a:pt x="695" y="153"/>
                  </a:lnTo>
                  <a:lnTo>
                    <a:pt x="661" y="195"/>
                  </a:lnTo>
                  <a:lnTo>
                    <a:pt x="627" y="238"/>
                  </a:lnTo>
                  <a:lnTo>
                    <a:pt x="601" y="280"/>
                  </a:lnTo>
                  <a:lnTo>
                    <a:pt x="584" y="331"/>
                  </a:lnTo>
                  <a:lnTo>
                    <a:pt x="42" y="1660"/>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339" y="234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2454150" y="-4735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2518325" y="-327900"/>
              <a:ext cx="59725" cy="40050"/>
            </a:xfrm>
            <a:custGeom>
              <a:rect b="b" l="l" r="r" t="t"/>
              <a:pathLst>
                <a:path extrusionOk="0" h="1602" w="2389">
                  <a:moveTo>
                    <a:pt x="517" y="0"/>
                  </a:moveTo>
                  <a:lnTo>
                    <a:pt x="415" y="9"/>
                  </a:lnTo>
                  <a:lnTo>
                    <a:pt x="322" y="43"/>
                  </a:lnTo>
                  <a:lnTo>
                    <a:pt x="229" y="94"/>
                  </a:lnTo>
                  <a:lnTo>
                    <a:pt x="152" y="153"/>
                  </a:lnTo>
                  <a:lnTo>
                    <a:pt x="119" y="195"/>
                  </a:lnTo>
                  <a:lnTo>
                    <a:pt x="85" y="238"/>
                  </a:lnTo>
                  <a:lnTo>
                    <a:pt x="59" y="280"/>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711" y="1576"/>
                  </a:lnTo>
                  <a:lnTo>
                    <a:pt x="1753" y="1584"/>
                  </a:lnTo>
                  <a:lnTo>
                    <a:pt x="1855" y="1601"/>
                  </a:lnTo>
                  <a:lnTo>
                    <a:pt x="1931" y="1593"/>
                  </a:lnTo>
                  <a:lnTo>
                    <a:pt x="2007" y="1576"/>
                  </a:lnTo>
                  <a:lnTo>
                    <a:pt x="2084" y="1550"/>
                  </a:lnTo>
                  <a:lnTo>
                    <a:pt x="2151" y="1508"/>
                  </a:lnTo>
                  <a:lnTo>
                    <a:pt x="2211" y="1466"/>
                  </a:lnTo>
                  <a:lnTo>
                    <a:pt x="2261" y="1406"/>
                  </a:lnTo>
                  <a:lnTo>
                    <a:pt x="2312" y="1339"/>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728" y="43"/>
                  </a:lnTo>
                  <a:lnTo>
                    <a:pt x="678" y="26"/>
                  </a:lnTo>
                  <a:lnTo>
                    <a:pt x="627" y="9"/>
                  </a:lnTo>
                  <a:lnTo>
                    <a:pt x="5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2518325" y="-327900"/>
              <a:ext cx="59725" cy="40050"/>
            </a:xfrm>
            <a:custGeom>
              <a:rect b="b" l="l" r="r" t="t"/>
              <a:pathLst>
                <a:path extrusionOk="0" fill="none" h="1602" w="2389">
                  <a:moveTo>
                    <a:pt x="2058" y="576"/>
                  </a:moveTo>
                  <a:lnTo>
                    <a:pt x="728" y="43"/>
                  </a:lnTo>
                  <a:lnTo>
                    <a:pt x="728" y="43"/>
                  </a:lnTo>
                  <a:lnTo>
                    <a:pt x="678" y="26"/>
                  </a:lnTo>
                  <a:lnTo>
                    <a:pt x="627" y="9"/>
                  </a:lnTo>
                  <a:lnTo>
                    <a:pt x="567" y="0"/>
                  </a:lnTo>
                  <a:lnTo>
                    <a:pt x="517" y="0"/>
                  </a:lnTo>
                  <a:lnTo>
                    <a:pt x="415" y="9"/>
                  </a:lnTo>
                  <a:lnTo>
                    <a:pt x="322" y="43"/>
                  </a:lnTo>
                  <a:lnTo>
                    <a:pt x="229" y="94"/>
                  </a:lnTo>
                  <a:lnTo>
                    <a:pt x="152" y="153"/>
                  </a:lnTo>
                  <a:lnTo>
                    <a:pt x="119" y="195"/>
                  </a:lnTo>
                  <a:lnTo>
                    <a:pt x="85" y="238"/>
                  </a:lnTo>
                  <a:lnTo>
                    <a:pt x="59" y="280"/>
                  </a:lnTo>
                  <a:lnTo>
                    <a:pt x="34" y="331"/>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660" y="1559"/>
                  </a:lnTo>
                  <a:lnTo>
                    <a:pt x="1711" y="1576"/>
                  </a:lnTo>
                  <a:lnTo>
                    <a:pt x="1753" y="1584"/>
                  </a:lnTo>
                  <a:lnTo>
                    <a:pt x="1855" y="1601"/>
                  </a:lnTo>
                  <a:lnTo>
                    <a:pt x="1855" y="1601"/>
                  </a:lnTo>
                  <a:lnTo>
                    <a:pt x="1931" y="1593"/>
                  </a:lnTo>
                  <a:lnTo>
                    <a:pt x="2007" y="1576"/>
                  </a:lnTo>
                  <a:lnTo>
                    <a:pt x="2084" y="1550"/>
                  </a:lnTo>
                  <a:lnTo>
                    <a:pt x="2151" y="1508"/>
                  </a:lnTo>
                  <a:lnTo>
                    <a:pt x="2211" y="1466"/>
                  </a:lnTo>
                  <a:lnTo>
                    <a:pt x="2261" y="1406"/>
                  </a:lnTo>
                  <a:lnTo>
                    <a:pt x="2312" y="1339"/>
                  </a:lnTo>
                  <a:lnTo>
                    <a:pt x="2346" y="1271"/>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2058" y="57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a:off x="2241375" y="-439900"/>
              <a:ext cx="59725" cy="39825"/>
            </a:xfrm>
            <a:custGeom>
              <a:rect b="b" l="l" r="r" t="t"/>
              <a:pathLst>
                <a:path extrusionOk="0" h="1593" w="2389">
                  <a:moveTo>
                    <a:pt x="525" y="0"/>
                  </a:moveTo>
                  <a:lnTo>
                    <a:pt x="424" y="9"/>
                  </a:lnTo>
                  <a:lnTo>
                    <a:pt x="330" y="42"/>
                  </a:lnTo>
                  <a:lnTo>
                    <a:pt x="237" y="85"/>
                  </a:lnTo>
                  <a:lnTo>
                    <a:pt x="161" y="153"/>
                  </a:lnTo>
                  <a:lnTo>
                    <a:pt x="127" y="195"/>
                  </a:lnTo>
                  <a:lnTo>
                    <a:pt x="93" y="237"/>
                  </a:lnTo>
                  <a:lnTo>
                    <a:pt x="68" y="28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1660" y="1558"/>
                  </a:lnTo>
                  <a:lnTo>
                    <a:pt x="1711" y="1575"/>
                  </a:lnTo>
                  <a:lnTo>
                    <a:pt x="1762" y="1584"/>
                  </a:lnTo>
                  <a:lnTo>
                    <a:pt x="1863" y="1592"/>
                  </a:lnTo>
                  <a:lnTo>
                    <a:pt x="1940" y="1592"/>
                  </a:lnTo>
                  <a:lnTo>
                    <a:pt x="2016" y="1575"/>
                  </a:lnTo>
                  <a:lnTo>
                    <a:pt x="2084" y="1542"/>
                  </a:lnTo>
                  <a:lnTo>
                    <a:pt x="2151" y="1508"/>
                  </a:lnTo>
                  <a:lnTo>
                    <a:pt x="2219" y="1457"/>
                  </a:lnTo>
                  <a:lnTo>
                    <a:pt x="2270" y="1406"/>
                  </a:lnTo>
                  <a:lnTo>
                    <a:pt x="2321" y="1338"/>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678" y="17"/>
                  </a:lnTo>
                  <a:lnTo>
                    <a:pt x="627" y="9"/>
                  </a:lnTo>
                  <a:lnTo>
                    <a:pt x="5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2241375" y="-439900"/>
              <a:ext cx="59725" cy="39825"/>
            </a:xfrm>
            <a:custGeom>
              <a:rect b="b" l="l" r="r" t="t"/>
              <a:pathLst>
                <a:path extrusionOk="0" fill="none" h="1593" w="2389">
                  <a:moveTo>
                    <a:pt x="339" y="1016"/>
                  </a:moveTo>
                  <a:lnTo>
                    <a:pt x="1660" y="1558"/>
                  </a:lnTo>
                  <a:lnTo>
                    <a:pt x="1660" y="1558"/>
                  </a:lnTo>
                  <a:lnTo>
                    <a:pt x="1711" y="1575"/>
                  </a:lnTo>
                  <a:lnTo>
                    <a:pt x="1762" y="1584"/>
                  </a:lnTo>
                  <a:lnTo>
                    <a:pt x="1863" y="1592"/>
                  </a:lnTo>
                  <a:lnTo>
                    <a:pt x="1863" y="1592"/>
                  </a:lnTo>
                  <a:lnTo>
                    <a:pt x="1940" y="1592"/>
                  </a:lnTo>
                  <a:lnTo>
                    <a:pt x="2016" y="1575"/>
                  </a:lnTo>
                  <a:lnTo>
                    <a:pt x="2084" y="1542"/>
                  </a:lnTo>
                  <a:lnTo>
                    <a:pt x="2151" y="1508"/>
                  </a:lnTo>
                  <a:lnTo>
                    <a:pt x="2219" y="1457"/>
                  </a:lnTo>
                  <a:lnTo>
                    <a:pt x="2270" y="1406"/>
                  </a:lnTo>
                  <a:lnTo>
                    <a:pt x="2321" y="1338"/>
                  </a:lnTo>
                  <a:lnTo>
                    <a:pt x="2355" y="1262"/>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728" y="34"/>
                  </a:lnTo>
                  <a:lnTo>
                    <a:pt x="678" y="17"/>
                  </a:lnTo>
                  <a:lnTo>
                    <a:pt x="627" y="9"/>
                  </a:lnTo>
                  <a:lnTo>
                    <a:pt x="576" y="0"/>
                  </a:lnTo>
                  <a:lnTo>
                    <a:pt x="525" y="0"/>
                  </a:lnTo>
                  <a:lnTo>
                    <a:pt x="424" y="9"/>
                  </a:lnTo>
                  <a:lnTo>
                    <a:pt x="330" y="42"/>
                  </a:lnTo>
                  <a:lnTo>
                    <a:pt x="237" y="85"/>
                  </a:lnTo>
                  <a:lnTo>
                    <a:pt x="161" y="153"/>
                  </a:lnTo>
                  <a:lnTo>
                    <a:pt x="127" y="195"/>
                  </a:lnTo>
                  <a:lnTo>
                    <a:pt x="93" y="237"/>
                  </a:lnTo>
                  <a:lnTo>
                    <a:pt x="68" y="280"/>
                  </a:lnTo>
                  <a:lnTo>
                    <a:pt x="42" y="33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339" y="101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p:nvPr/>
          </p:nvSpPr>
          <p:spPr>
            <a:xfrm>
              <a:off x="2249825" y="-4145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a:off x="2517475" y="-442450"/>
              <a:ext cx="59525" cy="40475"/>
            </a:xfrm>
            <a:custGeom>
              <a:rect b="b" l="l" r="r" t="t"/>
              <a:pathLst>
                <a:path extrusionOk="0" h="1619" w="2381">
                  <a:moveTo>
                    <a:pt x="1796" y="0"/>
                  </a:moveTo>
                  <a:lnTo>
                    <a:pt x="1745" y="9"/>
                  </a:lnTo>
                  <a:lnTo>
                    <a:pt x="1694" y="26"/>
                  </a:lnTo>
                  <a:lnTo>
                    <a:pt x="1643" y="43"/>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76" y="1364"/>
                  </a:lnTo>
                  <a:lnTo>
                    <a:pt x="127" y="1432"/>
                  </a:lnTo>
                  <a:lnTo>
                    <a:pt x="178" y="1491"/>
                  </a:lnTo>
                  <a:lnTo>
                    <a:pt x="237" y="1533"/>
                  </a:lnTo>
                  <a:lnTo>
                    <a:pt x="305" y="1567"/>
                  </a:lnTo>
                  <a:lnTo>
                    <a:pt x="381" y="1601"/>
                  </a:lnTo>
                  <a:lnTo>
                    <a:pt x="449" y="1618"/>
                  </a:lnTo>
                  <a:lnTo>
                    <a:pt x="585" y="1618"/>
                  </a:lnTo>
                  <a:lnTo>
                    <a:pt x="635" y="1610"/>
                  </a:lnTo>
                  <a:lnTo>
                    <a:pt x="686" y="1593"/>
                  </a:lnTo>
                  <a:lnTo>
                    <a:pt x="737" y="1576"/>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12" y="271"/>
                  </a:lnTo>
                  <a:lnTo>
                    <a:pt x="2287" y="229"/>
                  </a:lnTo>
                  <a:lnTo>
                    <a:pt x="2253" y="187"/>
                  </a:lnTo>
                  <a:lnTo>
                    <a:pt x="2219" y="153"/>
                  </a:lnTo>
                  <a:lnTo>
                    <a:pt x="2134" y="85"/>
                  </a:lnTo>
                  <a:lnTo>
                    <a:pt x="2050" y="43"/>
                  </a:lnTo>
                  <a:lnTo>
                    <a:pt x="1948" y="9"/>
                  </a:lnTo>
                  <a:lnTo>
                    <a:pt x="1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2"/>
            <p:cNvSpPr/>
            <p:nvPr/>
          </p:nvSpPr>
          <p:spPr>
            <a:xfrm>
              <a:off x="2517475" y="-442450"/>
              <a:ext cx="59525" cy="40475"/>
            </a:xfrm>
            <a:custGeom>
              <a:rect b="b" l="l" r="r" t="t"/>
              <a:pathLst>
                <a:path extrusionOk="0" fill="none" h="1619" w="2381">
                  <a:moveTo>
                    <a:pt x="43" y="1296"/>
                  </a:moveTo>
                  <a:lnTo>
                    <a:pt x="43" y="1296"/>
                  </a:lnTo>
                  <a:lnTo>
                    <a:pt x="76" y="1364"/>
                  </a:lnTo>
                  <a:lnTo>
                    <a:pt x="127" y="1432"/>
                  </a:lnTo>
                  <a:lnTo>
                    <a:pt x="178" y="1491"/>
                  </a:lnTo>
                  <a:lnTo>
                    <a:pt x="237" y="1533"/>
                  </a:lnTo>
                  <a:lnTo>
                    <a:pt x="305" y="1567"/>
                  </a:lnTo>
                  <a:lnTo>
                    <a:pt x="381" y="1601"/>
                  </a:lnTo>
                  <a:lnTo>
                    <a:pt x="449" y="1618"/>
                  </a:lnTo>
                  <a:lnTo>
                    <a:pt x="534" y="1618"/>
                  </a:lnTo>
                  <a:lnTo>
                    <a:pt x="534" y="1618"/>
                  </a:lnTo>
                  <a:lnTo>
                    <a:pt x="585" y="1618"/>
                  </a:lnTo>
                  <a:lnTo>
                    <a:pt x="635" y="1610"/>
                  </a:lnTo>
                  <a:lnTo>
                    <a:pt x="686" y="1593"/>
                  </a:lnTo>
                  <a:lnTo>
                    <a:pt x="737" y="1576"/>
                  </a:lnTo>
                  <a:lnTo>
                    <a:pt x="2058" y="1017"/>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38" y="322"/>
                  </a:lnTo>
                  <a:lnTo>
                    <a:pt x="2312" y="271"/>
                  </a:lnTo>
                  <a:lnTo>
                    <a:pt x="2287" y="229"/>
                  </a:lnTo>
                  <a:lnTo>
                    <a:pt x="2253" y="187"/>
                  </a:lnTo>
                  <a:lnTo>
                    <a:pt x="2219" y="153"/>
                  </a:lnTo>
                  <a:lnTo>
                    <a:pt x="2134" y="85"/>
                  </a:lnTo>
                  <a:lnTo>
                    <a:pt x="2050" y="43"/>
                  </a:lnTo>
                  <a:lnTo>
                    <a:pt x="1948" y="9"/>
                  </a:lnTo>
                  <a:lnTo>
                    <a:pt x="1846" y="0"/>
                  </a:lnTo>
                  <a:lnTo>
                    <a:pt x="1796" y="0"/>
                  </a:lnTo>
                  <a:lnTo>
                    <a:pt x="1745" y="9"/>
                  </a:lnTo>
                  <a:lnTo>
                    <a:pt x="1694" y="26"/>
                  </a:lnTo>
                  <a:lnTo>
                    <a:pt x="1643" y="43"/>
                  </a:lnTo>
                  <a:lnTo>
                    <a:pt x="322" y="602"/>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43" y="129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2"/>
            <p:cNvSpPr/>
            <p:nvPr/>
          </p:nvSpPr>
          <p:spPr>
            <a:xfrm>
              <a:off x="2518525" y="-4100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2331150" y="-531175"/>
              <a:ext cx="40675" cy="59525"/>
            </a:xfrm>
            <a:custGeom>
              <a:rect b="b" l="l" r="r" t="t"/>
              <a:pathLst>
                <a:path extrusionOk="0" h="2381" w="1627">
                  <a:moveTo>
                    <a:pt x="483" y="1"/>
                  </a:moveTo>
                  <a:lnTo>
                    <a:pt x="432" y="9"/>
                  </a:lnTo>
                  <a:lnTo>
                    <a:pt x="381" y="26"/>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lnTo>
                    <a:pt x="644" y="2127"/>
                  </a:lnTo>
                  <a:lnTo>
                    <a:pt x="686" y="2194"/>
                  </a:lnTo>
                  <a:lnTo>
                    <a:pt x="745" y="2245"/>
                  </a:lnTo>
                  <a:lnTo>
                    <a:pt x="805" y="2296"/>
                  </a:lnTo>
                  <a:lnTo>
                    <a:pt x="872" y="2330"/>
                  </a:lnTo>
                  <a:lnTo>
                    <a:pt x="940" y="2355"/>
                  </a:lnTo>
                  <a:lnTo>
                    <a:pt x="1016" y="2372"/>
                  </a:lnTo>
                  <a:lnTo>
                    <a:pt x="1093" y="2381"/>
                  </a:lnTo>
                  <a:lnTo>
                    <a:pt x="1143" y="2381"/>
                  </a:lnTo>
                  <a:lnTo>
                    <a:pt x="1194" y="2372"/>
                  </a:lnTo>
                  <a:lnTo>
                    <a:pt x="1245" y="2355"/>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00" y="272"/>
                  </a:lnTo>
                  <a:lnTo>
                    <a:pt x="966" y="229"/>
                  </a:lnTo>
                  <a:lnTo>
                    <a:pt x="940" y="187"/>
                  </a:lnTo>
                  <a:lnTo>
                    <a:pt x="906" y="153"/>
                  </a:lnTo>
                  <a:lnTo>
                    <a:pt x="822" y="85"/>
                  </a:lnTo>
                  <a:lnTo>
                    <a:pt x="728" y="35"/>
                  </a:lnTo>
                  <a:lnTo>
                    <a:pt x="635"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2331150" y="-531175"/>
              <a:ext cx="40675" cy="59525"/>
            </a:xfrm>
            <a:custGeom>
              <a:rect b="b" l="l" r="r" t="t"/>
              <a:pathLst>
                <a:path extrusionOk="0" fill="none" h="2381" w="1627">
                  <a:moveTo>
                    <a:pt x="601" y="2059"/>
                  </a:moveTo>
                  <a:lnTo>
                    <a:pt x="601" y="2059"/>
                  </a:lnTo>
                  <a:lnTo>
                    <a:pt x="644" y="2127"/>
                  </a:lnTo>
                  <a:lnTo>
                    <a:pt x="686" y="2194"/>
                  </a:lnTo>
                  <a:lnTo>
                    <a:pt x="745" y="2245"/>
                  </a:lnTo>
                  <a:lnTo>
                    <a:pt x="805" y="2296"/>
                  </a:lnTo>
                  <a:lnTo>
                    <a:pt x="872" y="2330"/>
                  </a:lnTo>
                  <a:lnTo>
                    <a:pt x="940" y="2355"/>
                  </a:lnTo>
                  <a:lnTo>
                    <a:pt x="1016" y="2372"/>
                  </a:lnTo>
                  <a:lnTo>
                    <a:pt x="1093" y="2381"/>
                  </a:lnTo>
                  <a:lnTo>
                    <a:pt x="1093" y="2381"/>
                  </a:lnTo>
                  <a:lnTo>
                    <a:pt x="1143" y="2381"/>
                  </a:lnTo>
                  <a:lnTo>
                    <a:pt x="1194" y="2372"/>
                  </a:lnTo>
                  <a:lnTo>
                    <a:pt x="1245" y="2355"/>
                  </a:lnTo>
                  <a:lnTo>
                    <a:pt x="1296" y="2338"/>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25" y="323"/>
                  </a:lnTo>
                  <a:lnTo>
                    <a:pt x="1000" y="272"/>
                  </a:lnTo>
                  <a:lnTo>
                    <a:pt x="966" y="229"/>
                  </a:lnTo>
                  <a:lnTo>
                    <a:pt x="940" y="187"/>
                  </a:lnTo>
                  <a:lnTo>
                    <a:pt x="906" y="153"/>
                  </a:lnTo>
                  <a:lnTo>
                    <a:pt x="822" y="85"/>
                  </a:lnTo>
                  <a:lnTo>
                    <a:pt x="728" y="35"/>
                  </a:lnTo>
                  <a:lnTo>
                    <a:pt x="635" y="9"/>
                  </a:lnTo>
                  <a:lnTo>
                    <a:pt x="534" y="1"/>
                  </a:lnTo>
                  <a:lnTo>
                    <a:pt x="483" y="1"/>
                  </a:lnTo>
                  <a:lnTo>
                    <a:pt x="432" y="9"/>
                  </a:lnTo>
                  <a:lnTo>
                    <a:pt x="381" y="26"/>
                  </a:lnTo>
                  <a:lnTo>
                    <a:pt x="330" y="43"/>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2346175" y="-47972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2318650" y="-463200"/>
              <a:ext cx="190375" cy="129600"/>
            </a:xfrm>
            <a:custGeom>
              <a:rect b="b" l="l" r="r" t="t"/>
              <a:pathLst>
                <a:path extrusionOk="0" h="5184" w="7615">
                  <a:moveTo>
                    <a:pt x="3456" y="0"/>
                  </a:move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227" y="3320"/>
                  </a:lnTo>
                  <a:lnTo>
                    <a:pt x="3380" y="3473"/>
                  </a:lnTo>
                  <a:lnTo>
                    <a:pt x="3600" y="3422"/>
                  </a:lnTo>
                  <a:lnTo>
                    <a:pt x="3812" y="3388"/>
                  </a:lnTo>
                  <a:lnTo>
                    <a:pt x="4032" y="3363"/>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632" y="4345"/>
                  </a:lnTo>
                  <a:lnTo>
                    <a:pt x="6725" y="4447"/>
                  </a:lnTo>
                  <a:lnTo>
                    <a:pt x="6818" y="4549"/>
                  </a:lnTo>
                  <a:lnTo>
                    <a:pt x="6903" y="4650"/>
                  </a:lnTo>
                  <a:lnTo>
                    <a:pt x="6979" y="4760"/>
                  </a:lnTo>
                  <a:lnTo>
                    <a:pt x="7055" y="4870"/>
                  </a:lnTo>
                  <a:lnTo>
                    <a:pt x="7132" y="4989"/>
                  </a:lnTo>
                  <a:lnTo>
                    <a:pt x="7199" y="5107"/>
                  </a:lnTo>
                  <a:lnTo>
                    <a:pt x="7428" y="5184"/>
                  </a:lnTo>
                  <a:lnTo>
                    <a:pt x="7470" y="5031"/>
                  </a:lnTo>
                  <a:lnTo>
                    <a:pt x="7504" y="4879"/>
                  </a:lnTo>
                  <a:lnTo>
                    <a:pt x="7538" y="4726"/>
                  </a:lnTo>
                  <a:lnTo>
                    <a:pt x="7572" y="4574"/>
                  </a:lnTo>
                  <a:lnTo>
                    <a:pt x="7589" y="4413"/>
                  </a:lnTo>
                  <a:lnTo>
                    <a:pt x="7606" y="4261"/>
                  </a:lnTo>
                  <a:lnTo>
                    <a:pt x="7614" y="410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2"/>
            <p:cNvSpPr/>
            <p:nvPr/>
          </p:nvSpPr>
          <p:spPr>
            <a:xfrm>
              <a:off x="2318650" y="-463200"/>
              <a:ext cx="190375" cy="129600"/>
            </a:xfrm>
            <a:custGeom>
              <a:rect b="b" l="l" r="r" t="t"/>
              <a:pathLst>
                <a:path extrusionOk="0" fill="none" h="5184" w="7615">
                  <a:moveTo>
                    <a:pt x="3642" y="0"/>
                  </a:moveTo>
                  <a:lnTo>
                    <a:pt x="3642" y="0"/>
                  </a:lnTo>
                  <a:lnTo>
                    <a:pt x="3608" y="0"/>
                  </a:lnTo>
                  <a:lnTo>
                    <a:pt x="3608" y="0"/>
                  </a:lnTo>
                  <a:lnTo>
                    <a:pt x="3456" y="0"/>
                  </a:ln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661" y="2330"/>
                  </a:lnTo>
                  <a:lnTo>
                    <a:pt x="661"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066" y="3185"/>
                  </a:lnTo>
                  <a:lnTo>
                    <a:pt x="3227" y="3320"/>
                  </a:lnTo>
                  <a:lnTo>
                    <a:pt x="3380" y="3473"/>
                  </a:lnTo>
                  <a:lnTo>
                    <a:pt x="3380" y="3473"/>
                  </a:lnTo>
                  <a:lnTo>
                    <a:pt x="3600" y="3422"/>
                  </a:lnTo>
                  <a:lnTo>
                    <a:pt x="3812" y="3388"/>
                  </a:lnTo>
                  <a:lnTo>
                    <a:pt x="4032" y="3363"/>
                  </a:lnTo>
                  <a:lnTo>
                    <a:pt x="4252" y="3354"/>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530" y="4252"/>
                  </a:lnTo>
                  <a:lnTo>
                    <a:pt x="6632" y="4345"/>
                  </a:lnTo>
                  <a:lnTo>
                    <a:pt x="6725" y="4447"/>
                  </a:lnTo>
                  <a:lnTo>
                    <a:pt x="6818" y="4549"/>
                  </a:lnTo>
                  <a:lnTo>
                    <a:pt x="6903" y="4650"/>
                  </a:lnTo>
                  <a:lnTo>
                    <a:pt x="6979" y="4760"/>
                  </a:lnTo>
                  <a:lnTo>
                    <a:pt x="7055" y="4870"/>
                  </a:lnTo>
                  <a:lnTo>
                    <a:pt x="7132" y="4989"/>
                  </a:lnTo>
                  <a:lnTo>
                    <a:pt x="7199" y="5107"/>
                  </a:lnTo>
                  <a:lnTo>
                    <a:pt x="7199" y="5107"/>
                  </a:lnTo>
                  <a:lnTo>
                    <a:pt x="7428" y="5184"/>
                  </a:lnTo>
                  <a:lnTo>
                    <a:pt x="7428" y="5184"/>
                  </a:lnTo>
                  <a:lnTo>
                    <a:pt x="7470" y="5031"/>
                  </a:lnTo>
                  <a:lnTo>
                    <a:pt x="7504" y="4879"/>
                  </a:lnTo>
                  <a:lnTo>
                    <a:pt x="7538" y="4726"/>
                  </a:lnTo>
                  <a:lnTo>
                    <a:pt x="7572" y="4574"/>
                  </a:lnTo>
                  <a:lnTo>
                    <a:pt x="7589" y="4413"/>
                  </a:lnTo>
                  <a:lnTo>
                    <a:pt x="7606" y="4261"/>
                  </a:lnTo>
                  <a:lnTo>
                    <a:pt x="7614" y="4100"/>
                  </a:lnTo>
                  <a:lnTo>
                    <a:pt x="7614" y="393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lnTo>
                    <a:pt x="3642" y="0"/>
                  </a:lnTo>
                  <a:lnTo>
                    <a:pt x="3642"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2"/>
            <p:cNvSpPr/>
            <p:nvPr/>
          </p:nvSpPr>
          <p:spPr>
            <a:xfrm>
              <a:off x="2409700" y="-463200"/>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a:off x="2138250" y="-378500"/>
              <a:ext cx="393650" cy="246700"/>
            </a:xfrm>
            <a:custGeom>
              <a:rect b="b" l="l" r="r" t="t"/>
              <a:pathLst>
                <a:path extrusionOk="0" h="9868" w="15746">
                  <a:moveTo>
                    <a:pt x="7758" y="0"/>
                  </a:moveTo>
                  <a:lnTo>
                    <a:pt x="7640" y="9"/>
                  </a:lnTo>
                  <a:lnTo>
                    <a:pt x="7411" y="43"/>
                  </a:lnTo>
                  <a:lnTo>
                    <a:pt x="7183" y="93"/>
                  </a:lnTo>
                  <a:lnTo>
                    <a:pt x="6954" y="161"/>
                  </a:lnTo>
                  <a:lnTo>
                    <a:pt x="6742" y="246"/>
                  </a:lnTo>
                  <a:lnTo>
                    <a:pt x="6530" y="356"/>
                  </a:lnTo>
                  <a:lnTo>
                    <a:pt x="6327" y="474"/>
                  </a:lnTo>
                  <a:lnTo>
                    <a:pt x="6234" y="542"/>
                  </a:lnTo>
                  <a:lnTo>
                    <a:pt x="6141" y="618"/>
                  </a:lnTo>
                  <a:lnTo>
                    <a:pt x="6048" y="695"/>
                  </a:lnTo>
                  <a:lnTo>
                    <a:pt x="5954" y="779"/>
                  </a:lnTo>
                  <a:lnTo>
                    <a:pt x="5861" y="873"/>
                  </a:lnTo>
                  <a:lnTo>
                    <a:pt x="5785" y="966"/>
                  </a:lnTo>
                  <a:lnTo>
                    <a:pt x="5700" y="1059"/>
                  </a:lnTo>
                  <a:lnTo>
                    <a:pt x="5633" y="1161"/>
                  </a:lnTo>
                  <a:lnTo>
                    <a:pt x="5556" y="1271"/>
                  </a:lnTo>
                  <a:lnTo>
                    <a:pt x="5497" y="1372"/>
                  </a:lnTo>
                  <a:lnTo>
                    <a:pt x="5353" y="1296"/>
                  </a:lnTo>
                  <a:lnTo>
                    <a:pt x="5218" y="1228"/>
                  </a:lnTo>
                  <a:lnTo>
                    <a:pt x="5065" y="1169"/>
                  </a:lnTo>
                  <a:lnTo>
                    <a:pt x="4913" y="1118"/>
                  </a:lnTo>
                  <a:lnTo>
                    <a:pt x="4760" y="1076"/>
                  </a:lnTo>
                  <a:lnTo>
                    <a:pt x="4608" y="1050"/>
                  </a:lnTo>
                  <a:lnTo>
                    <a:pt x="4447" y="1033"/>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618" y="1745"/>
                  </a:lnTo>
                  <a:lnTo>
                    <a:pt x="2516" y="1855"/>
                  </a:lnTo>
                  <a:lnTo>
                    <a:pt x="2423" y="1974"/>
                  </a:lnTo>
                  <a:lnTo>
                    <a:pt x="2338" y="2101"/>
                  </a:lnTo>
                  <a:lnTo>
                    <a:pt x="2262" y="2228"/>
                  </a:lnTo>
                  <a:lnTo>
                    <a:pt x="2194" y="2363"/>
                  </a:lnTo>
                  <a:lnTo>
                    <a:pt x="2135" y="2499"/>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924" y="6767"/>
                  </a:lnTo>
                  <a:lnTo>
                    <a:pt x="1068" y="6869"/>
                  </a:lnTo>
                  <a:lnTo>
                    <a:pt x="1229" y="6962"/>
                  </a:lnTo>
                  <a:lnTo>
                    <a:pt x="1390" y="7038"/>
                  </a:lnTo>
                  <a:lnTo>
                    <a:pt x="1559" y="7106"/>
                  </a:lnTo>
                  <a:lnTo>
                    <a:pt x="1728" y="7157"/>
                  </a:lnTo>
                  <a:lnTo>
                    <a:pt x="1906" y="7191"/>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447" y="8851"/>
                  </a:lnTo>
                  <a:lnTo>
                    <a:pt x="4608" y="8834"/>
                  </a:lnTo>
                  <a:lnTo>
                    <a:pt x="4769" y="8808"/>
                  </a:lnTo>
                  <a:lnTo>
                    <a:pt x="4921" y="8766"/>
                  </a:lnTo>
                  <a:lnTo>
                    <a:pt x="5074" y="8715"/>
                  </a:lnTo>
                  <a:lnTo>
                    <a:pt x="5218" y="8656"/>
                  </a:lnTo>
                  <a:lnTo>
                    <a:pt x="5362" y="8588"/>
                  </a:lnTo>
                  <a:lnTo>
                    <a:pt x="5506" y="8503"/>
                  </a:lnTo>
                  <a:lnTo>
                    <a:pt x="5565" y="8614"/>
                  </a:lnTo>
                  <a:lnTo>
                    <a:pt x="5641" y="8715"/>
                  </a:lnTo>
                  <a:lnTo>
                    <a:pt x="5709" y="8808"/>
                  </a:lnTo>
                  <a:lnTo>
                    <a:pt x="5794" y="8910"/>
                  </a:lnTo>
                  <a:lnTo>
                    <a:pt x="5878" y="9003"/>
                  </a:lnTo>
                  <a:lnTo>
                    <a:pt x="5963" y="9088"/>
                  </a:lnTo>
                  <a:lnTo>
                    <a:pt x="6056" y="9173"/>
                  </a:lnTo>
                  <a:lnTo>
                    <a:pt x="6149" y="9257"/>
                  </a:lnTo>
                  <a:lnTo>
                    <a:pt x="6336" y="9393"/>
                  </a:lnTo>
                  <a:lnTo>
                    <a:pt x="6539" y="9511"/>
                  </a:lnTo>
                  <a:lnTo>
                    <a:pt x="6742" y="9621"/>
                  </a:lnTo>
                  <a:lnTo>
                    <a:pt x="6962" y="9706"/>
                  </a:lnTo>
                  <a:lnTo>
                    <a:pt x="7183" y="9774"/>
                  </a:lnTo>
                  <a:lnTo>
                    <a:pt x="7411" y="9825"/>
                  </a:lnTo>
                  <a:lnTo>
                    <a:pt x="7640" y="9850"/>
                  </a:lnTo>
                  <a:lnTo>
                    <a:pt x="7877" y="9867"/>
                  </a:lnTo>
                  <a:lnTo>
                    <a:pt x="8114" y="9850"/>
                  </a:lnTo>
                  <a:lnTo>
                    <a:pt x="8343" y="9825"/>
                  </a:lnTo>
                  <a:lnTo>
                    <a:pt x="8572" y="9774"/>
                  </a:lnTo>
                  <a:lnTo>
                    <a:pt x="8792" y="9706"/>
                  </a:lnTo>
                  <a:lnTo>
                    <a:pt x="9012" y="9621"/>
                  </a:lnTo>
                  <a:lnTo>
                    <a:pt x="9215" y="9511"/>
                  </a:lnTo>
                  <a:lnTo>
                    <a:pt x="9418" y="9393"/>
                  </a:lnTo>
                  <a:lnTo>
                    <a:pt x="9605" y="9257"/>
                  </a:lnTo>
                  <a:lnTo>
                    <a:pt x="9698" y="9173"/>
                  </a:lnTo>
                  <a:lnTo>
                    <a:pt x="9791" y="9088"/>
                  </a:lnTo>
                  <a:lnTo>
                    <a:pt x="9876" y="9003"/>
                  </a:lnTo>
                  <a:lnTo>
                    <a:pt x="9961" y="8910"/>
                  </a:lnTo>
                  <a:lnTo>
                    <a:pt x="10037" y="8808"/>
                  </a:lnTo>
                  <a:lnTo>
                    <a:pt x="10113" y="8715"/>
                  </a:lnTo>
                  <a:lnTo>
                    <a:pt x="10181" y="8614"/>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830" y="3092"/>
                  </a:lnTo>
                  <a:lnTo>
                    <a:pt x="14678" y="2990"/>
                  </a:lnTo>
                  <a:lnTo>
                    <a:pt x="14525" y="2897"/>
                  </a:lnTo>
                  <a:lnTo>
                    <a:pt x="14356" y="2821"/>
                  </a:lnTo>
                  <a:lnTo>
                    <a:pt x="14195" y="2761"/>
                  </a:lnTo>
                  <a:lnTo>
                    <a:pt x="14017" y="2710"/>
                  </a:lnTo>
                  <a:lnTo>
                    <a:pt x="13839" y="2668"/>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198" y="1271"/>
                  </a:lnTo>
                  <a:lnTo>
                    <a:pt x="10121" y="1161"/>
                  </a:lnTo>
                  <a:lnTo>
                    <a:pt x="10054" y="1059"/>
                  </a:lnTo>
                  <a:lnTo>
                    <a:pt x="9969" y="966"/>
                  </a:lnTo>
                  <a:lnTo>
                    <a:pt x="9884" y="873"/>
                  </a:lnTo>
                  <a:lnTo>
                    <a:pt x="9800" y="779"/>
                  </a:lnTo>
                  <a:lnTo>
                    <a:pt x="9706" y="695"/>
                  </a:lnTo>
                  <a:lnTo>
                    <a:pt x="9613" y="618"/>
                  </a:lnTo>
                  <a:lnTo>
                    <a:pt x="9520" y="542"/>
                  </a:lnTo>
                  <a:lnTo>
                    <a:pt x="9427" y="474"/>
                  </a:lnTo>
                  <a:lnTo>
                    <a:pt x="9224" y="356"/>
                  </a:lnTo>
                  <a:lnTo>
                    <a:pt x="9012" y="246"/>
                  </a:lnTo>
                  <a:lnTo>
                    <a:pt x="8800" y="161"/>
                  </a:lnTo>
                  <a:lnTo>
                    <a:pt x="8572" y="93"/>
                  </a:lnTo>
                  <a:lnTo>
                    <a:pt x="8343" y="43"/>
                  </a:lnTo>
                  <a:lnTo>
                    <a:pt x="8114" y="9"/>
                  </a:lnTo>
                  <a:lnTo>
                    <a:pt x="79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2138250" y="-378500"/>
              <a:ext cx="393650" cy="246700"/>
            </a:xfrm>
            <a:custGeom>
              <a:rect b="b" l="l" r="r" t="t"/>
              <a:pathLst>
                <a:path extrusionOk="0" fill="none" h="9868" w="15746">
                  <a:moveTo>
                    <a:pt x="14974" y="3210"/>
                  </a:moveTo>
                  <a:lnTo>
                    <a:pt x="14974" y="3210"/>
                  </a:lnTo>
                  <a:lnTo>
                    <a:pt x="14830" y="3092"/>
                  </a:lnTo>
                  <a:lnTo>
                    <a:pt x="14678" y="2990"/>
                  </a:lnTo>
                  <a:lnTo>
                    <a:pt x="14525" y="2897"/>
                  </a:lnTo>
                  <a:lnTo>
                    <a:pt x="14356" y="2821"/>
                  </a:lnTo>
                  <a:lnTo>
                    <a:pt x="14195" y="2761"/>
                  </a:lnTo>
                  <a:lnTo>
                    <a:pt x="14017" y="2710"/>
                  </a:lnTo>
                  <a:lnTo>
                    <a:pt x="13839" y="2668"/>
                  </a:lnTo>
                  <a:lnTo>
                    <a:pt x="13662" y="2643"/>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257" y="1372"/>
                  </a:lnTo>
                  <a:lnTo>
                    <a:pt x="10198" y="1271"/>
                  </a:lnTo>
                  <a:lnTo>
                    <a:pt x="10121" y="1161"/>
                  </a:lnTo>
                  <a:lnTo>
                    <a:pt x="10054" y="1059"/>
                  </a:lnTo>
                  <a:lnTo>
                    <a:pt x="9969" y="966"/>
                  </a:lnTo>
                  <a:lnTo>
                    <a:pt x="9884" y="873"/>
                  </a:lnTo>
                  <a:lnTo>
                    <a:pt x="9800" y="779"/>
                  </a:lnTo>
                  <a:lnTo>
                    <a:pt x="9706" y="695"/>
                  </a:lnTo>
                  <a:lnTo>
                    <a:pt x="9613" y="618"/>
                  </a:lnTo>
                  <a:lnTo>
                    <a:pt x="9613" y="618"/>
                  </a:lnTo>
                  <a:lnTo>
                    <a:pt x="9520" y="542"/>
                  </a:lnTo>
                  <a:lnTo>
                    <a:pt x="9427" y="474"/>
                  </a:lnTo>
                  <a:lnTo>
                    <a:pt x="9224" y="356"/>
                  </a:lnTo>
                  <a:lnTo>
                    <a:pt x="9012" y="246"/>
                  </a:lnTo>
                  <a:lnTo>
                    <a:pt x="8800" y="161"/>
                  </a:lnTo>
                  <a:lnTo>
                    <a:pt x="8572" y="93"/>
                  </a:lnTo>
                  <a:lnTo>
                    <a:pt x="8343" y="43"/>
                  </a:lnTo>
                  <a:lnTo>
                    <a:pt x="8114" y="9"/>
                  </a:lnTo>
                  <a:lnTo>
                    <a:pt x="7996" y="0"/>
                  </a:lnTo>
                  <a:lnTo>
                    <a:pt x="7877" y="0"/>
                  </a:lnTo>
                  <a:lnTo>
                    <a:pt x="7877" y="0"/>
                  </a:lnTo>
                  <a:lnTo>
                    <a:pt x="7758" y="0"/>
                  </a:lnTo>
                  <a:lnTo>
                    <a:pt x="7640" y="9"/>
                  </a:lnTo>
                  <a:lnTo>
                    <a:pt x="7411" y="43"/>
                  </a:lnTo>
                  <a:lnTo>
                    <a:pt x="7183" y="93"/>
                  </a:lnTo>
                  <a:lnTo>
                    <a:pt x="6954" y="161"/>
                  </a:lnTo>
                  <a:lnTo>
                    <a:pt x="6742" y="246"/>
                  </a:lnTo>
                  <a:lnTo>
                    <a:pt x="6530" y="356"/>
                  </a:lnTo>
                  <a:lnTo>
                    <a:pt x="6327" y="474"/>
                  </a:lnTo>
                  <a:lnTo>
                    <a:pt x="6234" y="542"/>
                  </a:lnTo>
                  <a:lnTo>
                    <a:pt x="6141" y="618"/>
                  </a:lnTo>
                  <a:lnTo>
                    <a:pt x="6141" y="618"/>
                  </a:lnTo>
                  <a:lnTo>
                    <a:pt x="6048" y="695"/>
                  </a:lnTo>
                  <a:lnTo>
                    <a:pt x="5954" y="779"/>
                  </a:lnTo>
                  <a:lnTo>
                    <a:pt x="5861" y="873"/>
                  </a:lnTo>
                  <a:lnTo>
                    <a:pt x="5785" y="966"/>
                  </a:lnTo>
                  <a:lnTo>
                    <a:pt x="5700" y="1059"/>
                  </a:lnTo>
                  <a:lnTo>
                    <a:pt x="5633" y="1161"/>
                  </a:lnTo>
                  <a:lnTo>
                    <a:pt x="5556" y="1271"/>
                  </a:lnTo>
                  <a:lnTo>
                    <a:pt x="5497" y="1372"/>
                  </a:lnTo>
                  <a:lnTo>
                    <a:pt x="5497" y="1372"/>
                  </a:lnTo>
                  <a:lnTo>
                    <a:pt x="5353" y="1296"/>
                  </a:lnTo>
                  <a:lnTo>
                    <a:pt x="5218" y="1228"/>
                  </a:lnTo>
                  <a:lnTo>
                    <a:pt x="5065" y="1169"/>
                  </a:lnTo>
                  <a:lnTo>
                    <a:pt x="4913" y="1118"/>
                  </a:lnTo>
                  <a:lnTo>
                    <a:pt x="4760" y="1076"/>
                  </a:lnTo>
                  <a:lnTo>
                    <a:pt x="4608" y="1050"/>
                  </a:lnTo>
                  <a:lnTo>
                    <a:pt x="4447" y="1033"/>
                  </a:lnTo>
                  <a:lnTo>
                    <a:pt x="4286" y="1025"/>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728" y="1635"/>
                  </a:lnTo>
                  <a:lnTo>
                    <a:pt x="2618" y="1745"/>
                  </a:lnTo>
                  <a:lnTo>
                    <a:pt x="2516" y="1855"/>
                  </a:lnTo>
                  <a:lnTo>
                    <a:pt x="2423" y="1974"/>
                  </a:lnTo>
                  <a:lnTo>
                    <a:pt x="2338" y="2101"/>
                  </a:lnTo>
                  <a:lnTo>
                    <a:pt x="2262" y="2228"/>
                  </a:lnTo>
                  <a:lnTo>
                    <a:pt x="2194" y="2363"/>
                  </a:lnTo>
                  <a:lnTo>
                    <a:pt x="2135" y="2499"/>
                  </a:lnTo>
                  <a:lnTo>
                    <a:pt x="2092" y="2643"/>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780" y="6649"/>
                  </a:lnTo>
                  <a:lnTo>
                    <a:pt x="924" y="6767"/>
                  </a:lnTo>
                  <a:lnTo>
                    <a:pt x="1068" y="6869"/>
                  </a:lnTo>
                  <a:lnTo>
                    <a:pt x="1229" y="6962"/>
                  </a:lnTo>
                  <a:lnTo>
                    <a:pt x="1390" y="7038"/>
                  </a:lnTo>
                  <a:lnTo>
                    <a:pt x="1559" y="7106"/>
                  </a:lnTo>
                  <a:lnTo>
                    <a:pt x="1728" y="7157"/>
                  </a:lnTo>
                  <a:lnTo>
                    <a:pt x="1906" y="7191"/>
                  </a:lnTo>
                  <a:lnTo>
                    <a:pt x="2084" y="7216"/>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286" y="8859"/>
                  </a:lnTo>
                  <a:lnTo>
                    <a:pt x="4447" y="8851"/>
                  </a:lnTo>
                  <a:lnTo>
                    <a:pt x="4608" y="8834"/>
                  </a:lnTo>
                  <a:lnTo>
                    <a:pt x="4769" y="8808"/>
                  </a:lnTo>
                  <a:lnTo>
                    <a:pt x="4921" y="8766"/>
                  </a:lnTo>
                  <a:lnTo>
                    <a:pt x="5074" y="8715"/>
                  </a:lnTo>
                  <a:lnTo>
                    <a:pt x="5218" y="8656"/>
                  </a:lnTo>
                  <a:lnTo>
                    <a:pt x="5362" y="8588"/>
                  </a:lnTo>
                  <a:lnTo>
                    <a:pt x="5506" y="8503"/>
                  </a:lnTo>
                  <a:lnTo>
                    <a:pt x="5506" y="8503"/>
                  </a:lnTo>
                  <a:lnTo>
                    <a:pt x="5565" y="8614"/>
                  </a:lnTo>
                  <a:lnTo>
                    <a:pt x="5641" y="8715"/>
                  </a:lnTo>
                  <a:lnTo>
                    <a:pt x="5709" y="8808"/>
                  </a:lnTo>
                  <a:lnTo>
                    <a:pt x="5794" y="8910"/>
                  </a:lnTo>
                  <a:lnTo>
                    <a:pt x="5878" y="9003"/>
                  </a:lnTo>
                  <a:lnTo>
                    <a:pt x="5963" y="9088"/>
                  </a:lnTo>
                  <a:lnTo>
                    <a:pt x="6056" y="9173"/>
                  </a:lnTo>
                  <a:lnTo>
                    <a:pt x="6149" y="9257"/>
                  </a:lnTo>
                  <a:lnTo>
                    <a:pt x="6149" y="9257"/>
                  </a:lnTo>
                  <a:lnTo>
                    <a:pt x="6336" y="9393"/>
                  </a:lnTo>
                  <a:lnTo>
                    <a:pt x="6539" y="9511"/>
                  </a:lnTo>
                  <a:lnTo>
                    <a:pt x="6742" y="9621"/>
                  </a:lnTo>
                  <a:lnTo>
                    <a:pt x="6962" y="9706"/>
                  </a:lnTo>
                  <a:lnTo>
                    <a:pt x="7183" y="9774"/>
                  </a:lnTo>
                  <a:lnTo>
                    <a:pt x="7411" y="9825"/>
                  </a:lnTo>
                  <a:lnTo>
                    <a:pt x="7640" y="9850"/>
                  </a:lnTo>
                  <a:lnTo>
                    <a:pt x="7877" y="9867"/>
                  </a:lnTo>
                  <a:lnTo>
                    <a:pt x="7877" y="9867"/>
                  </a:lnTo>
                  <a:lnTo>
                    <a:pt x="8114" y="9850"/>
                  </a:lnTo>
                  <a:lnTo>
                    <a:pt x="8343" y="9825"/>
                  </a:lnTo>
                  <a:lnTo>
                    <a:pt x="8572" y="9774"/>
                  </a:lnTo>
                  <a:lnTo>
                    <a:pt x="8792" y="9706"/>
                  </a:lnTo>
                  <a:lnTo>
                    <a:pt x="9012" y="9621"/>
                  </a:lnTo>
                  <a:lnTo>
                    <a:pt x="9215" y="9511"/>
                  </a:lnTo>
                  <a:lnTo>
                    <a:pt x="9418" y="9393"/>
                  </a:lnTo>
                  <a:lnTo>
                    <a:pt x="9605" y="9257"/>
                  </a:lnTo>
                  <a:lnTo>
                    <a:pt x="9605" y="9257"/>
                  </a:lnTo>
                  <a:lnTo>
                    <a:pt x="9698" y="9173"/>
                  </a:lnTo>
                  <a:lnTo>
                    <a:pt x="9791" y="9088"/>
                  </a:lnTo>
                  <a:lnTo>
                    <a:pt x="9876" y="9003"/>
                  </a:lnTo>
                  <a:lnTo>
                    <a:pt x="9961" y="8910"/>
                  </a:lnTo>
                  <a:lnTo>
                    <a:pt x="10037" y="8808"/>
                  </a:lnTo>
                  <a:lnTo>
                    <a:pt x="10113" y="8715"/>
                  </a:lnTo>
                  <a:lnTo>
                    <a:pt x="10181" y="8614"/>
                  </a:lnTo>
                  <a:lnTo>
                    <a:pt x="10248" y="8503"/>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974" y="321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2512600" y="-298250"/>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22"/>
          <p:cNvGrpSpPr/>
          <p:nvPr/>
        </p:nvGrpSpPr>
        <p:grpSpPr>
          <a:xfrm>
            <a:off x="7538437" y="1919039"/>
            <a:ext cx="300842" cy="298461"/>
            <a:chOff x="4077625" y="239800"/>
            <a:chExt cx="451850" cy="448275"/>
          </a:xfrm>
        </p:grpSpPr>
        <p:sp>
          <p:nvSpPr>
            <p:cNvPr id="942" name="Google Shape;942;p22"/>
            <p:cNvSpPr/>
            <p:nvPr/>
          </p:nvSpPr>
          <p:spPr>
            <a:xfrm>
              <a:off x="4077625" y="239800"/>
              <a:ext cx="451850" cy="252425"/>
            </a:xfrm>
            <a:custGeom>
              <a:rect b="b" l="l" r="r" t="t"/>
              <a:pathLst>
                <a:path extrusionOk="0" h="10097" w="18074">
                  <a:moveTo>
                    <a:pt x="8910" y="1"/>
                  </a:move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6962" y="797"/>
                  </a:lnTo>
                  <a:lnTo>
                    <a:pt x="6852" y="899"/>
                  </a:lnTo>
                  <a:lnTo>
                    <a:pt x="6750" y="1009"/>
                  </a:lnTo>
                  <a:lnTo>
                    <a:pt x="6649" y="1127"/>
                  </a:lnTo>
                  <a:lnTo>
                    <a:pt x="6556" y="1246"/>
                  </a:lnTo>
                  <a:lnTo>
                    <a:pt x="6471" y="1364"/>
                  </a:lnTo>
                  <a:lnTo>
                    <a:pt x="6386" y="1491"/>
                  </a:lnTo>
                  <a:lnTo>
                    <a:pt x="6310" y="1627"/>
                  </a:lnTo>
                  <a:lnTo>
                    <a:pt x="6149" y="1525"/>
                  </a:lnTo>
                  <a:lnTo>
                    <a:pt x="5980" y="1441"/>
                  </a:lnTo>
                  <a:lnTo>
                    <a:pt x="5810" y="1364"/>
                  </a:lnTo>
                  <a:lnTo>
                    <a:pt x="5632" y="1305"/>
                  </a:lnTo>
                  <a:lnTo>
                    <a:pt x="5446" y="1254"/>
                  </a:lnTo>
                  <a:lnTo>
                    <a:pt x="5260" y="1220"/>
                  </a:lnTo>
                  <a:lnTo>
                    <a:pt x="5073" y="1195"/>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2998" y="2000"/>
                  </a:lnTo>
                  <a:lnTo>
                    <a:pt x="2888" y="2135"/>
                  </a:lnTo>
                  <a:lnTo>
                    <a:pt x="2778" y="2271"/>
                  </a:lnTo>
                  <a:lnTo>
                    <a:pt x="2685" y="2423"/>
                  </a:lnTo>
                  <a:lnTo>
                    <a:pt x="2592" y="2575"/>
                  </a:lnTo>
                  <a:lnTo>
                    <a:pt x="2516" y="2728"/>
                  </a:lnTo>
                  <a:lnTo>
                    <a:pt x="2456" y="2889"/>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1042" y="7691"/>
                  </a:lnTo>
                  <a:lnTo>
                    <a:pt x="1211" y="7810"/>
                  </a:lnTo>
                  <a:lnTo>
                    <a:pt x="1398" y="7920"/>
                  </a:lnTo>
                  <a:lnTo>
                    <a:pt x="1584" y="8004"/>
                  </a:lnTo>
                  <a:lnTo>
                    <a:pt x="1779" y="8081"/>
                  </a:lnTo>
                  <a:lnTo>
                    <a:pt x="1982" y="8131"/>
                  </a:lnTo>
                  <a:lnTo>
                    <a:pt x="2185" y="8174"/>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5073" y="10088"/>
                  </a:lnTo>
                  <a:lnTo>
                    <a:pt x="5260" y="10062"/>
                  </a:lnTo>
                  <a:lnTo>
                    <a:pt x="5455" y="10029"/>
                  </a:lnTo>
                  <a:lnTo>
                    <a:pt x="5632" y="9978"/>
                  </a:lnTo>
                  <a:lnTo>
                    <a:pt x="5819" y="9918"/>
                  </a:lnTo>
                  <a:lnTo>
                    <a:pt x="5988" y="9842"/>
                  </a:lnTo>
                  <a:lnTo>
                    <a:pt x="6158" y="9749"/>
                  </a:lnTo>
                  <a:lnTo>
                    <a:pt x="6318" y="9656"/>
                  </a:lnTo>
                  <a:lnTo>
                    <a:pt x="6335" y="9681"/>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041" y="3566"/>
                  </a:lnTo>
                  <a:lnTo>
                    <a:pt x="16863" y="3448"/>
                  </a:lnTo>
                  <a:lnTo>
                    <a:pt x="16685" y="3338"/>
                  </a:lnTo>
                  <a:lnTo>
                    <a:pt x="16490" y="3253"/>
                  </a:lnTo>
                  <a:lnTo>
                    <a:pt x="16295" y="3177"/>
                  </a:lnTo>
                  <a:lnTo>
                    <a:pt x="16092" y="3126"/>
                  </a:lnTo>
                  <a:lnTo>
                    <a:pt x="15889" y="3084"/>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696" y="1491"/>
                  </a:lnTo>
                  <a:lnTo>
                    <a:pt x="11612" y="1364"/>
                  </a:lnTo>
                  <a:lnTo>
                    <a:pt x="11527" y="1246"/>
                  </a:lnTo>
                  <a:lnTo>
                    <a:pt x="11434" y="1127"/>
                  </a:lnTo>
                  <a:lnTo>
                    <a:pt x="11332" y="1009"/>
                  </a:lnTo>
                  <a:lnTo>
                    <a:pt x="11231" y="899"/>
                  </a:lnTo>
                  <a:lnTo>
                    <a:pt x="11112" y="797"/>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2"/>
            <p:cNvSpPr/>
            <p:nvPr/>
          </p:nvSpPr>
          <p:spPr>
            <a:xfrm>
              <a:off x="4077625" y="239800"/>
              <a:ext cx="451850" cy="252425"/>
            </a:xfrm>
            <a:custGeom>
              <a:rect b="b" l="l" r="r" t="t"/>
              <a:pathLst>
                <a:path extrusionOk="0" fill="none" h="10097" w="18074">
                  <a:moveTo>
                    <a:pt x="17202" y="3702"/>
                  </a:moveTo>
                  <a:lnTo>
                    <a:pt x="17202" y="3702"/>
                  </a:lnTo>
                  <a:lnTo>
                    <a:pt x="17041" y="3566"/>
                  </a:lnTo>
                  <a:lnTo>
                    <a:pt x="16863" y="3448"/>
                  </a:lnTo>
                  <a:lnTo>
                    <a:pt x="16685" y="3338"/>
                  </a:lnTo>
                  <a:lnTo>
                    <a:pt x="16490" y="3253"/>
                  </a:lnTo>
                  <a:lnTo>
                    <a:pt x="16295" y="3177"/>
                  </a:lnTo>
                  <a:lnTo>
                    <a:pt x="16092" y="3126"/>
                  </a:lnTo>
                  <a:lnTo>
                    <a:pt x="15889" y="3084"/>
                  </a:lnTo>
                  <a:lnTo>
                    <a:pt x="15686" y="3058"/>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773" y="1627"/>
                  </a:lnTo>
                  <a:lnTo>
                    <a:pt x="11696" y="1491"/>
                  </a:lnTo>
                  <a:lnTo>
                    <a:pt x="11612" y="1364"/>
                  </a:lnTo>
                  <a:lnTo>
                    <a:pt x="11527" y="1246"/>
                  </a:lnTo>
                  <a:lnTo>
                    <a:pt x="11434" y="1127"/>
                  </a:lnTo>
                  <a:lnTo>
                    <a:pt x="11332" y="1009"/>
                  </a:lnTo>
                  <a:lnTo>
                    <a:pt x="11231" y="899"/>
                  </a:lnTo>
                  <a:lnTo>
                    <a:pt x="11112" y="797"/>
                  </a:lnTo>
                  <a:lnTo>
                    <a:pt x="11002" y="695"/>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lnTo>
                    <a:pt x="9037" y="1"/>
                  </a:lnTo>
                  <a:lnTo>
                    <a:pt x="9037" y="1"/>
                  </a:lnTo>
                  <a:lnTo>
                    <a:pt x="8910" y="1"/>
                  </a:ln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7081" y="695"/>
                  </a:lnTo>
                  <a:lnTo>
                    <a:pt x="6962" y="797"/>
                  </a:lnTo>
                  <a:lnTo>
                    <a:pt x="6852" y="899"/>
                  </a:lnTo>
                  <a:lnTo>
                    <a:pt x="6750" y="1009"/>
                  </a:lnTo>
                  <a:lnTo>
                    <a:pt x="6649" y="1127"/>
                  </a:lnTo>
                  <a:lnTo>
                    <a:pt x="6556" y="1246"/>
                  </a:lnTo>
                  <a:lnTo>
                    <a:pt x="6471" y="1364"/>
                  </a:lnTo>
                  <a:lnTo>
                    <a:pt x="6386" y="1491"/>
                  </a:lnTo>
                  <a:lnTo>
                    <a:pt x="6310" y="1627"/>
                  </a:lnTo>
                  <a:lnTo>
                    <a:pt x="6310" y="1627"/>
                  </a:lnTo>
                  <a:lnTo>
                    <a:pt x="6149" y="1525"/>
                  </a:lnTo>
                  <a:lnTo>
                    <a:pt x="5980" y="1441"/>
                  </a:lnTo>
                  <a:lnTo>
                    <a:pt x="5810" y="1364"/>
                  </a:lnTo>
                  <a:lnTo>
                    <a:pt x="5632" y="1305"/>
                  </a:lnTo>
                  <a:lnTo>
                    <a:pt x="5446" y="1254"/>
                  </a:lnTo>
                  <a:lnTo>
                    <a:pt x="5260" y="1220"/>
                  </a:lnTo>
                  <a:lnTo>
                    <a:pt x="5073" y="1195"/>
                  </a:lnTo>
                  <a:lnTo>
                    <a:pt x="4879" y="1186"/>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3125" y="1872"/>
                  </a:lnTo>
                  <a:lnTo>
                    <a:pt x="2998" y="2000"/>
                  </a:lnTo>
                  <a:lnTo>
                    <a:pt x="2888" y="2135"/>
                  </a:lnTo>
                  <a:lnTo>
                    <a:pt x="2778" y="2271"/>
                  </a:lnTo>
                  <a:lnTo>
                    <a:pt x="2685" y="2423"/>
                  </a:lnTo>
                  <a:lnTo>
                    <a:pt x="2592" y="2575"/>
                  </a:lnTo>
                  <a:lnTo>
                    <a:pt x="2516" y="2728"/>
                  </a:lnTo>
                  <a:lnTo>
                    <a:pt x="2456" y="2889"/>
                  </a:lnTo>
                  <a:lnTo>
                    <a:pt x="2397" y="3058"/>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873" y="7564"/>
                  </a:lnTo>
                  <a:lnTo>
                    <a:pt x="1042" y="7691"/>
                  </a:lnTo>
                  <a:lnTo>
                    <a:pt x="1211" y="7810"/>
                  </a:lnTo>
                  <a:lnTo>
                    <a:pt x="1398" y="7920"/>
                  </a:lnTo>
                  <a:lnTo>
                    <a:pt x="1584" y="8004"/>
                  </a:lnTo>
                  <a:lnTo>
                    <a:pt x="1779" y="8081"/>
                  </a:lnTo>
                  <a:lnTo>
                    <a:pt x="1982" y="8131"/>
                  </a:lnTo>
                  <a:lnTo>
                    <a:pt x="2185" y="8174"/>
                  </a:lnTo>
                  <a:lnTo>
                    <a:pt x="2397" y="8199"/>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4879" y="10096"/>
                  </a:lnTo>
                  <a:lnTo>
                    <a:pt x="5073" y="10088"/>
                  </a:lnTo>
                  <a:lnTo>
                    <a:pt x="5260" y="10062"/>
                  </a:lnTo>
                  <a:lnTo>
                    <a:pt x="5455" y="10029"/>
                  </a:lnTo>
                  <a:lnTo>
                    <a:pt x="5632" y="9978"/>
                  </a:lnTo>
                  <a:lnTo>
                    <a:pt x="5819" y="9918"/>
                  </a:lnTo>
                  <a:lnTo>
                    <a:pt x="5988" y="9842"/>
                  </a:lnTo>
                  <a:lnTo>
                    <a:pt x="6158" y="9749"/>
                  </a:lnTo>
                  <a:lnTo>
                    <a:pt x="6318" y="9656"/>
                  </a:lnTo>
                  <a:lnTo>
                    <a:pt x="6318" y="9656"/>
                  </a:lnTo>
                  <a:lnTo>
                    <a:pt x="6335" y="9681"/>
                  </a:lnTo>
                  <a:lnTo>
                    <a:pt x="9969" y="5065"/>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202" y="370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2"/>
            <p:cNvSpPr/>
            <p:nvPr/>
          </p:nvSpPr>
          <p:spPr>
            <a:xfrm>
              <a:off x="4507650" y="33232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2"/>
            <p:cNvSpPr/>
            <p:nvPr/>
          </p:nvSpPr>
          <p:spPr>
            <a:xfrm>
              <a:off x="4215450" y="378075"/>
              <a:ext cx="194200" cy="310000"/>
            </a:xfrm>
            <a:custGeom>
              <a:rect b="b" l="l" r="r" t="t"/>
              <a:pathLst>
                <a:path extrusionOk="0" h="12400" w="7768">
                  <a:moveTo>
                    <a:pt x="5650" y="0"/>
                  </a:moveTo>
                  <a:lnTo>
                    <a:pt x="5574" y="9"/>
                  </a:lnTo>
                  <a:lnTo>
                    <a:pt x="5489" y="34"/>
                  </a:lnTo>
                  <a:lnTo>
                    <a:pt x="5413" y="77"/>
                  </a:lnTo>
                  <a:lnTo>
                    <a:pt x="5345" y="127"/>
                  </a:lnTo>
                  <a:lnTo>
                    <a:pt x="5286" y="187"/>
                  </a:lnTo>
                  <a:lnTo>
                    <a:pt x="102" y="6784"/>
                  </a:lnTo>
                  <a:lnTo>
                    <a:pt x="69" y="6835"/>
                  </a:lnTo>
                  <a:lnTo>
                    <a:pt x="43" y="6886"/>
                  </a:lnTo>
                  <a:lnTo>
                    <a:pt x="26" y="6945"/>
                  </a:lnTo>
                  <a:lnTo>
                    <a:pt x="9" y="6996"/>
                  </a:lnTo>
                  <a:lnTo>
                    <a:pt x="1" y="7055"/>
                  </a:lnTo>
                  <a:lnTo>
                    <a:pt x="1" y="7123"/>
                  </a:lnTo>
                  <a:lnTo>
                    <a:pt x="9" y="718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97" y="12391"/>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700" y="6429"/>
                  </a:lnTo>
                  <a:lnTo>
                    <a:pt x="7725" y="6378"/>
                  </a:lnTo>
                  <a:lnTo>
                    <a:pt x="7742" y="6318"/>
                  </a:lnTo>
                  <a:lnTo>
                    <a:pt x="7759" y="6268"/>
                  </a:lnTo>
                  <a:lnTo>
                    <a:pt x="7767" y="6208"/>
                  </a:lnTo>
                  <a:lnTo>
                    <a:pt x="7759" y="6141"/>
                  </a:lnTo>
                  <a:lnTo>
                    <a:pt x="7750" y="6081"/>
                  </a:lnTo>
                  <a:lnTo>
                    <a:pt x="7733" y="6022"/>
                  </a:lnTo>
                  <a:lnTo>
                    <a:pt x="7716" y="5971"/>
                  </a:lnTo>
                  <a:lnTo>
                    <a:pt x="7683" y="5920"/>
                  </a:lnTo>
                  <a:lnTo>
                    <a:pt x="7649" y="5870"/>
                  </a:lnTo>
                  <a:lnTo>
                    <a:pt x="7606" y="5827"/>
                  </a:lnTo>
                  <a:lnTo>
                    <a:pt x="7556" y="5785"/>
                  </a:lnTo>
                  <a:lnTo>
                    <a:pt x="7505" y="5759"/>
                  </a:lnTo>
                  <a:lnTo>
                    <a:pt x="7454" y="5734"/>
                  </a:lnTo>
                  <a:lnTo>
                    <a:pt x="7395" y="5709"/>
                  </a:lnTo>
                  <a:lnTo>
                    <a:pt x="4905" y="5057"/>
                  </a:lnTo>
                  <a:lnTo>
                    <a:pt x="6150" y="627"/>
                  </a:lnTo>
                  <a:lnTo>
                    <a:pt x="6167" y="542"/>
                  </a:lnTo>
                  <a:lnTo>
                    <a:pt x="6167" y="458"/>
                  </a:lnTo>
                  <a:lnTo>
                    <a:pt x="6158" y="373"/>
                  </a:lnTo>
                  <a:lnTo>
                    <a:pt x="6124" y="297"/>
                  </a:lnTo>
                  <a:lnTo>
                    <a:pt x="6090" y="220"/>
                  </a:lnTo>
                  <a:lnTo>
                    <a:pt x="6040" y="153"/>
                  </a:lnTo>
                  <a:lnTo>
                    <a:pt x="5972" y="102"/>
                  </a:lnTo>
                  <a:lnTo>
                    <a:pt x="5896" y="51"/>
                  </a:lnTo>
                  <a:lnTo>
                    <a:pt x="5819" y="26"/>
                  </a:lnTo>
                  <a:lnTo>
                    <a:pt x="5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2"/>
            <p:cNvSpPr/>
            <p:nvPr/>
          </p:nvSpPr>
          <p:spPr>
            <a:xfrm>
              <a:off x="4215450" y="378075"/>
              <a:ext cx="194200" cy="310000"/>
            </a:xfrm>
            <a:custGeom>
              <a:rect b="b" l="l" r="r" t="t"/>
              <a:pathLst>
                <a:path extrusionOk="0" fill="none" h="12400" w="7768">
                  <a:moveTo>
                    <a:pt x="7395" y="5709"/>
                  </a:moveTo>
                  <a:lnTo>
                    <a:pt x="4905" y="5057"/>
                  </a:lnTo>
                  <a:lnTo>
                    <a:pt x="6150" y="627"/>
                  </a:lnTo>
                  <a:lnTo>
                    <a:pt x="6150" y="627"/>
                  </a:lnTo>
                  <a:lnTo>
                    <a:pt x="6167" y="542"/>
                  </a:lnTo>
                  <a:lnTo>
                    <a:pt x="6167" y="458"/>
                  </a:lnTo>
                  <a:lnTo>
                    <a:pt x="6158" y="373"/>
                  </a:lnTo>
                  <a:lnTo>
                    <a:pt x="6124" y="297"/>
                  </a:lnTo>
                  <a:lnTo>
                    <a:pt x="6090" y="220"/>
                  </a:lnTo>
                  <a:lnTo>
                    <a:pt x="6040" y="153"/>
                  </a:lnTo>
                  <a:lnTo>
                    <a:pt x="5972" y="102"/>
                  </a:lnTo>
                  <a:lnTo>
                    <a:pt x="5896" y="51"/>
                  </a:lnTo>
                  <a:lnTo>
                    <a:pt x="5896" y="51"/>
                  </a:lnTo>
                  <a:lnTo>
                    <a:pt x="5819" y="26"/>
                  </a:lnTo>
                  <a:lnTo>
                    <a:pt x="5735" y="0"/>
                  </a:lnTo>
                  <a:lnTo>
                    <a:pt x="5650" y="0"/>
                  </a:lnTo>
                  <a:lnTo>
                    <a:pt x="5574" y="9"/>
                  </a:lnTo>
                  <a:lnTo>
                    <a:pt x="5489" y="34"/>
                  </a:lnTo>
                  <a:lnTo>
                    <a:pt x="5413" y="77"/>
                  </a:lnTo>
                  <a:lnTo>
                    <a:pt x="5345" y="127"/>
                  </a:lnTo>
                  <a:lnTo>
                    <a:pt x="5286" y="187"/>
                  </a:lnTo>
                  <a:lnTo>
                    <a:pt x="102" y="6784"/>
                  </a:lnTo>
                  <a:lnTo>
                    <a:pt x="102" y="6784"/>
                  </a:lnTo>
                  <a:lnTo>
                    <a:pt x="69" y="6835"/>
                  </a:lnTo>
                  <a:lnTo>
                    <a:pt x="43" y="6886"/>
                  </a:lnTo>
                  <a:lnTo>
                    <a:pt x="26" y="6945"/>
                  </a:lnTo>
                  <a:lnTo>
                    <a:pt x="9" y="6996"/>
                  </a:lnTo>
                  <a:lnTo>
                    <a:pt x="1" y="7055"/>
                  </a:lnTo>
                  <a:lnTo>
                    <a:pt x="1" y="7123"/>
                  </a:lnTo>
                  <a:lnTo>
                    <a:pt x="9" y="7182"/>
                  </a:lnTo>
                  <a:lnTo>
                    <a:pt x="26" y="724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13" y="12366"/>
                  </a:lnTo>
                  <a:lnTo>
                    <a:pt x="2897" y="12391"/>
                  </a:lnTo>
                  <a:lnTo>
                    <a:pt x="2982" y="12399"/>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666" y="6479"/>
                  </a:lnTo>
                  <a:lnTo>
                    <a:pt x="7700" y="6429"/>
                  </a:lnTo>
                  <a:lnTo>
                    <a:pt x="7725" y="6378"/>
                  </a:lnTo>
                  <a:lnTo>
                    <a:pt x="7742" y="6318"/>
                  </a:lnTo>
                  <a:lnTo>
                    <a:pt x="7759" y="6268"/>
                  </a:lnTo>
                  <a:lnTo>
                    <a:pt x="7767" y="6208"/>
                  </a:lnTo>
                  <a:lnTo>
                    <a:pt x="7759" y="6141"/>
                  </a:lnTo>
                  <a:lnTo>
                    <a:pt x="7750" y="6081"/>
                  </a:lnTo>
                  <a:lnTo>
                    <a:pt x="7733" y="6022"/>
                  </a:lnTo>
                  <a:lnTo>
                    <a:pt x="7733" y="6022"/>
                  </a:lnTo>
                  <a:lnTo>
                    <a:pt x="7716" y="5971"/>
                  </a:lnTo>
                  <a:lnTo>
                    <a:pt x="7683" y="5920"/>
                  </a:lnTo>
                  <a:lnTo>
                    <a:pt x="7649" y="5870"/>
                  </a:lnTo>
                  <a:lnTo>
                    <a:pt x="7606" y="5827"/>
                  </a:lnTo>
                  <a:lnTo>
                    <a:pt x="7556" y="5785"/>
                  </a:lnTo>
                  <a:lnTo>
                    <a:pt x="7505" y="5759"/>
                  </a:lnTo>
                  <a:lnTo>
                    <a:pt x="7454" y="5734"/>
                  </a:lnTo>
                  <a:lnTo>
                    <a:pt x="7395" y="5709"/>
                  </a:lnTo>
                  <a:lnTo>
                    <a:pt x="7395" y="570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4400300" y="52077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a:off x="4301723" y="1409795"/>
            <a:ext cx="300858" cy="300709"/>
            <a:chOff x="4495900" y="-563975"/>
            <a:chExt cx="451875" cy="451650"/>
          </a:xfrm>
        </p:grpSpPr>
        <p:sp>
          <p:nvSpPr>
            <p:cNvPr id="949" name="Google Shape;949;p22"/>
            <p:cNvSpPr/>
            <p:nvPr/>
          </p:nvSpPr>
          <p:spPr>
            <a:xfrm>
              <a:off x="4682250" y="-218225"/>
              <a:ext cx="79425" cy="105900"/>
            </a:xfrm>
            <a:custGeom>
              <a:rect b="b" l="l" r="r" t="t"/>
              <a:pathLst>
                <a:path extrusionOk="0" h="4236" w="3177">
                  <a:moveTo>
                    <a:pt x="1584" y="1"/>
                  </a:moveTo>
                  <a:lnTo>
                    <a:pt x="1525" y="9"/>
                  </a:lnTo>
                  <a:lnTo>
                    <a:pt x="1474" y="17"/>
                  </a:lnTo>
                  <a:lnTo>
                    <a:pt x="1423" y="26"/>
                  </a:lnTo>
                  <a:lnTo>
                    <a:pt x="1372" y="43"/>
                  </a:lnTo>
                  <a:lnTo>
                    <a:pt x="1279" y="94"/>
                  </a:lnTo>
                  <a:lnTo>
                    <a:pt x="1203" y="161"/>
                  </a:lnTo>
                  <a:lnTo>
                    <a:pt x="1126" y="229"/>
                  </a:lnTo>
                  <a:lnTo>
                    <a:pt x="1059" y="314"/>
                  </a:lnTo>
                  <a:lnTo>
                    <a:pt x="940" y="483"/>
                  </a:lnTo>
                  <a:lnTo>
                    <a:pt x="745" y="780"/>
                  </a:lnTo>
                  <a:lnTo>
                    <a:pt x="551" y="1118"/>
                  </a:lnTo>
                  <a:lnTo>
                    <a:pt x="423" y="1364"/>
                  </a:lnTo>
                  <a:lnTo>
                    <a:pt x="313" y="1593"/>
                  </a:lnTo>
                  <a:lnTo>
                    <a:pt x="220" y="1805"/>
                  </a:lnTo>
                  <a:lnTo>
                    <a:pt x="136" y="1999"/>
                  </a:lnTo>
                  <a:lnTo>
                    <a:pt x="76" y="2186"/>
                  </a:lnTo>
                  <a:lnTo>
                    <a:pt x="34" y="2355"/>
                  </a:lnTo>
                  <a:lnTo>
                    <a:pt x="8" y="2507"/>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68" y="2507"/>
                  </a:lnTo>
                  <a:lnTo>
                    <a:pt x="3142" y="2355"/>
                  </a:lnTo>
                  <a:lnTo>
                    <a:pt x="3100" y="2186"/>
                  </a:lnTo>
                  <a:lnTo>
                    <a:pt x="3032" y="1999"/>
                  </a:lnTo>
                  <a:lnTo>
                    <a:pt x="2956" y="1805"/>
                  </a:lnTo>
                  <a:lnTo>
                    <a:pt x="2863" y="1593"/>
                  </a:lnTo>
                  <a:lnTo>
                    <a:pt x="2753" y="1364"/>
                  </a:lnTo>
                  <a:lnTo>
                    <a:pt x="2617" y="1118"/>
                  </a:lnTo>
                  <a:lnTo>
                    <a:pt x="2422" y="780"/>
                  </a:lnTo>
                  <a:lnTo>
                    <a:pt x="2236" y="483"/>
                  </a:lnTo>
                  <a:lnTo>
                    <a:pt x="2117" y="314"/>
                  </a:lnTo>
                  <a:lnTo>
                    <a:pt x="2050" y="229"/>
                  </a:lnTo>
                  <a:lnTo>
                    <a:pt x="1973" y="161"/>
                  </a:lnTo>
                  <a:lnTo>
                    <a:pt x="1889" y="94"/>
                  </a:lnTo>
                  <a:lnTo>
                    <a:pt x="1804" y="43"/>
                  </a:lnTo>
                  <a:lnTo>
                    <a:pt x="1753" y="26"/>
                  </a:lnTo>
                  <a:lnTo>
                    <a:pt x="1702" y="17"/>
                  </a:lnTo>
                  <a:lnTo>
                    <a:pt x="1643" y="9"/>
                  </a:lnTo>
                  <a:lnTo>
                    <a:pt x="15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4682250" y="-218225"/>
              <a:ext cx="79425" cy="105900"/>
            </a:xfrm>
            <a:custGeom>
              <a:rect b="b" l="l" r="r" t="t"/>
              <a:pathLst>
                <a:path extrusionOk="0" fill="none" h="4236" w="3177">
                  <a:moveTo>
                    <a:pt x="2236" y="483"/>
                  </a:moveTo>
                  <a:lnTo>
                    <a:pt x="2236" y="483"/>
                  </a:lnTo>
                  <a:lnTo>
                    <a:pt x="2117" y="314"/>
                  </a:lnTo>
                  <a:lnTo>
                    <a:pt x="2050" y="229"/>
                  </a:lnTo>
                  <a:lnTo>
                    <a:pt x="1973" y="161"/>
                  </a:lnTo>
                  <a:lnTo>
                    <a:pt x="1889" y="94"/>
                  </a:lnTo>
                  <a:lnTo>
                    <a:pt x="1804" y="43"/>
                  </a:lnTo>
                  <a:lnTo>
                    <a:pt x="1753" y="26"/>
                  </a:lnTo>
                  <a:lnTo>
                    <a:pt x="1702" y="17"/>
                  </a:lnTo>
                  <a:lnTo>
                    <a:pt x="1643" y="9"/>
                  </a:lnTo>
                  <a:lnTo>
                    <a:pt x="1584" y="1"/>
                  </a:lnTo>
                  <a:lnTo>
                    <a:pt x="1584" y="1"/>
                  </a:lnTo>
                  <a:lnTo>
                    <a:pt x="1525" y="9"/>
                  </a:lnTo>
                  <a:lnTo>
                    <a:pt x="1474" y="17"/>
                  </a:lnTo>
                  <a:lnTo>
                    <a:pt x="1423" y="26"/>
                  </a:lnTo>
                  <a:lnTo>
                    <a:pt x="1372" y="43"/>
                  </a:lnTo>
                  <a:lnTo>
                    <a:pt x="1279" y="94"/>
                  </a:lnTo>
                  <a:lnTo>
                    <a:pt x="1203" y="161"/>
                  </a:lnTo>
                  <a:lnTo>
                    <a:pt x="1126" y="229"/>
                  </a:lnTo>
                  <a:lnTo>
                    <a:pt x="1059" y="314"/>
                  </a:lnTo>
                  <a:lnTo>
                    <a:pt x="940" y="483"/>
                  </a:lnTo>
                  <a:lnTo>
                    <a:pt x="940" y="483"/>
                  </a:lnTo>
                  <a:lnTo>
                    <a:pt x="745" y="780"/>
                  </a:lnTo>
                  <a:lnTo>
                    <a:pt x="551" y="1118"/>
                  </a:lnTo>
                  <a:lnTo>
                    <a:pt x="551" y="1118"/>
                  </a:lnTo>
                  <a:lnTo>
                    <a:pt x="423" y="1364"/>
                  </a:lnTo>
                  <a:lnTo>
                    <a:pt x="313" y="1593"/>
                  </a:lnTo>
                  <a:lnTo>
                    <a:pt x="220" y="1805"/>
                  </a:lnTo>
                  <a:lnTo>
                    <a:pt x="136" y="1999"/>
                  </a:lnTo>
                  <a:lnTo>
                    <a:pt x="76" y="2186"/>
                  </a:lnTo>
                  <a:lnTo>
                    <a:pt x="34" y="2355"/>
                  </a:lnTo>
                  <a:lnTo>
                    <a:pt x="8" y="2507"/>
                  </a:lnTo>
                  <a:lnTo>
                    <a:pt x="0" y="2651"/>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76" y="2651"/>
                  </a:lnTo>
                  <a:lnTo>
                    <a:pt x="3168" y="2507"/>
                  </a:lnTo>
                  <a:lnTo>
                    <a:pt x="3142" y="2355"/>
                  </a:lnTo>
                  <a:lnTo>
                    <a:pt x="3100" y="2186"/>
                  </a:lnTo>
                  <a:lnTo>
                    <a:pt x="3032" y="1999"/>
                  </a:lnTo>
                  <a:lnTo>
                    <a:pt x="2956" y="1805"/>
                  </a:lnTo>
                  <a:lnTo>
                    <a:pt x="2863" y="1593"/>
                  </a:lnTo>
                  <a:lnTo>
                    <a:pt x="2753" y="1364"/>
                  </a:lnTo>
                  <a:lnTo>
                    <a:pt x="2617" y="1118"/>
                  </a:lnTo>
                  <a:lnTo>
                    <a:pt x="2617" y="1118"/>
                  </a:lnTo>
                  <a:lnTo>
                    <a:pt x="2422" y="780"/>
                  </a:lnTo>
                  <a:lnTo>
                    <a:pt x="2236" y="483"/>
                  </a:lnTo>
                  <a:lnTo>
                    <a:pt x="2236" y="48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2"/>
            <p:cNvSpPr/>
            <p:nvPr/>
          </p:nvSpPr>
          <p:spPr>
            <a:xfrm>
              <a:off x="4738125" y="-2061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2"/>
            <p:cNvSpPr/>
            <p:nvPr/>
          </p:nvSpPr>
          <p:spPr>
            <a:xfrm>
              <a:off x="4546300" y="-298475"/>
              <a:ext cx="79425" cy="105900"/>
            </a:xfrm>
            <a:custGeom>
              <a:rect b="b" l="l" r="r" t="t"/>
              <a:pathLst>
                <a:path extrusionOk="0" h="4236" w="3177">
                  <a:moveTo>
                    <a:pt x="1534" y="1"/>
                  </a:moveTo>
                  <a:lnTo>
                    <a:pt x="1474" y="9"/>
                  </a:lnTo>
                  <a:lnTo>
                    <a:pt x="1424" y="26"/>
                  </a:lnTo>
                  <a:lnTo>
                    <a:pt x="1381" y="43"/>
                  </a:lnTo>
                  <a:lnTo>
                    <a:pt x="1288" y="94"/>
                  </a:lnTo>
                  <a:lnTo>
                    <a:pt x="1203" y="153"/>
                  </a:lnTo>
                  <a:lnTo>
                    <a:pt x="1136" y="229"/>
                  </a:lnTo>
                  <a:lnTo>
                    <a:pt x="1068" y="314"/>
                  </a:lnTo>
                  <a:lnTo>
                    <a:pt x="941" y="483"/>
                  </a:lnTo>
                  <a:lnTo>
                    <a:pt x="754" y="780"/>
                  </a:lnTo>
                  <a:lnTo>
                    <a:pt x="560" y="1110"/>
                  </a:lnTo>
                  <a:lnTo>
                    <a:pt x="433" y="1356"/>
                  </a:lnTo>
                  <a:lnTo>
                    <a:pt x="314" y="1584"/>
                  </a:lnTo>
                  <a:lnTo>
                    <a:pt x="221" y="1805"/>
                  </a:lnTo>
                  <a:lnTo>
                    <a:pt x="145" y="1999"/>
                  </a:lnTo>
                  <a:lnTo>
                    <a:pt x="85" y="2186"/>
                  </a:lnTo>
                  <a:lnTo>
                    <a:pt x="35" y="2355"/>
                  </a:lnTo>
                  <a:lnTo>
                    <a:pt x="9" y="2508"/>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68" y="2508"/>
                  </a:lnTo>
                  <a:lnTo>
                    <a:pt x="3143" y="2355"/>
                  </a:lnTo>
                  <a:lnTo>
                    <a:pt x="3100" y="2186"/>
                  </a:lnTo>
                  <a:lnTo>
                    <a:pt x="3041" y="1999"/>
                  </a:lnTo>
                  <a:lnTo>
                    <a:pt x="2965" y="1805"/>
                  </a:lnTo>
                  <a:lnTo>
                    <a:pt x="2863" y="1584"/>
                  </a:lnTo>
                  <a:lnTo>
                    <a:pt x="2753" y="1356"/>
                  </a:lnTo>
                  <a:lnTo>
                    <a:pt x="2626" y="1110"/>
                  </a:lnTo>
                  <a:lnTo>
                    <a:pt x="2431" y="780"/>
                  </a:lnTo>
                  <a:lnTo>
                    <a:pt x="2237" y="483"/>
                  </a:lnTo>
                  <a:lnTo>
                    <a:pt x="2118" y="314"/>
                  </a:lnTo>
                  <a:lnTo>
                    <a:pt x="2050" y="229"/>
                  </a:lnTo>
                  <a:lnTo>
                    <a:pt x="1983" y="153"/>
                  </a:lnTo>
                  <a:lnTo>
                    <a:pt x="1898" y="94"/>
                  </a:lnTo>
                  <a:lnTo>
                    <a:pt x="1805" y="43"/>
                  </a:lnTo>
                  <a:lnTo>
                    <a:pt x="1754" y="26"/>
                  </a:lnTo>
                  <a:lnTo>
                    <a:pt x="1703" y="9"/>
                  </a:lnTo>
                  <a:lnTo>
                    <a:pt x="1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a:off x="4546300" y="-298475"/>
              <a:ext cx="79425" cy="105900"/>
            </a:xfrm>
            <a:custGeom>
              <a:rect b="b" l="l" r="r" t="t"/>
              <a:pathLst>
                <a:path extrusionOk="0" fill="none" h="4236" w="3177">
                  <a:moveTo>
                    <a:pt x="2237" y="483"/>
                  </a:moveTo>
                  <a:lnTo>
                    <a:pt x="2237" y="483"/>
                  </a:lnTo>
                  <a:lnTo>
                    <a:pt x="2118" y="314"/>
                  </a:lnTo>
                  <a:lnTo>
                    <a:pt x="2050" y="229"/>
                  </a:lnTo>
                  <a:lnTo>
                    <a:pt x="1983" y="153"/>
                  </a:lnTo>
                  <a:lnTo>
                    <a:pt x="1898" y="94"/>
                  </a:lnTo>
                  <a:lnTo>
                    <a:pt x="1805" y="43"/>
                  </a:lnTo>
                  <a:lnTo>
                    <a:pt x="1754" y="26"/>
                  </a:lnTo>
                  <a:lnTo>
                    <a:pt x="1703" y="9"/>
                  </a:lnTo>
                  <a:lnTo>
                    <a:pt x="1652" y="1"/>
                  </a:lnTo>
                  <a:lnTo>
                    <a:pt x="1593" y="1"/>
                  </a:lnTo>
                  <a:lnTo>
                    <a:pt x="1593" y="1"/>
                  </a:lnTo>
                  <a:lnTo>
                    <a:pt x="1534" y="1"/>
                  </a:lnTo>
                  <a:lnTo>
                    <a:pt x="1474" y="9"/>
                  </a:lnTo>
                  <a:lnTo>
                    <a:pt x="1424" y="26"/>
                  </a:lnTo>
                  <a:lnTo>
                    <a:pt x="1381" y="43"/>
                  </a:lnTo>
                  <a:lnTo>
                    <a:pt x="1288" y="94"/>
                  </a:lnTo>
                  <a:lnTo>
                    <a:pt x="1203" y="153"/>
                  </a:lnTo>
                  <a:lnTo>
                    <a:pt x="1136" y="229"/>
                  </a:lnTo>
                  <a:lnTo>
                    <a:pt x="1068" y="314"/>
                  </a:lnTo>
                  <a:lnTo>
                    <a:pt x="941" y="483"/>
                  </a:lnTo>
                  <a:lnTo>
                    <a:pt x="941" y="483"/>
                  </a:lnTo>
                  <a:lnTo>
                    <a:pt x="754" y="780"/>
                  </a:lnTo>
                  <a:lnTo>
                    <a:pt x="560" y="1110"/>
                  </a:lnTo>
                  <a:lnTo>
                    <a:pt x="560" y="1110"/>
                  </a:lnTo>
                  <a:lnTo>
                    <a:pt x="433" y="1356"/>
                  </a:lnTo>
                  <a:lnTo>
                    <a:pt x="314" y="1584"/>
                  </a:lnTo>
                  <a:lnTo>
                    <a:pt x="221" y="1805"/>
                  </a:lnTo>
                  <a:lnTo>
                    <a:pt x="145" y="1999"/>
                  </a:lnTo>
                  <a:lnTo>
                    <a:pt x="85" y="2186"/>
                  </a:lnTo>
                  <a:lnTo>
                    <a:pt x="35" y="2355"/>
                  </a:lnTo>
                  <a:lnTo>
                    <a:pt x="9" y="2508"/>
                  </a:lnTo>
                  <a:lnTo>
                    <a:pt x="1" y="2652"/>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77" y="2652"/>
                  </a:lnTo>
                  <a:lnTo>
                    <a:pt x="3168" y="2508"/>
                  </a:lnTo>
                  <a:lnTo>
                    <a:pt x="3143" y="2355"/>
                  </a:lnTo>
                  <a:lnTo>
                    <a:pt x="3100" y="2186"/>
                  </a:lnTo>
                  <a:lnTo>
                    <a:pt x="3041" y="1999"/>
                  </a:lnTo>
                  <a:lnTo>
                    <a:pt x="2965" y="1805"/>
                  </a:lnTo>
                  <a:lnTo>
                    <a:pt x="2863" y="1584"/>
                  </a:lnTo>
                  <a:lnTo>
                    <a:pt x="2753" y="1356"/>
                  </a:lnTo>
                  <a:lnTo>
                    <a:pt x="2626" y="1110"/>
                  </a:lnTo>
                  <a:lnTo>
                    <a:pt x="2626" y="1110"/>
                  </a:lnTo>
                  <a:lnTo>
                    <a:pt x="2431" y="780"/>
                  </a:lnTo>
                  <a:lnTo>
                    <a:pt x="2237" y="483"/>
                  </a:lnTo>
                  <a:lnTo>
                    <a:pt x="2237" y="48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2"/>
            <p:cNvSpPr/>
            <p:nvPr/>
          </p:nvSpPr>
          <p:spPr>
            <a:xfrm>
              <a:off x="4602200" y="-2864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2"/>
            <p:cNvSpPr/>
            <p:nvPr/>
          </p:nvSpPr>
          <p:spPr>
            <a:xfrm>
              <a:off x="4817950" y="-298475"/>
              <a:ext cx="79425" cy="105900"/>
            </a:xfrm>
            <a:custGeom>
              <a:rect b="b" l="l" r="r" t="t"/>
              <a:pathLst>
                <a:path extrusionOk="0" h="4236" w="3177">
                  <a:moveTo>
                    <a:pt x="1534" y="1"/>
                  </a:moveTo>
                  <a:lnTo>
                    <a:pt x="1475" y="9"/>
                  </a:lnTo>
                  <a:lnTo>
                    <a:pt x="1424" y="26"/>
                  </a:lnTo>
                  <a:lnTo>
                    <a:pt x="1381" y="43"/>
                  </a:lnTo>
                  <a:lnTo>
                    <a:pt x="1288" y="94"/>
                  </a:lnTo>
                  <a:lnTo>
                    <a:pt x="1204" y="153"/>
                  </a:lnTo>
                  <a:lnTo>
                    <a:pt x="1136" y="229"/>
                  </a:lnTo>
                  <a:lnTo>
                    <a:pt x="1068" y="314"/>
                  </a:lnTo>
                  <a:lnTo>
                    <a:pt x="941" y="483"/>
                  </a:lnTo>
                  <a:lnTo>
                    <a:pt x="755" y="780"/>
                  </a:lnTo>
                  <a:lnTo>
                    <a:pt x="560" y="1110"/>
                  </a:lnTo>
                  <a:lnTo>
                    <a:pt x="433" y="1356"/>
                  </a:lnTo>
                  <a:lnTo>
                    <a:pt x="314" y="1584"/>
                  </a:lnTo>
                  <a:lnTo>
                    <a:pt x="221" y="1805"/>
                  </a:lnTo>
                  <a:lnTo>
                    <a:pt x="145" y="1999"/>
                  </a:lnTo>
                  <a:lnTo>
                    <a:pt x="86" y="2186"/>
                  </a:lnTo>
                  <a:lnTo>
                    <a:pt x="35" y="2355"/>
                  </a:lnTo>
                  <a:lnTo>
                    <a:pt x="9" y="2508"/>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68" y="2508"/>
                  </a:lnTo>
                  <a:lnTo>
                    <a:pt x="3143" y="2355"/>
                  </a:lnTo>
                  <a:lnTo>
                    <a:pt x="3101" y="2186"/>
                  </a:lnTo>
                  <a:lnTo>
                    <a:pt x="3041" y="1999"/>
                  </a:lnTo>
                  <a:lnTo>
                    <a:pt x="2965" y="1805"/>
                  </a:lnTo>
                  <a:lnTo>
                    <a:pt x="2864" y="1584"/>
                  </a:lnTo>
                  <a:lnTo>
                    <a:pt x="2753" y="1356"/>
                  </a:lnTo>
                  <a:lnTo>
                    <a:pt x="2626" y="1110"/>
                  </a:lnTo>
                  <a:lnTo>
                    <a:pt x="2432" y="780"/>
                  </a:lnTo>
                  <a:lnTo>
                    <a:pt x="2237" y="483"/>
                  </a:lnTo>
                  <a:lnTo>
                    <a:pt x="2118" y="314"/>
                  </a:lnTo>
                  <a:lnTo>
                    <a:pt x="2050" y="229"/>
                  </a:lnTo>
                  <a:lnTo>
                    <a:pt x="1974" y="153"/>
                  </a:lnTo>
                  <a:lnTo>
                    <a:pt x="1898" y="94"/>
                  </a:lnTo>
                  <a:lnTo>
                    <a:pt x="1805" y="43"/>
                  </a:lnTo>
                  <a:lnTo>
                    <a:pt x="1754" y="26"/>
                  </a:lnTo>
                  <a:lnTo>
                    <a:pt x="1703" y="9"/>
                  </a:lnTo>
                  <a:lnTo>
                    <a:pt x="1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2"/>
            <p:cNvSpPr/>
            <p:nvPr/>
          </p:nvSpPr>
          <p:spPr>
            <a:xfrm>
              <a:off x="4817950" y="-298475"/>
              <a:ext cx="79425" cy="105900"/>
            </a:xfrm>
            <a:custGeom>
              <a:rect b="b" l="l" r="r" t="t"/>
              <a:pathLst>
                <a:path extrusionOk="0" fill="none" h="4236" w="3177">
                  <a:moveTo>
                    <a:pt x="2237" y="483"/>
                  </a:moveTo>
                  <a:lnTo>
                    <a:pt x="2237" y="483"/>
                  </a:lnTo>
                  <a:lnTo>
                    <a:pt x="2118" y="314"/>
                  </a:lnTo>
                  <a:lnTo>
                    <a:pt x="2050" y="229"/>
                  </a:lnTo>
                  <a:lnTo>
                    <a:pt x="1974" y="153"/>
                  </a:lnTo>
                  <a:lnTo>
                    <a:pt x="1898" y="94"/>
                  </a:lnTo>
                  <a:lnTo>
                    <a:pt x="1805" y="43"/>
                  </a:lnTo>
                  <a:lnTo>
                    <a:pt x="1754" y="26"/>
                  </a:lnTo>
                  <a:lnTo>
                    <a:pt x="1703" y="9"/>
                  </a:lnTo>
                  <a:lnTo>
                    <a:pt x="1652" y="1"/>
                  </a:lnTo>
                  <a:lnTo>
                    <a:pt x="1593" y="1"/>
                  </a:lnTo>
                  <a:lnTo>
                    <a:pt x="1593" y="1"/>
                  </a:lnTo>
                  <a:lnTo>
                    <a:pt x="1534" y="1"/>
                  </a:lnTo>
                  <a:lnTo>
                    <a:pt x="1475" y="9"/>
                  </a:lnTo>
                  <a:lnTo>
                    <a:pt x="1424" y="26"/>
                  </a:lnTo>
                  <a:lnTo>
                    <a:pt x="1381" y="43"/>
                  </a:lnTo>
                  <a:lnTo>
                    <a:pt x="1288" y="94"/>
                  </a:lnTo>
                  <a:lnTo>
                    <a:pt x="1204" y="153"/>
                  </a:lnTo>
                  <a:lnTo>
                    <a:pt x="1136" y="229"/>
                  </a:lnTo>
                  <a:lnTo>
                    <a:pt x="1068" y="314"/>
                  </a:lnTo>
                  <a:lnTo>
                    <a:pt x="941" y="483"/>
                  </a:lnTo>
                  <a:lnTo>
                    <a:pt x="941" y="483"/>
                  </a:lnTo>
                  <a:lnTo>
                    <a:pt x="755" y="780"/>
                  </a:lnTo>
                  <a:lnTo>
                    <a:pt x="560" y="1110"/>
                  </a:lnTo>
                  <a:lnTo>
                    <a:pt x="560" y="1110"/>
                  </a:lnTo>
                  <a:lnTo>
                    <a:pt x="433" y="1356"/>
                  </a:lnTo>
                  <a:lnTo>
                    <a:pt x="314" y="1584"/>
                  </a:lnTo>
                  <a:lnTo>
                    <a:pt x="221" y="1805"/>
                  </a:lnTo>
                  <a:lnTo>
                    <a:pt x="145" y="1999"/>
                  </a:lnTo>
                  <a:lnTo>
                    <a:pt x="86" y="2186"/>
                  </a:lnTo>
                  <a:lnTo>
                    <a:pt x="35" y="2355"/>
                  </a:lnTo>
                  <a:lnTo>
                    <a:pt x="9" y="2508"/>
                  </a:lnTo>
                  <a:lnTo>
                    <a:pt x="1" y="2652"/>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77" y="2652"/>
                  </a:lnTo>
                  <a:lnTo>
                    <a:pt x="3168" y="2508"/>
                  </a:lnTo>
                  <a:lnTo>
                    <a:pt x="3143" y="2355"/>
                  </a:lnTo>
                  <a:lnTo>
                    <a:pt x="3101" y="2186"/>
                  </a:lnTo>
                  <a:lnTo>
                    <a:pt x="3041" y="1999"/>
                  </a:lnTo>
                  <a:lnTo>
                    <a:pt x="2965" y="1805"/>
                  </a:lnTo>
                  <a:lnTo>
                    <a:pt x="2864" y="1584"/>
                  </a:lnTo>
                  <a:lnTo>
                    <a:pt x="2753" y="1356"/>
                  </a:lnTo>
                  <a:lnTo>
                    <a:pt x="2626" y="1110"/>
                  </a:lnTo>
                  <a:lnTo>
                    <a:pt x="2626" y="1110"/>
                  </a:lnTo>
                  <a:lnTo>
                    <a:pt x="2432" y="780"/>
                  </a:lnTo>
                  <a:lnTo>
                    <a:pt x="2237" y="483"/>
                  </a:lnTo>
                  <a:lnTo>
                    <a:pt x="2237" y="48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2"/>
            <p:cNvSpPr/>
            <p:nvPr/>
          </p:nvSpPr>
          <p:spPr>
            <a:xfrm>
              <a:off x="4873850" y="-2864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4495900" y="-563975"/>
              <a:ext cx="451875" cy="281400"/>
            </a:xfrm>
            <a:custGeom>
              <a:rect b="b" l="l" r="r" t="t"/>
              <a:pathLst>
                <a:path extrusionOk="0" h="11256" w="18075">
                  <a:moveTo>
                    <a:pt x="8911" y="0"/>
                  </a:move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6963" y="788"/>
                  </a:lnTo>
                  <a:lnTo>
                    <a:pt x="6853" y="898"/>
                  </a:lnTo>
                  <a:lnTo>
                    <a:pt x="6751" y="1008"/>
                  </a:lnTo>
                  <a:lnTo>
                    <a:pt x="6649" y="1118"/>
                  </a:lnTo>
                  <a:lnTo>
                    <a:pt x="6556" y="1237"/>
                  </a:lnTo>
                  <a:lnTo>
                    <a:pt x="6472" y="1364"/>
                  </a:lnTo>
                  <a:lnTo>
                    <a:pt x="6387" y="1491"/>
                  </a:lnTo>
                  <a:lnTo>
                    <a:pt x="6311" y="1618"/>
                  </a:lnTo>
                  <a:lnTo>
                    <a:pt x="6150" y="1524"/>
                  </a:lnTo>
                  <a:lnTo>
                    <a:pt x="5980" y="1440"/>
                  </a:lnTo>
                  <a:lnTo>
                    <a:pt x="5811" y="1364"/>
                  </a:lnTo>
                  <a:lnTo>
                    <a:pt x="5633" y="1296"/>
                  </a:lnTo>
                  <a:lnTo>
                    <a:pt x="5447" y="1253"/>
                  </a:lnTo>
                  <a:lnTo>
                    <a:pt x="5260" y="1211"/>
                  </a:lnTo>
                  <a:lnTo>
                    <a:pt x="5074" y="1194"/>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2999" y="1999"/>
                  </a:lnTo>
                  <a:lnTo>
                    <a:pt x="2889" y="2134"/>
                  </a:lnTo>
                  <a:lnTo>
                    <a:pt x="2779" y="2270"/>
                  </a:lnTo>
                  <a:lnTo>
                    <a:pt x="2677" y="2414"/>
                  </a:lnTo>
                  <a:lnTo>
                    <a:pt x="2593" y="2566"/>
                  </a:lnTo>
                  <a:lnTo>
                    <a:pt x="2516" y="2727"/>
                  </a:lnTo>
                  <a:lnTo>
                    <a:pt x="2457" y="2888"/>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1043" y="7690"/>
                  </a:lnTo>
                  <a:lnTo>
                    <a:pt x="1212" y="7809"/>
                  </a:lnTo>
                  <a:lnTo>
                    <a:pt x="1398" y="7910"/>
                  </a:lnTo>
                  <a:lnTo>
                    <a:pt x="1585" y="8004"/>
                  </a:lnTo>
                  <a:lnTo>
                    <a:pt x="1780" y="8071"/>
                  </a:lnTo>
                  <a:lnTo>
                    <a:pt x="1983" y="8131"/>
                  </a:lnTo>
                  <a:lnTo>
                    <a:pt x="2186" y="8173"/>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5074" y="10087"/>
                  </a:lnTo>
                  <a:lnTo>
                    <a:pt x="5260" y="10062"/>
                  </a:lnTo>
                  <a:lnTo>
                    <a:pt x="5455" y="10028"/>
                  </a:lnTo>
                  <a:lnTo>
                    <a:pt x="5633" y="9977"/>
                  </a:lnTo>
                  <a:lnTo>
                    <a:pt x="5819" y="9918"/>
                  </a:lnTo>
                  <a:lnTo>
                    <a:pt x="5989" y="9841"/>
                  </a:lnTo>
                  <a:lnTo>
                    <a:pt x="6158" y="9748"/>
                  </a:lnTo>
                  <a:lnTo>
                    <a:pt x="6319" y="9647"/>
                  </a:lnTo>
                  <a:lnTo>
                    <a:pt x="6395" y="9782"/>
                  </a:lnTo>
                  <a:lnTo>
                    <a:pt x="6480" y="9901"/>
                  </a:lnTo>
                  <a:lnTo>
                    <a:pt x="6565" y="10028"/>
                  </a:lnTo>
                  <a:lnTo>
                    <a:pt x="6658" y="10146"/>
                  </a:lnTo>
                  <a:lnTo>
                    <a:pt x="6760" y="10256"/>
                  </a:lnTo>
                  <a:lnTo>
                    <a:pt x="6861" y="10367"/>
                  </a:lnTo>
                  <a:lnTo>
                    <a:pt x="6980" y="10468"/>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041" y="3557"/>
                  </a:lnTo>
                  <a:lnTo>
                    <a:pt x="16863" y="3439"/>
                  </a:lnTo>
                  <a:lnTo>
                    <a:pt x="16686" y="3337"/>
                  </a:lnTo>
                  <a:lnTo>
                    <a:pt x="16491" y="3252"/>
                  </a:lnTo>
                  <a:lnTo>
                    <a:pt x="16296" y="3176"/>
                  </a:lnTo>
                  <a:lnTo>
                    <a:pt x="16093" y="3117"/>
                  </a:lnTo>
                  <a:lnTo>
                    <a:pt x="15890" y="3083"/>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697" y="1491"/>
                  </a:lnTo>
                  <a:lnTo>
                    <a:pt x="11612" y="1364"/>
                  </a:lnTo>
                  <a:lnTo>
                    <a:pt x="11528" y="1237"/>
                  </a:lnTo>
                  <a:lnTo>
                    <a:pt x="11435" y="1118"/>
                  </a:lnTo>
                  <a:lnTo>
                    <a:pt x="11333" y="1008"/>
                  </a:lnTo>
                  <a:lnTo>
                    <a:pt x="11223" y="898"/>
                  </a:lnTo>
                  <a:lnTo>
                    <a:pt x="11113" y="788"/>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4495900" y="-563975"/>
              <a:ext cx="451875" cy="281400"/>
            </a:xfrm>
            <a:custGeom>
              <a:rect b="b" l="l" r="r" t="t"/>
              <a:pathLst>
                <a:path extrusionOk="0" fill="none" h="11256" w="18075">
                  <a:moveTo>
                    <a:pt x="17202" y="3693"/>
                  </a:moveTo>
                  <a:lnTo>
                    <a:pt x="17202" y="3693"/>
                  </a:lnTo>
                  <a:lnTo>
                    <a:pt x="17041" y="3557"/>
                  </a:lnTo>
                  <a:lnTo>
                    <a:pt x="16863" y="3439"/>
                  </a:lnTo>
                  <a:lnTo>
                    <a:pt x="16686" y="3337"/>
                  </a:lnTo>
                  <a:lnTo>
                    <a:pt x="16491" y="3252"/>
                  </a:lnTo>
                  <a:lnTo>
                    <a:pt x="16296" y="3176"/>
                  </a:lnTo>
                  <a:lnTo>
                    <a:pt x="16093" y="3117"/>
                  </a:lnTo>
                  <a:lnTo>
                    <a:pt x="15890" y="3083"/>
                  </a:lnTo>
                  <a:lnTo>
                    <a:pt x="15678" y="3057"/>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773" y="1626"/>
                  </a:lnTo>
                  <a:lnTo>
                    <a:pt x="11697" y="1491"/>
                  </a:lnTo>
                  <a:lnTo>
                    <a:pt x="11612" y="1364"/>
                  </a:lnTo>
                  <a:lnTo>
                    <a:pt x="11528" y="1237"/>
                  </a:lnTo>
                  <a:lnTo>
                    <a:pt x="11435" y="1118"/>
                  </a:lnTo>
                  <a:lnTo>
                    <a:pt x="11333" y="1008"/>
                  </a:lnTo>
                  <a:lnTo>
                    <a:pt x="11223" y="898"/>
                  </a:lnTo>
                  <a:lnTo>
                    <a:pt x="11113" y="788"/>
                  </a:lnTo>
                  <a:lnTo>
                    <a:pt x="11003" y="694"/>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lnTo>
                    <a:pt x="9038" y="0"/>
                  </a:lnTo>
                  <a:lnTo>
                    <a:pt x="9038" y="0"/>
                  </a:lnTo>
                  <a:lnTo>
                    <a:pt x="8911" y="0"/>
                  </a:ln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7081" y="694"/>
                  </a:lnTo>
                  <a:lnTo>
                    <a:pt x="6963" y="788"/>
                  </a:lnTo>
                  <a:lnTo>
                    <a:pt x="6853" y="898"/>
                  </a:lnTo>
                  <a:lnTo>
                    <a:pt x="6751" y="1008"/>
                  </a:lnTo>
                  <a:lnTo>
                    <a:pt x="6649" y="1118"/>
                  </a:lnTo>
                  <a:lnTo>
                    <a:pt x="6556" y="1237"/>
                  </a:lnTo>
                  <a:lnTo>
                    <a:pt x="6472" y="1364"/>
                  </a:lnTo>
                  <a:lnTo>
                    <a:pt x="6387" y="1491"/>
                  </a:lnTo>
                  <a:lnTo>
                    <a:pt x="6311" y="1618"/>
                  </a:lnTo>
                  <a:lnTo>
                    <a:pt x="6311" y="1618"/>
                  </a:lnTo>
                  <a:lnTo>
                    <a:pt x="6150" y="1524"/>
                  </a:lnTo>
                  <a:lnTo>
                    <a:pt x="5980" y="1440"/>
                  </a:lnTo>
                  <a:lnTo>
                    <a:pt x="5811" y="1364"/>
                  </a:lnTo>
                  <a:lnTo>
                    <a:pt x="5633" y="1296"/>
                  </a:lnTo>
                  <a:lnTo>
                    <a:pt x="5447" y="1253"/>
                  </a:lnTo>
                  <a:lnTo>
                    <a:pt x="5260" y="1211"/>
                  </a:lnTo>
                  <a:lnTo>
                    <a:pt x="5074" y="1194"/>
                  </a:lnTo>
                  <a:lnTo>
                    <a:pt x="4879" y="1186"/>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3126" y="1872"/>
                  </a:lnTo>
                  <a:lnTo>
                    <a:pt x="2999" y="1999"/>
                  </a:lnTo>
                  <a:lnTo>
                    <a:pt x="2889" y="2134"/>
                  </a:lnTo>
                  <a:lnTo>
                    <a:pt x="2779" y="2270"/>
                  </a:lnTo>
                  <a:lnTo>
                    <a:pt x="2677" y="2414"/>
                  </a:lnTo>
                  <a:lnTo>
                    <a:pt x="2593" y="2566"/>
                  </a:lnTo>
                  <a:lnTo>
                    <a:pt x="2516" y="2727"/>
                  </a:lnTo>
                  <a:lnTo>
                    <a:pt x="2457" y="2888"/>
                  </a:lnTo>
                  <a:lnTo>
                    <a:pt x="2398" y="3057"/>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873" y="7555"/>
                  </a:lnTo>
                  <a:lnTo>
                    <a:pt x="1043" y="7690"/>
                  </a:lnTo>
                  <a:lnTo>
                    <a:pt x="1212" y="7809"/>
                  </a:lnTo>
                  <a:lnTo>
                    <a:pt x="1398" y="7910"/>
                  </a:lnTo>
                  <a:lnTo>
                    <a:pt x="1585" y="8004"/>
                  </a:lnTo>
                  <a:lnTo>
                    <a:pt x="1780" y="8071"/>
                  </a:lnTo>
                  <a:lnTo>
                    <a:pt x="1983" y="8131"/>
                  </a:lnTo>
                  <a:lnTo>
                    <a:pt x="2186" y="8173"/>
                  </a:lnTo>
                  <a:lnTo>
                    <a:pt x="2398" y="8198"/>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4879" y="10087"/>
                  </a:lnTo>
                  <a:lnTo>
                    <a:pt x="5074" y="10087"/>
                  </a:lnTo>
                  <a:lnTo>
                    <a:pt x="5260" y="10062"/>
                  </a:lnTo>
                  <a:lnTo>
                    <a:pt x="5455" y="10028"/>
                  </a:lnTo>
                  <a:lnTo>
                    <a:pt x="5633" y="9977"/>
                  </a:lnTo>
                  <a:lnTo>
                    <a:pt x="5819" y="9918"/>
                  </a:lnTo>
                  <a:lnTo>
                    <a:pt x="5989" y="9841"/>
                  </a:lnTo>
                  <a:lnTo>
                    <a:pt x="6158" y="9748"/>
                  </a:lnTo>
                  <a:lnTo>
                    <a:pt x="6319" y="9647"/>
                  </a:lnTo>
                  <a:lnTo>
                    <a:pt x="6319" y="9647"/>
                  </a:lnTo>
                  <a:lnTo>
                    <a:pt x="6395" y="9782"/>
                  </a:lnTo>
                  <a:lnTo>
                    <a:pt x="6480" y="9901"/>
                  </a:lnTo>
                  <a:lnTo>
                    <a:pt x="6565" y="10028"/>
                  </a:lnTo>
                  <a:lnTo>
                    <a:pt x="6658" y="10146"/>
                  </a:lnTo>
                  <a:lnTo>
                    <a:pt x="6760" y="10256"/>
                  </a:lnTo>
                  <a:lnTo>
                    <a:pt x="6861" y="10367"/>
                  </a:lnTo>
                  <a:lnTo>
                    <a:pt x="6980" y="10468"/>
                  </a:lnTo>
                  <a:lnTo>
                    <a:pt x="7090" y="10570"/>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038" y="11256"/>
                  </a:lnTo>
                  <a:lnTo>
                    <a:pt x="9038"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202" y="369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4925950" y="-47167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22"/>
          <p:cNvGrpSpPr/>
          <p:nvPr/>
        </p:nvGrpSpPr>
        <p:grpSpPr>
          <a:xfrm>
            <a:off x="2346261" y="2300676"/>
            <a:ext cx="300858" cy="274776"/>
            <a:chOff x="2138250" y="-544500"/>
            <a:chExt cx="451875" cy="412700"/>
          </a:xfrm>
        </p:grpSpPr>
        <p:sp>
          <p:nvSpPr>
            <p:cNvPr id="962" name="Google Shape;962;p22"/>
            <p:cNvSpPr/>
            <p:nvPr/>
          </p:nvSpPr>
          <p:spPr>
            <a:xfrm>
              <a:off x="2394875" y="-544500"/>
              <a:ext cx="26925" cy="62475"/>
            </a:xfrm>
            <a:custGeom>
              <a:rect b="b" l="l" r="r" t="t"/>
              <a:pathLst>
                <a:path extrusionOk="0" h="2499" w="1077">
                  <a:moveTo>
                    <a:pt x="526" y="0"/>
                  </a:move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2"/>
            <p:cNvSpPr/>
            <p:nvPr/>
          </p:nvSpPr>
          <p:spPr>
            <a:xfrm>
              <a:off x="2394875" y="-544500"/>
              <a:ext cx="26925" cy="62475"/>
            </a:xfrm>
            <a:custGeom>
              <a:rect b="b" l="l" r="r" t="t"/>
              <a:pathLst>
                <a:path extrusionOk="0" fill="none" h="2499" w="1077">
                  <a:moveTo>
                    <a:pt x="542" y="2499"/>
                  </a:moveTo>
                  <a:lnTo>
                    <a:pt x="551"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lnTo>
                    <a:pt x="534" y="0"/>
                  </a:lnTo>
                  <a:lnTo>
                    <a:pt x="526" y="0"/>
                  </a:lnTo>
                  <a:lnTo>
                    <a:pt x="526" y="0"/>
                  </a:ln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42" y="249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2"/>
            <p:cNvSpPr/>
            <p:nvPr/>
          </p:nvSpPr>
          <p:spPr>
            <a:xfrm>
              <a:off x="2408425" y="-48205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2"/>
            <p:cNvSpPr/>
            <p:nvPr/>
          </p:nvSpPr>
          <p:spPr>
            <a:xfrm>
              <a:off x="2527850" y="-378725"/>
              <a:ext cx="62275" cy="26925"/>
            </a:xfrm>
            <a:custGeom>
              <a:rect b="b" l="l" r="r" t="t"/>
              <a:pathLst>
                <a:path extrusionOk="0" h="1077" w="2491">
                  <a:moveTo>
                    <a:pt x="1957" y="1"/>
                  </a:move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2527850" y="-378725"/>
              <a:ext cx="62275" cy="26925"/>
            </a:xfrm>
            <a:custGeom>
              <a:rect b="b" l="l" r="r" t="t"/>
              <a:pathLst>
                <a:path extrusionOk="0" fill="none" h="1077" w="2491">
                  <a:moveTo>
                    <a:pt x="1965" y="1"/>
                  </a:moveTo>
                  <a:lnTo>
                    <a:pt x="1965" y="1"/>
                  </a:lnTo>
                  <a:lnTo>
                    <a:pt x="1957" y="1"/>
                  </a:lnTo>
                  <a:lnTo>
                    <a:pt x="525" y="9"/>
                  </a:ln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534" y="1076"/>
                  </a:lnTo>
                  <a:lnTo>
                    <a:pt x="1965" y="1059"/>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lnTo>
                    <a:pt x="1965" y="1"/>
                  </a:lnTo>
                  <a:lnTo>
                    <a:pt x="1965"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2488450" y="-496450"/>
              <a:ext cx="51700" cy="51900"/>
            </a:xfrm>
            <a:custGeom>
              <a:rect b="b" l="l" r="r" t="t"/>
              <a:pathLst>
                <a:path extrusionOk="0" h="2076" w="2068">
                  <a:moveTo>
                    <a:pt x="1534" y="1"/>
                  </a:moveTo>
                  <a:lnTo>
                    <a:pt x="1432" y="9"/>
                  </a:lnTo>
                  <a:lnTo>
                    <a:pt x="1331" y="35"/>
                  </a:lnTo>
                  <a:lnTo>
                    <a:pt x="1288" y="60"/>
                  </a:lnTo>
                  <a:lnTo>
                    <a:pt x="1246" y="85"/>
                  </a:lnTo>
                  <a:lnTo>
                    <a:pt x="1204" y="119"/>
                  </a:lnTo>
                  <a:lnTo>
                    <a:pt x="1161" y="153"/>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204" y="1966"/>
                  </a:lnTo>
                  <a:lnTo>
                    <a:pt x="246" y="1991"/>
                  </a:lnTo>
                  <a:lnTo>
                    <a:pt x="289" y="2016"/>
                  </a:lnTo>
                  <a:lnTo>
                    <a:pt x="340" y="2042"/>
                  </a:lnTo>
                  <a:lnTo>
                    <a:pt x="433" y="2067"/>
                  </a:lnTo>
                  <a:lnTo>
                    <a:pt x="534" y="2076"/>
                  </a:lnTo>
                  <a:lnTo>
                    <a:pt x="636" y="2067"/>
                  </a:lnTo>
                  <a:lnTo>
                    <a:pt x="687" y="2059"/>
                  </a:lnTo>
                  <a:lnTo>
                    <a:pt x="738" y="2042"/>
                  </a:lnTo>
                  <a:lnTo>
                    <a:pt x="780" y="2016"/>
                  </a:lnTo>
                  <a:lnTo>
                    <a:pt x="831" y="1991"/>
                  </a:lnTo>
                  <a:lnTo>
                    <a:pt x="873" y="1957"/>
                  </a:lnTo>
                  <a:lnTo>
                    <a:pt x="907" y="1923"/>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864" y="111"/>
                  </a:lnTo>
                  <a:lnTo>
                    <a:pt x="1822" y="85"/>
                  </a:lnTo>
                  <a:lnTo>
                    <a:pt x="1779" y="52"/>
                  </a:lnTo>
                  <a:lnTo>
                    <a:pt x="1729" y="35"/>
                  </a:lnTo>
                  <a:lnTo>
                    <a:pt x="1635" y="9"/>
                  </a:lnTo>
                  <a:lnTo>
                    <a:pt x="15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2488450" y="-496450"/>
              <a:ext cx="51700" cy="51900"/>
            </a:xfrm>
            <a:custGeom>
              <a:rect b="b" l="l" r="r" t="t"/>
              <a:pathLst>
                <a:path extrusionOk="0" fill="none" h="2076" w="2068">
                  <a:moveTo>
                    <a:pt x="534" y="2076"/>
                  </a:moveTo>
                  <a:lnTo>
                    <a:pt x="534" y="2076"/>
                  </a:lnTo>
                  <a:lnTo>
                    <a:pt x="636" y="2067"/>
                  </a:lnTo>
                  <a:lnTo>
                    <a:pt x="687" y="2059"/>
                  </a:lnTo>
                  <a:lnTo>
                    <a:pt x="738" y="2042"/>
                  </a:lnTo>
                  <a:lnTo>
                    <a:pt x="780" y="2016"/>
                  </a:lnTo>
                  <a:lnTo>
                    <a:pt x="831" y="1991"/>
                  </a:lnTo>
                  <a:lnTo>
                    <a:pt x="873" y="1957"/>
                  </a:lnTo>
                  <a:lnTo>
                    <a:pt x="907" y="1923"/>
                  </a:lnTo>
                  <a:lnTo>
                    <a:pt x="1915" y="898"/>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906" y="145"/>
                  </a:lnTo>
                  <a:lnTo>
                    <a:pt x="1864" y="111"/>
                  </a:lnTo>
                  <a:lnTo>
                    <a:pt x="1822" y="85"/>
                  </a:lnTo>
                  <a:lnTo>
                    <a:pt x="1779" y="52"/>
                  </a:lnTo>
                  <a:lnTo>
                    <a:pt x="1729" y="35"/>
                  </a:lnTo>
                  <a:lnTo>
                    <a:pt x="1635" y="9"/>
                  </a:lnTo>
                  <a:lnTo>
                    <a:pt x="1534" y="1"/>
                  </a:lnTo>
                  <a:lnTo>
                    <a:pt x="1432" y="9"/>
                  </a:lnTo>
                  <a:lnTo>
                    <a:pt x="1331" y="35"/>
                  </a:lnTo>
                  <a:lnTo>
                    <a:pt x="1288" y="60"/>
                  </a:lnTo>
                  <a:lnTo>
                    <a:pt x="1246" y="85"/>
                  </a:lnTo>
                  <a:lnTo>
                    <a:pt x="1204" y="119"/>
                  </a:lnTo>
                  <a:lnTo>
                    <a:pt x="1161" y="153"/>
                  </a:lnTo>
                  <a:lnTo>
                    <a:pt x="153" y="1178"/>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162" y="1923"/>
                  </a:lnTo>
                  <a:lnTo>
                    <a:pt x="204" y="1966"/>
                  </a:lnTo>
                  <a:lnTo>
                    <a:pt x="246" y="1991"/>
                  </a:lnTo>
                  <a:lnTo>
                    <a:pt x="289" y="2016"/>
                  </a:lnTo>
                  <a:lnTo>
                    <a:pt x="340" y="2042"/>
                  </a:lnTo>
                  <a:lnTo>
                    <a:pt x="433" y="2067"/>
                  </a:lnTo>
                  <a:lnTo>
                    <a:pt x="534" y="2076"/>
                  </a:lnTo>
                  <a:lnTo>
                    <a:pt x="534" y="2076"/>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2501800" y="-444575"/>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2277150" y="-494325"/>
              <a:ext cx="52100" cy="51475"/>
            </a:xfrm>
            <a:custGeom>
              <a:rect b="b" l="l" r="r" t="t"/>
              <a:pathLst>
                <a:path extrusionOk="0" h="2059" w="2084">
                  <a:moveTo>
                    <a:pt x="526" y="0"/>
                  </a:moveTo>
                  <a:lnTo>
                    <a:pt x="424" y="9"/>
                  </a:lnTo>
                  <a:lnTo>
                    <a:pt x="322" y="43"/>
                  </a:lnTo>
                  <a:lnTo>
                    <a:pt x="280" y="60"/>
                  </a:lnTo>
                  <a:lnTo>
                    <a:pt x="238" y="85"/>
                  </a:lnTo>
                  <a:lnTo>
                    <a:pt x="195" y="119"/>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lnTo>
                    <a:pt x="1220" y="1948"/>
                  </a:lnTo>
                  <a:lnTo>
                    <a:pt x="1262" y="1974"/>
                  </a:lnTo>
                  <a:lnTo>
                    <a:pt x="1313" y="1999"/>
                  </a:lnTo>
                  <a:lnTo>
                    <a:pt x="1356" y="2025"/>
                  </a:lnTo>
                  <a:lnTo>
                    <a:pt x="1449" y="2050"/>
                  </a:lnTo>
                  <a:lnTo>
                    <a:pt x="1550" y="2058"/>
                  </a:lnTo>
                  <a:lnTo>
                    <a:pt x="1652" y="2050"/>
                  </a:lnTo>
                  <a:lnTo>
                    <a:pt x="1703" y="2042"/>
                  </a:lnTo>
                  <a:lnTo>
                    <a:pt x="1754" y="2025"/>
                  </a:lnTo>
                  <a:lnTo>
                    <a:pt x="1804" y="1999"/>
                  </a:lnTo>
                  <a:lnTo>
                    <a:pt x="1847" y="1974"/>
                  </a:lnTo>
                  <a:lnTo>
                    <a:pt x="1889" y="1940"/>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64" y="111"/>
                  </a:lnTo>
                  <a:lnTo>
                    <a:pt x="813" y="85"/>
                  </a:lnTo>
                  <a:lnTo>
                    <a:pt x="771" y="60"/>
                  </a:lnTo>
                  <a:lnTo>
                    <a:pt x="720" y="34"/>
                  </a:lnTo>
                  <a:lnTo>
                    <a:pt x="627" y="9"/>
                  </a:lnTo>
                  <a:lnTo>
                    <a:pt x="5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2277150" y="-494325"/>
              <a:ext cx="52100" cy="51475"/>
            </a:xfrm>
            <a:custGeom>
              <a:rect b="b" l="l" r="r" t="t"/>
              <a:pathLst>
                <a:path extrusionOk="0" fill="none" h="2059" w="2084">
                  <a:moveTo>
                    <a:pt x="1178" y="1915"/>
                  </a:moveTo>
                  <a:lnTo>
                    <a:pt x="1178" y="1915"/>
                  </a:lnTo>
                  <a:lnTo>
                    <a:pt x="1220" y="1948"/>
                  </a:lnTo>
                  <a:lnTo>
                    <a:pt x="1262" y="1974"/>
                  </a:lnTo>
                  <a:lnTo>
                    <a:pt x="1313" y="1999"/>
                  </a:lnTo>
                  <a:lnTo>
                    <a:pt x="1356" y="2025"/>
                  </a:lnTo>
                  <a:lnTo>
                    <a:pt x="1449" y="2050"/>
                  </a:lnTo>
                  <a:lnTo>
                    <a:pt x="1550" y="2058"/>
                  </a:lnTo>
                  <a:lnTo>
                    <a:pt x="1550" y="2058"/>
                  </a:lnTo>
                  <a:lnTo>
                    <a:pt x="1652" y="2050"/>
                  </a:lnTo>
                  <a:lnTo>
                    <a:pt x="1703" y="2042"/>
                  </a:lnTo>
                  <a:lnTo>
                    <a:pt x="1754" y="2025"/>
                  </a:lnTo>
                  <a:lnTo>
                    <a:pt x="1804" y="1999"/>
                  </a:lnTo>
                  <a:lnTo>
                    <a:pt x="1847" y="1974"/>
                  </a:lnTo>
                  <a:lnTo>
                    <a:pt x="1889" y="1940"/>
                  </a:lnTo>
                  <a:lnTo>
                    <a:pt x="1931" y="1906"/>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98" y="153"/>
                  </a:lnTo>
                  <a:lnTo>
                    <a:pt x="864" y="111"/>
                  </a:lnTo>
                  <a:lnTo>
                    <a:pt x="813" y="85"/>
                  </a:lnTo>
                  <a:lnTo>
                    <a:pt x="771" y="60"/>
                  </a:lnTo>
                  <a:lnTo>
                    <a:pt x="720" y="34"/>
                  </a:lnTo>
                  <a:lnTo>
                    <a:pt x="627" y="9"/>
                  </a:lnTo>
                  <a:lnTo>
                    <a:pt x="526" y="0"/>
                  </a:lnTo>
                  <a:lnTo>
                    <a:pt x="424" y="9"/>
                  </a:lnTo>
                  <a:lnTo>
                    <a:pt x="322" y="43"/>
                  </a:lnTo>
                  <a:lnTo>
                    <a:pt x="280" y="60"/>
                  </a:lnTo>
                  <a:lnTo>
                    <a:pt x="238" y="85"/>
                  </a:lnTo>
                  <a:lnTo>
                    <a:pt x="195" y="119"/>
                  </a:lnTo>
                  <a:lnTo>
                    <a:pt x="153" y="161"/>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2306575" y="-446475"/>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2445700" y="-532225"/>
              <a:ext cx="40025" cy="59725"/>
            </a:xfrm>
            <a:custGeom>
              <a:rect b="b" l="l" r="r" t="t"/>
              <a:pathLst>
                <a:path extrusionOk="0" h="2389" w="1601">
                  <a:moveTo>
                    <a:pt x="1067" y="0"/>
                  </a:moveTo>
                  <a:lnTo>
                    <a:pt x="966" y="9"/>
                  </a:lnTo>
                  <a:lnTo>
                    <a:pt x="864" y="43"/>
                  </a:lnTo>
                  <a:lnTo>
                    <a:pt x="779" y="94"/>
                  </a:lnTo>
                  <a:lnTo>
                    <a:pt x="695" y="153"/>
                  </a:lnTo>
                  <a:lnTo>
                    <a:pt x="661" y="195"/>
                  </a:lnTo>
                  <a:lnTo>
                    <a:pt x="627" y="238"/>
                  </a:lnTo>
                  <a:lnTo>
                    <a:pt x="601" y="280"/>
                  </a:lnTo>
                  <a:lnTo>
                    <a:pt x="584" y="331"/>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432" y="2380"/>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20" y="26"/>
                  </a:lnTo>
                  <a:lnTo>
                    <a:pt x="1169" y="9"/>
                  </a:lnTo>
                  <a:lnTo>
                    <a:pt x="11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a:off x="2445700" y="-532225"/>
              <a:ext cx="40025" cy="59725"/>
            </a:xfrm>
            <a:custGeom>
              <a:rect b="b" l="l" r="r" t="t"/>
              <a:pathLst>
                <a:path extrusionOk="0" fill="none" h="2389" w="1601">
                  <a:moveTo>
                    <a:pt x="339" y="2346"/>
                  </a:moveTo>
                  <a:lnTo>
                    <a:pt x="339" y="2346"/>
                  </a:lnTo>
                  <a:lnTo>
                    <a:pt x="432" y="2380"/>
                  </a:lnTo>
                  <a:lnTo>
                    <a:pt x="534" y="2389"/>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70" y="43"/>
                  </a:lnTo>
                  <a:lnTo>
                    <a:pt x="1220" y="26"/>
                  </a:lnTo>
                  <a:lnTo>
                    <a:pt x="1169" y="9"/>
                  </a:lnTo>
                  <a:lnTo>
                    <a:pt x="1118" y="0"/>
                  </a:lnTo>
                  <a:lnTo>
                    <a:pt x="1067" y="0"/>
                  </a:lnTo>
                  <a:lnTo>
                    <a:pt x="966" y="9"/>
                  </a:lnTo>
                  <a:lnTo>
                    <a:pt x="864" y="43"/>
                  </a:lnTo>
                  <a:lnTo>
                    <a:pt x="779" y="94"/>
                  </a:lnTo>
                  <a:lnTo>
                    <a:pt x="695" y="153"/>
                  </a:lnTo>
                  <a:lnTo>
                    <a:pt x="661" y="195"/>
                  </a:lnTo>
                  <a:lnTo>
                    <a:pt x="627" y="238"/>
                  </a:lnTo>
                  <a:lnTo>
                    <a:pt x="601" y="280"/>
                  </a:lnTo>
                  <a:lnTo>
                    <a:pt x="584" y="331"/>
                  </a:lnTo>
                  <a:lnTo>
                    <a:pt x="42" y="1660"/>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339" y="2346"/>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2"/>
            <p:cNvSpPr/>
            <p:nvPr/>
          </p:nvSpPr>
          <p:spPr>
            <a:xfrm>
              <a:off x="2454150" y="-473575"/>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2518325" y="-327900"/>
              <a:ext cx="59725" cy="40050"/>
            </a:xfrm>
            <a:custGeom>
              <a:rect b="b" l="l" r="r" t="t"/>
              <a:pathLst>
                <a:path extrusionOk="0" h="1602" w="2389">
                  <a:moveTo>
                    <a:pt x="517" y="0"/>
                  </a:moveTo>
                  <a:lnTo>
                    <a:pt x="415" y="9"/>
                  </a:lnTo>
                  <a:lnTo>
                    <a:pt x="322" y="43"/>
                  </a:lnTo>
                  <a:lnTo>
                    <a:pt x="229" y="94"/>
                  </a:lnTo>
                  <a:lnTo>
                    <a:pt x="152" y="153"/>
                  </a:lnTo>
                  <a:lnTo>
                    <a:pt x="119" y="195"/>
                  </a:lnTo>
                  <a:lnTo>
                    <a:pt x="85" y="238"/>
                  </a:lnTo>
                  <a:lnTo>
                    <a:pt x="59" y="280"/>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711" y="1576"/>
                  </a:lnTo>
                  <a:lnTo>
                    <a:pt x="1753" y="1584"/>
                  </a:lnTo>
                  <a:lnTo>
                    <a:pt x="1855" y="1601"/>
                  </a:lnTo>
                  <a:lnTo>
                    <a:pt x="1931" y="1593"/>
                  </a:lnTo>
                  <a:lnTo>
                    <a:pt x="2007" y="1576"/>
                  </a:lnTo>
                  <a:lnTo>
                    <a:pt x="2084" y="1550"/>
                  </a:lnTo>
                  <a:lnTo>
                    <a:pt x="2151" y="1508"/>
                  </a:lnTo>
                  <a:lnTo>
                    <a:pt x="2211" y="1466"/>
                  </a:lnTo>
                  <a:lnTo>
                    <a:pt x="2261" y="1406"/>
                  </a:lnTo>
                  <a:lnTo>
                    <a:pt x="2312" y="1339"/>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728" y="43"/>
                  </a:lnTo>
                  <a:lnTo>
                    <a:pt x="678" y="26"/>
                  </a:lnTo>
                  <a:lnTo>
                    <a:pt x="627" y="9"/>
                  </a:lnTo>
                  <a:lnTo>
                    <a:pt x="5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2518325" y="-327900"/>
              <a:ext cx="59725" cy="40050"/>
            </a:xfrm>
            <a:custGeom>
              <a:rect b="b" l="l" r="r" t="t"/>
              <a:pathLst>
                <a:path extrusionOk="0" fill="none" h="1602" w="2389">
                  <a:moveTo>
                    <a:pt x="2058" y="576"/>
                  </a:moveTo>
                  <a:lnTo>
                    <a:pt x="728" y="43"/>
                  </a:lnTo>
                  <a:lnTo>
                    <a:pt x="728" y="43"/>
                  </a:lnTo>
                  <a:lnTo>
                    <a:pt x="678" y="26"/>
                  </a:lnTo>
                  <a:lnTo>
                    <a:pt x="627" y="9"/>
                  </a:lnTo>
                  <a:lnTo>
                    <a:pt x="567" y="0"/>
                  </a:lnTo>
                  <a:lnTo>
                    <a:pt x="517" y="0"/>
                  </a:lnTo>
                  <a:lnTo>
                    <a:pt x="415" y="9"/>
                  </a:lnTo>
                  <a:lnTo>
                    <a:pt x="322" y="43"/>
                  </a:lnTo>
                  <a:lnTo>
                    <a:pt x="229" y="94"/>
                  </a:lnTo>
                  <a:lnTo>
                    <a:pt x="152" y="153"/>
                  </a:lnTo>
                  <a:lnTo>
                    <a:pt x="119" y="195"/>
                  </a:lnTo>
                  <a:lnTo>
                    <a:pt x="85" y="238"/>
                  </a:lnTo>
                  <a:lnTo>
                    <a:pt x="59" y="280"/>
                  </a:lnTo>
                  <a:lnTo>
                    <a:pt x="34" y="331"/>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660" y="1559"/>
                  </a:lnTo>
                  <a:lnTo>
                    <a:pt x="1711" y="1576"/>
                  </a:lnTo>
                  <a:lnTo>
                    <a:pt x="1753" y="1584"/>
                  </a:lnTo>
                  <a:lnTo>
                    <a:pt x="1855" y="1601"/>
                  </a:lnTo>
                  <a:lnTo>
                    <a:pt x="1855" y="1601"/>
                  </a:lnTo>
                  <a:lnTo>
                    <a:pt x="1931" y="1593"/>
                  </a:lnTo>
                  <a:lnTo>
                    <a:pt x="2007" y="1576"/>
                  </a:lnTo>
                  <a:lnTo>
                    <a:pt x="2084" y="1550"/>
                  </a:lnTo>
                  <a:lnTo>
                    <a:pt x="2151" y="1508"/>
                  </a:lnTo>
                  <a:lnTo>
                    <a:pt x="2211" y="1466"/>
                  </a:lnTo>
                  <a:lnTo>
                    <a:pt x="2261" y="1406"/>
                  </a:lnTo>
                  <a:lnTo>
                    <a:pt x="2312" y="1339"/>
                  </a:lnTo>
                  <a:lnTo>
                    <a:pt x="2346" y="1271"/>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2058" y="576"/>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2241375" y="-439900"/>
              <a:ext cx="59725" cy="39825"/>
            </a:xfrm>
            <a:custGeom>
              <a:rect b="b" l="l" r="r" t="t"/>
              <a:pathLst>
                <a:path extrusionOk="0" h="1593" w="2389">
                  <a:moveTo>
                    <a:pt x="525" y="0"/>
                  </a:moveTo>
                  <a:lnTo>
                    <a:pt x="424" y="9"/>
                  </a:lnTo>
                  <a:lnTo>
                    <a:pt x="330" y="42"/>
                  </a:lnTo>
                  <a:lnTo>
                    <a:pt x="237" y="85"/>
                  </a:lnTo>
                  <a:lnTo>
                    <a:pt x="161" y="153"/>
                  </a:lnTo>
                  <a:lnTo>
                    <a:pt x="127" y="195"/>
                  </a:lnTo>
                  <a:lnTo>
                    <a:pt x="93" y="237"/>
                  </a:lnTo>
                  <a:lnTo>
                    <a:pt x="68" y="28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1660" y="1558"/>
                  </a:lnTo>
                  <a:lnTo>
                    <a:pt x="1711" y="1575"/>
                  </a:lnTo>
                  <a:lnTo>
                    <a:pt x="1762" y="1584"/>
                  </a:lnTo>
                  <a:lnTo>
                    <a:pt x="1863" y="1592"/>
                  </a:lnTo>
                  <a:lnTo>
                    <a:pt x="1940" y="1592"/>
                  </a:lnTo>
                  <a:lnTo>
                    <a:pt x="2016" y="1575"/>
                  </a:lnTo>
                  <a:lnTo>
                    <a:pt x="2084" y="1542"/>
                  </a:lnTo>
                  <a:lnTo>
                    <a:pt x="2151" y="1508"/>
                  </a:lnTo>
                  <a:lnTo>
                    <a:pt x="2219" y="1457"/>
                  </a:lnTo>
                  <a:lnTo>
                    <a:pt x="2270" y="1406"/>
                  </a:lnTo>
                  <a:lnTo>
                    <a:pt x="2321" y="1338"/>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678" y="17"/>
                  </a:lnTo>
                  <a:lnTo>
                    <a:pt x="627" y="9"/>
                  </a:lnTo>
                  <a:lnTo>
                    <a:pt x="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2241375" y="-439900"/>
              <a:ext cx="59725" cy="39825"/>
            </a:xfrm>
            <a:custGeom>
              <a:rect b="b" l="l" r="r" t="t"/>
              <a:pathLst>
                <a:path extrusionOk="0" fill="none" h="1593" w="2389">
                  <a:moveTo>
                    <a:pt x="339" y="1016"/>
                  </a:moveTo>
                  <a:lnTo>
                    <a:pt x="1660" y="1558"/>
                  </a:lnTo>
                  <a:lnTo>
                    <a:pt x="1660" y="1558"/>
                  </a:lnTo>
                  <a:lnTo>
                    <a:pt x="1711" y="1575"/>
                  </a:lnTo>
                  <a:lnTo>
                    <a:pt x="1762" y="1584"/>
                  </a:lnTo>
                  <a:lnTo>
                    <a:pt x="1863" y="1592"/>
                  </a:lnTo>
                  <a:lnTo>
                    <a:pt x="1863" y="1592"/>
                  </a:lnTo>
                  <a:lnTo>
                    <a:pt x="1940" y="1592"/>
                  </a:lnTo>
                  <a:lnTo>
                    <a:pt x="2016" y="1575"/>
                  </a:lnTo>
                  <a:lnTo>
                    <a:pt x="2084" y="1542"/>
                  </a:lnTo>
                  <a:lnTo>
                    <a:pt x="2151" y="1508"/>
                  </a:lnTo>
                  <a:lnTo>
                    <a:pt x="2219" y="1457"/>
                  </a:lnTo>
                  <a:lnTo>
                    <a:pt x="2270" y="1406"/>
                  </a:lnTo>
                  <a:lnTo>
                    <a:pt x="2321" y="1338"/>
                  </a:lnTo>
                  <a:lnTo>
                    <a:pt x="2355" y="1262"/>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728" y="34"/>
                  </a:lnTo>
                  <a:lnTo>
                    <a:pt x="678" y="17"/>
                  </a:lnTo>
                  <a:lnTo>
                    <a:pt x="627" y="9"/>
                  </a:lnTo>
                  <a:lnTo>
                    <a:pt x="576" y="0"/>
                  </a:lnTo>
                  <a:lnTo>
                    <a:pt x="525" y="0"/>
                  </a:lnTo>
                  <a:lnTo>
                    <a:pt x="424" y="9"/>
                  </a:lnTo>
                  <a:lnTo>
                    <a:pt x="330" y="42"/>
                  </a:lnTo>
                  <a:lnTo>
                    <a:pt x="237" y="85"/>
                  </a:lnTo>
                  <a:lnTo>
                    <a:pt x="161" y="153"/>
                  </a:lnTo>
                  <a:lnTo>
                    <a:pt x="127" y="195"/>
                  </a:lnTo>
                  <a:lnTo>
                    <a:pt x="93" y="237"/>
                  </a:lnTo>
                  <a:lnTo>
                    <a:pt x="68" y="280"/>
                  </a:lnTo>
                  <a:lnTo>
                    <a:pt x="42" y="33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339" y="1016"/>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2249825" y="-41450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2517475" y="-442450"/>
              <a:ext cx="59525" cy="40475"/>
            </a:xfrm>
            <a:custGeom>
              <a:rect b="b" l="l" r="r" t="t"/>
              <a:pathLst>
                <a:path extrusionOk="0" h="1619" w="2381">
                  <a:moveTo>
                    <a:pt x="1796" y="0"/>
                  </a:moveTo>
                  <a:lnTo>
                    <a:pt x="1745" y="9"/>
                  </a:lnTo>
                  <a:lnTo>
                    <a:pt x="1694" y="26"/>
                  </a:lnTo>
                  <a:lnTo>
                    <a:pt x="1643" y="43"/>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76" y="1364"/>
                  </a:lnTo>
                  <a:lnTo>
                    <a:pt x="127" y="1432"/>
                  </a:lnTo>
                  <a:lnTo>
                    <a:pt x="178" y="1491"/>
                  </a:lnTo>
                  <a:lnTo>
                    <a:pt x="237" y="1533"/>
                  </a:lnTo>
                  <a:lnTo>
                    <a:pt x="305" y="1567"/>
                  </a:lnTo>
                  <a:lnTo>
                    <a:pt x="381" y="1601"/>
                  </a:lnTo>
                  <a:lnTo>
                    <a:pt x="449" y="1618"/>
                  </a:lnTo>
                  <a:lnTo>
                    <a:pt x="585" y="1618"/>
                  </a:lnTo>
                  <a:lnTo>
                    <a:pt x="635" y="1610"/>
                  </a:lnTo>
                  <a:lnTo>
                    <a:pt x="686" y="1593"/>
                  </a:lnTo>
                  <a:lnTo>
                    <a:pt x="737" y="1576"/>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12" y="271"/>
                  </a:lnTo>
                  <a:lnTo>
                    <a:pt x="2287" y="229"/>
                  </a:lnTo>
                  <a:lnTo>
                    <a:pt x="2253" y="187"/>
                  </a:lnTo>
                  <a:lnTo>
                    <a:pt x="2219" y="153"/>
                  </a:lnTo>
                  <a:lnTo>
                    <a:pt x="2134" y="85"/>
                  </a:lnTo>
                  <a:lnTo>
                    <a:pt x="2050" y="43"/>
                  </a:lnTo>
                  <a:lnTo>
                    <a:pt x="1948" y="9"/>
                  </a:lnTo>
                  <a:lnTo>
                    <a:pt x="1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2"/>
            <p:cNvSpPr/>
            <p:nvPr/>
          </p:nvSpPr>
          <p:spPr>
            <a:xfrm>
              <a:off x="2517475" y="-442450"/>
              <a:ext cx="59525" cy="40475"/>
            </a:xfrm>
            <a:custGeom>
              <a:rect b="b" l="l" r="r" t="t"/>
              <a:pathLst>
                <a:path extrusionOk="0" fill="none" h="1619" w="2381">
                  <a:moveTo>
                    <a:pt x="43" y="1296"/>
                  </a:moveTo>
                  <a:lnTo>
                    <a:pt x="43" y="1296"/>
                  </a:lnTo>
                  <a:lnTo>
                    <a:pt x="76" y="1364"/>
                  </a:lnTo>
                  <a:lnTo>
                    <a:pt x="127" y="1432"/>
                  </a:lnTo>
                  <a:lnTo>
                    <a:pt x="178" y="1491"/>
                  </a:lnTo>
                  <a:lnTo>
                    <a:pt x="237" y="1533"/>
                  </a:lnTo>
                  <a:lnTo>
                    <a:pt x="305" y="1567"/>
                  </a:lnTo>
                  <a:lnTo>
                    <a:pt x="381" y="1601"/>
                  </a:lnTo>
                  <a:lnTo>
                    <a:pt x="449" y="1618"/>
                  </a:lnTo>
                  <a:lnTo>
                    <a:pt x="534" y="1618"/>
                  </a:lnTo>
                  <a:lnTo>
                    <a:pt x="534" y="1618"/>
                  </a:lnTo>
                  <a:lnTo>
                    <a:pt x="585" y="1618"/>
                  </a:lnTo>
                  <a:lnTo>
                    <a:pt x="635" y="1610"/>
                  </a:lnTo>
                  <a:lnTo>
                    <a:pt x="686" y="1593"/>
                  </a:lnTo>
                  <a:lnTo>
                    <a:pt x="737" y="1576"/>
                  </a:lnTo>
                  <a:lnTo>
                    <a:pt x="2058" y="1017"/>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38" y="322"/>
                  </a:lnTo>
                  <a:lnTo>
                    <a:pt x="2312" y="271"/>
                  </a:lnTo>
                  <a:lnTo>
                    <a:pt x="2287" y="229"/>
                  </a:lnTo>
                  <a:lnTo>
                    <a:pt x="2253" y="187"/>
                  </a:lnTo>
                  <a:lnTo>
                    <a:pt x="2219" y="153"/>
                  </a:lnTo>
                  <a:lnTo>
                    <a:pt x="2134" y="85"/>
                  </a:lnTo>
                  <a:lnTo>
                    <a:pt x="2050" y="43"/>
                  </a:lnTo>
                  <a:lnTo>
                    <a:pt x="1948" y="9"/>
                  </a:lnTo>
                  <a:lnTo>
                    <a:pt x="1846" y="0"/>
                  </a:lnTo>
                  <a:lnTo>
                    <a:pt x="1796" y="0"/>
                  </a:lnTo>
                  <a:lnTo>
                    <a:pt x="1745" y="9"/>
                  </a:lnTo>
                  <a:lnTo>
                    <a:pt x="1694" y="26"/>
                  </a:lnTo>
                  <a:lnTo>
                    <a:pt x="1643" y="43"/>
                  </a:lnTo>
                  <a:lnTo>
                    <a:pt x="322" y="602"/>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43" y="1296"/>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2518525" y="-41005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2331150" y="-531175"/>
              <a:ext cx="40675" cy="59525"/>
            </a:xfrm>
            <a:custGeom>
              <a:rect b="b" l="l" r="r" t="t"/>
              <a:pathLst>
                <a:path extrusionOk="0" h="2381" w="1627">
                  <a:moveTo>
                    <a:pt x="483" y="1"/>
                  </a:moveTo>
                  <a:lnTo>
                    <a:pt x="432" y="9"/>
                  </a:lnTo>
                  <a:lnTo>
                    <a:pt x="381" y="26"/>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lnTo>
                    <a:pt x="644" y="2127"/>
                  </a:lnTo>
                  <a:lnTo>
                    <a:pt x="686" y="2194"/>
                  </a:lnTo>
                  <a:lnTo>
                    <a:pt x="745" y="2245"/>
                  </a:lnTo>
                  <a:lnTo>
                    <a:pt x="805" y="2296"/>
                  </a:lnTo>
                  <a:lnTo>
                    <a:pt x="872" y="2330"/>
                  </a:lnTo>
                  <a:lnTo>
                    <a:pt x="940" y="2355"/>
                  </a:lnTo>
                  <a:lnTo>
                    <a:pt x="1016" y="2372"/>
                  </a:lnTo>
                  <a:lnTo>
                    <a:pt x="1093" y="2381"/>
                  </a:lnTo>
                  <a:lnTo>
                    <a:pt x="1143" y="2381"/>
                  </a:lnTo>
                  <a:lnTo>
                    <a:pt x="1194" y="2372"/>
                  </a:lnTo>
                  <a:lnTo>
                    <a:pt x="1245" y="2355"/>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00" y="272"/>
                  </a:lnTo>
                  <a:lnTo>
                    <a:pt x="966" y="229"/>
                  </a:lnTo>
                  <a:lnTo>
                    <a:pt x="940" y="187"/>
                  </a:lnTo>
                  <a:lnTo>
                    <a:pt x="906" y="153"/>
                  </a:lnTo>
                  <a:lnTo>
                    <a:pt x="822" y="85"/>
                  </a:lnTo>
                  <a:lnTo>
                    <a:pt x="728" y="35"/>
                  </a:lnTo>
                  <a:lnTo>
                    <a:pt x="635" y="9"/>
                  </a:lnTo>
                  <a:lnTo>
                    <a:pt x="5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2"/>
            <p:cNvSpPr/>
            <p:nvPr/>
          </p:nvSpPr>
          <p:spPr>
            <a:xfrm>
              <a:off x="2331150" y="-531175"/>
              <a:ext cx="40675" cy="59525"/>
            </a:xfrm>
            <a:custGeom>
              <a:rect b="b" l="l" r="r" t="t"/>
              <a:pathLst>
                <a:path extrusionOk="0" fill="none" h="2381" w="1627">
                  <a:moveTo>
                    <a:pt x="601" y="2059"/>
                  </a:moveTo>
                  <a:lnTo>
                    <a:pt x="601" y="2059"/>
                  </a:lnTo>
                  <a:lnTo>
                    <a:pt x="644" y="2127"/>
                  </a:lnTo>
                  <a:lnTo>
                    <a:pt x="686" y="2194"/>
                  </a:lnTo>
                  <a:lnTo>
                    <a:pt x="745" y="2245"/>
                  </a:lnTo>
                  <a:lnTo>
                    <a:pt x="805" y="2296"/>
                  </a:lnTo>
                  <a:lnTo>
                    <a:pt x="872" y="2330"/>
                  </a:lnTo>
                  <a:lnTo>
                    <a:pt x="940" y="2355"/>
                  </a:lnTo>
                  <a:lnTo>
                    <a:pt x="1016" y="2372"/>
                  </a:lnTo>
                  <a:lnTo>
                    <a:pt x="1093" y="2381"/>
                  </a:lnTo>
                  <a:lnTo>
                    <a:pt x="1093" y="2381"/>
                  </a:lnTo>
                  <a:lnTo>
                    <a:pt x="1143" y="2381"/>
                  </a:lnTo>
                  <a:lnTo>
                    <a:pt x="1194" y="2372"/>
                  </a:lnTo>
                  <a:lnTo>
                    <a:pt x="1245" y="2355"/>
                  </a:lnTo>
                  <a:lnTo>
                    <a:pt x="1296" y="2338"/>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25" y="323"/>
                  </a:lnTo>
                  <a:lnTo>
                    <a:pt x="1000" y="272"/>
                  </a:lnTo>
                  <a:lnTo>
                    <a:pt x="966" y="229"/>
                  </a:lnTo>
                  <a:lnTo>
                    <a:pt x="940" y="187"/>
                  </a:lnTo>
                  <a:lnTo>
                    <a:pt x="906" y="153"/>
                  </a:lnTo>
                  <a:lnTo>
                    <a:pt x="822" y="85"/>
                  </a:lnTo>
                  <a:lnTo>
                    <a:pt x="728" y="35"/>
                  </a:lnTo>
                  <a:lnTo>
                    <a:pt x="635" y="9"/>
                  </a:lnTo>
                  <a:lnTo>
                    <a:pt x="534" y="1"/>
                  </a:lnTo>
                  <a:lnTo>
                    <a:pt x="483" y="1"/>
                  </a:lnTo>
                  <a:lnTo>
                    <a:pt x="432" y="9"/>
                  </a:lnTo>
                  <a:lnTo>
                    <a:pt x="381" y="26"/>
                  </a:lnTo>
                  <a:lnTo>
                    <a:pt x="330" y="43"/>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2"/>
            <p:cNvSpPr/>
            <p:nvPr/>
          </p:nvSpPr>
          <p:spPr>
            <a:xfrm>
              <a:off x="2346175" y="-479725"/>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2318650" y="-463200"/>
              <a:ext cx="190375" cy="129600"/>
            </a:xfrm>
            <a:custGeom>
              <a:rect b="b" l="l" r="r" t="t"/>
              <a:pathLst>
                <a:path extrusionOk="0" h="5184" w="7615">
                  <a:moveTo>
                    <a:pt x="3456" y="0"/>
                  </a:move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227" y="3320"/>
                  </a:lnTo>
                  <a:lnTo>
                    <a:pt x="3380" y="3473"/>
                  </a:lnTo>
                  <a:lnTo>
                    <a:pt x="3600" y="3422"/>
                  </a:lnTo>
                  <a:lnTo>
                    <a:pt x="3812" y="3388"/>
                  </a:lnTo>
                  <a:lnTo>
                    <a:pt x="4032" y="3363"/>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632" y="4345"/>
                  </a:lnTo>
                  <a:lnTo>
                    <a:pt x="6725" y="4447"/>
                  </a:lnTo>
                  <a:lnTo>
                    <a:pt x="6818" y="4549"/>
                  </a:lnTo>
                  <a:lnTo>
                    <a:pt x="6903" y="4650"/>
                  </a:lnTo>
                  <a:lnTo>
                    <a:pt x="6979" y="4760"/>
                  </a:lnTo>
                  <a:lnTo>
                    <a:pt x="7055" y="4870"/>
                  </a:lnTo>
                  <a:lnTo>
                    <a:pt x="7132" y="4989"/>
                  </a:lnTo>
                  <a:lnTo>
                    <a:pt x="7199" y="5107"/>
                  </a:lnTo>
                  <a:lnTo>
                    <a:pt x="7428" y="5184"/>
                  </a:lnTo>
                  <a:lnTo>
                    <a:pt x="7470" y="5031"/>
                  </a:lnTo>
                  <a:lnTo>
                    <a:pt x="7504" y="4879"/>
                  </a:lnTo>
                  <a:lnTo>
                    <a:pt x="7538" y="4726"/>
                  </a:lnTo>
                  <a:lnTo>
                    <a:pt x="7572" y="4574"/>
                  </a:lnTo>
                  <a:lnTo>
                    <a:pt x="7589" y="4413"/>
                  </a:lnTo>
                  <a:lnTo>
                    <a:pt x="7606" y="4261"/>
                  </a:lnTo>
                  <a:lnTo>
                    <a:pt x="7614" y="410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2318650" y="-463200"/>
              <a:ext cx="190375" cy="129600"/>
            </a:xfrm>
            <a:custGeom>
              <a:rect b="b" l="l" r="r" t="t"/>
              <a:pathLst>
                <a:path extrusionOk="0" fill="none" h="5184" w="7615">
                  <a:moveTo>
                    <a:pt x="3642" y="0"/>
                  </a:moveTo>
                  <a:lnTo>
                    <a:pt x="3642" y="0"/>
                  </a:lnTo>
                  <a:lnTo>
                    <a:pt x="3608" y="0"/>
                  </a:lnTo>
                  <a:lnTo>
                    <a:pt x="3608" y="0"/>
                  </a:lnTo>
                  <a:lnTo>
                    <a:pt x="3456" y="0"/>
                  </a:ln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661" y="2330"/>
                  </a:lnTo>
                  <a:lnTo>
                    <a:pt x="661"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066" y="3185"/>
                  </a:lnTo>
                  <a:lnTo>
                    <a:pt x="3227" y="3320"/>
                  </a:lnTo>
                  <a:lnTo>
                    <a:pt x="3380" y="3473"/>
                  </a:lnTo>
                  <a:lnTo>
                    <a:pt x="3380" y="3473"/>
                  </a:lnTo>
                  <a:lnTo>
                    <a:pt x="3600" y="3422"/>
                  </a:lnTo>
                  <a:lnTo>
                    <a:pt x="3812" y="3388"/>
                  </a:lnTo>
                  <a:lnTo>
                    <a:pt x="4032" y="3363"/>
                  </a:lnTo>
                  <a:lnTo>
                    <a:pt x="4252" y="3354"/>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530" y="4252"/>
                  </a:lnTo>
                  <a:lnTo>
                    <a:pt x="6632" y="4345"/>
                  </a:lnTo>
                  <a:lnTo>
                    <a:pt x="6725" y="4447"/>
                  </a:lnTo>
                  <a:lnTo>
                    <a:pt x="6818" y="4549"/>
                  </a:lnTo>
                  <a:lnTo>
                    <a:pt x="6903" y="4650"/>
                  </a:lnTo>
                  <a:lnTo>
                    <a:pt x="6979" y="4760"/>
                  </a:lnTo>
                  <a:lnTo>
                    <a:pt x="7055" y="4870"/>
                  </a:lnTo>
                  <a:lnTo>
                    <a:pt x="7132" y="4989"/>
                  </a:lnTo>
                  <a:lnTo>
                    <a:pt x="7199" y="5107"/>
                  </a:lnTo>
                  <a:lnTo>
                    <a:pt x="7199" y="5107"/>
                  </a:lnTo>
                  <a:lnTo>
                    <a:pt x="7428" y="5184"/>
                  </a:lnTo>
                  <a:lnTo>
                    <a:pt x="7428" y="5184"/>
                  </a:lnTo>
                  <a:lnTo>
                    <a:pt x="7470" y="5031"/>
                  </a:lnTo>
                  <a:lnTo>
                    <a:pt x="7504" y="4879"/>
                  </a:lnTo>
                  <a:lnTo>
                    <a:pt x="7538" y="4726"/>
                  </a:lnTo>
                  <a:lnTo>
                    <a:pt x="7572" y="4574"/>
                  </a:lnTo>
                  <a:lnTo>
                    <a:pt x="7589" y="4413"/>
                  </a:lnTo>
                  <a:lnTo>
                    <a:pt x="7606" y="4261"/>
                  </a:lnTo>
                  <a:lnTo>
                    <a:pt x="7614" y="4100"/>
                  </a:lnTo>
                  <a:lnTo>
                    <a:pt x="7614" y="393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lnTo>
                    <a:pt x="3642" y="0"/>
                  </a:lnTo>
                  <a:lnTo>
                    <a:pt x="3642"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2409700" y="-463200"/>
              <a:ext cx="25" cy="25"/>
            </a:xfrm>
            <a:custGeom>
              <a:rect b="b" l="l" r="r" t="t"/>
              <a:pathLst>
                <a:path extrusionOk="0" fill="none" h="1" w="1">
                  <a:moveTo>
                    <a:pt x="0" y="0"/>
                  </a:moveTo>
                  <a:lnTo>
                    <a:pt x="0"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2138250" y="-378500"/>
              <a:ext cx="393650" cy="246700"/>
            </a:xfrm>
            <a:custGeom>
              <a:rect b="b" l="l" r="r" t="t"/>
              <a:pathLst>
                <a:path extrusionOk="0" h="9868" w="15746">
                  <a:moveTo>
                    <a:pt x="7758" y="0"/>
                  </a:moveTo>
                  <a:lnTo>
                    <a:pt x="7640" y="9"/>
                  </a:lnTo>
                  <a:lnTo>
                    <a:pt x="7411" y="43"/>
                  </a:lnTo>
                  <a:lnTo>
                    <a:pt x="7183" y="93"/>
                  </a:lnTo>
                  <a:lnTo>
                    <a:pt x="6954" y="161"/>
                  </a:lnTo>
                  <a:lnTo>
                    <a:pt x="6742" y="246"/>
                  </a:lnTo>
                  <a:lnTo>
                    <a:pt x="6530" y="356"/>
                  </a:lnTo>
                  <a:lnTo>
                    <a:pt x="6327" y="474"/>
                  </a:lnTo>
                  <a:lnTo>
                    <a:pt x="6234" y="542"/>
                  </a:lnTo>
                  <a:lnTo>
                    <a:pt x="6141" y="618"/>
                  </a:lnTo>
                  <a:lnTo>
                    <a:pt x="6048" y="695"/>
                  </a:lnTo>
                  <a:lnTo>
                    <a:pt x="5954" y="779"/>
                  </a:lnTo>
                  <a:lnTo>
                    <a:pt x="5861" y="873"/>
                  </a:lnTo>
                  <a:lnTo>
                    <a:pt x="5785" y="966"/>
                  </a:lnTo>
                  <a:lnTo>
                    <a:pt x="5700" y="1059"/>
                  </a:lnTo>
                  <a:lnTo>
                    <a:pt x="5633" y="1161"/>
                  </a:lnTo>
                  <a:lnTo>
                    <a:pt x="5556" y="1271"/>
                  </a:lnTo>
                  <a:lnTo>
                    <a:pt x="5497" y="1372"/>
                  </a:lnTo>
                  <a:lnTo>
                    <a:pt x="5353" y="1296"/>
                  </a:lnTo>
                  <a:lnTo>
                    <a:pt x="5218" y="1228"/>
                  </a:lnTo>
                  <a:lnTo>
                    <a:pt x="5065" y="1169"/>
                  </a:lnTo>
                  <a:lnTo>
                    <a:pt x="4913" y="1118"/>
                  </a:lnTo>
                  <a:lnTo>
                    <a:pt x="4760" y="1076"/>
                  </a:lnTo>
                  <a:lnTo>
                    <a:pt x="4608" y="1050"/>
                  </a:lnTo>
                  <a:lnTo>
                    <a:pt x="4447" y="1033"/>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618" y="1745"/>
                  </a:lnTo>
                  <a:lnTo>
                    <a:pt x="2516" y="1855"/>
                  </a:lnTo>
                  <a:lnTo>
                    <a:pt x="2423" y="1974"/>
                  </a:lnTo>
                  <a:lnTo>
                    <a:pt x="2338" y="2101"/>
                  </a:lnTo>
                  <a:lnTo>
                    <a:pt x="2262" y="2228"/>
                  </a:lnTo>
                  <a:lnTo>
                    <a:pt x="2194" y="2363"/>
                  </a:lnTo>
                  <a:lnTo>
                    <a:pt x="2135" y="2499"/>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924" y="6767"/>
                  </a:lnTo>
                  <a:lnTo>
                    <a:pt x="1068" y="6869"/>
                  </a:lnTo>
                  <a:lnTo>
                    <a:pt x="1229" y="6962"/>
                  </a:lnTo>
                  <a:lnTo>
                    <a:pt x="1390" y="7038"/>
                  </a:lnTo>
                  <a:lnTo>
                    <a:pt x="1559" y="7106"/>
                  </a:lnTo>
                  <a:lnTo>
                    <a:pt x="1728" y="7157"/>
                  </a:lnTo>
                  <a:lnTo>
                    <a:pt x="1906" y="7191"/>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447" y="8851"/>
                  </a:lnTo>
                  <a:lnTo>
                    <a:pt x="4608" y="8834"/>
                  </a:lnTo>
                  <a:lnTo>
                    <a:pt x="4769" y="8808"/>
                  </a:lnTo>
                  <a:lnTo>
                    <a:pt x="4921" y="8766"/>
                  </a:lnTo>
                  <a:lnTo>
                    <a:pt x="5074" y="8715"/>
                  </a:lnTo>
                  <a:lnTo>
                    <a:pt x="5218" y="8656"/>
                  </a:lnTo>
                  <a:lnTo>
                    <a:pt x="5362" y="8588"/>
                  </a:lnTo>
                  <a:lnTo>
                    <a:pt x="5506" y="8503"/>
                  </a:lnTo>
                  <a:lnTo>
                    <a:pt x="5565" y="8614"/>
                  </a:lnTo>
                  <a:lnTo>
                    <a:pt x="5641" y="8715"/>
                  </a:lnTo>
                  <a:lnTo>
                    <a:pt x="5709" y="8808"/>
                  </a:lnTo>
                  <a:lnTo>
                    <a:pt x="5794" y="8910"/>
                  </a:lnTo>
                  <a:lnTo>
                    <a:pt x="5878" y="9003"/>
                  </a:lnTo>
                  <a:lnTo>
                    <a:pt x="5963" y="9088"/>
                  </a:lnTo>
                  <a:lnTo>
                    <a:pt x="6056" y="9173"/>
                  </a:lnTo>
                  <a:lnTo>
                    <a:pt x="6149" y="9257"/>
                  </a:lnTo>
                  <a:lnTo>
                    <a:pt x="6336" y="9393"/>
                  </a:lnTo>
                  <a:lnTo>
                    <a:pt x="6539" y="9511"/>
                  </a:lnTo>
                  <a:lnTo>
                    <a:pt x="6742" y="9621"/>
                  </a:lnTo>
                  <a:lnTo>
                    <a:pt x="6962" y="9706"/>
                  </a:lnTo>
                  <a:lnTo>
                    <a:pt x="7183" y="9774"/>
                  </a:lnTo>
                  <a:lnTo>
                    <a:pt x="7411" y="9825"/>
                  </a:lnTo>
                  <a:lnTo>
                    <a:pt x="7640" y="9850"/>
                  </a:lnTo>
                  <a:lnTo>
                    <a:pt x="7877" y="9867"/>
                  </a:lnTo>
                  <a:lnTo>
                    <a:pt x="8114" y="9850"/>
                  </a:lnTo>
                  <a:lnTo>
                    <a:pt x="8343" y="9825"/>
                  </a:lnTo>
                  <a:lnTo>
                    <a:pt x="8572" y="9774"/>
                  </a:lnTo>
                  <a:lnTo>
                    <a:pt x="8792" y="9706"/>
                  </a:lnTo>
                  <a:lnTo>
                    <a:pt x="9012" y="9621"/>
                  </a:lnTo>
                  <a:lnTo>
                    <a:pt x="9215" y="9511"/>
                  </a:lnTo>
                  <a:lnTo>
                    <a:pt x="9418" y="9393"/>
                  </a:lnTo>
                  <a:lnTo>
                    <a:pt x="9605" y="9257"/>
                  </a:lnTo>
                  <a:lnTo>
                    <a:pt x="9698" y="9173"/>
                  </a:lnTo>
                  <a:lnTo>
                    <a:pt x="9791" y="9088"/>
                  </a:lnTo>
                  <a:lnTo>
                    <a:pt x="9876" y="9003"/>
                  </a:lnTo>
                  <a:lnTo>
                    <a:pt x="9961" y="8910"/>
                  </a:lnTo>
                  <a:lnTo>
                    <a:pt x="10037" y="8808"/>
                  </a:lnTo>
                  <a:lnTo>
                    <a:pt x="10113" y="8715"/>
                  </a:lnTo>
                  <a:lnTo>
                    <a:pt x="10181" y="8614"/>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830" y="3092"/>
                  </a:lnTo>
                  <a:lnTo>
                    <a:pt x="14678" y="2990"/>
                  </a:lnTo>
                  <a:lnTo>
                    <a:pt x="14525" y="2897"/>
                  </a:lnTo>
                  <a:lnTo>
                    <a:pt x="14356" y="2821"/>
                  </a:lnTo>
                  <a:lnTo>
                    <a:pt x="14195" y="2761"/>
                  </a:lnTo>
                  <a:lnTo>
                    <a:pt x="14017" y="2710"/>
                  </a:lnTo>
                  <a:lnTo>
                    <a:pt x="13839" y="2668"/>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198" y="1271"/>
                  </a:lnTo>
                  <a:lnTo>
                    <a:pt x="10121" y="1161"/>
                  </a:lnTo>
                  <a:lnTo>
                    <a:pt x="10054" y="1059"/>
                  </a:lnTo>
                  <a:lnTo>
                    <a:pt x="9969" y="966"/>
                  </a:lnTo>
                  <a:lnTo>
                    <a:pt x="9884" y="873"/>
                  </a:lnTo>
                  <a:lnTo>
                    <a:pt x="9800" y="779"/>
                  </a:lnTo>
                  <a:lnTo>
                    <a:pt x="9706" y="695"/>
                  </a:lnTo>
                  <a:lnTo>
                    <a:pt x="9613" y="618"/>
                  </a:lnTo>
                  <a:lnTo>
                    <a:pt x="9520" y="542"/>
                  </a:lnTo>
                  <a:lnTo>
                    <a:pt x="9427" y="474"/>
                  </a:lnTo>
                  <a:lnTo>
                    <a:pt x="9224" y="356"/>
                  </a:lnTo>
                  <a:lnTo>
                    <a:pt x="9012" y="246"/>
                  </a:lnTo>
                  <a:lnTo>
                    <a:pt x="8800" y="161"/>
                  </a:lnTo>
                  <a:lnTo>
                    <a:pt x="8572" y="93"/>
                  </a:lnTo>
                  <a:lnTo>
                    <a:pt x="8343" y="43"/>
                  </a:lnTo>
                  <a:lnTo>
                    <a:pt x="8114" y="9"/>
                  </a:lnTo>
                  <a:lnTo>
                    <a:pt x="79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2138250" y="-378500"/>
              <a:ext cx="393650" cy="246700"/>
            </a:xfrm>
            <a:custGeom>
              <a:rect b="b" l="l" r="r" t="t"/>
              <a:pathLst>
                <a:path extrusionOk="0" fill="none" h="9868" w="15746">
                  <a:moveTo>
                    <a:pt x="14974" y="3210"/>
                  </a:moveTo>
                  <a:lnTo>
                    <a:pt x="14974" y="3210"/>
                  </a:lnTo>
                  <a:lnTo>
                    <a:pt x="14830" y="3092"/>
                  </a:lnTo>
                  <a:lnTo>
                    <a:pt x="14678" y="2990"/>
                  </a:lnTo>
                  <a:lnTo>
                    <a:pt x="14525" y="2897"/>
                  </a:lnTo>
                  <a:lnTo>
                    <a:pt x="14356" y="2821"/>
                  </a:lnTo>
                  <a:lnTo>
                    <a:pt x="14195" y="2761"/>
                  </a:lnTo>
                  <a:lnTo>
                    <a:pt x="14017" y="2710"/>
                  </a:lnTo>
                  <a:lnTo>
                    <a:pt x="13839" y="2668"/>
                  </a:lnTo>
                  <a:lnTo>
                    <a:pt x="13662" y="2643"/>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257" y="1372"/>
                  </a:lnTo>
                  <a:lnTo>
                    <a:pt x="10198" y="1271"/>
                  </a:lnTo>
                  <a:lnTo>
                    <a:pt x="10121" y="1161"/>
                  </a:lnTo>
                  <a:lnTo>
                    <a:pt x="10054" y="1059"/>
                  </a:lnTo>
                  <a:lnTo>
                    <a:pt x="9969" y="966"/>
                  </a:lnTo>
                  <a:lnTo>
                    <a:pt x="9884" y="873"/>
                  </a:lnTo>
                  <a:lnTo>
                    <a:pt x="9800" y="779"/>
                  </a:lnTo>
                  <a:lnTo>
                    <a:pt x="9706" y="695"/>
                  </a:lnTo>
                  <a:lnTo>
                    <a:pt x="9613" y="618"/>
                  </a:lnTo>
                  <a:lnTo>
                    <a:pt x="9613" y="618"/>
                  </a:lnTo>
                  <a:lnTo>
                    <a:pt x="9520" y="542"/>
                  </a:lnTo>
                  <a:lnTo>
                    <a:pt x="9427" y="474"/>
                  </a:lnTo>
                  <a:lnTo>
                    <a:pt x="9224" y="356"/>
                  </a:lnTo>
                  <a:lnTo>
                    <a:pt x="9012" y="246"/>
                  </a:lnTo>
                  <a:lnTo>
                    <a:pt x="8800" y="161"/>
                  </a:lnTo>
                  <a:lnTo>
                    <a:pt x="8572" y="93"/>
                  </a:lnTo>
                  <a:lnTo>
                    <a:pt x="8343" y="43"/>
                  </a:lnTo>
                  <a:lnTo>
                    <a:pt x="8114" y="9"/>
                  </a:lnTo>
                  <a:lnTo>
                    <a:pt x="7996" y="0"/>
                  </a:lnTo>
                  <a:lnTo>
                    <a:pt x="7877" y="0"/>
                  </a:lnTo>
                  <a:lnTo>
                    <a:pt x="7877" y="0"/>
                  </a:lnTo>
                  <a:lnTo>
                    <a:pt x="7758" y="0"/>
                  </a:lnTo>
                  <a:lnTo>
                    <a:pt x="7640" y="9"/>
                  </a:lnTo>
                  <a:lnTo>
                    <a:pt x="7411" y="43"/>
                  </a:lnTo>
                  <a:lnTo>
                    <a:pt x="7183" y="93"/>
                  </a:lnTo>
                  <a:lnTo>
                    <a:pt x="6954" y="161"/>
                  </a:lnTo>
                  <a:lnTo>
                    <a:pt x="6742" y="246"/>
                  </a:lnTo>
                  <a:lnTo>
                    <a:pt x="6530" y="356"/>
                  </a:lnTo>
                  <a:lnTo>
                    <a:pt x="6327" y="474"/>
                  </a:lnTo>
                  <a:lnTo>
                    <a:pt x="6234" y="542"/>
                  </a:lnTo>
                  <a:lnTo>
                    <a:pt x="6141" y="618"/>
                  </a:lnTo>
                  <a:lnTo>
                    <a:pt x="6141" y="618"/>
                  </a:lnTo>
                  <a:lnTo>
                    <a:pt x="6048" y="695"/>
                  </a:lnTo>
                  <a:lnTo>
                    <a:pt x="5954" y="779"/>
                  </a:lnTo>
                  <a:lnTo>
                    <a:pt x="5861" y="873"/>
                  </a:lnTo>
                  <a:lnTo>
                    <a:pt x="5785" y="966"/>
                  </a:lnTo>
                  <a:lnTo>
                    <a:pt x="5700" y="1059"/>
                  </a:lnTo>
                  <a:lnTo>
                    <a:pt x="5633" y="1161"/>
                  </a:lnTo>
                  <a:lnTo>
                    <a:pt x="5556" y="1271"/>
                  </a:lnTo>
                  <a:lnTo>
                    <a:pt x="5497" y="1372"/>
                  </a:lnTo>
                  <a:lnTo>
                    <a:pt x="5497" y="1372"/>
                  </a:lnTo>
                  <a:lnTo>
                    <a:pt x="5353" y="1296"/>
                  </a:lnTo>
                  <a:lnTo>
                    <a:pt x="5218" y="1228"/>
                  </a:lnTo>
                  <a:lnTo>
                    <a:pt x="5065" y="1169"/>
                  </a:lnTo>
                  <a:lnTo>
                    <a:pt x="4913" y="1118"/>
                  </a:lnTo>
                  <a:lnTo>
                    <a:pt x="4760" y="1076"/>
                  </a:lnTo>
                  <a:lnTo>
                    <a:pt x="4608" y="1050"/>
                  </a:lnTo>
                  <a:lnTo>
                    <a:pt x="4447" y="1033"/>
                  </a:lnTo>
                  <a:lnTo>
                    <a:pt x="4286" y="1025"/>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728" y="1635"/>
                  </a:lnTo>
                  <a:lnTo>
                    <a:pt x="2618" y="1745"/>
                  </a:lnTo>
                  <a:lnTo>
                    <a:pt x="2516" y="1855"/>
                  </a:lnTo>
                  <a:lnTo>
                    <a:pt x="2423" y="1974"/>
                  </a:lnTo>
                  <a:lnTo>
                    <a:pt x="2338" y="2101"/>
                  </a:lnTo>
                  <a:lnTo>
                    <a:pt x="2262" y="2228"/>
                  </a:lnTo>
                  <a:lnTo>
                    <a:pt x="2194" y="2363"/>
                  </a:lnTo>
                  <a:lnTo>
                    <a:pt x="2135" y="2499"/>
                  </a:lnTo>
                  <a:lnTo>
                    <a:pt x="2092" y="2643"/>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780" y="6649"/>
                  </a:lnTo>
                  <a:lnTo>
                    <a:pt x="924" y="6767"/>
                  </a:lnTo>
                  <a:lnTo>
                    <a:pt x="1068" y="6869"/>
                  </a:lnTo>
                  <a:lnTo>
                    <a:pt x="1229" y="6962"/>
                  </a:lnTo>
                  <a:lnTo>
                    <a:pt x="1390" y="7038"/>
                  </a:lnTo>
                  <a:lnTo>
                    <a:pt x="1559" y="7106"/>
                  </a:lnTo>
                  <a:lnTo>
                    <a:pt x="1728" y="7157"/>
                  </a:lnTo>
                  <a:lnTo>
                    <a:pt x="1906" y="7191"/>
                  </a:lnTo>
                  <a:lnTo>
                    <a:pt x="2084" y="7216"/>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286" y="8859"/>
                  </a:lnTo>
                  <a:lnTo>
                    <a:pt x="4447" y="8851"/>
                  </a:lnTo>
                  <a:lnTo>
                    <a:pt x="4608" y="8834"/>
                  </a:lnTo>
                  <a:lnTo>
                    <a:pt x="4769" y="8808"/>
                  </a:lnTo>
                  <a:lnTo>
                    <a:pt x="4921" y="8766"/>
                  </a:lnTo>
                  <a:lnTo>
                    <a:pt x="5074" y="8715"/>
                  </a:lnTo>
                  <a:lnTo>
                    <a:pt x="5218" y="8656"/>
                  </a:lnTo>
                  <a:lnTo>
                    <a:pt x="5362" y="8588"/>
                  </a:lnTo>
                  <a:lnTo>
                    <a:pt x="5506" y="8503"/>
                  </a:lnTo>
                  <a:lnTo>
                    <a:pt x="5506" y="8503"/>
                  </a:lnTo>
                  <a:lnTo>
                    <a:pt x="5565" y="8614"/>
                  </a:lnTo>
                  <a:lnTo>
                    <a:pt x="5641" y="8715"/>
                  </a:lnTo>
                  <a:lnTo>
                    <a:pt x="5709" y="8808"/>
                  </a:lnTo>
                  <a:lnTo>
                    <a:pt x="5794" y="8910"/>
                  </a:lnTo>
                  <a:lnTo>
                    <a:pt x="5878" y="9003"/>
                  </a:lnTo>
                  <a:lnTo>
                    <a:pt x="5963" y="9088"/>
                  </a:lnTo>
                  <a:lnTo>
                    <a:pt x="6056" y="9173"/>
                  </a:lnTo>
                  <a:lnTo>
                    <a:pt x="6149" y="9257"/>
                  </a:lnTo>
                  <a:lnTo>
                    <a:pt x="6149" y="9257"/>
                  </a:lnTo>
                  <a:lnTo>
                    <a:pt x="6336" y="9393"/>
                  </a:lnTo>
                  <a:lnTo>
                    <a:pt x="6539" y="9511"/>
                  </a:lnTo>
                  <a:lnTo>
                    <a:pt x="6742" y="9621"/>
                  </a:lnTo>
                  <a:lnTo>
                    <a:pt x="6962" y="9706"/>
                  </a:lnTo>
                  <a:lnTo>
                    <a:pt x="7183" y="9774"/>
                  </a:lnTo>
                  <a:lnTo>
                    <a:pt x="7411" y="9825"/>
                  </a:lnTo>
                  <a:lnTo>
                    <a:pt x="7640" y="9850"/>
                  </a:lnTo>
                  <a:lnTo>
                    <a:pt x="7877" y="9867"/>
                  </a:lnTo>
                  <a:lnTo>
                    <a:pt x="7877" y="9867"/>
                  </a:lnTo>
                  <a:lnTo>
                    <a:pt x="8114" y="9850"/>
                  </a:lnTo>
                  <a:lnTo>
                    <a:pt x="8343" y="9825"/>
                  </a:lnTo>
                  <a:lnTo>
                    <a:pt x="8572" y="9774"/>
                  </a:lnTo>
                  <a:lnTo>
                    <a:pt x="8792" y="9706"/>
                  </a:lnTo>
                  <a:lnTo>
                    <a:pt x="9012" y="9621"/>
                  </a:lnTo>
                  <a:lnTo>
                    <a:pt x="9215" y="9511"/>
                  </a:lnTo>
                  <a:lnTo>
                    <a:pt x="9418" y="9393"/>
                  </a:lnTo>
                  <a:lnTo>
                    <a:pt x="9605" y="9257"/>
                  </a:lnTo>
                  <a:lnTo>
                    <a:pt x="9605" y="9257"/>
                  </a:lnTo>
                  <a:lnTo>
                    <a:pt x="9698" y="9173"/>
                  </a:lnTo>
                  <a:lnTo>
                    <a:pt x="9791" y="9088"/>
                  </a:lnTo>
                  <a:lnTo>
                    <a:pt x="9876" y="9003"/>
                  </a:lnTo>
                  <a:lnTo>
                    <a:pt x="9961" y="8910"/>
                  </a:lnTo>
                  <a:lnTo>
                    <a:pt x="10037" y="8808"/>
                  </a:lnTo>
                  <a:lnTo>
                    <a:pt x="10113" y="8715"/>
                  </a:lnTo>
                  <a:lnTo>
                    <a:pt x="10181" y="8614"/>
                  </a:lnTo>
                  <a:lnTo>
                    <a:pt x="10248" y="8503"/>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974" y="321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2512600" y="-298250"/>
              <a:ext cx="25" cy="25"/>
            </a:xfrm>
            <a:custGeom>
              <a:rect b="b" l="l" r="r" t="t"/>
              <a:pathLst>
                <a:path extrusionOk="0" fill="none" h="1" w="1">
                  <a:moveTo>
                    <a:pt x="0" y="0"/>
                  </a:moveTo>
                  <a:lnTo>
                    <a:pt x="0"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Objective</a:t>
            </a:r>
            <a:endParaRPr/>
          </a:p>
        </p:txBody>
      </p:sp>
      <p:sp>
        <p:nvSpPr>
          <p:cNvPr id="230" name="Google Shape;230;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Climate change is happening, the next step is predicting what that looks like</a:t>
            </a:r>
            <a:endParaRPr/>
          </a:p>
        </p:txBody>
      </p:sp>
      <p:sp>
        <p:nvSpPr>
          <p:cNvPr id="231" name="Google Shape;231;p14"/>
          <p:cNvSpPr txBox="1"/>
          <p:nvPr>
            <p:ph idx="2" type="body"/>
          </p:nvPr>
        </p:nvSpPr>
        <p:spPr>
          <a:xfrm>
            <a:off x="4939500" y="1233175"/>
            <a:ext cx="3837000" cy="318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By using a mixture of machine learning and data analysis, the goal of this project is to identify and predict events resulting from climate change by using data from national and government agencies.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p15"/>
          <p:cNvGraphicFramePr/>
          <p:nvPr/>
        </p:nvGraphicFramePr>
        <p:xfrm>
          <a:off x="457200" y="782875"/>
          <a:ext cx="3000000" cy="3000000"/>
        </p:xfrm>
        <a:graphic>
          <a:graphicData uri="http://schemas.openxmlformats.org/drawingml/2006/table">
            <a:tbl>
              <a:tblPr>
                <a:noFill/>
                <a:tableStyleId>{39343545-124D-4DA6-A2B8-08CA42FB7360}</a:tableStyleId>
              </a:tblPr>
              <a:tblGrid>
                <a:gridCol w="1179900"/>
                <a:gridCol w="1179900"/>
              </a:tblGrid>
              <a:tr h="463350">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Pleasant Countries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929025">
                <a:tc>
                  <a:txBody>
                    <a:bodyPr/>
                    <a:lstStyle/>
                    <a:p>
                      <a:pPr indent="0" lvl="0" marL="0" rtl="0" algn="ctr">
                        <a:spcBef>
                          <a:spcPts val="0"/>
                        </a:spcBef>
                        <a:spcAft>
                          <a:spcPts val="0"/>
                        </a:spcAft>
                        <a:buNone/>
                      </a:pPr>
                      <a:r>
                        <a:rPr lang="en">
                          <a:latin typeface="Roboto"/>
                          <a:ea typeface="Roboto"/>
                          <a:cs typeface="Roboto"/>
                          <a:sym typeface="Roboto"/>
                        </a:rPr>
                        <a:t>Theory</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1"/>
                          </a:solidFill>
                          <a:latin typeface="Fira Sans Extra Condensed"/>
                          <a:ea typeface="Fira Sans Extra Condensed"/>
                          <a:cs typeface="Fira Sans Extra Condensed"/>
                          <a:sym typeface="Fira Sans Extra Condensed"/>
                        </a:rPr>
                        <a:t>Southern Hemisphere Countries will experience extreme temperature events</a:t>
                      </a:r>
                      <a:endParaRPr b="1" sz="1000">
                        <a:solidFill>
                          <a:schemeClr val="accent1"/>
                        </a:solidFill>
                        <a:latin typeface="Fira Sans Extra Condensed"/>
                        <a:ea typeface="Fira Sans Extra Condensed"/>
                        <a:cs typeface="Fira Sans Extra Condensed"/>
                        <a:sym typeface="Fira Sans Extra Condensed"/>
                      </a:endParaRPr>
                    </a:p>
                  </a:txBody>
                  <a:tcPr marT="91425" marB="91425" marR="1166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tcPr>
                </a:tc>
              </a:tr>
              <a:tr h="929025">
                <a:tc>
                  <a:txBody>
                    <a:bodyPr/>
                    <a:lstStyle/>
                    <a:p>
                      <a:pPr indent="0" lvl="0" marL="0" rtl="0" algn="ctr">
                        <a:spcBef>
                          <a:spcPts val="0"/>
                        </a:spcBef>
                        <a:spcAft>
                          <a:spcPts val="0"/>
                        </a:spcAft>
                        <a:buNone/>
                      </a:pPr>
                      <a:r>
                        <a:rPr lang="en">
                          <a:latin typeface="Roboto"/>
                          <a:ea typeface="Roboto"/>
                          <a:cs typeface="Roboto"/>
                          <a:sym typeface="Roboto"/>
                        </a:rPr>
                        <a:t>Current</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accent1"/>
                          </a:solidFill>
                          <a:latin typeface="Fira Sans Extra Condensed"/>
                          <a:ea typeface="Fira Sans Extra Condensed"/>
                          <a:cs typeface="Fira Sans Extra Condensed"/>
                          <a:sym typeface="Fira Sans Extra Condensed"/>
                        </a:rPr>
                        <a:t>Currently, this thought is generally true due to the location of southern countries &amp; states</a:t>
                      </a:r>
                      <a:endParaRPr b="1" sz="1000">
                        <a:solidFill>
                          <a:schemeClr val="accen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779150">
                <a:tc>
                  <a:txBody>
                    <a:bodyPr/>
                    <a:lstStyle/>
                    <a:p>
                      <a:pPr indent="0" lvl="0" marL="0" rtl="0" algn="ctr">
                        <a:spcBef>
                          <a:spcPts val="0"/>
                        </a:spcBef>
                        <a:spcAft>
                          <a:spcPts val="0"/>
                        </a:spcAft>
                        <a:buNone/>
                      </a:pPr>
                      <a:r>
                        <a:rPr lang="en">
                          <a:latin typeface="Roboto"/>
                          <a:ea typeface="Roboto"/>
                          <a:cs typeface="Roboto"/>
                          <a:sym typeface="Roboto"/>
                        </a:rPr>
                        <a:t>Question</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Clr>
                          <a:schemeClr val="dk1"/>
                        </a:buClr>
                        <a:buSzPts val="1100"/>
                        <a:buFont typeface="Arial"/>
                        <a:buNone/>
                      </a:pPr>
                      <a:r>
                        <a:rPr b="1" lang="en" sz="1000">
                          <a:solidFill>
                            <a:schemeClr val="accent1"/>
                          </a:solidFill>
                          <a:latin typeface="Fira Sans Extra Condensed"/>
                          <a:ea typeface="Fira Sans Extra Condensed"/>
                          <a:cs typeface="Fira Sans Extra Condensed"/>
                          <a:sym typeface="Fira Sans Extra Condensed"/>
                        </a:rPr>
                        <a:t>Will southern regions be habitable as climate change continues?</a:t>
                      </a:r>
                      <a:endParaRPr b="1" sz="1000">
                        <a:solidFill>
                          <a:schemeClr val="accen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38200">
                <a:tc grid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41719">
                        <a:alpha val="37650"/>
                      </a:srgbClr>
                    </a:solidFill>
                  </a:tcPr>
                </a:tc>
                <a:tc hMerge="1"/>
              </a:tr>
            </a:tbl>
          </a:graphicData>
        </a:graphic>
      </p:graphicFrame>
      <p:sp>
        <p:nvSpPr>
          <p:cNvPr id="237" name="Google Shape;237;p15"/>
          <p:cNvSpPr/>
          <p:nvPr/>
        </p:nvSpPr>
        <p:spPr>
          <a:xfrm>
            <a:off x="1230800" y="4022250"/>
            <a:ext cx="726600" cy="72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Three Thoughts</a:t>
            </a:r>
            <a:endParaRPr/>
          </a:p>
        </p:txBody>
      </p:sp>
      <p:grpSp>
        <p:nvGrpSpPr>
          <p:cNvPr id="239" name="Google Shape;239;p15"/>
          <p:cNvGrpSpPr/>
          <p:nvPr/>
        </p:nvGrpSpPr>
        <p:grpSpPr>
          <a:xfrm>
            <a:off x="1358699" y="4220766"/>
            <a:ext cx="470809" cy="329569"/>
            <a:chOff x="4495900" y="-563975"/>
            <a:chExt cx="451875" cy="451650"/>
          </a:xfrm>
        </p:grpSpPr>
        <p:sp>
          <p:nvSpPr>
            <p:cNvPr id="240" name="Google Shape;240;p15"/>
            <p:cNvSpPr/>
            <p:nvPr/>
          </p:nvSpPr>
          <p:spPr>
            <a:xfrm>
              <a:off x="4682250" y="-218225"/>
              <a:ext cx="79425" cy="105900"/>
            </a:xfrm>
            <a:custGeom>
              <a:rect b="b" l="l" r="r" t="t"/>
              <a:pathLst>
                <a:path extrusionOk="0" h="4236" w="3177">
                  <a:moveTo>
                    <a:pt x="1584" y="1"/>
                  </a:moveTo>
                  <a:lnTo>
                    <a:pt x="1525" y="9"/>
                  </a:lnTo>
                  <a:lnTo>
                    <a:pt x="1474" y="17"/>
                  </a:lnTo>
                  <a:lnTo>
                    <a:pt x="1423" y="26"/>
                  </a:lnTo>
                  <a:lnTo>
                    <a:pt x="1372" y="43"/>
                  </a:lnTo>
                  <a:lnTo>
                    <a:pt x="1279" y="94"/>
                  </a:lnTo>
                  <a:lnTo>
                    <a:pt x="1203" y="161"/>
                  </a:lnTo>
                  <a:lnTo>
                    <a:pt x="1126" y="229"/>
                  </a:lnTo>
                  <a:lnTo>
                    <a:pt x="1059" y="314"/>
                  </a:lnTo>
                  <a:lnTo>
                    <a:pt x="940" y="483"/>
                  </a:lnTo>
                  <a:lnTo>
                    <a:pt x="745" y="780"/>
                  </a:lnTo>
                  <a:lnTo>
                    <a:pt x="551" y="1118"/>
                  </a:lnTo>
                  <a:lnTo>
                    <a:pt x="423" y="1364"/>
                  </a:lnTo>
                  <a:lnTo>
                    <a:pt x="313" y="1593"/>
                  </a:lnTo>
                  <a:lnTo>
                    <a:pt x="220" y="1805"/>
                  </a:lnTo>
                  <a:lnTo>
                    <a:pt x="136" y="1999"/>
                  </a:lnTo>
                  <a:lnTo>
                    <a:pt x="76" y="2186"/>
                  </a:lnTo>
                  <a:lnTo>
                    <a:pt x="34" y="2355"/>
                  </a:lnTo>
                  <a:lnTo>
                    <a:pt x="8" y="2507"/>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68" y="2507"/>
                  </a:lnTo>
                  <a:lnTo>
                    <a:pt x="3142" y="2355"/>
                  </a:lnTo>
                  <a:lnTo>
                    <a:pt x="3100" y="2186"/>
                  </a:lnTo>
                  <a:lnTo>
                    <a:pt x="3032" y="1999"/>
                  </a:lnTo>
                  <a:lnTo>
                    <a:pt x="2956" y="1805"/>
                  </a:lnTo>
                  <a:lnTo>
                    <a:pt x="2863" y="1593"/>
                  </a:lnTo>
                  <a:lnTo>
                    <a:pt x="2753" y="1364"/>
                  </a:lnTo>
                  <a:lnTo>
                    <a:pt x="2617" y="1118"/>
                  </a:lnTo>
                  <a:lnTo>
                    <a:pt x="2422" y="780"/>
                  </a:lnTo>
                  <a:lnTo>
                    <a:pt x="2236" y="483"/>
                  </a:lnTo>
                  <a:lnTo>
                    <a:pt x="2117" y="314"/>
                  </a:lnTo>
                  <a:lnTo>
                    <a:pt x="2050" y="229"/>
                  </a:lnTo>
                  <a:lnTo>
                    <a:pt x="1973" y="161"/>
                  </a:lnTo>
                  <a:lnTo>
                    <a:pt x="1889" y="94"/>
                  </a:lnTo>
                  <a:lnTo>
                    <a:pt x="1804" y="43"/>
                  </a:lnTo>
                  <a:lnTo>
                    <a:pt x="1753" y="26"/>
                  </a:lnTo>
                  <a:lnTo>
                    <a:pt x="1702" y="17"/>
                  </a:lnTo>
                  <a:lnTo>
                    <a:pt x="1643" y="9"/>
                  </a:lnTo>
                  <a:lnTo>
                    <a:pt x="15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4682250" y="-218225"/>
              <a:ext cx="79425" cy="105900"/>
            </a:xfrm>
            <a:custGeom>
              <a:rect b="b" l="l" r="r" t="t"/>
              <a:pathLst>
                <a:path extrusionOk="0" fill="none" h="4236" w="3177">
                  <a:moveTo>
                    <a:pt x="2236" y="483"/>
                  </a:moveTo>
                  <a:lnTo>
                    <a:pt x="2236" y="483"/>
                  </a:lnTo>
                  <a:lnTo>
                    <a:pt x="2117" y="314"/>
                  </a:lnTo>
                  <a:lnTo>
                    <a:pt x="2050" y="229"/>
                  </a:lnTo>
                  <a:lnTo>
                    <a:pt x="1973" y="161"/>
                  </a:lnTo>
                  <a:lnTo>
                    <a:pt x="1889" y="94"/>
                  </a:lnTo>
                  <a:lnTo>
                    <a:pt x="1804" y="43"/>
                  </a:lnTo>
                  <a:lnTo>
                    <a:pt x="1753" y="26"/>
                  </a:lnTo>
                  <a:lnTo>
                    <a:pt x="1702" y="17"/>
                  </a:lnTo>
                  <a:lnTo>
                    <a:pt x="1643" y="9"/>
                  </a:lnTo>
                  <a:lnTo>
                    <a:pt x="1584" y="1"/>
                  </a:lnTo>
                  <a:lnTo>
                    <a:pt x="1584" y="1"/>
                  </a:lnTo>
                  <a:lnTo>
                    <a:pt x="1525" y="9"/>
                  </a:lnTo>
                  <a:lnTo>
                    <a:pt x="1474" y="17"/>
                  </a:lnTo>
                  <a:lnTo>
                    <a:pt x="1423" y="26"/>
                  </a:lnTo>
                  <a:lnTo>
                    <a:pt x="1372" y="43"/>
                  </a:lnTo>
                  <a:lnTo>
                    <a:pt x="1279" y="94"/>
                  </a:lnTo>
                  <a:lnTo>
                    <a:pt x="1203" y="161"/>
                  </a:lnTo>
                  <a:lnTo>
                    <a:pt x="1126" y="229"/>
                  </a:lnTo>
                  <a:lnTo>
                    <a:pt x="1059" y="314"/>
                  </a:lnTo>
                  <a:lnTo>
                    <a:pt x="940" y="483"/>
                  </a:lnTo>
                  <a:lnTo>
                    <a:pt x="940" y="483"/>
                  </a:lnTo>
                  <a:lnTo>
                    <a:pt x="745" y="780"/>
                  </a:lnTo>
                  <a:lnTo>
                    <a:pt x="551" y="1118"/>
                  </a:lnTo>
                  <a:lnTo>
                    <a:pt x="551" y="1118"/>
                  </a:lnTo>
                  <a:lnTo>
                    <a:pt x="423" y="1364"/>
                  </a:lnTo>
                  <a:lnTo>
                    <a:pt x="313" y="1593"/>
                  </a:lnTo>
                  <a:lnTo>
                    <a:pt x="220" y="1805"/>
                  </a:lnTo>
                  <a:lnTo>
                    <a:pt x="136" y="1999"/>
                  </a:lnTo>
                  <a:lnTo>
                    <a:pt x="76" y="2186"/>
                  </a:lnTo>
                  <a:lnTo>
                    <a:pt x="34" y="2355"/>
                  </a:lnTo>
                  <a:lnTo>
                    <a:pt x="8" y="2507"/>
                  </a:lnTo>
                  <a:lnTo>
                    <a:pt x="0" y="2651"/>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76" y="2651"/>
                  </a:lnTo>
                  <a:lnTo>
                    <a:pt x="3168" y="2507"/>
                  </a:lnTo>
                  <a:lnTo>
                    <a:pt x="3142" y="2355"/>
                  </a:lnTo>
                  <a:lnTo>
                    <a:pt x="3100" y="2186"/>
                  </a:lnTo>
                  <a:lnTo>
                    <a:pt x="3032" y="1999"/>
                  </a:lnTo>
                  <a:lnTo>
                    <a:pt x="2956" y="1805"/>
                  </a:lnTo>
                  <a:lnTo>
                    <a:pt x="2863" y="1593"/>
                  </a:lnTo>
                  <a:lnTo>
                    <a:pt x="2753" y="1364"/>
                  </a:lnTo>
                  <a:lnTo>
                    <a:pt x="2617" y="1118"/>
                  </a:lnTo>
                  <a:lnTo>
                    <a:pt x="2617" y="1118"/>
                  </a:lnTo>
                  <a:lnTo>
                    <a:pt x="2422" y="780"/>
                  </a:lnTo>
                  <a:lnTo>
                    <a:pt x="2236" y="483"/>
                  </a:lnTo>
                  <a:lnTo>
                    <a:pt x="2236" y="48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4738125" y="-2061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4546300" y="-298475"/>
              <a:ext cx="79425" cy="105900"/>
            </a:xfrm>
            <a:custGeom>
              <a:rect b="b" l="l" r="r" t="t"/>
              <a:pathLst>
                <a:path extrusionOk="0" h="4236" w="3177">
                  <a:moveTo>
                    <a:pt x="1534" y="1"/>
                  </a:moveTo>
                  <a:lnTo>
                    <a:pt x="1474" y="9"/>
                  </a:lnTo>
                  <a:lnTo>
                    <a:pt x="1424" y="26"/>
                  </a:lnTo>
                  <a:lnTo>
                    <a:pt x="1381" y="43"/>
                  </a:lnTo>
                  <a:lnTo>
                    <a:pt x="1288" y="94"/>
                  </a:lnTo>
                  <a:lnTo>
                    <a:pt x="1203" y="153"/>
                  </a:lnTo>
                  <a:lnTo>
                    <a:pt x="1136" y="229"/>
                  </a:lnTo>
                  <a:lnTo>
                    <a:pt x="1068" y="314"/>
                  </a:lnTo>
                  <a:lnTo>
                    <a:pt x="941" y="483"/>
                  </a:lnTo>
                  <a:lnTo>
                    <a:pt x="754" y="780"/>
                  </a:lnTo>
                  <a:lnTo>
                    <a:pt x="560" y="1110"/>
                  </a:lnTo>
                  <a:lnTo>
                    <a:pt x="433" y="1356"/>
                  </a:lnTo>
                  <a:lnTo>
                    <a:pt x="314" y="1584"/>
                  </a:lnTo>
                  <a:lnTo>
                    <a:pt x="221" y="1805"/>
                  </a:lnTo>
                  <a:lnTo>
                    <a:pt x="145" y="1999"/>
                  </a:lnTo>
                  <a:lnTo>
                    <a:pt x="85" y="2186"/>
                  </a:lnTo>
                  <a:lnTo>
                    <a:pt x="35" y="2355"/>
                  </a:lnTo>
                  <a:lnTo>
                    <a:pt x="9" y="2508"/>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68" y="2508"/>
                  </a:lnTo>
                  <a:lnTo>
                    <a:pt x="3143" y="2355"/>
                  </a:lnTo>
                  <a:lnTo>
                    <a:pt x="3100" y="2186"/>
                  </a:lnTo>
                  <a:lnTo>
                    <a:pt x="3041" y="1999"/>
                  </a:lnTo>
                  <a:lnTo>
                    <a:pt x="2965" y="1805"/>
                  </a:lnTo>
                  <a:lnTo>
                    <a:pt x="2863" y="1584"/>
                  </a:lnTo>
                  <a:lnTo>
                    <a:pt x="2753" y="1356"/>
                  </a:lnTo>
                  <a:lnTo>
                    <a:pt x="2626" y="1110"/>
                  </a:lnTo>
                  <a:lnTo>
                    <a:pt x="2431" y="780"/>
                  </a:lnTo>
                  <a:lnTo>
                    <a:pt x="2237" y="483"/>
                  </a:lnTo>
                  <a:lnTo>
                    <a:pt x="2118" y="314"/>
                  </a:lnTo>
                  <a:lnTo>
                    <a:pt x="2050" y="229"/>
                  </a:lnTo>
                  <a:lnTo>
                    <a:pt x="1983" y="153"/>
                  </a:lnTo>
                  <a:lnTo>
                    <a:pt x="1898" y="94"/>
                  </a:lnTo>
                  <a:lnTo>
                    <a:pt x="1805" y="43"/>
                  </a:lnTo>
                  <a:lnTo>
                    <a:pt x="1754" y="26"/>
                  </a:lnTo>
                  <a:lnTo>
                    <a:pt x="1703" y="9"/>
                  </a:lnTo>
                  <a:lnTo>
                    <a:pt x="1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4546300" y="-298475"/>
              <a:ext cx="79425" cy="105900"/>
            </a:xfrm>
            <a:custGeom>
              <a:rect b="b" l="l" r="r" t="t"/>
              <a:pathLst>
                <a:path extrusionOk="0" fill="none" h="4236" w="3177">
                  <a:moveTo>
                    <a:pt x="2237" y="483"/>
                  </a:moveTo>
                  <a:lnTo>
                    <a:pt x="2237" y="483"/>
                  </a:lnTo>
                  <a:lnTo>
                    <a:pt x="2118" y="314"/>
                  </a:lnTo>
                  <a:lnTo>
                    <a:pt x="2050" y="229"/>
                  </a:lnTo>
                  <a:lnTo>
                    <a:pt x="1983" y="153"/>
                  </a:lnTo>
                  <a:lnTo>
                    <a:pt x="1898" y="94"/>
                  </a:lnTo>
                  <a:lnTo>
                    <a:pt x="1805" y="43"/>
                  </a:lnTo>
                  <a:lnTo>
                    <a:pt x="1754" y="26"/>
                  </a:lnTo>
                  <a:lnTo>
                    <a:pt x="1703" y="9"/>
                  </a:lnTo>
                  <a:lnTo>
                    <a:pt x="1652" y="1"/>
                  </a:lnTo>
                  <a:lnTo>
                    <a:pt x="1593" y="1"/>
                  </a:lnTo>
                  <a:lnTo>
                    <a:pt x="1593" y="1"/>
                  </a:lnTo>
                  <a:lnTo>
                    <a:pt x="1534" y="1"/>
                  </a:lnTo>
                  <a:lnTo>
                    <a:pt x="1474" y="9"/>
                  </a:lnTo>
                  <a:lnTo>
                    <a:pt x="1424" y="26"/>
                  </a:lnTo>
                  <a:lnTo>
                    <a:pt x="1381" y="43"/>
                  </a:lnTo>
                  <a:lnTo>
                    <a:pt x="1288" y="94"/>
                  </a:lnTo>
                  <a:lnTo>
                    <a:pt x="1203" y="153"/>
                  </a:lnTo>
                  <a:lnTo>
                    <a:pt x="1136" y="229"/>
                  </a:lnTo>
                  <a:lnTo>
                    <a:pt x="1068" y="314"/>
                  </a:lnTo>
                  <a:lnTo>
                    <a:pt x="941" y="483"/>
                  </a:lnTo>
                  <a:lnTo>
                    <a:pt x="941" y="483"/>
                  </a:lnTo>
                  <a:lnTo>
                    <a:pt x="754" y="780"/>
                  </a:lnTo>
                  <a:lnTo>
                    <a:pt x="560" y="1110"/>
                  </a:lnTo>
                  <a:lnTo>
                    <a:pt x="560" y="1110"/>
                  </a:lnTo>
                  <a:lnTo>
                    <a:pt x="433" y="1356"/>
                  </a:lnTo>
                  <a:lnTo>
                    <a:pt x="314" y="1584"/>
                  </a:lnTo>
                  <a:lnTo>
                    <a:pt x="221" y="1805"/>
                  </a:lnTo>
                  <a:lnTo>
                    <a:pt x="145" y="1999"/>
                  </a:lnTo>
                  <a:lnTo>
                    <a:pt x="85" y="2186"/>
                  </a:lnTo>
                  <a:lnTo>
                    <a:pt x="35" y="2355"/>
                  </a:lnTo>
                  <a:lnTo>
                    <a:pt x="9" y="2508"/>
                  </a:lnTo>
                  <a:lnTo>
                    <a:pt x="1" y="2652"/>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77" y="2652"/>
                  </a:lnTo>
                  <a:lnTo>
                    <a:pt x="3168" y="2508"/>
                  </a:lnTo>
                  <a:lnTo>
                    <a:pt x="3143" y="2355"/>
                  </a:lnTo>
                  <a:lnTo>
                    <a:pt x="3100" y="2186"/>
                  </a:lnTo>
                  <a:lnTo>
                    <a:pt x="3041" y="1999"/>
                  </a:lnTo>
                  <a:lnTo>
                    <a:pt x="2965" y="1805"/>
                  </a:lnTo>
                  <a:lnTo>
                    <a:pt x="2863" y="1584"/>
                  </a:lnTo>
                  <a:lnTo>
                    <a:pt x="2753" y="1356"/>
                  </a:lnTo>
                  <a:lnTo>
                    <a:pt x="2626" y="1110"/>
                  </a:lnTo>
                  <a:lnTo>
                    <a:pt x="2626" y="1110"/>
                  </a:lnTo>
                  <a:lnTo>
                    <a:pt x="2431" y="780"/>
                  </a:lnTo>
                  <a:lnTo>
                    <a:pt x="2237" y="483"/>
                  </a:lnTo>
                  <a:lnTo>
                    <a:pt x="2237" y="48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4602200" y="-2864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4817950" y="-298475"/>
              <a:ext cx="79425" cy="105900"/>
            </a:xfrm>
            <a:custGeom>
              <a:rect b="b" l="l" r="r" t="t"/>
              <a:pathLst>
                <a:path extrusionOk="0" h="4236" w="3177">
                  <a:moveTo>
                    <a:pt x="1534" y="1"/>
                  </a:moveTo>
                  <a:lnTo>
                    <a:pt x="1475" y="9"/>
                  </a:lnTo>
                  <a:lnTo>
                    <a:pt x="1424" y="26"/>
                  </a:lnTo>
                  <a:lnTo>
                    <a:pt x="1381" y="43"/>
                  </a:lnTo>
                  <a:lnTo>
                    <a:pt x="1288" y="94"/>
                  </a:lnTo>
                  <a:lnTo>
                    <a:pt x="1204" y="153"/>
                  </a:lnTo>
                  <a:lnTo>
                    <a:pt x="1136" y="229"/>
                  </a:lnTo>
                  <a:lnTo>
                    <a:pt x="1068" y="314"/>
                  </a:lnTo>
                  <a:lnTo>
                    <a:pt x="941" y="483"/>
                  </a:lnTo>
                  <a:lnTo>
                    <a:pt x="755" y="780"/>
                  </a:lnTo>
                  <a:lnTo>
                    <a:pt x="560" y="1110"/>
                  </a:lnTo>
                  <a:lnTo>
                    <a:pt x="433" y="1356"/>
                  </a:lnTo>
                  <a:lnTo>
                    <a:pt x="314" y="1584"/>
                  </a:lnTo>
                  <a:lnTo>
                    <a:pt x="221" y="1805"/>
                  </a:lnTo>
                  <a:lnTo>
                    <a:pt x="145" y="1999"/>
                  </a:lnTo>
                  <a:lnTo>
                    <a:pt x="86" y="2186"/>
                  </a:lnTo>
                  <a:lnTo>
                    <a:pt x="35" y="2355"/>
                  </a:lnTo>
                  <a:lnTo>
                    <a:pt x="9" y="2508"/>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68" y="2508"/>
                  </a:lnTo>
                  <a:lnTo>
                    <a:pt x="3143" y="2355"/>
                  </a:lnTo>
                  <a:lnTo>
                    <a:pt x="3101" y="2186"/>
                  </a:lnTo>
                  <a:lnTo>
                    <a:pt x="3041" y="1999"/>
                  </a:lnTo>
                  <a:lnTo>
                    <a:pt x="2965" y="1805"/>
                  </a:lnTo>
                  <a:lnTo>
                    <a:pt x="2864" y="1584"/>
                  </a:lnTo>
                  <a:lnTo>
                    <a:pt x="2753" y="1356"/>
                  </a:lnTo>
                  <a:lnTo>
                    <a:pt x="2626" y="1110"/>
                  </a:lnTo>
                  <a:lnTo>
                    <a:pt x="2432" y="780"/>
                  </a:lnTo>
                  <a:lnTo>
                    <a:pt x="2237" y="483"/>
                  </a:lnTo>
                  <a:lnTo>
                    <a:pt x="2118" y="314"/>
                  </a:lnTo>
                  <a:lnTo>
                    <a:pt x="2050" y="229"/>
                  </a:lnTo>
                  <a:lnTo>
                    <a:pt x="1974" y="153"/>
                  </a:lnTo>
                  <a:lnTo>
                    <a:pt x="1898" y="94"/>
                  </a:lnTo>
                  <a:lnTo>
                    <a:pt x="1805" y="43"/>
                  </a:lnTo>
                  <a:lnTo>
                    <a:pt x="1754" y="26"/>
                  </a:lnTo>
                  <a:lnTo>
                    <a:pt x="1703" y="9"/>
                  </a:lnTo>
                  <a:lnTo>
                    <a:pt x="1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4817950" y="-298475"/>
              <a:ext cx="79425" cy="105900"/>
            </a:xfrm>
            <a:custGeom>
              <a:rect b="b" l="l" r="r" t="t"/>
              <a:pathLst>
                <a:path extrusionOk="0" fill="none" h="4236" w="3177">
                  <a:moveTo>
                    <a:pt x="2237" y="483"/>
                  </a:moveTo>
                  <a:lnTo>
                    <a:pt x="2237" y="483"/>
                  </a:lnTo>
                  <a:lnTo>
                    <a:pt x="2118" y="314"/>
                  </a:lnTo>
                  <a:lnTo>
                    <a:pt x="2050" y="229"/>
                  </a:lnTo>
                  <a:lnTo>
                    <a:pt x="1974" y="153"/>
                  </a:lnTo>
                  <a:lnTo>
                    <a:pt x="1898" y="94"/>
                  </a:lnTo>
                  <a:lnTo>
                    <a:pt x="1805" y="43"/>
                  </a:lnTo>
                  <a:lnTo>
                    <a:pt x="1754" y="26"/>
                  </a:lnTo>
                  <a:lnTo>
                    <a:pt x="1703" y="9"/>
                  </a:lnTo>
                  <a:lnTo>
                    <a:pt x="1652" y="1"/>
                  </a:lnTo>
                  <a:lnTo>
                    <a:pt x="1593" y="1"/>
                  </a:lnTo>
                  <a:lnTo>
                    <a:pt x="1593" y="1"/>
                  </a:lnTo>
                  <a:lnTo>
                    <a:pt x="1534" y="1"/>
                  </a:lnTo>
                  <a:lnTo>
                    <a:pt x="1475" y="9"/>
                  </a:lnTo>
                  <a:lnTo>
                    <a:pt x="1424" y="26"/>
                  </a:lnTo>
                  <a:lnTo>
                    <a:pt x="1381" y="43"/>
                  </a:lnTo>
                  <a:lnTo>
                    <a:pt x="1288" y="94"/>
                  </a:lnTo>
                  <a:lnTo>
                    <a:pt x="1204" y="153"/>
                  </a:lnTo>
                  <a:lnTo>
                    <a:pt x="1136" y="229"/>
                  </a:lnTo>
                  <a:lnTo>
                    <a:pt x="1068" y="314"/>
                  </a:lnTo>
                  <a:lnTo>
                    <a:pt x="941" y="483"/>
                  </a:lnTo>
                  <a:lnTo>
                    <a:pt x="941" y="483"/>
                  </a:lnTo>
                  <a:lnTo>
                    <a:pt x="755" y="780"/>
                  </a:lnTo>
                  <a:lnTo>
                    <a:pt x="560" y="1110"/>
                  </a:lnTo>
                  <a:lnTo>
                    <a:pt x="560" y="1110"/>
                  </a:lnTo>
                  <a:lnTo>
                    <a:pt x="433" y="1356"/>
                  </a:lnTo>
                  <a:lnTo>
                    <a:pt x="314" y="1584"/>
                  </a:lnTo>
                  <a:lnTo>
                    <a:pt x="221" y="1805"/>
                  </a:lnTo>
                  <a:lnTo>
                    <a:pt x="145" y="1999"/>
                  </a:lnTo>
                  <a:lnTo>
                    <a:pt x="86" y="2186"/>
                  </a:lnTo>
                  <a:lnTo>
                    <a:pt x="35" y="2355"/>
                  </a:lnTo>
                  <a:lnTo>
                    <a:pt x="9" y="2508"/>
                  </a:lnTo>
                  <a:lnTo>
                    <a:pt x="1" y="2652"/>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77" y="2652"/>
                  </a:lnTo>
                  <a:lnTo>
                    <a:pt x="3168" y="2508"/>
                  </a:lnTo>
                  <a:lnTo>
                    <a:pt x="3143" y="2355"/>
                  </a:lnTo>
                  <a:lnTo>
                    <a:pt x="3101" y="2186"/>
                  </a:lnTo>
                  <a:lnTo>
                    <a:pt x="3041" y="1999"/>
                  </a:lnTo>
                  <a:lnTo>
                    <a:pt x="2965" y="1805"/>
                  </a:lnTo>
                  <a:lnTo>
                    <a:pt x="2864" y="1584"/>
                  </a:lnTo>
                  <a:lnTo>
                    <a:pt x="2753" y="1356"/>
                  </a:lnTo>
                  <a:lnTo>
                    <a:pt x="2626" y="1110"/>
                  </a:lnTo>
                  <a:lnTo>
                    <a:pt x="2626" y="1110"/>
                  </a:lnTo>
                  <a:lnTo>
                    <a:pt x="2432" y="780"/>
                  </a:lnTo>
                  <a:lnTo>
                    <a:pt x="2237" y="483"/>
                  </a:lnTo>
                  <a:lnTo>
                    <a:pt x="2237" y="48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4873850" y="-2864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4495900" y="-563975"/>
              <a:ext cx="451875" cy="281400"/>
            </a:xfrm>
            <a:custGeom>
              <a:rect b="b" l="l" r="r" t="t"/>
              <a:pathLst>
                <a:path extrusionOk="0" h="11256" w="18075">
                  <a:moveTo>
                    <a:pt x="8911" y="0"/>
                  </a:move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6963" y="788"/>
                  </a:lnTo>
                  <a:lnTo>
                    <a:pt x="6853" y="898"/>
                  </a:lnTo>
                  <a:lnTo>
                    <a:pt x="6751" y="1008"/>
                  </a:lnTo>
                  <a:lnTo>
                    <a:pt x="6649" y="1118"/>
                  </a:lnTo>
                  <a:lnTo>
                    <a:pt x="6556" y="1237"/>
                  </a:lnTo>
                  <a:lnTo>
                    <a:pt x="6472" y="1364"/>
                  </a:lnTo>
                  <a:lnTo>
                    <a:pt x="6387" y="1491"/>
                  </a:lnTo>
                  <a:lnTo>
                    <a:pt x="6311" y="1618"/>
                  </a:lnTo>
                  <a:lnTo>
                    <a:pt x="6150" y="1524"/>
                  </a:lnTo>
                  <a:lnTo>
                    <a:pt x="5980" y="1440"/>
                  </a:lnTo>
                  <a:lnTo>
                    <a:pt x="5811" y="1364"/>
                  </a:lnTo>
                  <a:lnTo>
                    <a:pt x="5633" y="1296"/>
                  </a:lnTo>
                  <a:lnTo>
                    <a:pt x="5447" y="1253"/>
                  </a:lnTo>
                  <a:lnTo>
                    <a:pt x="5260" y="1211"/>
                  </a:lnTo>
                  <a:lnTo>
                    <a:pt x="5074" y="1194"/>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2999" y="1999"/>
                  </a:lnTo>
                  <a:lnTo>
                    <a:pt x="2889" y="2134"/>
                  </a:lnTo>
                  <a:lnTo>
                    <a:pt x="2779" y="2270"/>
                  </a:lnTo>
                  <a:lnTo>
                    <a:pt x="2677" y="2414"/>
                  </a:lnTo>
                  <a:lnTo>
                    <a:pt x="2593" y="2566"/>
                  </a:lnTo>
                  <a:lnTo>
                    <a:pt x="2516" y="2727"/>
                  </a:lnTo>
                  <a:lnTo>
                    <a:pt x="2457" y="2888"/>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1043" y="7690"/>
                  </a:lnTo>
                  <a:lnTo>
                    <a:pt x="1212" y="7809"/>
                  </a:lnTo>
                  <a:lnTo>
                    <a:pt x="1398" y="7910"/>
                  </a:lnTo>
                  <a:lnTo>
                    <a:pt x="1585" y="8004"/>
                  </a:lnTo>
                  <a:lnTo>
                    <a:pt x="1780" y="8071"/>
                  </a:lnTo>
                  <a:lnTo>
                    <a:pt x="1983" y="8131"/>
                  </a:lnTo>
                  <a:lnTo>
                    <a:pt x="2186" y="8173"/>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5074" y="10087"/>
                  </a:lnTo>
                  <a:lnTo>
                    <a:pt x="5260" y="10062"/>
                  </a:lnTo>
                  <a:lnTo>
                    <a:pt x="5455" y="10028"/>
                  </a:lnTo>
                  <a:lnTo>
                    <a:pt x="5633" y="9977"/>
                  </a:lnTo>
                  <a:lnTo>
                    <a:pt x="5819" y="9918"/>
                  </a:lnTo>
                  <a:lnTo>
                    <a:pt x="5989" y="9841"/>
                  </a:lnTo>
                  <a:lnTo>
                    <a:pt x="6158" y="9748"/>
                  </a:lnTo>
                  <a:lnTo>
                    <a:pt x="6319" y="9647"/>
                  </a:lnTo>
                  <a:lnTo>
                    <a:pt x="6395" y="9782"/>
                  </a:lnTo>
                  <a:lnTo>
                    <a:pt x="6480" y="9901"/>
                  </a:lnTo>
                  <a:lnTo>
                    <a:pt x="6565" y="10028"/>
                  </a:lnTo>
                  <a:lnTo>
                    <a:pt x="6658" y="10146"/>
                  </a:lnTo>
                  <a:lnTo>
                    <a:pt x="6760" y="10256"/>
                  </a:lnTo>
                  <a:lnTo>
                    <a:pt x="6861" y="10367"/>
                  </a:lnTo>
                  <a:lnTo>
                    <a:pt x="6980" y="10468"/>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041" y="3557"/>
                  </a:lnTo>
                  <a:lnTo>
                    <a:pt x="16863" y="3439"/>
                  </a:lnTo>
                  <a:lnTo>
                    <a:pt x="16686" y="3337"/>
                  </a:lnTo>
                  <a:lnTo>
                    <a:pt x="16491" y="3252"/>
                  </a:lnTo>
                  <a:lnTo>
                    <a:pt x="16296" y="3176"/>
                  </a:lnTo>
                  <a:lnTo>
                    <a:pt x="16093" y="3117"/>
                  </a:lnTo>
                  <a:lnTo>
                    <a:pt x="15890" y="3083"/>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697" y="1491"/>
                  </a:lnTo>
                  <a:lnTo>
                    <a:pt x="11612" y="1364"/>
                  </a:lnTo>
                  <a:lnTo>
                    <a:pt x="11528" y="1237"/>
                  </a:lnTo>
                  <a:lnTo>
                    <a:pt x="11435" y="1118"/>
                  </a:lnTo>
                  <a:lnTo>
                    <a:pt x="11333" y="1008"/>
                  </a:lnTo>
                  <a:lnTo>
                    <a:pt x="11223" y="898"/>
                  </a:lnTo>
                  <a:lnTo>
                    <a:pt x="11113" y="788"/>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4495900" y="-563975"/>
              <a:ext cx="451875" cy="281400"/>
            </a:xfrm>
            <a:custGeom>
              <a:rect b="b" l="l" r="r" t="t"/>
              <a:pathLst>
                <a:path extrusionOk="0" fill="none" h="11256" w="18075">
                  <a:moveTo>
                    <a:pt x="17202" y="3693"/>
                  </a:moveTo>
                  <a:lnTo>
                    <a:pt x="17202" y="3693"/>
                  </a:lnTo>
                  <a:lnTo>
                    <a:pt x="17041" y="3557"/>
                  </a:lnTo>
                  <a:lnTo>
                    <a:pt x="16863" y="3439"/>
                  </a:lnTo>
                  <a:lnTo>
                    <a:pt x="16686" y="3337"/>
                  </a:lnTo>
                  <a:lnTo>
                    <a:pt x="16491" y="3252"/>
                  </a:lnTo>
                  <a:lnTo>
                    <a:pt x="16296" y="3176"/>
                  </a:lnTo>
                  <a:lnTo>
                    <a:pt x="16093" y="3117"/>
                  </a:lnTo>
                  <a:lnTo>
                    <a:pt x="15890" y="3083"/>
                  </a:lnTo>
                  <a:lnTo>
                    <a:pt x="15678" y="3057"/>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773" y="1626"/>
                  </a:lnTo>
                  <a:lnTo>
                    <a:pt x="11697" y="1491"/>
                  </a:lnTo>
                  <a:lnTo>
                    <a:pt x="11612" y="1364"/>
                  </a:lnTo>
                  <a:lnTo>
                    <a:pt x="11528" y="1237"/>
                  </a:lnTo>
                  <a:lnTo>
                    <a:pt x="11435" y="1118"/>
                  </a:lnTo>
                  <a:lnTo>
                    <a:pt x="11333" y="1008"/>
                  </a:lnTo>
                  <a:lnTo>
                    <a:pt x="11223" y="898"/>
                  </a:lnTo>
                  <a:lnTo>
                    <a:pt x="11113" y="788"/>
                  </a:lnTo>
                  <a:lnTo>
                    <a:pt x="11003" y="694"/>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lnTo>
                    <a:pt x="9038" y="0"/>
                  </a:lnTo>
                  <a:lnTo>
                    <a:pt x="9038" y="0"/>
                  </a:lnTo>
                  <a:lnTo>
                    <a:pt x="8911" y="0"/>
                  </a:ln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7081" y="694"/>
                  </a:lnTo>
                  <a:lnTo>
                    <a:pt x="6963" y="788"/>
                  </a:lnTo>
                  <a:lnTo>
                    <a:pt x="6853" y="898"/>
                  </a:lnTo>
                  <a:lnTo>
                    <a:pt x="6751" y="1008"/>
                  </a:lnTo>
                  <a:lnTo>
                    <a:pt x="6649" y="1118"/>
                  </a:lnTo>
                  <a:lnTo>
                    <a:pt x="6556" y="1237"/>
                  </a:lnTo>
                  <a:lnTo>
                    <a:pt x="6472" y="1364"/>
                  </a:lnTo>
                  <a:lnTo>
                    <a:pt x="6387" y="1491"/>
                  </a:lnTo>
                  <a:lnTo>
                    <a:pt x="6311" y="1618"/>
                  </a:lnTo>
                  <a:lnTo>
                    <a:pt x="6311" y="1618"/>
                  </a:lnTo>
                  <a:lnTo>
                    <a:pt x="6150" y="1524"/>
                  </a:lnTo>
                  <a:lnTo>
                    <a:pt x="5980" y="1440"/>
                  </a:lnTo>
                  <a:lnTo>
                    <a:pt x="5811" y="1364"/>
                  </a:lnTo>
                  <a:lnTo>
                    <a:pt x="5633" y="1296"/>
                  </a:lnTo>
                  <a:lnTo>
                    <a:pt x="5447" y="1253"/>
                  </a:lnTo>
                  <a:lnTo>
                    <a:pt x="5260" y="1211"/>
                  </a:lnTo>
                  <a:lnTo>
                    <a:pt x="5074" y="1194"/>
                  </a:lnTo>
                  <a:lnTo>
                    <a:pt x="4879" y="1186"/>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3126" y="1872"/>
                  </a:lnTo>
                  <a:lnTo>
                    <a:pt x="2999" y="1999"/>
                  </a:lnTo>
                  <a:lnTo>
                    <a:pt x="2889" y="2134"/>
                  </a:lnTo>
                  <a:lnTo>
                    <a:pt x="2779" y="2270"/>
                  </a:lnTo>
                  <a:lnTo>
                    <a:pt x="2677" y="2414"/>
                  </a:lnTo>
                  <a:lnTo>
                    <a:pt x="2593" y="2566"/>
                  </a:lnTo>
                  <a:lnTo>
                    <a:pt x="2516" y="2727"/>
                  </a:lnTo>
                  <a:lnTo>
                    <a:pt x="2457" y="2888"/>
                  </a:lnTo>
                  <a:lnTo>
                    <a:pt x="2398" y="3057"/>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873" y="7555"/>
                  </a:lnTo>
                  <a:lnTo>
                    <a:pt x="1043" y="7690"/>
                  </a:lnTo>
                  <a:lnTo>
                    <a:pt x="1212" y="7809"/>
                  </a:lnTo>
                  <a:lnTo>
                    <a:pt x="1398" y="7910"/>
                  </a:lnTo>
                  <a:lnTo>
                    <a:pt x="1585" y="8004"/>
                  </a:lnTo>
                  <a:lnTo>
                    <a:pt x="1780" y="8071"/>
                  </a:lnTo>
                  <a:lnTo>
                    <a:pt x="1983" y="8131"/>
                  </a:lnTo>
                  <a:lnTo>
                    <a:pt x="2186" y="8173"/>
                  </a:lnTo>
                  <a:lnTo>
                    <a:pt x="2398" y="8198"/>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4879" y="10087"/>
                  </a:lnTo>
                  <a:lnTo>
                    <a:pt x="5074" y="10087"/>
                  </a:lnTo>
                  <a:lnTo>
                    <a:pt x="5260" y="10062"/>
                  </a:lnTo>
                  <a:lnTo>
                    <a:pt x="5455" y="10028"/>
                  </a:lnTo>
                  <a:lnTo>
                    <a:pt x="5633" y="9977"/>
                  </a:lnTo>
                  <a:lnTo>
                    <a:pt x="5819" y="9918"/>
                  </a:lnTo>
                  <a:lnTo>
                    <a:pt x="5989" y="9841"/>
                  </a:lnTo>
                  <a:lnTo>
                    <a:pt x="6158" y="9748"/>
                  </a:lnTo>
                  <a:lnTo>
                    <a:pt x="6319" y="9647"/>
                  </a:lnTo>
                  <a:lnTo>
                    <a:pt x="6319" y="9647"/>
                  </a:lnTo>
                  <a:lnTo>
                    <a:pt x="6395" y="9782"/>
                  </a:lnTo>
                  <a:lnTo>
                    <a:pt x="6480" y="9901"/>
                  </a:lnTo>
                  <a:lnTo>
                    <a:pt x="6565" y="10028"/>
                  </a:lnTo>
                  <a:lnTo>
                    <a:pt x="6658" y="10146"/>
                  </a:lnTo>
                  <a:lnTo>
                    <a:pt x="6760" y="10256"/>
                  </a:lnTo>
                  <a:lnTo>
                    <a:pt x="6861" y="10367"/>
                  </a:lnTo>
                  <a:lnTo>
                    <a:pt x="6980" y="10468"/>
                  </a:lnTo>
                  <a:lnTo>
                    <a:pt x="7090" y="10570"/>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038" y="11256"/>
                  </a:lnTo>
                  <a:lnTo>
                    <a:pt x="9038"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202" y="369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4925950" y="-47167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52" name="Google Shape;252;p15"/>
          <p:cNvGraphicFramePr/>
          <p:nvPr/>
        </p:nvGraphicFramePr>
        <p:xfrm>
          <a:off x="3392100" y="1115250"/>
          <a:ext cx="3000000" cy="3000000"/>
        </p:xfrm>
        <a:graphic>
          <a:graphicData uri="http://schemas.openxmlformats.org/drawingml/2006/table">
            <a:tbl>
              <a:tblPr>
                <a:noFill/>
                <a:tableStyleId>{39343545-124D-4DA6-A2B8-08CA42FB7360}</a:tableStyleId>
              </a:tblPr>
              <a:tblGrid>
                <a:gridCol w="1179900"/>
                <a:gridCol w="1179900"/>
              </a:tblGrid>
              <a:tr h="51727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Temp. Extremes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629050">
                <a:tc>
                  <a:txBody>
                    <a:bodyPr/>
                    <a:lstStyle/>
                    <a:p>
                      <a:pPr indent="0" lvl="0" marL="0" rtl="0" algn="ctr">
                        <a:spcBef>
                          <a:spcPts val="0"/>
                        </a:spcBef>
                        <a:spcAft>
                          <a:spcPts val="0"/>
                        </a:spcAft>
                        <a:buNone/>
                      </a:pPr>
                      <a:r>
                        <a:rPr lang="en">
                          <a:latin typeface="Roboto"/>
                          <a:ea typeface="Roboto"/>
                          <a:cs typeface="Roboto"/>
                          <a:sym typeface="Roboto"/>
                        </a:rPr>
                        <a:t>Theory</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2"/>
                          </a:solidFill>
                          <a:latin typeface="Fira Sans Extra Condensed"/>
                          <a:ea typeface="Fira Sans Extra Condensed"/>
                          <a:cs typeface="Fira Sans Extra Condensed"/>
                          <a:sym typeface="Fira Sans Extra Condensed"/>
                        </a:rPr>
                        <a:t>Historical data can predict blizzards or heat waves.</a:t>
                      </a:r>
                      <a:endParaRPr b="1" sz="10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r>
              <a:tr h="778825">
                <a:tc>
                  <a:txBody>
                    <a:bodyPr/>
                    <a:lstStyle/>
                    <a:p>
                      <a:pPr indent="0" lvl="0" marL="0" rtl="0" algn="ctr">
                        <a:spcBef>
                          <a:spcPts val="0"/>
                        </a:spcBef>
                        <a:spcAft>
                          <a:spcPts val="0"/>
                        </a:spcAft>
                        <a:buNone/>
                      </a:pPr>
                      <a:r>
                        <a:rPr lang="en">
                          <a:latin typeface="Roboto"/>
                          <a:ea typeface="Roboto"/>
                          <a:cs typeface="Roboto"/>
                          <a:sym typeface="Roboto"/>
                        </a:rPr>
                        <a:t>Current</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2"/>
                          </a:solidFill>
                          <a:latin typeface="Fira Sans Extra Condensed"/>
                          <a:ea typeface="Fira Sans Extra Condensed"/>
                          <a:cs typeface="Fira Sans Extra Condensed"/>
                          <a:sym typeface="Fira Sans Extra Condensed"/>
                        </a:rPr>
                        <a:t>Meteorologist</a:t>
                      </a:r>
                      <a:r>
                        <a:rPr b="1" lang="en" sz="1000">
                          <a:solidFill>
                            <a:schemeClr val="accent2"/>
                          </a:solidFill>
                          <a:latin typeface="Fira Sans Extra Condensed"/>
                          <a:ea typeface="Fira Sans Extra Condensed"/>
                          <a:cs typeface="Fira Sans Extra Condensed"/>
                          <a:sym typeface="Fira Sans Extra Condensed"/>
                        </a:rPr>
                        <a:t> use historical data, weather models and </a:t>
                      </a:r>
                      <a:r>
                        <a:rPr b="1" lang="en" sz="1000">
                          <a:solidFill>
                            <a:schemeClr val="accent2"/>
                          </a:solidFill>
                          <a:latin typeface="Fira Sans Extra Condensed"/>
                          <a:ea typeface="Fira Sans Extra Condensed"/>
                          <a:cs typeface="Fira Sans Extra Condensed"/>
                          <a:sym typeface="Fira Sans Extra Condensed"/>
                        </a:rPr>
                        <a:t>satellites</a:t>
                      </a:r>
                      <a:r>
                        <a:rPr b="1" lang="en" sz="1000">
                          <a:solidFill>
                            <a:schemeClr val="accent2"/>
                          </a:solidFill>
                          <a:latin typeface="Fira Sans Extra Condensed"/>
                          <a:ea typeface="Fira Sans Extra Condensed"/>
                          <a:cs typeface="Fira Sans Extra Condensed"/>
                          <a:sym typeface="Fira Sans Extra Condensed"/>
                        </a:rPr>
                        <a:t> to do this.</a:t>
                      </a:r>
                      <a:endParaRPr b="1" sz="10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778825">
                <a:tc>
                  <a:txBody>
                    <a:bodyPr/>
                    <a:lstStyle/>
                    <a:p>
                      <a:pPr indent="0" lvl="0" marL="0" rtl="0" algn="ctr">
                        <a:spcBef>
                          <a:spcPts val="0"/>
                        </a:spcBef>
                        <a:spcAft>
                          <a:spcPts val="0"/>
                        </a:spcAft>
                        <a:buNone/>
                      </a:pPr>
                      <a:r>
                        <a:rPr lang="en">
                          <a:latin typeface="Roboto"/>
                          <a:ea typeface="Roboto"/>
                          <a:cs typeface="Roboto"/>
                          <a:sym typeface="Roboto"/>
                        </a:rPr>
                        <a:t>Question</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2"/>
                          </a:solidFill>
                          <a:latin typeface="Fira Sans Extra Condensed"/>
                          <a:ea typeface="Fira Sans Extra Condensed"/>
                          <a:cs typeface="Fira Sans Extra Condensed"/>
                          <a:sym typeface="Fira Sans Extra Condensed"/>
                        </a:rPr>
                        <a:t>Can a learning model use the same tools as a human accurately?</a:t>
                      </a:r>
                      <a:endParaRPr b="1" sz="10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47325">
                <a:tc grid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603C">
                        <a:alpha val="37650"/>
                      </a:srgbClr>
                    </a:solidFill>
                  </a:tcPr>
                </a:tc>
                <a:tc hMerge="1"/>
              </a:tr>
            </a:tbl>
          </a:graphicData>
        </a:graphic>
      </p:graphicFrame>
      <p:sp>
        <p:nvSpPr>
          <p:cNvPr id="253" name="Google Shape;253;p15"/>
          <p:cNvSpPr/>
          <p:nvPr/>
        </p:nvSpPr>
        <p:spPr>
          <a:xfrm>
            <a:off x="4208700" y="3973450"/>
            <a:ext cx="726600" cy="726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4" name="Google Shape;254;p15"/>
          <p:cNvGraphicFramePr/>
          <p:nvPr/>
        </p:nvGraphicFramePr>
        <p:xfrm>
          <a:off x="6327000" y="782900"/>
          <a:ext cx="3000000" cy="3000000"/>
        </p:xfrm>
        <a:graphic>
          <a:graphicData uri="http://schemas.openxmlformats.org/drawingml/2006/table">
            <a:tbl>
              <a:tblPr>
                <a:noFill/>
                <a:tableStyleId>{39343545-124D-4DA6-A2B8-08CA42FB7360}</a:tableStyleId>
              </a:tblPr>
              <a:tblGrid>
                <a:gridCol w="1179900"/>
                <a:gridCol w="1179900"/>
              </a:tblGrid>
              <a:tr h="585225">
                <a:tc gridSpan="2">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Disasters</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r>
              <a:tr h="702300">
                <a:tc>
                  <a:txBody>
                    <a:bodyPr/>
                    <a:lstStyle/>
                    <a:p>
                      <a:pPr indent="0" lvl="0" marL="0" rtl="0" algn="ctr">
                        <a:spcBef>
                          <a:spcPts val="0"/>
                        </a:spcBef>
                        <a:spcAft>
                          <a:spcPts val="0"/>
                        </a:spcAft>
                        <a:buNone/>
                      </a:pPr>
                      <a:r>
                        <a:rPr lang="en">
                          <a:latin typeface="Roboto"/>
                          <a:ea typeface="Roboto"/>
                          <a:cs typeface="Roboto"/>
                          <a:sym typeface="Roboto"/>
                        </a:rPr>
                        <a:t>Theory</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3"/>
                          </a:solidFill>
                          <a:latin typeface="Fira Sans Extra Condensed"/>
                          <a:ea typeface="Fira Sans Extra Condensed"/>
                          <a:cs typeface="Fira Sans Extra Condensed"/>
                          <a:sym typeface="Fira Sans Extra Condensed"/>
                        </a:rPr>
                        <a:t>Historical data can predict hurricanes and tornadoes</a:t>
                      </a:r>
                      <a:endParaRPr b="1" sz="1000">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3"/>
                      </a:solidFill>
                      <a:prstDash val="solid"/>
                      <a:round/>
                      <a:headEnd len="sm" w="sm" type="none"/>
                      <a:tailEnd len="sm" w="sm" type="none"/>
                    </a:lnB>
                  </a:tcPr>
                </a:tc>
              </a:tr>
              <a:tr h="897050">
                <a:tc>
                  <a:txBody>
                    <a:bodyPr/>
                    <a:lstStyle/>
                    <a:p>
                      <a:pPr indent="0" lvl="0" marL="0" rtl="0" algn="ctr">
                        <a:spcBef>
                          <a:spcPts val="0"/>
                        </a:spcBef>
                        <a:spcAft>
                          <a:spcPts val="0"/>
                        </a:spcAft>
                        <a:buNone/>
                      </a:pPr>
                      <a:r>
                        <a:rPr lang="en">
                          <a:latin typeface="Roboto"/>
                          <a:ea typeface="Roboto"/>
                          <a:cs typeface="Roboto"/>
                          <a:sym typeface="Roboto"/>
                        </a:rPr>
                        <a:t>Current</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3"/>
                          </a:solidFill>
                          <a:latin typeface="Fira Sans Extra Condensed"/>
                          <a:ea typeface="Fira Sans Extra Condensed"/>
                          <a:cs typeface="Fira Sans Extra Condensed"/>
                          <a:sym typeface="Fira Sans Extra Condensed"/>
                        </a:rPr>
                        <a:t>Meteorologist</a:t>
                      </a:r>
                      <a:r>
                        <a:rPr b="1" lang="en" sz="1000">
                          <a:solidFill>
                            <a:schemeClr val="accent3"/>
                          </a:solidFill>
                          <a:latin typeface="Fira Sans Extra Condensed"/>
                          <a:ea typeface="Fira Sans Extra Condensed"/>
                          <a:cs typeface="Fira Sans Extra Condensed"/>
                          <a:sym typeface="Fira Sans Extra Condensed"/>
                        </a:rPr>
                        <a:t> use </a:t>
                      </a:r>
                      <a:r>
                        <a:rPr b="1" lang="en" sz="1000">
                          <a:solidFill>
                            <a:schemeClr val="accent3"/>
                          </a:solidFill>
                          <a:latin typeface="Fira Sans Extra Condensed"/>
                          <a:ea typeface="Fira Sans Extra Condensed"/>
                          <a:cs typeface="Fira Sans Extra Condensed"/>
                          <a:sym typeface="Fira Sans Extra Condensed"/>
                        </a:rPr>
                        <a:t>satellites</a:t>
                      </a:r>
                      <a:r>
                        <a:rPr b="1" lang="en" sz="1000">
                          <a:solidFill>
                            <a:schemeClr val="accent3"/>
                          </a:solidFill>
                          <a:latin typeface="Fira Sans Extra Condensed"/>
                          <a:ea typeface="Fira Sans Extra Condensed"/>
                          <a:cs typeface="Fira Sans Extra Condensed"/>
                          <a:sym typeface="Fira Sans Extra Condensed"/>
                        </a:rPr>
                        <a:t>, drones and weather models to predict these events.</a:t>
                      </a:r>
                      <a:endParaRPr b="1" sz="1000">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752325">
                <a:tc>
                  <a:txBody>
                    <a:bodyPr/>
                    <a:lstStyle/>
                    <a:p>
                      <a:pPr indent="0" lvl="0" marL="0" rtl="0" algn="ctr">
                        <a:spcBef>
                          <a:spcPts val="0"/>
                        </a:spcBef>
                        <a:spcAft>
                          <a:spcPts val="0"/>
                        </a:spcAft>
                        <a:buNone/>
                      </a:pPr>
                      <a:r>
                        <a:rPr lang="en">
                          <a:latin typeface="Roboto"/>
                          <a:ea typeface="Roboto"/>
                          <a:cs typeface="Roboto"/>
                          <a:sym typeface="Roboto"/>
                        </a:rPr>
                        <a:t>Question</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b="1" lang="en" sz="1000">
                          <a:solidFill>
                            <a:schemeClr val="accent3"/>
                          </a:solidFill>
                          <a:latin typeface="Fira Sans Extra Condensed"/>
                          <a:ea typeface="Fira Sans Extra Condensed"/>
                          <a:cs typeface="Fira Sans Extra Condensed"/>
                          <a:sym typeface="Fira Sans Extra Condensed"/>
                        </a:rPr>
                        <a:t>Can a learning model predict these events sooner than the current method?</a:t>
                      </a:r>
                      <a:endParaRPr b="1" sz="1000">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84925">
                <a:tc grid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5D239">
                        <a:alpha val="37650"/>
                      </a:srgbClr>
                    </a:solidFill>
                  </a:tcPr>
                </a:tc>
                <a:tc hMerge="1"/>
              </a:tr>
            </a:tbl>
          </a:graphicData>
        </a:graphic>
      </p:graphicFrame>
      <p:sp>
        <p:nvSpPr>
          <p:cNvPr id="255" name="Google Shape;255;p15"/>
          <p:cNvSpPr/>
          <p:nvPr/>
        </p:nvSpPr>
        <p:spPr>
          <a:xfrm>
            <a:off x="7314500" y="4022250"/>
            <a:ext cx="726600" cy="726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5"/>
          <p:cNvGrpSpPr/>
          <p:nvPr/>
        </p:nvGrpSpPr>
        <p:grpSpPr>
          <a:xfrm>
            <a:off x="4336591" y="4101445"/>
            <a:ext cx="470828" cy="470619"/>
            <a:chOff x="2766050" y="-563975"/>
            <a:chExt cx="451850" cy="451650"/>
          </a:xfrm>
        </p:grpSpPr>
        <p:sp>
          <p:nvSpPr>
            <p:cNvPr id="257" name="Google Shape;257;p15"/>
            <p:cNvSpPr/>
            <p:nvPr/>
          </p:nvSpPr>
          <p:spPr>
            <a:xfrm>
              <a:off x="2869375" y="-460875"/>
              <a:ext cx="245200" cy="245425"/>
            </a:xfrm>
            <a:custGeom>
              <a:rect b="b" l="l" r="r" t="t"/>
              <a:pathLst>
                <a:path extrusionOk="0" h="9817" w="9808">
                  <a:moveTo>
                    <a:pt x="4904" y="1"/>
                  </a:moveTo>
                  <a:lnTo>
                    <a:pt x="4650" y="9"/>
                  </a:lnTo>
                  <a:lnTo>
                    <a:pt x="4404" y="26"/>
                  </a:lnTo>
                  <a:lnTo>
                    <a:pt x="4159" y="60"/>
                  </a:lnTo>
                  <a:lnTo>
                    <a:pt x="3913" y="102"/>
                  </a:lnTo>
                  <a:lnTo>
                    <a:pt x="3676" y="153"/>
                  </a:lnTo>
                  <a:lnTo>
                    <a:pt x="3447" y="221"/>
                  </a:lnTo>
                  <a:lnTo>
                    <a:pt x="3219" y="297"/>
                  </a:lnTo>
                  <a:lnTo>
                    <a:pt x="2998" y="390"/>
                  </a:lnTo>
                  <a:lnTo>
                    <a:pt x="2778" y="483"/>
                  </a:lnTo>
                  <a:lnTo>
                    <a:pt x="2566" y="593"/>
                  </a:lnTo>
                  <a:lnTo>
                    <a:pt x="2363" y="712"/>
                  </a:lnTo>
                  <a:lnTo>
                    <a:pt x="2160" y="839"/>
                  </a:lnTo>
                  <a:lnTo>
                    <a:pt x="1974" y="975"/>
                  </a:lnTo>
                  <a:lnTo>
                    <a:pt x="1787" y="1119"/>
                  </a:lnTo>
                  <a:lnTo>
                    <a:pt x="1609" y="1279"/>
                  </a:lnTo>
                  <a:lnTo>
                    <a:pt x="1440" y="1440"/>
                  </a:lnTo>
                  <a:lnTo>
                    <a:pt x="1271" y="1610"/>
                  </a:lnTo>
                  <a:lnTo>
                    <a:pt x="1118" y="1788"/>
                  </a:lnTo>
                  <a:lnTo>
                    <a:pt x="974" y="1974"/>
                  </a:lnTo>
                  <a:lnTo>
                    <a:pt x="839" y="2169"/>
                  </a:lnTo>
                  <a:lnTo>
                    <a:pt x="712" y="2364"/>
                  </a:lnTo>
                  <a:lnTo>
                    <a:pt x="593" y="2567"/>
                  </a:lnTo>
                  <a:lnTo>
                    <a:pt x="483" y="2779"/>
                  </a:lnTo>
                  <a:lnTo>
                    <a:pt x="381" y="2999"/>
                  </a:lnTo>
                  <a:lnTo>
                    <a:pt x="297" y="3219"/>
                  </a:lnTo>
                  <a:lnTo>
                    <a:pt x="220" y="3448"/>
                  </a:lnTo>
                  <a:lnTo>
                    <a:pt x="153" y="3685"/>
                  </a:lnTo>
                  <a:lnTo>
                    <a:pt x="102" y="3922"/>
                  </a:lnTo>
                  <a:lnTo>
                    <a:pt x="60" y="4159"/>
                  </a:lnTo>
                  <a:lnTo>
                    <a:pt x="26" y="4405"/>
                  </a:lnTo>
                  <a:lnTo>
                    <a:pt x="9" y="4659"/>
                  </a:lnTo>
                  <a:lnTo>
                    <a:pt x="0" y="4904"/>
                  </a:lnTo>
                  <a:lnTo>
                    <a:pt x="9" y="5158"/>
                  </a:lnTo>
                  <a:lnTo>
                    <a:pt x="26" y="5413"/>
                  </a:lnTo>
                  <a:lnTo>
                    <a:pt x="60" y="5658"/>
                  </a:lnTo>
                  <a:lnTo>
                    <a:pt x="102" y="5895"/>
                  </a:lnTo>
                  <a:lnTo>
                    <a:pt x="153" y="6132"/>
                  </a:lnTo>
                  <a:lnTo>
                    <a:pt x="220" y="6370"/>
                  </a:lnTo>
                  <a:lnTo>
                    <a:pt x="297" y="6598"/>
                  </a:lnTo>
                  <a:lnTo>
                    <a:pt x="381" y="6818"/>
                  </a:lnTo>
                  <a:lnTo>
                    <a:pt x="483" y="7039"/>
                  </a:lnTo>
                  <a:lnTo>
                    <a:pt x="593" y="7250"/>
                  </a:lnTo>
                  <a:lnTo>
                    <a:pt x="712" y="7454"/>
                  </a:lnTo>
                  <a:lnTo>
                    <a:pt x="839" y="7648"/>
                  </a:lnTo>
                  <a:lnTo>
                    <a:pt x="974" y="7843"/>
                  </a:lnTo>
                  <a:lnTo>
                    <a:pt x="1118" y="8030"/>
                  </a:lnTo>
                  <a:lnTo>
                    <a:pt x="1271" y="8207"/>
                  </a:lnTo>
                  <a:lnTo>
                    <a:pt x="1440" y="8377"/>
                  </a:lnTo>
                  <a:lnTo>
                    <a:pt x="1609" y="8538"/>
                  </a:lnTo>
                  <a:lnTo>
                    <a:pt x="1787" y="8690"/>
                  </a:lnTo>
                  <a:lnTo>
                    <a:pt x="1974" y="8843"/>
                  </a:lnTo>
                  <a:lnTo>
                    <a:pt x="2160" y="8978"/>
                  </a:lnTo>
                  <a:lnTo>
                    <a:pt x="2363" y="9105"/>
                  </a:lnTo>
                  <a:lnTo>
                    <a:pt x="2566" y="9224"/>
                  </a:lnTo>
                  <a:lnTo>
                    <a:pt x="2778" y="9334"/>
                  </a:lnTo>
                  <a:lnTo>
                    <a:pt x="2998" y="9427"/>
                  </a:lnTo>
                  <a:lnTo>
                    <a:pt x="3219" y="9520"/>
                  </a:lnTo>
                  <a:lnTo>
                    <a:pt x="3447" y="9596"/>
                  </a:lnTo>
                  <a:lnTo>
                    <a:pt x="3676" y="9664"/>
                  </a:lnTo>
                  <a:lnTo>
                    <a:pt x="3913" y="9715"/>
                  </a:lnTo>
                  <a:lnTo>
                    <a:pt x="4159" y="9757"/>
                  </a:lnTo>
                  <a:lnTo>
                    <a:pt x="4404" y="9791"/>
                  </a:lnTo>
                  <a:lnTo>
                    <a:pt x="4650" y="9808"/>
                  </a:lnTo>
                  <a:lnTo>
                    <a:pt x="4904" y="9817"/>
                  </a:lnTo>
                  <a:lnTo>
                    <a:pt x="5158" y="9808"/>
                  </a:lnTo>
                  <a:lnTo>
                    <a:pt x="5404" y="9791"/>
                  </a:lnTo>
                  <a:lnTo>
                    <a:pt x="5649" y="9757"/>
                  </a:lnTo>
                  <a:lnTo>
                    <a:pt x="5895" y="9715"/>
                  </a:lnTo>
                  <a:lnTo>
                    <a:pt x="6132" y="9664"/>
                  </a:lnTo>
                  <a:lnTo>
                    <a:pt x="6361" y="9596"/>
                  </a:lnTo>
                  <a:lnTo>
                    <a:pt x="6589" y="9520"/>
                  </a:lnTo>
                  <a:lnTo>
                    <a:pt x="6818" y="9427"/>
                  </a:lnTo>
                  <a:lnTo>
                    <a:pt x="7030" y="9334"/>
                  </a:lnTo>
                  <a:lnTo>
                    <a:pt x="7242" y="9224"/>
                  </a:lnTo>
                  <a:lnTo>
                    <a:pt x="7453" y="9105"/>
                  </a:lnTo>
                  <a:lnTo>
                    <a:pt x="7648" y="8978"/>
                  </a:lnTo>
                  <a:lnTo>
                    <a:pt x="7843" y="8843"/>
                  </a:lnTo>
                  <a:lnTo>
                    <a:pt x="8029" y="8690"/>
                  </a:lnTo>
                  <a:lnTo>
                    <a:pt x="8207" y="8538"/>
                  </a:lnTo>
                  <a:lnTo>
                    <a:pt x="8376" y="8377"/>
                  </a:lnTo>
                  <a:lnTo>
                    <a:pt x="8537" y="8207"/>
                  </a:lnTo>
                  <a:lnTo>
                    <a:pt x="8690" y="8030"/>
                  </a:lnTo>
                  <a:lnTo>
                    <a:pt x="8834" y="7843"/>
                  </a:lnTo>
                  <a:lnTo>
                    <a:pt x="8978" y="7648"/>
                  </a:lnTo>
                  <a:lnTo>
                    <a:pt x="9105" y="7454"/>
                  </a:lnTo>
                  <a:lnTo>
                    <a:pt x="9223" y="7250"/>
                  </a:lnTo>
                  <a:lnTo>
                    <a:pt x="9325" y="7039"/>
                  </a:lnTo>
                  <a:lnTo>
                    <a:pt x="9427" y="6818"/>
                  </a:lnTo>
                  <a:lnTo>
                    <a:pt x="9511" y="6598"/>
                  </a:lnTo>
                  <a:lnTo>
                    <a:pt x="9588" y="6370"/>
                  </a:lnTo>
                  <a:lnTo>
                    <a:pt x="9655" y="6132"/>
                  </a:lnTo>
                  <a:lnTo>
                    <a:pt x="9715" y="5895"/>
                  </a:lnTo>
                  <a:lnTo>
                    <a:pt x="9757" y="5658"/>
                  </a:lnTo>
                  <a:lnTo>
                    <a:pt x="9782" y="5413"/>
                  </a:lnTo>
                  <a:lnTo>
                    <a:pt x="9808" y="5158"/>
                  </a:lnTo>
                  <a:lnTo>
                    <a:pt x="9808" y="4904"/>
                  </a:lnTo>
                  <a:lnTo>
                    <a:pt x="9808" y="4659"/>
                  </a:lnTo>
                  <a:lnTo>
                    <a:pt x="9782" y="4405"/>
                  </a:lnTo>
                  <a:lnTo>
                    <a:pt x="9757" y="4159"/>
                  </a:lnTo>
                  <a:lnTo>
                    <a:pt x="9715" y="3922"/>
                  </a:lnTo>
                  <a:lnTo>
                    <a:pt x="9655" y="3685"/>
                  </a:lnTo>
                  <a:lnTo>
                    <a:pt x="9588" y="3448"/>
                  </a:lnTo>
                  <a:lnTo>
                    <a:pt x="9511" y="3219"/>
                  </a:lnTo>
                  <a:lnTo>
                    <a:pt x="9427" y="2999"/>
                  </a:lnTo>
                  <a:lnTo>
                    <a:pt x="9325" y="2779"/>
                  </a:lnTo>
                  <a:lnTo>
                    <a:pt x="9223" y="2567"/>
                  </a:lnTo>
                  <a:lnTo>
                    <a:pt x="9105" y="2364"/>
                  </a:lnTo>
                  <a:lnTo>
                    <a:pt x="8978" y="2169"/>
                  </a:lnTo>
                  <a:lnTo>
                    <a:pt x="8834" y="1974"/>
                  </a:lnTo>
                  <a:lnTo>
                    <a:pt x="8690" y="1788"/>
                  </a:lnTo>
                  <a:lnTo>
                    <a:pt x="8537" y="1610"/>
                  </a:lnTo>
                  <a:lnTo>
                    <a:pt x="8376" y="1440"/>
                  </a:lnTo>
                  <a:lnTo>
                    <a:pt x="8207" y="1279"/>
                  </a:lnTo>
                  <a:lnTo>
                    <a:pt x="8029" y="1119"/>
                  </a:lnTo>
                  <a:lnTo>
                    <a:pt x="7843" y="975"/>
                  </a:lnTo>
                  <a:lnTo>
                    <a:pt x="7648" y="839"/>
                  </a:lnTo>
                  <a:lnTo>
                    <a:pt x="7453" y="712"/>
                  </a:lnTo>
                  <a:lnTo>
                    <a:pt x="7242" y="593"/>
                  </a:lnTo>
                  <a:lnTo>
                    <a:pt x="7030" y="483"/>
                  </a:lnTo>
                  <a:lnTo>
                    <a:pt x="6818" y="390"/>
                  </a:lnTo>
                  <a:lnTo>
                    <a:pt x="6589" y="297"/>
                  </a:lnTo>
                  <a:lnTo>
                    <a:pt x="6361" y="221"/>
                  </a:lnTo>
                  <a:lnTo>
                    <a:pt x="6132" y="153"/>
                  </a:lnTo>
                  <a:lnTo>
                    <a:pt x="5895" y="102"/>
                  </a:lnTo>
                  <a:lnTo>
                    <a:pt x="5649" y="60"/>
                  </a:lnTo>
                  <a:lnTo>
                    <a:pt x="5404" y="26"/>
                  </a:lnTo>
                  <a:lnTo>
                    <a:pt x="5158" y="9"/>
                  </a:lnTo>
                  <a:lnTo>
                    <a:pt x="49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869375" y="-460875"/>
              <a:ext cx="245200" cy="245425"/>
            </a:xfrm>
            <a:custGeom>
              <a:rect b="b" l="l" r="r" t="t"/>
              <a:pathLst>
                <a:path extrusionOk="0" fill="none" h="9817" w="9808">
                  <a:moveTo>
                    <a:pt x="9808" y="4904"/>
                  </a:moveTo>
                  <a:lnTo>
                    <a:pt x="9808" y="4904"/>
                  </a:lnTo>
                  <a:lnTo>
                    <a:pt x="9808" y="5158"/>
                  </a:lnTo>
                  <a:lnTo>
                    <a:pt x="9782" y="5413"/>
                  </a:lnTo>
                  <a:lnTo>
                    <a:pt x="9757" y="5658"/>
                  </a:lnTo>
                  <a:lnTo>
                    <a:pt x="9715" y="5895"/>
                  </a:lnTo>
                  <a:lnTo>
                    <a:pt x="9655" y="6132"/>
                  </a:lnTo>
                  <a:lnTo>
                    <a:pt x="9588" y="6370"/>
                  </a:lnTo>
                  <a:lnTo>
                    <a:pt x="9511" y="6598"/>
                  </a:lnTo>
                  <a:lnTo>
                    <a:pt x="9427" y="6818"/>
                  </a:lnTo>
                  <a:lnTo>
                    <a:pt x="9325" y="7039"/>
                  </a:lnTo>
                  <a:lnTo>
                    <a:pt x="9223" y="7250"/>
                  </a:lnTo>
                  <a:lnTo>
                    <a:pt x="9105" y="7454"/>
                  </a:lnTo>
                  <a:lnTo>
                    <a:pt x="8978" y="7648"/>
                  </a:lnTo>
                  <a:lnTo>
                    <a:pt x="8834" y="7843"/>
                  </a:lnTo>
                  <a:lnTo>
                    <a:pt x="8690" y="8030"/>
                  </a:lnTo>
                  <a:lnTo>
                    <a:pt x="8537" y="8207"/>
                  </a:lnTo>
                  <a:lnTo>
                    <a:pt x="8376" y="8377"/>
                  </a:lnTo>
                  <a:lnTo>
                    <a:pt x="8207" y="8538"/>
                  </a:lnTo>
                  <a:lnTo>
                    <a:pt x="8029" y="8690"/>
                  </a:lnTo>
                  <a:lnTo>
                    <a:pt x="7843" y="8843"/>
                  </a:lnTo>
                  <a:lnTo>
                    <a:pt x="7648" y="8978"/>
                  </a:lnTo>
                  <a:lnTo>
                    <a:pt x="7453" y="9105"/>
                  </a:lnTo>
                  <a:lnTo>
                    <a:pt x="7242" y="9224"/>
                  </a:lnTo>
                  <a:lnTo>
                    <a:pt x="7030" y="9334"/>
                  </a:lnTo>
                  <a:lnTo>
                    <a:pt x="6818" y="9427"/>
                  </a:lnTo>
                  <a:lnTo>
                    <a:pt x="6589" y="9520"/>
                  </a:lnTo>
                  <a:lnTo>
                    <a:pt x="6361" y="9596"/>
                  </a:lnTo>
                  <a:lnTo>
                    <a:pt x="6132" y="9664"/>
                  </a:lnTo>
                  <a:lnTo>
                    <a:pt x="5895" y="9715"/>
                  </a:lnTo>
                  <a:lnTo>
                    <a:pt x="5649" y="9757"/>
                  </a:lnTo>
                  <a:lnTo>
                    <a:pt x="5404" y="9791"/>
                  </a:lnTo>
                  <a:lnTo>
                    <a:pt x="5158" y="9808"/>
                  </a:lnTo>
                  <a:lnTo>
                    <a:pt x="4904" y="9817"/>
                  </a:lnTo>
                  <a:lnTo>
                    <a:pt x="4904" y="9817"/>
                  </a:lnTo>
                  <a:lnTo>
                    <a:pt x="4650" y="9808"/>
                  </a:lnTo>
                  <a:lnTo>
                    <a:pt x="4404" y="9791"/>
                  </a:lnTo>
                  <a:lnTo>
                    <a:pt x="4159" y="9757"/>
                  </a:lnTo>
                  <a:lnTo>
                    <a:pt x="3913" y="9715"/>
                  </a:lnTo>
                  <a:lnTo>
                    <a:pt x="3676" y="9664"/>
                  </a:lnTo>
                  <a:lnTo>
                    <a:pt x="3447" y="9596"/>
                  </a:lnTo>
                  <a:lnTo>
                    <a:pt x="3219" y="9520"/>
                  </a:lnTo>
                  <a:lnTo>
                    <a:pt x="2998" y="9427"/>
                  </a:lnTo>
                  <a:lnTo>
                    <a:pt x="2778" y="9334"/>
                  </a:lnTo>
                  <a:lnTo>
                    <a:pt x="2566" y="9224"/>
                  </a:lnTo>
                  <a:lnTo>
                    <a:pt x="2363" y="9105"/>
                  </a:lnTo>
                  <a:lnTo>
                    <a:pt x="2160" y="8978"/>
                  </a:lnTo>
                  <a:lnTo>
                    <a:pt x="1974" y="8843"/>
                  </a:lnTo>
                  <a:lnTo>
                    <a:pt x="1787" y="8690"/>
                  </a:lnTo>
                  <a:lnTo>
                    <a:pt x="1609" y="8538"/>
                  </a:lnTo>
                  <a:lnTo>
                    <a:pt x="1440" y="8377"/>
                  </a:lnTo>
                  <a:lnTo>
                    <a:pt x="1271" y="8207"/>
                  </a:lnTo>
                  <a:lnTo>
                    <a:pt x="1118" y="8030"/>
                  </a:lnTo>
                  <a:lnTo>
                    <a:pt x="974" y="7843"/>
                  </a:lnTo>
                  <a:lnTo>
                    <a:pt x="839" y="7648"/>
                  </a:lnTo>
                  <a:lnTo>
                    <a:pt x="712" y="7454"/>
                  </a:lnTo>
                  <a:lnTo>
                    <a:pt x="593" y="7250"/>
                  </a:lnTo>
                  <a:lnTo>
                    <a:pt x="483" y="7039"/>
                  </a:lnTo>
                  <a:lnTo>
                    <a:pt x="381" y="6818"/>
                  </a:lnTo>
                  <a:lnTo>
                    <a:pt x="297" y="6598"/>
                  </a:lnTo>
                  <a:lnTo>
                    <a:pt x="220" y="6370"/>
                  </a:lnTo>
                  <a:lnTo>
                    <a:pt x="153" y="6132"/>
                  </a:lnTo>
                  <a:lnTo>
                    <a:pt x="102" y="5895"/>
                  </a:lnTo>
                  <a:lnTo>
                    <a:pt x="60" y="5658"/>
                  </a:lnTo>
                  <a:lnTo>
                    <a:pt x="26" y="5413"/>
                  </a:lnTo>
                  <a:lnTo>
                    <a:pt x="9" y="5158"/>
                  </a:lnTo>
                  <a:lnTo>
                    <a:pt x="0" y="4904"/>
                  </a:lnTo>
                  <a:lnTo>
                    <a:pt x="0" y="4904"/>
                  </a:lnTo>
                  <a:lnTo>
                    <a:pt x="9" y="4659"/>
                  </a:lnTo>
                  <a:lnTo>
                    <a:pt x="26" y="4405"/>
                  </a:lnTo>
                  <a:lnTo>
                    <a:pt x="60" y="4159"/>
                  </a:lnTo>
                  <a:lnTo>
                    <a:pt x="102" y="3922"/>
                  </a:lnTo>
                  <a:lnTo>
                    <a:pt x="153" y="3685"/>
                  </a:lnTo>
                  <a:lnTo>
                    <a:pt x="220" y="3448"/>
                  </a:lnTo>
                  <a:lnTo>
                    <a:pt x="297" y="3219"/>
                  </a:lnTo>
                  <a:lnTo>
                    <a:pt x="381" y="2999"/>
                  </a:lnTo>
                  <a:lnTo>
                    <a:pt x="483" y="2779"/>
                  </a:lnTo>
                  <a:lnTo>
                    <a:pt x="593" y="2567"/>
                  </a:lnTo>
                  <a:lnTo>
                    <a:pt x="712" y="2364"/>
                  </a:lnTo>
                  <a:lnTo>
                    <a:pt x="839" y="2169"/>
                  </a:lnTo>
                  <a:lnTo>
                    <a:pt x="974" y="1974"/>
                  </a:lnTo>
                  <a:lnTo>
                    <a:pt x="1118" y="1788"/>
                  </a:lnTo>
                  <a:lnTo>
                    <a:pt x="1271" y="1610"/>
                  </a:lnTo>
                  <a:lnTo>
                    <a:pt x="1440" y="1440"/>
                  </a:lnTo>
                  <a:lnTo>
                    <a:pt x="1609" y="1279"/>
                  </a:lnTo>
                  <a:lnTo>
                    <a:pt x="1787" y="1119"/>
                  </a:lnTo>
                  <a:lnTo>
                    <a:pt x="1974" y="975"/>
                  </a:lnTo>
                  <a:lnTo>
                    <a:pt x="2160" y="839"/>
                  </a:lnTo>
                  <a:lnTo>
                    <a:pt x="2363" y="712"/>
                  </a:lnTo>
                  <a:lnTo>
                    <a:pt x="2566" y="593"/>
                  </a:lnTo>
                  <a:lnTo>
                    <a:pt x="2778" y="483"/>
                  </a:lnTo>
                  <a:lnTo>
                    <a:pt x="2998" y="390"/>
                  </a:lnTo>
                  <a:lnTo>
                    <a:pt x="3219" y="297"/>
                  </a:lnTo>
                  <a:lnTo>
                    <a:pt x="3447" y="221"/>
                  </a:lnTo>
                  <a:lnTo>
                    <a:pt x="3676" y="153"/>
                  </a:lnTo>
                  <a:lnTo>
                    <a:pt x="3913" y="102"/>
                  </a:lnTo>
                  <a:lnTo>
                    <a:pt x="4159" y="60"/>
                  </a:lnTo>
                  <a:lnTo>
                    <a:pt x="4404" y="26"/>
                  </a:lnTo>
                  <a:lnTo>
                    <a:pt x="4650" y="9"/>
                  </a:lnTo>
                  <a:lnTo>
                    <a:pt x="4904" y="1"/>
                  </a:lnTo>
                  <a:lnTo>
                    <a:pt x="4904" y="1"/>
                  </a:lnTo>
                  <a:lnTo>
                    <a:pt x="5158" y="9"/>
                  </a:lnTo>
                  <a:lnTo>
                    <a:pt x="5404" y="26"/>
                  </a:lnTo>
                  <a:lnTo>
                    <a:pt x="5649" y="60"/>
                  </a:lnTo>
                  <a:lnTo>
                    <a:pt x="5895" y="102"/>
                  </a:lnTo>
                  <a:lnTo>
                    <a:pt x="6132" y="153"/>
                  </a:lnTo>
                  <a:lnTo>
                    <a:pt x="6361" y="221"/>
                  </a:lnTo>
                  <a:lnTo>
                    <a:pt x="6589" y="297"/>
                  </a:lnTo>
                  <a:lnTo>
                    <a:pt x="6818" y="390"/>
                  </a:lnTo>
                  <a:lnTo>
                    <a:pt x="7030" y="483"/>
                  </a:lnTo>
                  <a:lnTo>
                    <a:pt x="7242" y="593"/>
                  </a:lnTo>
                  <a:lnTo>
                    <a:pt x="7453" y="712"/>
                  </a:lnTo>
                  <a:lnTo>
                    <a:pt x="7648" y="839"/>
                  </a:lnTo>
                  <a:lnTo>
                    <a:pt x="7843" y="975"/>
                  </a:lnTo>
                  <a:lnTo>
                    <a:pt x="8029" y="1119"/>
                  </a:lnTo>
                  <a:lnTo>
                    <a:pt x="8207" y="1279"/>
                  </a:lnTo>
                  <a:lnTo>
                    <a:pt x="8376" y="1440"/>
                  </a:lnTo>
                  <a:lnTo>
                    <a:pt x="8537" y="1610"/>
                  </a:lnTo>
                  <a:lnTo>
                    <a:pt x="8690" y="1788"/>
                  </a:lnTo>
                  <a:lnTo>
                    <a:pt x="8834" y="1974"/>
                  </a:lnTo>
                  <a:lnTo>
                    <a:pt x="8978" y="2169"/>
                  </a:lnTo>
                  <a:lnTo>
                    <a:pt x="9105" y="2364"/>
                  </a:lnTo>
                  <a:lnTo>
                    <a:pt x="9223" y="2567"/>
                  </a:lnTo>
                  <a:lnTo>
                    <a:pt x="9325" y="2779"/>
                  </a:lnTo>
                  <a:lnTo>
                    <a:pt x="9427" y="2999"/>
                  </a:lnTo>
                  <a:lnTo>
                    <a:pt x="9511" y="3219"/>
                  </a:lnTo>
                  <a:lnTo>
                    <a:pt x="9588" y="3448"/>
                  </a:lnTo>
                  <a:lnTo>
                    <a:pt x="9655" y="3685"/>
                  </a:lnTo>
                  <a:lnTo>
                    <a:pt x="9715" y="3922"/>
                  </a:lnTo>
                  <a:lnTo>
                    <a:pt x="9757" y="4159"/>
                  </a:lnTo>
                  <a:lnTo>
                    <a:pt x="9782" y="4405"/>
                  </a:lnTo>
                  <a:lnTo>
                    <a:pt x="9808" y="4659"/>
                  </a:lnTo>
                  <a:lnTo>
                    <a:pt x="9808" y="4904"/>
                  </a:lnTo>
                  <a:lnTo>
                    <a:pt x="9808" y="490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3114550" y="-3382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978825" y="-563975"/>
              <a:ext cx="26500" cy="72000"/>
            </a:xfrm>
            <a:custGeom>
              <a:rect b="b" l="l" r="r" t="t"/>
              <a:pathLst>
                <a:path extrusionOk="0" h="2880" w="1060">
                  <a:moveTo>
                    <a:pt x="475" y="0"/>
                  </a:move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2978825"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lnTo>
                    <a:pt x="526" y="0"/>
                  </a:lnTo>
                  <a:lnTo>
                    <a:pt x="526" y="0"/>
                  </a:lnTo>
                  <a:lnTo>
                    <a:pt x="475" y="0"/>
                  </a:ln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26" y="288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991975" y="-49200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3145900" y="-351400"/>
              <a:ext cx="72000" cy="26475"/>
            </a:xfrm>
            <a:custGeom>
              <a:rect b="b" l="l" r="r" t="t"/>
              <a:pathLst>
                <a:path extrusionOk="0" h="1059" w="2880">
                  <a:moveTo>
                    <a:pt x="475" y="0"/>
                  </a:move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3145900" y="-351400"/>
              <a:ext cx="72000" cy="26475"/>
            </a:xfrm>
            <a:custGeom>
              <a:rect b="b" l="l" r="r" t="t"/>
              <a:pathLst>
                <a:path extrusionOk="0" fill="none" h="1059" w="2880">
                  <a:moveTo>
                    <a:pt x="2355" y="0"/>
                  </a:moveTo>
                  <a:lnTo>
                    <a:pt x="525" y="0"/>
                  </a:lnTo>
                  <a:lnTo>
                    <a:pt x="525" y="0"/>
                  </a:lnTo>
                  <a:lnTo>
                    <a:pt x="475" y="0"/>
                  </a:ln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525" y="1059"/>
                  </a:lnTo>
                  <a:lnTo>
                    <a:pt x="2355" y="1059"/>
                  </a:lnTo>
                  <a:lnTo>
                    <a:pt x="235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lnTo>
                    <a:pt x="2355" y="0"/>
                  </a:lnTo>
                  <a:lnTo>
                    <a:pt x="2355"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3204750" y="-3514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2978825" y="-184350"/>
              <a:ext cx="26500" cy="72025"/>
            </a:xfrm>
            <a:custGeom>
              <a:rect b="b" l="l" r="r" t="t"/>
              <a:pathLst>
                <a:path extrusionOk="0" h="2881" w="1060">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2978825" y="-184350"/>
              <a:ext cx="26500" cy="72025"/>
            </a:xfrm>
            <a:custGeom>
              <a:rect b="b" l="l" r="r" t="t"/>
              <a:pathLst>
                <a:path extrusionOk="0" fill="none" h="2881" w="1060">
                  <a:moveTo>
                    <a:pt x="526" y="1"/>
                  </a:move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26" y="2880"/>
                  </a:lnTo>
                  <a:lnTo>
                    <a:pt x="526"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lnTo>
                    <a:pt x="526" y="1"/>
                  </a:lnTo>
                  <a:lnTo>
                    <a:pt x="526"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991975" y="-18435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766050" y="-351400"/>
              <a:ext cx="72000" cy="26475"/>
            </a:xfrm>
            <a:custGeom>
              <a:rect b="b" l="l" r="r" t="t"/>
              <a:pathLst>
                <a:path extrusionOk="0" h="1059" w="2880">
                  <a:moveTo>
                    <a:pt x="474" y="0"/>
                  </a:move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2766050" y="-351400"/>
              <a:ext cx="72000" cy="26475"/>
            </a:xfrm>
            <a:custGeom>
              <a:rect b="b" l="l" r="r" t="t"/>
              <a:pathLst>
                <a:path extrusionOk="0" fill="none" h="1059" w="2880">
                  <a:moveTo>
                    <a:pt x="2880" y="525"/>
                  </a:move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lnTo>
                    <a:pt x="2355" y="0"/>
                  </a:lnTo>
                  <a:lnTo>
                    <a:pt x="534" y="0"/>
                  </a:lnTo>
                  <a:lnTo>
                    <a:pt x="534" y="0"/>
                  </a:lnTo>
                  <a:lnTo>
                    <a:pt x="474" y="0"/>
                  </a:ln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534" y="1059"/>
                  </a:lnTo>
                  <a:lnTo>
                    <a:pt x="2355" y="1059"/>
                  </a:lnTo>
                  <a:lnTo>
                    <a:pt x="2355"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52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2838025" y="-3382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3096975" y="-501725"/>
              <a:ext cx="58675" cy="58675"/>
            </a:xfrm>
            <a:custGeom>
              <a:rect b="b" l="l" r="r" t="t"/>
              <a:pathLst>
                <a:path extrusionOk="0" h="2347" w="2347">
                  <a:moveTo>
                    <a:pt x="1813" y="0"/>
                  </a:moveTo>
                  <a:lnTo>
                    <a:pt x="1712" y="8"/>
                  </a:lnTo>
                  <a:lnTo>
                    <a:pt x="1618" y="34"/>
                  </a:lnTo>
                  <a:lnTo>
                    <a:pt x="1568" y="59"/>
                  </a:lnTo>
                  <a:lnTo>
                    <a:pt x="1525" y="85"/>
                  </a:lnTo>
                  <a:lnTo>
                    <a:pt x="1483" y="119"/>
                  </a:lnTo>
                  <a:lnTo>
                    <a:pt x="1441" y="152"/>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96" y="2227"/>
                  </a:lnTo>
                  <a:lnTo>
                    <a:pt x="238" y="2261"/>
                  </a:lnTo>
                  <a:lnTo>
                    <a:pt x="280" y="2287"/>
                  </a:lnTo>
                  <a:lnTo>
                    <a:pt x="331" y="2304"/>
                  </a:lnTo>
                  <a:lnTo>
                    <a:pt x="424" y="2338"/>
                  </a:lnTo>
                  <a:lnTo>
                    <a:pt x="526" y="2346"/>
                  </a:lnTo>
                  <a:lnTo>
                    <a:pt x="628" y="2338"/>
                  </a:lnTo>
                  <a:lnTo>
                    <a:pt x="729" y="2304"/>
                  </a:lnTo>
                  <a:lnTo>
                    <a:pt x="772" y="2287"/>
                  </a:lnTo>
                  <a:lnTo>
                    <a:pt x="822" y="2261"/>
                  </a:lnTo>
                  <a:lnTo>
                    <a:pt x="865" y="2227"/>
                  </a:lnTo>
                  <a:lnTo>
                    <a:pt x="899" y="2194"/>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52" y="119"/>
                  </a:lnTo>
                  <a:lnTo>
                    <a:pt x="2110" y="85"/>
                  </a:lnTo>
                  <a:lnTo>
                    <a:pt x="2059" y="59"/>
                  </a:lnTo>
                  <a:lnTo>
                    <a:pt x="2017" y="34"/>
                  </a:lnTo>
                  <a:lnTo>
                    <a:pt x="1915" y="8"/>
                  </a:lnTo>
                  <a:lnTo>
                    <a:pt x="18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096975" y="-501725"/>
              <a:ext cx="58675" cy="58675"/>
            </a:xfrm>
            <a:custGeom>
              <a:rect b="b" l="l" r="r" t="t"/>
              <a:pathLst>
                <a:path extrusionOk="0" fill="none" h="2347" w="2347">
                  <a:moveTo>
                    <a:pt x="526" y="2346"/>
                  </a:moveTo>
                  <a:lnTo>
                    <a:pt x="526" y="2346"/>
                  </a:lnTo>
                  <a:lnTo>
                    <a:pt x="628" y="2338"/>
                  </a:lnTo>
                  <a:lnTo>
                    <a:pt x="729" y="2304"/>
                  </a:lnTo>
                  <a:lnTo>
                    <a:pt x="772" y="2287"/>
                  </a:lnTo>
                  <a:lnTo>
                    <a:pt x="822" y="2261"/>
                  </a:lnTo>
                  <a:lnTo>
                    <a:pt x="865" y="2227"/>
                  </a:lnTo>
                  <a:lnTo>
                    <a:pt x="899" y="2194"/>
                  </a:lnTo>
                  <a:lnTo>
                    <a:pt x="2194" y="898"/>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94" y="152"/>
                  </a:lnTo>
                  <a:lnTo>
                    <a:pt x="2152" y="119"/>
                  </a:lnTo>
                  <a:lnTo>
                    <a:pt x="2110" y="85"/>
                  </a:lnTo>
                  <a:lnTo>
                    <a:pt x="2059" y="59"/>
                  </a:lnTo>
                  <a:lnTo>
                    <a:pt x="2017" y="34"/>
                  </a:lnTo>
                  <a:lnTo>
                    <a:pt x="1915" y="8"/>
                  </a:lnTo>
                  <a:lnTo>
                    <a:pt x="1813" y="0"/>
                  </a:lnTo>
                  <a:lnTo>
                    <a:pt x="1712" y="8"/>
                  </a:lnTo>
                  <a:lnTo>
                    <a:pt x="1618" y="34"/>
                  </a:lnTo>
                  <a:lnTo>
                    <a:pt x="1568" y="59"/>
                  </a:lnTo>
                  <a:lnTo>
                    <a:pt x="1525" y="85"/>
                  </a:lnTo>
                  <a:lnTo>
                    <a:pt x="1483" y="119"/>
                  </a:lnTo>
                  <a:lnTo>
                    <a:pt x="1441" y="152"/>
                  </a:lnTo>
                  <a:lnTo>
                    <a:pt x="153" y="1440"/>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53" y="2194"/>
                  </a:lnTo>
                  <a:lnTo>
                    <a:pt x="196" y="2227"/>
                  </a:lnTo>
                  <a:lnTo>
                    <a:pt x="238" y="2261"/>
                  </a:lnTo>
                  <a:lnTo>
                    <a:pt x="280" y="2287"/>
                  </a:lnTo>
                  <a:lnTo>
                    <a:pt x="331" y="2304"/>
                  </a:lnTo>
                  <a:lnTo>
                    <a:pt x="424" y="2338"/>
                  </a:lnTo>
                  <a:lnTo>
                    <a:pt x="526" y="2346"/>
                  </a:lnTo>
                  <a:lnTo>
                    <a:pt x="526" y="234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110100" y="-4430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096975" y="-233250"/>
              <a:ext cx="58675" cy="58675"/>
            </a:xfrm>
            <a:custGeom>
              <a:rect b="b" l="l" r="r" t="t"/>
              <a:pathLst>
                <a:path extrusionOk="0" h="2347" w="2347">
                  <a:moveTo>
                    <a:pt x="526" y="0"/>
                  </a:moveTo>
                  <a:lnTo>
                    <a:pt x="424" y="9"/>
                  </a:lnTo>
                  <a:lnTo>
                    <a:pt x="331" y="43"/>
                  </a:lnTo>
                  <a:lnTo>
                    <a:pt x="280" y="59"/>
                  </a:lnTo>
                  <a:lnTo>
                    <a:pt x="238" y="85"/>
                  </a:lnTo>
                  <a:lnTo>
                    <a:pt x="196" y="119"/>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83" y="2228"/>
                  </a:lnTo>
                  <a:lnTo>
                    <a:pt x="1525" y="2262"/>
                  </a:lnTo>
                  <a:lnTo>
                    <a:pt x="1568" y="2287"/>
                  </a:lnTo>
                  <a:lnTo>
                    <a:pt x="1618" y="2312"/>
                  </a:lnTo>
                  <a:lnTo>
                    <a:pt x="1712" y="2338"/>
                  </a:lnTo>
                  <a:lnTo>
                    <a:pt x="1813" y="2346"/>
                  </a:lnTo>
                  <a:lnTo>
                    <a:pt x="1915" y="2338"/>
                  </a:lnTo>
                  <a:lnTo>
                    <a:pt x="2017" y="2312"/>
                  </a:lnTo>
                  <a:lnTo>
                    <a:pt x="2059" y="2287"/>
                  </a:lnTo>
                  <a:lnTo>
                    <a:pt x="2110" y="2262"/>
                  </a:lnTo>
                  <a:lnTo>
                    <a:pt x="2152" y="2228"/>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lnTo>
                    <a:pt x="865" y="119"/>
                  </a:lnTo>
                  <a:lnTo>
                    <a:pt x="822" y="85"/>
                  </a:lnTo>
                  <a:lnTo>
                    <a:pt x="772" y="59"/>
                  </a:lnTo>
                  <a:lnTo>
                    <a:pt x="729" y="43"/>
                  </a:lnTo>
                  <a:lnTo>
                    <a:pt x="628" y="9"/>
                  </a:lnTo>
                  <a:lnTo>
                    <a:pt x="5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096975" y="-233250"/>
              <a:ext cx="58675" cy="58675"/>
            </a:xfrm>
            <a:custGeom>
              <a:rect b="b" l="l" r="r" t="t"/>
              <a:pathLst>
                <a:path extrusionOk="0" fill="none" h="2347" w="2347">
                  <a:moveTo>
                    <a:pt x="899" y="153"/>
                  </a:moveTo>
                  <a:lnTo>
                    <a:pt x="899" y="153"/>
                  </a:lnTo>
                  <a:lnTo>
                    <a:pt x="865" y="119"/>
                  </a:lnTo>
                  <a:lnTo>
                    <a:pt x="822" y="85"/>
                  </a:lnTo>
                  <a:lnTo>
                    <a:pt x="772" y="59"/>
                  </a:lnTo>
                  <a:lnTo>
                    <a:pt x="729" y="43"/>
                  </a:lnTo>
                  <a:lnTo>
                    <a:pt x="628" y="9"/>
                  </a:lnTo>
                  <a:lnTo>
                    <a:pt x="526" y="0"/>
                  </a:lnTo>
                  <a:lnTo>
                    <a:pt x="424" y="9"/>
                  </a:lnTo>
                  <a:lnTo>
                    <a:pt x="331" y="43"/>
                  </a:lnTo>
                  <a:lnTo>
                    <a:pt x="280" y="59"/>
                  </a:lnTo>
                  <a:lnTo>
                    <a:pt x="238" y="85"/>
                  </a:lnTo>
                  <a:lnTo>
                    <a:pt x="196" y="119"/>
                  </a:lnTo>
                  <a:lnTo>
                    <a:pt x="153" y="153"/>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41" y="2194"/>
                  </a:lnTo>
                  <a:lnTo>
                    <a:pt x="1483" y="2228"/>
                  </a:lnTo>
                  <a:lnTo>
                    <a:pt x="1525" y="2262"/>
                  </a:lnTo>
                  <a:lnTo>
                    <a:pt x="1568" y="2287"/>
                  </a:lnTo>
                  <a:lnTo>
                    <a:pt x="1618" y="2312"/>
                  </a:lnTo>
                  <a:lnTo>
                    <a:pt x="1712" y="2338"/>
                  </a:lnTo>
                  <a:lnTo>
                    <a:pt x="1813" y="2346"/>
                  </a:lnTo>
                  <a:lnTo>
                    <a:pt x="1813" y="2346"/>
                  </a:lnTo>
                  <a:lnTo>
                    <a:pt x="1915" y="2338"/>
                  </a:lnTo>
                  <a:lnTo>
                    <a:pt x="2017" y="2312"/>
                  </a:lnTo>
                  <a:lnTo>
                    <a:pt x="2059" y="2287"/>
                  </a:lnTo>
                  <a:lnTo>
                    <a:pt x="2110" y="2262"/>
                  </a:lnTo>
                  <a:lnTo>
                    <a:pt x="2152" y="2228"/>
                  </a:lnTo>
                  <a:lnTo>
                    <a:pt x="2194" y="2194"/>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119425" y="-229450"/>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2828300" y="-233250"/>
              <a:ext cx="58875" cy="58675"/>
            </a:xfrm>
            <a:custGeom>
              <a:rect b="b" l="l" r="r" t="t"/>
              <a:pathLst>
                <a:path extrusionOk="0" h="2347" w="2355">
                  <a:moveTo>
                    <a:pt x="1821" y="0"/>
                  </a:moveTo>
                  <a:lnTo>
                    <a:pt x="1719" y="9"/>
                  </a:lnTo>
                  <a:lnTo>
                    <a:pt x="1626" y="43"/>
                  </a:lnTo>
                  <a:lnTo>
                    <a:pt x="1576" y="59"/>
                  </a:lnTo>
                  <a:lnTo>
                    <a:pt x="1533" y="85"/>
                  </a:lnTo>
                  <a:lnTo>
                    <a:pt x="1491" y="119"/>
                  </a:lnTo>
                  <a:lnTo>
                    <a:pt x="1448" y="153"/>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95" y="2228"/>
                  </a:lnTo>
                  <a:lnTo>
                    <a:pt x="246" y="2262"/>
                  </a:lnTo>
                  <a:lnTo>
                    <a:pt x="288" y="2287"/>
                  </a:lnTo>
                  <a:lnTo>
                    <a:pt x="331" y="2312"/>
                  </a:lnTo>
                  <a:lnTo>
                    <a:pt x="432" y="2338"/>
                  </a:lnTo>
                  <a:lnTo>
                    <a:pt x="534" y="2346"/>
                  </a:lnTo>
                  <a:lnTo>
                    <a:pt x="635" y="2338"/>
                  </a:lnTo>
                  <a:lnTo>
                    <a:pt x="729" y="2312"/>
                  </a:lnTo>
                  <a:lnTo>
                    <a:pt x="779" y="2287"/>
                  </a:lnTo>
                  <a:lnTo>
                    <a:pt x="822" y="2262"/>
                  </a:lnTo>
                  <a:lnTo>
                    <a:pt x="864" y="2228"/>
                  </a:lnTo>
                  <a:lnTo>
                    <a:pt x="906" y="2194"/>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60" y="119"/>
                  </a:lnTo>
                  <a:lnTo>
                    <a:pt x="2118" y="85"/>
                  </a:lnTo>
                  <a:lnTo>
                    <a:pt x="2067" y="59"/>
                  </a:lnTo>
                  <a:lnTo>
                    <a:pt x="2024" y="43"/>
                  </a:lnTo>
                  <a:lnTo>
                    <a:pt x="1923" y="9"/>
                  </a:lnTo>
                  <a:lnTo>
                    <a:pt x="1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2828300" y="-233250"/>
              <a:ext cx="58875" cy="58675"/>
            </a:xfrm>
            <a:custGeom>
              <a:rect b="b" l="l" r="r" t="t"/>
              <a:pathLst>
                <a:path extrusionOk="0" fill="none" h="2347" w="2355">
                  <a:moveTo>
                    <a:pt x="1448" y="153"/>
                  </a:moveTo>
                  <a:lnTo>
                    <a:pt x="161" y="1448"/>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61" y="2194"/>
                  </a:lnTo>
                  <a:lnTo>
                    <a:pt x="195" y="2228"/>
                  </a:lnTo>
                  <a:lnTo>
                    <a:pt x="246" y="2262"/>
                  </a:lnTo>
                  <a:lnTo>
                    <a:pt x="288" y="2287"/>
                  </a:lnTo>
                  <a:lnTo>
                    <a:pt x="331" y="2312"/>
                  </a:lnTo>
                  <a:lnTo>
                    <a:pt x="432" y="2338"/>
                  </a:lnTo>
                  <a:lnTo>
                    <a:pt x="534" y="2346"/>
                  </a:lnTo>
                  <a:lnTo>
                    <a:pt x="534" y="2346"/>
                  </a:lnTo>
                  <a:lnTo>
                    <a:pt x="635" y="2338"/>
                  </a:lnTo>
                  <a:lnTo>
                    <a:pt x="729" y="2312"/>
                  </a:lnTo>
                  <a:lnTo>
                    <a:pt x="779" y="2287"/>
                  </a:lnTo>
                  <a:lnTo>
                    <a:pt x="822" y="2262"/>
                  </a:lnTo>
                  <a:lnTo>
                    <a:pt x="864" y="2228"/>
                  </a:lnTo>
                  <a:lnTo>
                    <a:pt x="906" y="2194"/>
                  </a:lnTo>
                  <a:lnTo>
                    <a:pt x="2194" y="906"/>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94" y="153"/>
                  </a:lnTo>
                  <a:lnTo>
                    <a:pt x="2160" y="119"/>
                  </a:lnTo>
                  <a:lnTo>
                    <a:pt x="2118" y="85"/>
                  </a:lnTo>
                  <a:lnTo>
                    <a:pt x="2067" y="59"/>
                  </a:lnTo>
                  <a:lnTo>
                    <a:pt x="2024" y="43"/>
                  </a:lnTo>
                  <a:lnTo>
                    <a:pt x="1923" y="9"/>
                  </a:lnTo>
                  <a:lnTo>
                    <a:pt x="1821" y="0"/>
                  </a:lnTo>
                  <a:lnTo>
                    <a:pt x="1719" y="9"/>
                  </a:lnTo>
                  <a:lnTo>
                    <a:pt x="1626" y="43"/>
                  </a:lnTo>
                  <a:lnTo>
                    <a:pt x="1576" y="59"/>
                  </a:lnTo>
                  <a:lnTo>
                    <a:pt x="1533" y="85"/>
                  </a:lnTo>
                  <a:lnTo>
                    <a:pt x="1491" y="119"/>
                  </a:lnTo>
                  <a:lnTo>
                    <a:pt x="1448" y="153"/>
                  </a:lnTo>
                  <a:lnTo>
                    <a:pt x="1448" y="15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2864500" y="-22945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2828300" y="-501725"/>
              <a:ext cx="58875" cy="58675"/>
            </a:xfrm>
            <a:custGeom>
              <a:rect b="b" l="l" r="r" t="t"/>
              <a:pathLst>
                <a:path extrusionOk="0" h="2347" w="2355">
                  <a:moveTo>
                    <a:pt x="534" y="0"/>
                  </a:moveTo>
                  <a:lnTo>
                    <a:pt x="432" y="8"/>
                  </a:lnTo>
                  <a:lnTo>
                    <a:pt x="331" y="34"/>
                  </a:lnTo>
                  <a:lnTo>
                    <a:pt x="288" y="59"/>
                  </a:lnTo>
                  <a:lnTo>
                    <a:pt x="246" y="85"/>
                  </a:lnTo>
                  <a:lnTo>
                    <a:pt x="195" y="119"/>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lnTo>
                    <a:pt x="1491" y="2227"/>
                  </a:lnTo>
                  <a:lnTo>
                    <a:pt x="1533" y="2261"/>
                  </a:lnTo>
                  <a:lnTo>
                    <a:pt x="1576" y="2287"/>
                  </a:lnTo>
                  <a:lnTo>
                    <a:pt x="1626" y="2304"/>
                  </a:lnTo>
                  <a:lnTo>
                    <a:pt x="1719" y="2338"/>
                  </a:lnTo>
                  <a:lnTo>
                    <a:pt x="1821" y="2346"/>
                  </a:lnTo>
                  <a:lnTo>
                    <a:pt x="1923" y="2338"/>
                  </a:lnTo>
                  <a:lnTo>
                    <a:pt x="2024" y="2304"/>
                  </a:lnTo>
                  <a:lnTo>
                    <a:pt x="2067" y="2287"/>
                  </a:lnTo>
                  <a:lnTo>
                    <a:pt x="2118" y="2261"/>
                  </a:lnTo>
                  <a:lnTo>
                    <a:pt x="2160" y="2227"/>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864" y="119"/>
                  </a:lnTo>
                  <a:lnTo>
                    <a:pt x="822" y="85"/>
                  </a:lnTo>
                  <a:lnTo>
                    <a:pt x="779" y="59"/>
                  </a:lnTo>
                  <a:lnTo>
                    <a:pt x="729" y="34"/>
                  </a:lnTo>
                  <a:lnTo>
                    <a:pt x="635" y="8"/>
                  </a:lnTo>
                  <a:lnTo>
                    <a:pt x="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2828300" y="-501725"/>
              <a:ext cx="58875" cy="58675"/>
            </a:xfrm>
            <a:custGeom>
              <a:rect b="b" l="l" r="r" t="t"/>
              <a:pathLst>
                <a:path extrusionOk="0" fill="none" h="2347" w="2355">
                  <a:moveTo>
                    <a:pt x="1448" y="2194"/>
                  </a:moveTo>
                  <a:lnTo>
                    <a:pt x="1448" y="2194"/>
                  </a:lnTo>
                  <a:lnTo>
                    <a:pt x="1491" y="2227"/>
                  </a:lnTo>
                  <a:lnTo>
                    <a:pt x="1533" y="2261"/>
                  </a:lnTo>
                  <a:lnTo>
                    <a:pt x="1576" y="2287"/>
                  </a:lnTo>
                  <a:lnTo>
                    <a:pt x="1626" y="2304"/>
                  </a:lnTo>
                  <a:lnTo>
                    <a:pt x="1719" y="2338"/>
                  </a:lnTo>
                  <a:lnTo>
                    <a:pt x="1821" y="2346"/>
                  </a:lnTo>
                  <a:lnTo>
                    <a:pt x="1821" y="2346"/>
                  </a:lnTo>
                  <a:lnTo>
                    <a:pt x="1923" y="2338"/>
                  </a:lnTo>
                  <a:lnTo>
                    <a:pt x="2024" y="2304"/>
                  </a:lnTo>
                  <a:lnTo>
                    <a:pt x="2067" y="2287"/>
                  </a:lnTo>
                  <a:lnTo>
                    <a:pt x="2118" y="2261"/>
                  </a:lnTo>
                  <a:lnTo>
                    <a:pt x="2160" y="2227"/>
                  </a:lnTo>
                  <a:lnTo>
                    <a:pt x="2194" y="2194"/>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906" y="152"/>
                  </a:lnTo>
                  <a:lnTo>
                    <a:pt x="864" y="119"/>
                  </a:lnTo>
                  <a:lnTo>
                    <a:pt x="822" y="85"/>
                  </a:lnTo>
                  <a:lnTo>
                    <a:pt x="779" y="59"/>
                  </a:lnTo>
                  <a:lnTo>
                    <a:pt x="729" y="34"/>
                  </a:lnTo>
                  <a:lnTo>
                    <a:pt x="635" y="8"/>
                  </a:lnTo>
                  <a:lnTo>
                    <a:pt x="534" y="0"/>
                  </a:lnTo>
                  <a:lnTo>
                    <a:pt x="432" y="8"/>
                  </a:lnTo>
                  <a:lnTo>
                    <a:pt x="331" y="34"/>
                  </a:lnTo>
                  <a:lnTo>
                    <a:pt x="288" y="59"/>
                  </a:lnTo>
                  <a:lnTo>
                    <a:pt x="246" y="85"/>
                  </a:lnTo>
                  <a:lnTo>
                    <a:pt x="195" y="119"/>
                  </a:lnTo>
                  <a:lnTo>
                    <a:pt x="161" y="152"/>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2864500" y="-44690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3042775" y="-547900"/>
              <a:ext cx="44075" cy="68625"/>
            </a:xfrm>
            <a:custGeom>
              <a:rect b="b" l="l" r="r" t="t"/>
              <a:pathLst>
                <a:path extrusionOk="0" h="2745" w="1763">
                  <a:moveTo>
                    <a:pt x="1229" y="1"/>
                  </a:moveTo>
                  <a:lnTo>
                    <a:pt x="1127" y="18"/>
                  </a:lnTo>
                  <a:lnTo>
                    <a:pt x="1034" y="43"/>
                  </a:lnTo>
                  <a:lnTo>
                    <a:pt x="941" y="94"/>
                  </a:lnTo>
                  <a:lnTo>
                    <a:pt x="865" y="153"/>
                  </a:lnTo>
                  <a:lnTo>
                    <a:pt x="831" y="195"/>
                  </a:lnTo>
                  <a:lnTo>
                    <a:pt x="797" y="238"/>
                  </a:lnTo>
                  <a:lnTo>
                    <a:pt x="771" y="280"/>
                  </a:lnTo>
                  <a:lnTo>
                    <a:pt x="746" y="331"/>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82" y="2728"/>
                  </a:lnTo>
                  <a:lnTo>
                    <a:pt x="433" y="2736"/>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390" y="26"/>
                  </a:lnTo>
                  <a:lnTo>
                    <a:pt x="1339" y="18"/>
                  </a:lnTo>
                  <a:lnTo>
                    <a:pt x="1280" y="9"/>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3042775" y="-547900"/>
              <a:ext cx="44075" cy="68625"/>
            </a:xfrm>
            <a:custGeom>
              <a:rect b="b" l="l" r="r" t="t"/>
              <a:pathLst>
                <a:path extrusionOk="0" fill="none" h="2745" w="1763">
                  <a:moveTo>
                    <a:pt x="331" y="2702"/>
                  </a:moveTo>
                  <a:lnTo>
                    <a:pt x="331" y="2702"/>
                  </a:lnTo>
                  <a:lnTo>
                    <a:pt x="382" y="2728"/>
                  </a:lnTo>
                  <a:lnTo>
                    <a:pt x="433" y="2736"/>
                  </a:lnTo>
                  <a:lnTo>
                    <a:pt x="534" y="2745"/>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440" y="43"/>
                  </a:lnTo>
                  <a:lnTo>
                    <a:pt x="1390" y="26"/>
                  </a:lnTo>
                  <a:lnTo>
                    <a:pt x="1339" y="18"/>
                  </a:lnTo>
                  <a:lnTo>
                    <a:pt x="1280" y="9"/>
                  </a:lnTo>
                  <a:lnTo>
                    <a:pt x="1229" y="1"/>
                  </a:lnTo>
                  <a:lnTo>
                    <a:pt x="1127" y="18"/>
                  </a:lnTo>
                  <a:lnTo>
                    <a:pt x="1034" y="43"/>
                  </a:lnTo>
                  <a:lnTo>
                    <a:pt x="941" y="94"/>
                  </a:lnTo>
                  <a:lnTo>
                    <a:pt x="865" y="153"/>
                  </a:lnTo>
                  <a:lnTo>
                    <a:pt x="831" y="195"/>
                  </a:lnTo>
                  <a:lnTo>
                    <a:pt x="797" y="238"/>
                  </a:lnTo>
                  <a:lnTo>
                    <a:pt x="771" y="280"/>
                  </a:lnTo>
                  <a:lnTo>
                    <a:pt x="746" y="331"/>
                  </a:lnTo>
                  <a:lnTo>
                    <a:pt x="43" y="2016"/>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31" y="270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3051025" y="-4803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3132975" y="-287250"/>
              <a:ext cx="68625" cy="43850"/>
            </a:xfrm>
            <a:custGeom>
              <a:rect b="b" l="l" r="r" t="t"/>
              <a:pathLst>
                <a:path extrusionOk="0" h="1754" w="2745">
                  <a:moveTo>
                    <a:pt x="534" y="1"/>
                  </a:moveTo>
                  <a:lnTo>
                    <a:pt x="433" y="9"/>
                  </a:lnTo>
                  <a:lnTo>
                    <a:pt x="331" y="43"/>
                  </a:lnTo>
                  <a:lnTo>
                    <a:pt x="238" y="85"/>
                  </a:lnTo>
                  <a:lnTo>
                    <a:pt x="162" y="153"/>
                  </a:lnTo>
                  <a:lnTo>
                    <a:pt x="128" y="187"/>
                  </a:lnTo>
                  <a:lnTo>
                    <a:pt x="94" y="229"/>
                  </a:lnTo>
                  <a:lnTo>
                    <a:pt x="68" y="280"/>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67" y="1737"/>
                  </a:lnTo>
                  <a:lnTo>
                    <a:pt x="2118" y="1745"/>
                  </a:lnTo>
                  <a:lnTo>
                    <a:pt x="2220" y="1754"/>
                  </a:lnTo>
                  <a:lnTo>
                    <a:pt x="2296" y="1754"/>
                  </a:lnTo>
                  <a:lnTo>
                    <a:pt x="2372" y="1737"/>
                  </a:lnTo>
                  <a:lnTo>
                    <a:pt x="2440" y="1711"/>
                  </a:lnTo>
                  <a:lnTo>
                    <a:pt x="2508" y="1669"/>
                  </a:lnTo>
                  <a:lnTo>
                    <a:pt x="2567" y="1627"/>
                  </a:lnTo>
                  <a:lnTo>
                    <a:pt x="2626" y="1567"/>
                  </a:lnTo>
                  <a:lnTo>
                    <a:pt x="2668" y="1500"/>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737" y="43"/>
                  </a:lnTo>
                  <a:lnTo>
                    <a:pt x="687" y="17"/>
                  </a:lnTo>
                  <a:lnTo>
                    <a:pt x="636" y="9"/>
                  </a:lnTo>
                  <a:lnTo>
                    <a:pt x="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3132975" y="-287250"/>
              <a:ext cx="68625" cy="43850"/>
            </a:xfrm>
            <a:custGeom>
              <a:rect b="b" l="l" r="r" t="t"/>
              <a:pathLst>
                <a:path extrusionOk="0" fill="none" h="1754" w="2745">
                  <a:moveTo>
                    <a:pt x="2423" y="737"/>
                  </a:moveTo>
                  <a:lnTo>
                    <a:pt x="737" y="43"/>
                  </a:lnTo>
                  <a:lnTo>
                    <a:pt x="737" y="43"/>
                  </a:lnTo>
                  <a:lnTo>
                    <a:pt x="687" y="17"/>
                  </a:lnTo>
                  <a:lnTo>
                    <a:pt x="636" y="9"/>
                  </a:lnTo>
                  <a:lnTo>
                    <a:pt x="585" y="1"/>
                  </a:lnTo>
                  <a:lnTo>
                    <a:pt x="534" y="1"/>
                  </a:lnTo>
                  <a:lnTo>
                    <a:pt x="433" y="9"/>
                  </a:lnTo>
                  <a:lnTo>
                    <a:pt x="331" y="43"/>
                  </a:lnTo>
                  <a:lnTo>
                    <a:pt x="238" y="85"/>
                  </a:lnTo>
                  <a:lnTo>
                    <a:pt x="162" y="153"/>
                  </a:lnTo>
                  <a:lnTo>
                    <a:pt x="128" y="187"/>
                  </a:lnTo>
                  <a:lnTo>
                    <a:pt x="94" y="229"/>
                  </a:lnTo>
                  <a:lnTo>
                    <a:pt x="68" y="280"/>
                  </a:lnTo>
                  <a:lnTo>
                    <a:pt x="43" y="322"/>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16" y="1720"/>
                  </a:lnTo>
                  <a:lnTo>
                    <a:pt x="2067" y="1737"/>
                  </a:lnTo>
                  <a:lnTo>
                    <a:pt x="2118" y="1745"/>
                  </a:lnTo>
                  <a:lnTo>
                    <a:pt x="2220" y="1754"/>
                  </a:lnTo>
                  <a:lnTo>
                    <a:pt x="2220" y="1754"/>
                  </a:lnTo>
                  <a:lnTo>
                    <a:pt x="2296" y="1754"/>
                  </a:lnTo>
                  <a:lnTo>
                    <a:pt x="2372" y="1737"/>
                  </a:lnTo>
                  <a:lnTo>
                    <a:pt x="2440" y="1711"/>
                  </a:lnTo>
                  <a:lnTo>
                    <a:pt x="2508" y="1669"/>
                  </a:lnTo>
                  <a:lnTo>
                    <a:pt x="2567" y="1627"/>
                  </a:lnTo>
                  <a:lnTo>
                    <a:pt x="2626" y="1567"/>
                  </a:lnTo>
                  <a:lnTo>
                    <a:pt x="2668" y="1500"/>
                  </a:lnTo>
                  <a:lnTo>
                    <a:pt x="2702" y="1432"/>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2423" y="737"/>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3193525" y="-26882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897100" y="-197050"/>
              <a:ext cx="44075" cy="68625"/>
            </a:xfrm>
            <a:custGeom>
              <a:rect b="b" l="l" r="r" t="t"/>
              <a:pathLst>
                <a:path extrusionOk="0" h="2745" w="1763">
                  <a:moveTo>
                    <a:pt x="1229" y="0"/>
                  </a:moveTo>
                  <a:lnTo>
                    <a:pt x="1127" y="9"/>
                  </a:lnTo>
                  <a:lnTo>
                    <a:pt x="1026" y="34"/>
                  </a:lnTo>
                  <a:lnTo>
                    <a:pt x="941" y="85"/>
                  </a:lnTo>
                  <a:lnTo>
                    <a:pt x="856" y="153"/>
                  </a:lnTo>
                  <a:lnTo>
                    <a:pt x="822" y="187"/>
                  </a:lnTo>
                  <a:lnTo>
                    <a:pt x="797" y="229"/>
                  </a:lnTo>
                  <a:lnTo>
                    <a:pt x="763" y="271"/>
                  </a:lnTo>
                  <a:lnTo>
                    <a:pt x="746" y="322"/>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82" y="2719"/>
                  </a:lnTo>
                  <a:lnTo>
                    <a:pt x="433" y="2728"/>
                  </a:lnTo>
                  <a:lnTo>
                    <a:pt x="484" y="2736"/>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381" y="17"/>
                  </a:lnTo>
                  <a:lnTo>
                    <a:pt x="1330" y="9"/>
                  </a:lnTo>
                  <a:lnTo>
                    <a:pt x="1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2897100" y="-197050"/>
              <a:ext cx="44075" cy="68625"/>
            </a:xfrm>
            <a:custGeom>
              <a:rect b="b" l="l" r="r" t="t"/>
              <a:pathLst>
                <a:path extrusionOk="0" fill="none" h="2745" w="1763">
                  <a:moveTo>
                    <a:pt x="1432" y="34"/>
                  </a:moveTo>
                  <a:lnTo>
                    <a:pt x="1432" y="34"/>
                  </a:lnTo>
                  <a:lnTo>
                    <a:pt x="1381" y="17"/>
                  </a:lnTo>
                  <a:lnTo>
                    <a:pt x="1330" y="9"/>
                  </a:lnTo>
                  <a:lnTo>
                    <a:pt x="1280" y="0"/>
                  </a:lnTo>
                  <a:lnTo>
                    <a:pt x="1229" y="0"/>
                  </a:lnTo>
                  <a:lnTo>
                    <a:pt x="1127" y="9"/>
                  </a:lnTo>
                  <a:lnTo>
                    <a:pt x="1026" y="34"/>
                  </a:lnTo>
                  <a:lnTo>
                    <a:pt x="941" y="85"/>
                  </a:lnTo>
                  <a:lnTo>
                    <a:pt x="856" y="153"/>
                  </a:lnTo>
                  <a:lnTo>
                    <a:pt x="822" y="187"/>
                  </a:lnTo>
                  <a:lnTo>
                    <a:pt x="797" y="229"/>
                  </a:lnTo>
                  <a:lnTo>
                    <a:pt x="763" y="271"/>
                  </a:lnTo>
                  <a:lnTo>
                    <a:pt x="746" y="322"/>
                  </a:lnTo>
                  <a:lnTo>
                    <a:pt x="43" y="2008"/>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31" y="2702"/>
                  </a:lnTo>
                  <a:lnTo>
                    <a:pt x="382" y="2719"/>
                  </a:lnTo>
                  <a:lnTo>
                    <a:pt x="433" y="2728"/>
                  </a:lnTo>
                  <a:lnTo>
                    <a:pt x="484" y="2736"/>
                  </a:lnTo>
                  <a:lnTo>
                    <a:pt x="534" y="2745"/>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432" y="3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2932900" y="-196200"/>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2782350" y="-433125"/>
              <a:ext cx="68625" cy="44050"/>
            </a:xfrm>
            <a:custGeom>
              <a:rect b="b" l="l" r="r" t="t"/>
              <a:pathLst>
                <a:path extrusionOk="0" h="1762" w="2745">
                  <a:moveTo>
                    <a:pt x="525" y="0"/>
                  </a:moveTo>
                  <a:lnTo>
                    <a:pt x="424" y="17"/>
                  </a:lnTo>
                  <a:lnTo>
                    <a:pt x="331" y="42"/>
                  </a:lnTo>
                  <a:lnTo>
                    <a:pt x="237" y="93"/>
                  </a:lnTo>
                  <a:lnTo>
                    <a:pt x="161" y="153"/>
                  </a:lnTo>
                  <a:lnTo>
                    <a:pt x="127" y="195"/>
                  </a:lnTo>
                  <a:lnTo>
                    <a:pt x="94" y="237"/>
                  </a:lnTo>
                  <a:lnTo>
                    <a:pt x="68" y="28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2008" y="1719"/>
                  </a:lnTo>
                  <a:lnTo>
                    <a:pt x="2058" y="1736"/>
                  </a:lnTo>
                  <a:lnTo>
                    <a:pt x="2109" y="1753"/>
                  </a:lnTo>
                  <a:lnTo>
                    <a:pt x="2211" y="1762"/>
                  </a:lnTo>
                  <a:lnTo>
                    <a:pt x="2287" y="1753"/>
                  </a:lnTo>
                  <a:lnTo>
                    <a:pt x="2363" y="1736"/>
                  </a:lnTo>
                  <a:lnTo>
                    <a:pt x="2440" y="1711"/>
                  </a:lnTo>
                  <a:lnTo>
                    <a:pt x="2507" y="1677"/>
                  </a:lnTo>
                  <a:lnTo>
                    <a:pt x="2567" y="1626"/>
                  </a:lnTo>
                  <a:lnTo>
                    <a:pt x="2617" y="1575"/>
                  </a:lnTo>
                  <a:lnTo>
                    <a:pt x="2668" y="1508"/>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686" y="26"/>
                  </a:lnTo>
                  <a:lnTo>
                    <a:pt x="636" y="17"/>
                  </a:lnTo>
                  <a:lnTo>
                    <a:pt x="576" y="9"/>
                  </a:lnTo>
                  <a:lnTo>
                    <a:pt x="5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2782350" y="-433125"/>
              <a:ext cx="68625" cy="44050"/>
            </a:xfrm>
            <a:custGeom>
              <a:rect b="b" l="l" r="r" t="t"/>
              <a:pathLst>
                <a:path extrusionOk="0" fill="none" h="1762" w="2745">
                  <a:moveTo>
                    <a:pt x="331" y="1025"/>
                  </a:moveTo>
                  <a:lnTo>
                    <a:pt x="2008" y="1719"/>
                  </a:lnTo>
                  <a:lnTo>
                    <a:pt x="2008" y="1719"/>
                  </a:lnTo>
                  <a:lnTo>
                    <a:pt x="2058" y="1736"/>
                  </a:lnTo>
                  <a:lnTo>
                    <a:pt x="2109" y="1753"/>
                  </a:lnTo>
                  <a:lnTo>
                    <a:pt x="2211" y="1762"/>
                  </a:lnTo>
                  <a:lnTo>
                    <a:pt x="2211" y="1762"/>
                  </a:lnTo>
                  <a:lnTo>
                    <a:pt x="2287" y="1753"/>
                  </a:lnTo>
                  <a:lnTo>
                    <a:pt x="2363" y="1736"/>
                  </a:lnTo>
                  <a:lnTo>
                    <a:pt x="2440" y="1711"/>
                  </a:lnTo>
                  <a:lnTo>
                    <a:pt x="2507" y="1677"/>
                  </a:lnTo>
                  <a:lnTo>
                    <a:pt x="2567"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737" y="42"/>
                  </a:lnTo>
                  <a:lnTo>
                    <a:pt x="686" y="26"/>
                  </a:lnTo>
                  <a:lnTo>
                    <a:pt x="636" y="17"/>
                  </a:lnTo>
                  <a:lnTo>
                    <a:pt x="576" y="9"/>
                  </a:lnTo>
                  <a:lnTo>
                    <a:pt x="525" y="0"/>
                  </a:lnTo>
                  <a:lnTo>
                    <a:pt x="424" y="17"/>
                  </a:lnTo>
                  <a:lnTo>
                    <a:pt x="331" y="42"/>
                  </a:lnTo>
                  <a:lnTo>
                    <a:pt x="237" y="93"/>
                  </a:lnTo>
                  <a:lnTo>
                    <a:pt x="161" y="153"/>
                  </a:lnTo>
                  <a:lnTo>
                    <a:pt x="127" y="195"/>
                  </a:lnTo>
                  <a:lnTo>
                    <a:pt x="94" y="237"/>
                  </a:lnTo>
                  <a:lnTo>
                    <a:pt x="68" y="280"/>
                  </a:lnTo>
                  <a:lnTo>
                    <a:pt x="43" y="33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331" y="102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2790600" y="-40752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3133200" y="-432500"/>
              <a:ext cx="68625" cy="43850"/>
            </a:xfrm>
            <a:custGeom>
              <a:rect b="b" l="l" r="r" t="t"/>
              <a:pathLst>
                <a:path extrusionOk="0" h="1754" w="2745">
                  <a:moveTo>
                    <a:pt x="2168" y="1"/>
                  </a:moveTo>
                  <a:lnTo>
                    <a:pt x="2117" y="9"/>
                  </a:lnTo>
                  <a:lnTo>
                    <a:pt x="2067" y="17"/>
                  </a:lnTo>
                  <a:lnTo>
                    <a:pt x="2016" y="34"/>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76" y="1500"/>
                  </a:lnTo>
                  <a:lnTo>
                    <a:pt x="127" y="1559"/>
                  </a:lnTo>
                  <a:lnTo>
                    <a:pt x="178" y="1618"/>
                  </a:lnTo>
                  <a:lnTo>
                    <a:pt x="237" y="1669"/>
                  </a:lnTo>
                  <a:lnTo>
                    <a:pt x="305" y="1703"/>
                  </a:lnTo>
                  <a:lnTo>
                    <a:pt x="381" y="1728"/>
                  </a:lnTo>
                  <a:lnTo>
                    <a:pt x="457" y="1745"/>
                  </a:lnTo>
                  <a:lnTo>
                    <a:pt x="534" y="1754"/>
                  </a:lnTo>
                  <a:lnTo>
                    <a:pt x="635" y="1745"/>
                  </a:lnTo>
                  <a:lnTo>
                    <a:pt x="686" y="1728"/>
                  </a:lnTo>
                  <a:lnTo>
                    <a:pt x="728" y="1711"/>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685" y="280"/>
                  </a:lnTo>
                  <a:lnTo>
                    <a:pt x="2651" y="229"/>
                  </a:lnTo>
                  <a:lnTo>
                    <a:pt x="2626" y="187"/>
                  </a:lnTo>
                  <a:lnTo>
                    <a:pt x="2592" y="153"/>
                  </a:lnTo>
                  <a:lnTo>
                    <a:pt x="2507" y="85"/>
                  </a:lnTo>
                  <a:lnTo>
                    <a:pt x="2422" y="34"/>
                  </a:lnTo>
                  <a:lnTo>
                    <a:pt x="2321" y="9"/>
                  </a:lnTo>
                  <a:lnTo>
                    <a:pt x="22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133200" y="-432500"/>
              <a:ext cx="68625" cy="43850"/>
            </a:xfrm>
            <a:custGeom>
              <a:rect b="b" l="l" r="r" t="t"/>
              <a:pathLst>
                <a:path extrusionOk="0" fill="none" h="1754" w="2745">
                  <a:moveTo>
                    <a:pt x="42" y="1423"/>
                  </a:moveTo>
                  <a:lnTo>
                    <a:pt x="42" y="1423"/>
                  </a:lnTo>
                  <a:lnTo>
                    <a:pt x="76" y="1500"/>
                  </a:lnTo>
                  <a:lnTo>
                    <a:pt x="127" y="1559"/>
                  </a:lnTo>
                  <a:lnTo>
                    <a:pt x="178" y="1618"/>
                  </a:lnTo>
                  <a:lnTo>
                    <a:pt x="237" y="1669"/>
                  </a:lnTo>
                  <a:lnTo>
                    <a:pt x="305" y="1703"/>
                  </a:lnTo>
                  <a:lnTo>
                    <a:pt x="381" y="1728"/>
                  </a:lnTo>
                  <a:lnTo>
                    <a:pt x="457" y="1745"/>
                  </a:lnTo>
                  <a:lnTo>
                    <a:pt x="534" y="1754"/>
                  </a:lnTo>
                  <a:lnTo>
                    <a:pt x="534" y="1754"/>
                  </a:lnTo>
                  <a:lnTo>
                    <a:pt x="635" y="1745"/>
                  </a:lnTo>
                  <a:lnTo>
                    <a:pt x="686" y="1728"/>
                  </a:lnTo>
                  <a:lnTo>
                    <a:pt x="728" y="1711"/>
                  </a:lnTo>
                  <a:lnTo>
                    <a:pt x="2414" y="1017"/>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702" y="322"/>
                  </a:lnTo>
                  <a:lnTo>
                    <a:pt x="2685" y="280"/>
                  </a:lnTo>
                  <a:lnTo>
                    <a:pt x="2651" y="229"/>
                  </a:lnTo>
                  <a:lnTo>
                    <a:pt x="2626" y="187"/>
                  </a:lnTo>
                  <a:lnTo>
                    <a:pt x="2592" y="153"/>
                  </a:lnTo>
                  <a:lnTo>
                    <a:pt x="2507" y="85"/>
                  </a:lnTo>
                  <a:lnTo>
                    <a:pt x="2422" y="34"/>
                  </a:lnTo>
                  <a:lnTo>
                    <a:pt x="2321" y="9"/>
                  </a:lnTo>
                  <a:lnTo>
                    <a:pt x="2219" y="1"/>
                  </a:lnTo>
                  <a:lnTo>
                    <a:pt x="2168" y="1"/>
                  </a:lnTo>
                  <a:lnTo>
                    <a:pt x="2117" y="9"/>
                  </a:lnTo>
                  <a:lnTo>
                    <a:pt x="2067" y="17"/>
                  </a:lnTo>
                  <a:lnTo>
                    <a:pt x="2016" y="34"/>
                  </a:lnTo>
                  <a:lnTo>
                    <a:pt x="330" y="737"/>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42" y="1423"/>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134250" y="-396925"/>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3042575" y="-197050"/>
              <a:ext cx="43850" cy="68625"/>
            </a:xfrm>
            <a:custGeom>
              <a:rect b="b" l="l" r="r" t="t"/>
              <a:pathLst>
                <a:path extrusionOk="0" h="2745" w="1754">
                  <a:moveTo>
                    <a:pt x="534" y="0"/>
                  </a:moveTo>
                  <a:lnTo>
                    <a:pt x="483" y="9"/>
                  </a:lnTo>
                  <a:lnTo>
                    <a:pt x="432" y="17"/>
                  </a:lnTo>
                  <a:lnTo>
                    <a:pt x="381" y="26"/>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71" y="2490"/>
                  </a:lnTo>
                  <a:lnTo>
                    <a:pt x="813" y="2558"/>
                  </a:lnTo>
                  <a:lnTo>
                    <a:pt x="873" y="2618"/>
                  </a:lnTo>
                  <a:lnTo>
                    <a:pt x="932" y="2660"/>
                  </a:lnTo>
                  <a:lnTo>
                    <a:pt x="1000" y="2702"/>
                  </a:lnTo>
                  <a:lnTo>
                    <a:pt x="1067" y="2728"/>
                  </a:lnTo>
                  <a:lnTo>
                    <a:pt x="1144" y="2745"/>
                  </a:lnTo>
                  <a:lnTo>
                    <a:pt x="1220" y="2745"/>
                  </a:lnTo>
                  <a:lnTo>
                    <a:pt x="1321" y="2736"/>
                  </a:lnTo>
                  <a:lnTo>
                    <a:pt x="1372" y="2728"/>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lnTo>
                    <a:pt x="991" y="280"/>
                  </a:lnTo>
                  <a:lnTo>
                    <a:pt x="966" y="238"/>
                  </a:lnTo>
                  <a:lnTo>
                    <a:pt x="932" y="195"/>
                  </a:lnTo>
                  <a:lnTo>
                    <a:pt x="898" y="153"/>
                  </a:lnTo>
                  <a:lnTo>
                    <a:pt x="822" y="94"/>
                  </a:lnTo>
                  <a:lnTo>
                    <a:pt x="729" y="43"/>
                  </a:lnTo>
                  <a:lnTo>
                    <a:pt x="635" y="17"/>
                  </a:lnTo>
                  <a:lnTo>
                    <a:pt x="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3042575" y="-197050"/>
              <a:ext cx="43850" cy="68625"/>
            </a:xfrm>
            <a:custGeom>
              <a:rect b="b" l="l" r="r" t="t"/>
              <a:pathLst>
                <a:path extrusionOk="0" fill="none" h="2745" w="1754">
                  <a:moveTo>
                    <a:pt x="1017" y="331"/>
                  </a:moveTo>
                  <a:lnTo>
                    <a:pt x="1017" y="331"/>
                  </a:lnTo>
                  <a:lnTo>
                    <a:pt x="991" y="280"/>
                  </a:lnTo>
                  <a:lnTo>
                    <a:pt x="966" y="238"/>
                  </a:lnTo>
                  <a:lnTo>
                    <a:pt x="932" y="195"/>
                  </a:lnTo>
                  <a:lnTo>
                    <a:pt x="898" y="153"/>
                  </a:lnTo>
                  <a:lnTo>
                    <a:pt x="822" y="94"/>
                  </a:lnTo>
                  <a:lnTo>
                    <a:pt x="729" y="43"/>
                  </a:lnTo>
                  <a:lnTo>
                    <a:pt x="635" y="17"/>
                  </a:lnTo>
                  <a:lnTo>
                    <a:pt x="534" y="0"/>
                  </a:lnTo>
                  <a:lnTo>
                    <a:pt x="483" y="9"/>
                  </a:lnTo>
                  <a:lnTo>
                    <a:pt x="432" y="17"/>
                  </a:lnTo>
                  <a:lnTo>
                    <a:pt x="381" y="26"/>
                  </a:lnTo>
                  <a:lnTo>
                    <a:pt x="322" y="43"/>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37" y="2423"/>
                  </a:lnTo>
                  <a:lnTo>
                    <a:pt x="771" y="2490"/>
                  </a:lnTo>
                  <a:lnTo>
                    <a:pt x="813" y="2558"/>
                  </a:lnTo>
                  <a:lnTo>
                    <a:pt x="873" y="2618"/>
                  </a:lnTo>
                  <a:lnTo>
                    <a:pt x="932" y="2660"/>
                  </a:lnTo>
                  <a:lnTo>
                    <a:pt x="1000" y="2702"/>
                  </a:lnTo>
                  <a:lnTo>
                    <a:pt x="1067" y="2728"/>
                  </a:lnTo>
                  <a:lnTo>
                    <a:pt x="1144" y="2745"/>
                  </a:lnTo>
                  <a:lnTo>
                    <a:pt x="1220" y="2745"/>
                  </a:lnTo>
                  <a:lnTo>
                    <a:pt x="1220" y="2745"/>
                  </a:lnTo>
                  <a:lnTo>
                    <a:pt x="1321" y="2736"/>
                  </a:lnTo>
                  <a:lnTo>
                    <a:pt x="1372" y="2728"/>
                  </a:lnTo>
                  <a:lnTo>
                    <a:pt x="1423" y="2711"/>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067975" y="-188800"/>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2782125" y="-287675"/>
              <a:ext cx="68625" cy="43850"/>
            </a:xfrm>
            <a:custGeom>
              <a:rect b="b" l="l" r="r" t="t"/>
              <a:pathLst>
                <a:path extrusionOk="0" h="1754" w="2745">
                  <a:moveTo>
                    <a:pt x="2169" y="1"/>
                  </a:moveTo>
                  <a:lnTo>
                    <a:pt x="2118" y="9"/>
                  </a:lnTo>
                  <a:lnTo>
                    <a:pt x="2067" y="26"/>
                  </a:lnTo>
                  <a:lnTo>
                    <a:pt x="2017" y="43"/>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77" y="1500"/>
                  </a:lnTo>
                  <a:lnTo>
                    <a:pt x="128" y="1567"/>
                  </a:lnTo>
                  <a:lnTo>
                    <a:pt x="179" y="1618"/>
                  </a:lnTo>
                  <a:lnTo>
                    <a:pt x="238" y="1669"/>
                  </a:lnTo>
                  <a:lnTo>
                    <a:pt x="306" y="1703"/>
                  </a:lnTo>
                  <a:lnTo>
                    <a:pt x="382" y="1737"/>
                  </a:lnTo>
                  <a:lnTo>
                    <a:pt x="458" y="1754"/>
                  </a:lnTo>
                  <a:lnTo>
                    <a:pt x="534" y="1754"/>
                  </a:lnTo>
                  <a:lnTo>
                    <a:pt x="636" y="1745"/>
                  </a:lnTo>
                  <a:lnTo>
                    <a:pt x="687" y="1737"/>
                  </a:lnTo>
                  <a:lnTo>
                    <a:pt x="738" y="1720"/>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686" y="280"/>
                  </a:lnTo>
                  <a:lnTo>
                    <a:pt x="2652" y="238"/>
                  </a:lnTo>
                  <a:lnTo>
                    <a:pt x="2626" y="195"/>
                  </a:lnTo>
                  <a:lnTo>
                    <a:pt x="2593" y="153"/>
                  </a:lnTo>
                  <a:lnTo>
                    <a:pt x="2508" y="94"/>
                  </a:lnTo>
                  <a:lnTo>
                    <a:pt x="2423" y="43"/>
                  </a:lnTo>
                  <a:lnTo>
                    <a:pt x="2321" y="9"/>
                  </a:lnTo>
                  <a:lnTo>
                    <a:pt x="22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2782125" y="-287675"/>
              <a:ext cx="68625" cy="43850"/>
            </a:xfrm>
            <a:custGeom>
              <a:rect b="b" l="l" r="r" t="t"/>
              <a:pathLst>
                <a:path extrusionOk="0" fill="none" h="1754" w="2745">
                  <a:moveTo>
                    <a:pt x="2703" y="331"/>
                  </a:moveTo>
                  <a:lnTo>
                    <a:pt x="2703" y="331"/>
                  </a:lnTo>
                  <a:lnTo>
                    <a:pt x="2686" y="280"/>
                  </a:lnTo>
                  <a:lnTo>
                    <a:pt x="2652" y="238"/>
                  </a:lnTo>
                  <a:lnTo>
                    <a:pt x="2626" y="195"/>
                  </a:lnTo>
                  <a:lnTo>
                    <a:pt x="2593" y="153"/>
                  </a:lnTo>
                  <a:lnTo>
                    <a:pt x="2508" y="94"/>
                  </a:lnTo>
                  <a:lnTo>
                    <a:pt x="2423" y="43"/>
                  </a:lnTo>
                  <a:lnTo>
                    <a:pt x="2321" y="9"/>
                  </a:lnTo>
                  <a:lnTo>
                    <a:pt x="2220" y="1"/>
                  </a:lnTo>
                  <a:lnTo>
                    <a:pt x="2169" y="1"/>
                  </a:lnTo>
                  <a:lnTo>
                    <a:pt x="2118" y="9"/>
                  </a:lnTo>
                  <a:lnTo>
                    <a:pt x="2067" y="26"/>
                  </a:lnTo>
                  <a:lnTo>
                    <a:pt x="2017" y="43"/>
                  </a:lnTo>
                  <a:lnTo>
                    <a:pt x="331" y="737"/>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43" y="1432"/>
                  </a:lnTo>
                  <a:lnTo>
                    <a:pt x="77" y="1500"/>
                  </a:lnTo>
                  <a:lnTo>
                    <a:pt x="128" y="1567"/>
                  </a:lnTo>
                  <a:lnTo>
                    <a:pt x="179" y="1618"/>
                  </a:lnTo>
                  <a:lnTo>
                    <a:pt x="238" y="1669"/>
                  </a:lnTo>
                  <a:lnTo>
                    <a:pt x="306" y="1703"/>
                  </a:lnTo>
                  <a:lnTo>
                    <a:pt x="382" y="1737"/>
                  </a:lnTo>
                  <a:lnTo>
                    <a:pt x="458" y="1754"/>
                  </a:lnTo>
                  <a:lnTo>
                    <a:pt x="534" y="1754"/>
                  </a:lnTo>
                  <a:lnTo>
                    <a:pt x="534" y="1754"/>
                  </a:lnTo>
                  <a:lnTo>
                    <a:pt x="636" y="1745"/>
                  </a:lnTo>
                  <a:lnTo>
                    <a:pt x="687" y="1737"/>
                  </a:lnTo>
                  <a:lnTo>
                    <a:pt x="738" y="1720"/>
                  </a:lnTo>
                  <a:lnTo>
                    <a:pt x="2423" y="1017"/>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703" y="33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2849675" y="-27942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2897525" y="-547900"/>
              <a:ext cx="44075" cy="68625"/>
            </a:xfrm>
            <a:custGeom>
              <a:rect b="b" l="l" r="r" t="t"/>
              <a:pathLst>
                <a:path extrusionOk="0" h="2745" w="1763">
                  <a:moveTo>
                    <a:pt x="483" y="1"/>
                  </a:moveTo>
                  <a:lnTo>
                    <a:pt x="433" y="9"/>
                  </a:lnTo>
                  <a:lnTo>
                    <a:pt x="382" y="18"/>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lnTo>
                    <a:pt x="780" y="2482"/>
                  </a:lnTo>
                  <a:lnTo>
                    <a:pt x="822" y="2550"/>
                  </a:lnTo>
                  <a:lnTo>
                    <a:pt x="873" y="2609"/>
                  </a:lnTo>
                  <a:lnTo>
                    <a:pt x="941" y="2652"/>
                  </a:lnTo>
                  <a:lnTo>
                    <a:pt x="1009" y="2694"/>
                  </a:lnTo>
                  <a:lnTo>
                    <a:pt x="1076" y="2719"/>
                  </a:lnTo>
                  <a:lnTo>
                    <a:pt x="1153" y="2736"/>
                  </a:lnTo>
                  <a:lnTo>
                    <a:pt x="1229" y="2745"/>
                  </a:lnTo>
                  <a:lnTo>
                    <a:pt x="1330" y="2728"/>
                  </a:lnTo>
                  <a:lnTo>
                    <a:pt x="1381" y="2719"/>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5" y="229"/>
                  </a:lnTo>
                  <a:lnTo>
                    <a:pt x="941" y="187"/>
                  </a:lnTo>
                  <a:lnTo>
                    <a:pt x="907" y="153"/>
                  </a:lnTo>
                  <a:lnTo>
                    <a:pt x="822" y="85"/>
                  </a:lnTo>
                  <a:lnTo>
                    <a:pt x="738" y="35"/>
                  </a:lnTo>
                  <a:lnTo>
                    <a:pt x="636"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2897525" y="-547900"/>
              <a:ext cx="44075" cy="68625"/>
            </a:xfrm>
            <a:custGeom>
              <a:rect b="b" l="l" r="r" t="t"/>
              <a:pathLst>
                <a:path extrusionOk="0" fill="none" h="2745" w="1763">
                  <a:moveTo>
                    <a:pt x="738" y="2414"/>
                  </a:moveTo>
                  <a:lnTo>
                    <a:pt x="738" y="2414"/>
                  </a:lnTo>
                  <a:lnTo>
                    <a:pt x="780" y="2482"/>
                  </a:lnTo>
                  <a:lnTo>
                    <a:pt x="822" y="2550"/>
                  </a:lnTo>
                  <a:lnTo>
                    <a:pt x="873" y="2609"/>
                  </a:lnTo>
                  <a:lnTo>
                    <a:pt x="941" y="2652"/>
                  </a:lnTo>
                  <a:lnTo>
                    <a:pt x="1009" y="2694"/>
                  </a:lnTo>
                  <a:lnTo>
                    <a:pt x="1076" y="2719"/>
                  </a:lnTo>
                  <a:lnTo>
                    <a:pt x="1153" y="2736"/>
                  </a:lnTo>
                  <a:lnTo>
                    <a:pt x="1229" y="2745"/>
                  </a:lnTo>
                  <a:lnTo>
                    <a:pt x="1229" y="2745"/>
                  </a:lnTo>
                  <a:lnTo>
                    <a:pt x="1330" y="2728"/>
                  </a:lnTo>
                  <a:lnTo>
                    <a:pt x="1381" y="2719"/>
                  </a:lnTo>
                  <a:lnTo>
                    <a:pt x="1432" y="2702"/>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5" y="229"/>
                  </a:lnTo>
                  <a:lnTo>
                    <a:pt x="941" y="187"/>
                  </a:lnTo>
                  <a:lnTo>
                    <a:pt x="907" y="153"/>
                  </a:lnTo>
                  <a:lnTo>
                    <a:pt x="822" y="85"/>
                  </a:lnTo>
                  <a:lnTo>
                    <a:pt x="738" y="35"/>
                  </a:lnTo>
                  <a:lnTo>
                    <a:pt x="636" y="9"/>
                  </a:lnTo>
                  <a:lnTo>
                    <a:pt x="534" y="1"/>
                  </a:lnTo>
                  <a:lnTo>
                    <a:pt x="483" y="1"/>
                  </a:lnTo>
                  <a:lnTo>
                    <a:pt x="433" y="9"/>
                  </a:lnTo>
                  <a:lnTo>
                    <a:pt x="382" y="18"/>
                  </a:lnTo>
                  <a:lnTo>
                    <a:pt x="331" y="35"/>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2915950" y="-4875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15"/>
          <p:cNvGrpSpPr/>
          <p:nvPr/>
        </p:nvGrpSpPr>
        <p:grpSpPr>
          <a:xfrm>
            <a:off x="7442397" y="4113047"/>
            <a:ext cx="470809" cy="447428"/>
            <a:chOff x="2138250" y="-558259"/>
            <a:chExt cx="451875" cy="429434"/>
          </a:xfrm>
        </p:grpSpPr>
        <p:sp>
          <p:nvSpPr>
            <p:cNvPr id="309" name="Google Shape;309;p15"/>
            <p:cNvSpPr/>
            <p:nvPr/>
          </p:nvSpPr>
          <p:spPr>
            <a:xfrm>
              <a:off x="2394875" y="-544500"/>
              <a:ext cx="26925" cy="62475"/>
            </a:xfrm>
            <a:custGeom>
              <a:rect b="b" l="l" r="r" t="t"/>
              <a:pathLst>
                <a:path extrusionOk="0" h="2499" w="1077">
                  <a:moveTo>
                    <a:pt x="526" y="0"/>
                  </a:move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2394875" y="-544500"/>
              <a:ext cx="26925" cy="62475"/>
            </a:xfrm>
            <a:custGeom>
              <a:rect b="b" l="l" r="r" t="t"/>
              <a:pathLst>
                <a:path extrusionOk="0" fill="none" h="2499" w="1077">
                  <a:moveTo>
                    <a:pt x="542" y="2499"/>
                  </a:moveTo>
                  <a:lnTo>
                    <a:pt x="551"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lnTo>
                    <a:pt x="534" y="0"/>
                  </a:lnTo>
                  <a:lnTo>
                    <a:pt x="526" y="0"/>
                  </a:lnTo>
                  <a:lnTo>
                    <a:pt x="526" y="0"/>
                  </a:ln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42" y="249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2408425" y="-482050"/>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2527850" y="-378725"/>
              <a:ext cx="62275" cy="26925"/>
            </a:xfrm>
            <a:custGeom>
              <a:rect b="b" l="l" r="r" t="t"/>
              <a:pathLst>
                <a:path extrusionOk="0" h="1077" w="2491">
                  <a:moveTo>
                    <a:pt x="1957" y="1"/>
                  </a:move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527850" y="-378725"/>
              <a:ext cx="62275" cy="26925"/>
            </a:xfrm>
            <a:custGeom>
              <a:rect b="b" l="l" r="r" t="t"/>
              <a:pathLst>
                <a:path extrusionOk="0" fill="none" h="1077" w="2491">
                  <a:moveTo>
                    <a:pt x="1965" y="1"/>
                  </a:moveTo>
                  <a:lnTo>
                    <a:pt x="1965" y="1"/>
                  </a:lnTo>
                  <a:lnTo>
                    <a:pt x="1957" y="1"/>
                  </a:lnTo>
                  <a:lnTo>
                    <a:pt x="525" y="9"/>
                  </a:ln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534" y="1076"/>
                  </a:lnTo>
                  <a:lnTo>
                    <a:pt x="1965" y="1059"/>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lnTo>
                    <a:pt x="1965" y="1"/>
                  </a:lnTo>
                  <a:lnTo>
                    <a:pt x="1965"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488450" y="-496450"/>
              <a:ext cx="51700" cy="51900"/>
            </a:xfrm>
            <a:custGeom>
              <a:rect b="b" l="l" r="r" t="t"/>
              <a:pathLst>
                <a:path extrusionOk="0" h="2076" w="2068">
                  <a:moveTo>
                    <a:pt x="1534" y="1"/>
                  </a:moveTo>
                  <a:lnTo>
                    <a:pt x="1432" y="9"/>
                  </a:lnTo>
                  <a:lnTo>
                    <a:pt x="1331" y="35"/>
                  </a:lnTo>
                  <a:lnTo>
                    <a:pt x="1288" y="60"/>
                  </a:lnTo>
                  <a:lnTo>
                    <a:pt x="1246" y="85"/>
                  </a:lnTo>
                  <a:lnTo>
                    <a:pt x="1204" y="119"/>
                  </a:lnTo>
                  <a:lnTo>
                    <a:pt x="1161" y="153"/>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204" y="1966"/>
                  </a:lnTo>
                  <a:lnTo>
                    <a:pt x="246" y="1991"/>
                  </a:lnTo>
                  <a:lnTo>
                    <a:pt x="289" y="2016"/>
                  </a:lnTo>
                  <a:lnTo>
                    <a:pt x="340" y="2042"/>
                  </a:lnTo>
                  <a:lnTo>
                    <a:pt x="433" y="2067"/>
                  </a:lnTo>
                  <a:lnTo>
                    <a:pt x="534" y="2076"/>
                  </a:lnTo>
                  <a:lnTo>
                    <a:pt x="636" y="2067"/>
                  </a:lnTo>
                  <a:lnTo>
                    <a:pt x="687" y="2059"/>
                  </a:lnTo>
                  <a:lnTo>
                    <a:pt x="738" y="2042"/>
                  </a:lnTo>
                  <a:lnTo>
                    <a:pt x="780" y="2016"/>
                  </a:lnTo>
                  <a:lnTo>
                    <a:pt x="831" y="1991"/>
                  </a:lnTo>
                  <a:lnTo>
                    <a:pt x="873" y="1957"/>
                  </a:lnTo>
                  <a:lnTo>
                    <a:pt x="907" y="1923"/>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864" y="111"/>
                  </a:lnTo>
                  <a:lnTo>
                    <a:pt x="1822" y="85"/>
                  </a:lnTo>
                  <a:lnTo>
                    <a:pt x="1779" y="52"/>
                  </a:lnTo>
                  <a:lnTo>
                    <a:pt x="1729" y="35"/>
                  </a:lnTo>
                  <a:lnTo>
                    <a:pt x="1635" y="9"/>
                  </a:lnTo>
                  <a:lnTo>
                    <a:pt x="1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2488450" y="-496450"/>
              <a:ext cx="51700" cy="51900"/>
            </a:xfrm>
            <a:custGeom>
              <a:rect b="b" l="l" r="r" t="t"/>
              <a:pathLst>
                <a:path extrusionOk="0" fill="none" h="2076" w="2068">
                  <a:moveTo>
                    <a:pt x="534" y="2076"/>
                  </a:moveTo>
                  <a:lnTo>
                    <a:pt x="534" y="2076"/>
                  </a:lnTo>
                  <a:lnTo>
                    <a:pt x="636" y="2067"/>
                  </a:lnTo>
                  <a:lnTo>
                    <a:pt x="687" y="2059"/>
                  </a:lnTo>
                  <a:lnTo>
                    <a:pt x="738" y="2042"/>
                  </a:lnTo>
                  <a:lnTo>
                    <a:pt x="780" y="2016"/>
                  </a:lnTo>
                  <a:lnTo>
                    <a:pt x="831" y="1991"/>
                  </a:lnTo>
                  <a:lnTo>
                    <a:pt x="873" y="1957"/>
                  </a:lnTo>
                  <a:lnTo>
                    <a:pt x="907" y="1923"/>
                  </a:lnTo>
                  <a:lnTo>
                    <a:pt x="1915" y="898"/>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906" y="145"/>
                  </a:lnTo>
                  <a:lnTo>
                    <a:pt x="1864" y="111"/>
                  </a:lnTo>
                  <a:lnTo>
                    <a:pt x="1822" y="85"/>
                  </a:lnTo>
                  <a:lnTo>
                    <a:pt x="1779" y="52"/>
                  </a:lnTo>
                  <a:lnTo>
                    <a:pt x="1729" y="35"/>
                  </a:lnTo>
                  <a:lnTo>
                    <a:pt x="1635" y="9"/>
                  </a:lnTo>
                  <a:lnTo>
                    <a:pt x="1534" y="1"/>
                  </a:lnTo>
                  <a:lnTo>
                    <a:pt x="1432" y="9"/>
                  </a:lnTo>
                  <a:lnTo>
                    <a:pt x="1331" y="35"/>
                  </a:lnTo>
                  <a:lnTo>
                    <a:pt x="1288" y="60"/>
                  </a:lnTo>
                  <a:lnTo>
                    <a:pt x="1246" y="85"/>
                  </a:lnTo>
                  <a:lnTo>
                    <a:pt x="1204" y="119"/>
                  </a:lnTo>
                  <a:lnTo>
                    <a:pt x="1161" y="153"/>
                  </a:lnTo>
                  <a:lnTo>
                    <a:pt x="153" y="1178"/>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162" y="1923"/>
                  </a:lnTo>
                  <a:lnTo>
                    <a:pt x="204" y="1966"/>
                  </a:lnTo>
                  <a:lnTo>
                    <a:pt x="246" y="1991"/>
                  </a:lnTo>
                  <a:lnTo>
                    <a:pt x="289" y="2016"/>
                  </a:lnTo>
                  <a:lnTo>
                    <a:pt x="340" y="2042"/>
                  </a:lnTo>
                  <a:lnTo>
                    <a:pt x="433" y="2067"/>
                  </a:lnTo>
                  <a:lnTo>
                    <a:pt x="534" y="2076"/>
                  </a:lnTo>
                  <a:lnTo>
                    <a:pt x="534" y="207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2501800" y="-44457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2277150" y="-494325"/>
              <a:ext cx="52100" cy="51475"/>
            </a:xfrm>
            <a:custGeom>
              <a:rect b="b" l="l" r="r" t="t"/>
              <a:pathLst>
                <a:path extrusionOk="0" h="2059" w="2084">
                  <a:moveTo>
                    <a:pt x="526" y="0"/>
                  </a:moveTo>
                  <a:lnTo>
                    <a:pt x="424" y="9"/>
                  </a:lnTo>
                  <a:lnTo>
                    <a:pt x="322" y="43"/>
                  </a:lnTo>
                  <a:lnTo>
                    <a:pt x="280" y="60"/>
                  </a:lnTo>
                  <a:lnTo>
                    <a:pt x="238" y="85"/>
                  </a:lnTo>
                  <a:lnTo>
                    <a:pt x="195" y="119"/>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lnTo>
                    <a:pt x="1220" y="1948"/>
                  </a:lnTo>
                  <a:lnTo>
                    <a:pt x="1262" y="1974"/>
                  </a:lnTo>
                  <a:lnTo>
                    <a:pt x="1313" y="1999"/>
                  </a:lnTo>
                  <a:lnTo>
                    <a:pt x="1356" y="2025"/>
                  </a:lnTo>
                  <a:lnTo>
                    <a:pt x="1449" y="2050"/>
                  </a:lnTo>
                  <a:lnTo>
                    <a:pt x="1550" y="2058"/>
                  </a:lnTo>
                  <a:lnTo>
                    <a:pt x="1652" y="2050"/>
                  </a:lnTo>
                  <a:lnTo>
                    <a:pt x="1703" y="2042"/>
                  </a:lnTo>
                  <a:lnTo>
                    <a:pt x="1754" y="2025"/>
                  </a:lnTo>
                  <a:lnTo>
                    <a:pt x="1804" y="1999"/>
                  </a:lnTo>
                  <a:lnTo>
                    <a:pt x="1847" y="1974"/>
                  </a:lnTo>
                  <a:lnTo>
                    <a:pt x="1889" y="1940"/>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64" y="111"/>
                  </a:lnTo>
                  <a:lnTo>
                    <a:pt x="813" y="85"/>
                  </a:lnTo>
                  <a:lnTo>
                    <a:pt x="771" y="60"/>
                  </a:lnTo>
                  <a:lnTo>
                    <a:pt x="720" y="34"/>
                  </a:lnTo>
                  <a:lnTo>
                    <a:pt x="627" y="9"/>
                  </a:lnTo>
                  <a:lnTo>
                    <a:pt x="5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2277150" y="-494325"/>
              <a:ext cx="52100" cy="51475"/>
            </a:xfrm>
            <a:custGeom>
              <a:rect b="b" l="l" r="r" t="t"/>
              <a:pathLst>
                <a:path extrusionOk="0" fill="none" h="2059" w="2084">
                  <a:moveTo>
                    <a:pt x="1178" y="1915"/>
                  </a:moveTo>
                  <a:lnTo>
                    <a:pt x="1178" y="1915"/>
                  </a:lnTo>
                  <a:lnTo>
                    <a:pt x="1220" y="1948"/>
                  </a:lnTo>
                  <a:lnTo>
                    <a:pt x="1262" y="1974"/>
                  </a:lnTo>
                  <a:lnTo>
                    <a:pt x="1313" y="1999"/>
                  </a:lnTo>
                  <a:lnTo>
                    <a:pt x="1356" y="2025"/>
                  </a:lnTo>
                  <a:lnTo>
                    <a:pt x="1449" y="2050"/>
                  </a:lnTo>
                  <a:lnTo>
                    <a:pt x="1550" y="2058"/>
                  </a:lnTo>
                  <a:lnTo>
                    <a:pt x="1550" y="2058"/>
                  </a:lnTo>
                  <a:lnTo>
                    <a:pt x="1652" y="2050"/>
                  </a:lnTo>
                  <a:lnTo>
                    <a:pt x="1703" y="2042"/>
                  </a:lnTo>
                  <a:lnTo>
                    <a:pt x="1754" y="2025"/>
                  </a:lnTo>
                  <a:lnTo>
                    <a:pt x="1804" y="1999"/>
                  </a:lnTo>
                  <a:lnTo>
                    <a:pt x="1847" y="1974"/>
                  </a:lnTo>
                  <a:lnTo>
                    <a:pt x="1889" y="1940"/>
                  </a:lnTo>
                  <a:lnTo>
                    <a:pt x="1931" y="1906"/>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98" y="153"/>
                  </a:lnTo>
                  <a:lnTo>
                    <a:pt x="864" y="111"/>
                  </a:lnTo>
                  <a:lnTo>
                    <a:pt x="813" y="85"/>
                  </a:lnTo>
                  <a:lnTo>
                    <a:pt x="771" y="60"/>
                  </a:lnTo>
                  <a:lnTo>
                    <a:pt x="720" y="34"/>
                  </a:lnTo>
                  <a:lnTo>
                    <a:pt x="627" y="9"/>
                  </a:lnTo>
                  <a:lnTo>
                    <a:pt x="526" y="0"/>
                  </a:lnTo>
                  <a:lnTo>
                    <a:pt x="424" y="9"/>
                  </a:lnTo>
                  <a:lnTo>
                    <a:pt x="322" y="43"/>
                  </a:lnTo>
                  <a:lnTo>
                    <a:pt x="280" y="60"/>
                  </a:lnTo>
                  <a:lnTo>
                    <a:pt x="238" y="85"/>
                  </a:lnTo>
                  <a:lnTo>
                    <a:pt x="195" y="119"/>
                  </a:lnTo>
                  <a:lnTo>
                    <a:pt x="153" y="161"/>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2306575" y="-446475"/>
              <a:ext cx="25" cy="25"/>
            </a:xfrm>
            <a:custGeom>
              <a:rect b="b" l="l" r="r" t="t"/>
              <a:pathLst>
                <a:path extrusionOk="0" fill="none" h="1" w="1">
                  <a:moveTo>
                    <a:pt x="1"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2445700" y="-532225"/>
              <a:ext cx="40025" cy="59725"/>
            </a:xfrm>
            <a:custGeom>
              <a:rect b="b" l="l" r="r" t="t"/>
              <a:pathLst>
                <a:path extrusionOk="0" h="2389" w="1601">
                  <a:moveTo>
                    <a:pt x="1067" y="0"/>
                  </a:moveTo>
                  <a:lnTo>
                    <a:pt x="966" y="9"/>
                  </a:lnTo>
                  <a:lnTo>
                    <a:pt x="864" y="43"/>
                  </a:lnTo>
                  <a:lnTo>
                    <a:pt x="779" y="94"/>
                  </a:lnTo>
                  <a:lnTo>
                    <a:pt x="695" y="153"/>
                  </a:lnTo>
                  <a:lnTo>
                    <a:pt x="661" y="195"/>
                  </a:lnTo>
                  <a:lnTo>
                    <a:pt x="627" y="238"/>
                  </a:lnTo>
                  <a:lnTo>
                    <a:pt x="601" y="280"/>
                  </a:lnTo>
                  <a:lnTo>
                    <a:pt x="584" y="331"/>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432" y="2380"/>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20" y="26"/>
                  </a:lnTo>
                  <a:lnTo>
                    <a:pt x="1169" y="9"/>
                  </a:lnTo>
                  <a:lnTo>
                    <a:pt x="1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2509622" y="-558259"/>
              <a:ext cx="40025" cy="59725"/>
            </a:xfrm>
            <a:custGeom>
              <a:rect b="b" l="l" r="r" t="t"/>
              <a:pathLst>
                <a:path extrusionOk="0" fill="none" h="2389" w="1601">
                  <a:moveTo>
                    <a:pt x="339" y="2346"/>
                  </a:moveTo>
                  <a:lnTo>
                    <a:pt x="339" y="2346"/>
                  </a:lnTo>
                  <a:lnTo>
                    <a:pt x="432" y="2380"/>
                  </a:lnTo>
                  <a:lnTo>
                    <a:pt x="534" y="2389"/>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70" y="43"/>
                  </a:lnTo>
                  <a:lnTo>
                    <a:pt x="1220" y="26"/>
                  </a:lnTo>
                  <a:lnTo>
                    <a:pt x="1169" y="9"/>
                  </a:lnTo>
                  <a:lnTo>
                    <a:pt x="1118" y="0"/>
                  </a:lnTo>
                  <a:lnTo>
                    <a:pt x="1067" y="0"/>
                  </a:lnTo>
                  <a:lnTo>
                    <a:pt x="966" y="9"/>
                  </a:lnTo>
                  <a:lnTo>
                    <a:pt x="864" y="43"/>
                  </a:lnTo>
                  <a:lnTo>
                    <a:pt x="779" y="94"/>
                  </a:lnTo>
                  <a:lnTo>
                    <a:pt x="695" y="153"/>
                  </a:lnTo>
                  <a:lnTo>
                    <a:pt x="661" y="195"/>
                  </a:lnTo>
                  <a:lnTo>
                    <a:pt x="627" y="238"/>
                  </a:lnTo>
                  <a:lnTo>
                    <a:pt x="601" y="280"/>
                  </a:lnTo>
                  <a:lnTo>
                    <a:pt x="584" y="331"/>
                  </a:lnTo>
                  <a:lnTo>
                    <a:pt x="42" y="1660"/>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339" y="234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2454150" y="-473575"/>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2518325" y="-327900"/>
              <a:ext cx="59725" cy="40050"/>
            </a:xfrm>
            <a:custGeom>
              <a:rect b="b" l="l" r="r" t="t"/>
              <a:pathLst>
                <a:path extrusionOk="0" h="1602" w="2389">
                  <a:moveTo>
                    <a:pt x="517" y="0"/>
                  </a:moveTo>
                  <a:lnTo>
                    <a:pt x="415" y="9"/>
                  </a:lnTo>
                  <a:lnTo>
                    <a:pt x="322" y="43"/>
                  </a:lnTo>
                  <a:lnTo>
                    <a:pt x="229" y="94"/>
                  </a:lnTo>
                  <a:lnTo>
                    <a:pt x="152" y="153"/>
                  </a:lnTo>
                  <a:lnTo>
                    <a:pt x="119" y="195"/>
                  </a:lnTo>
                  <a:lnTo>
                    <a:pt x="85" y="238"/>
                  </a:lnTo>
                  <a:lnTo>
                    <a:pt x="59" y="280"/>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711" y="1576"/>
                  </a:lnTo>
                  <a:lnTo>
                    <a:pt x="1753" y="1584"/>
                  </a:lnTo>
                  <a:lnTo>
                    <a:pt x="1855" y="1601"/>
                  </a:lnTo>
                  <a:lnTo>
                    <a:pt x="1931" y="1593"/>
                  </a:lnTo>
                  <a:lnTo>
                    <a:pt x="2007" y="1576"/>
                  </a:lnTo>
                  <a:lnTo>
                    <a:pt x="2084" y="1550"/>
                  </a:lnTo>
                  <a:lnTo>
                    <a:pt x="2151" y="1508"/>
                  </a:lnTo>
                  <a:lnTo>
                    <a:pt x="2211" y="1466"/>
                  </a:lnTo>
                  <a:lnTo>
                    <a:pt x="2261" y="1406"/>
                  </a:lnTo>
                  <a:lnTo>
                    <a:pt x="2312" y="1339"/>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728" y="43"/>
                  </a:lnTo>
                  <a:lnTo>
                    <a:pt x="678" y="26"/>
                  </a:lnTo>
                  <a:lnTo>
                    <a:pt x="627" y="9"/>
                  </a:lnTo>
                  <a:lnTo>
                    <a:pt x="5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2518325" y="-327900"/>
              <a:ext cx="59725" cy="40050"/>
            </a:xfrm>
            <a:custGeom>
              <a:rect b="b" l="l" r="r" t="t"/>
              <a:pathLst>
                <a:path extrusionOk="0" fill="none" h="1602" w="2389">
                  <a:moveTo>
                    <a:pt x="2058" y="576"/>
                  </a:moveTo>
                  <a:lnTo>
                    <a:pt x="728" y="43"/>
                  </a:lnTo>
                  <a:lnTo>
                    <a:pt x="728" y="43"/>
                  </a:lnTo>
                  <a:lnTo>
                    <a:pt x="678" y="26"/>
                  </a:lnTo>
                  <a:lnTo>
                    <a:pt x="627" y="9"/>
                  </a:lnTo>
                  <a:lnTo>
                    <a:pt x="567" y="0"/>
                  </a:lnTo>
                  <a:lnTo>
                    <a:pt x="517" y="0"/>
                  </a:lnTo>
                  <a:lnTo>
                    <a:pt x="415" y="9"/>
                  </a:lnTo>
                  <a:lnTo>
                    <a:pt x="322" y="43"/>
                  </a:lnTo>
                  <a:lnTo>
                    <a:pt x="229" y="94"/>
                  </a:lnTo>
                  <a:lnTo>
                    <a:pt x="152" y="153"/>
                  </a:lnTo>
                  <a:lnTo>
                    <a:pt x="119" y="195"/>
                  </a:lnTo>
                  <a:lnTo>
                    <a:pt x="85" y="238"/>
                  </a:lnTo>
                  <a:lnTo>
                    <a:pt x="59" y="280"/>
                  </a:lnTo>
                  <a:lnTo>
                    <a:pt x="34" y="331"/>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660" y="1559"/>
                  </a:lnTo>
                  <a:lnTo>
                    <a:pt x="1711" y="1576"/>
                  </a:lnTo>
                  <a:lnTo>
                    <a:pt x="1753" y="1584"/>
                  </a:lnTo>
                  <a:lnTo>
                    <a:pt x="1855" y="1601"/>
                  </a:lnTo>
                  <a:lnTo>
                    <a:pt x="1855" y="1601"/>
                  </a:lnTo>
                  <a:lnTo>
                    <a:pt x="1931" y="1593"/>
                  </a:lnTo>
                  <a:lnTo>
                    <a:pt x="2007" y="1576"/>
                  </a:lnTo>
                  <a:lnTo>
                    <a:pt x="2084" y="1550"/>
                  </a:lnTo>
                  <a:lnTo>
                    <a:pt x="2151" y="1508"/>
                  </a:lnTo>
                  <a:lnTo>
                    <a:pt x="2211" y="1466"/>
                  </a:lnTo>
                  <a:lnTo>
                    <a:pt x="2261" y="1406"/>
                  </a:lnTo>
                  <a:lnTo>
                    <a:pt x="2312" y="1339"/>
                  </a:lnTo>
                  <a:lnTo>
                    <a:pt x="2346" y="1271"/>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2058" y="57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2241375" y="-439900"/>
              <a:ext cx="59725" cy="39825"/>
            </a:xfrm>
            <a:custGeom>
              <a:rect b="b" l="l" r="r" t="t"/>
              <a:pathLst>
                <a:path extrusionOk="0" h="1593" w="2389">
                  <a:moveTo>
                    <a:pt x="525" y="0"/>
                  </a:moveTo>
                  <a:lnTo>
                    <a:pt x="424" y="9"/>
                  </a:lnTo>
                  <a:lnTo>
                    <a:pt x="330" y="42"/>
                  </a:lnTo>
                  <a:lnTo>
                    <a:pt x="237" y="85"/>
                  </a:lnTo>
                  <a:lnTo>
                    <a:pt x="161" y="153"/>
                  </a:lnTo>
                  <a:lnTo>
                    <a:pt x="127" y="195"/>
                  </a:lnTo>
                  <a:lnTo>
                    <a:pt x="93" y="237"/>
                  </a:lnTo>
                  <a:lnTo>
                    <a:pt x="68" y="28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1660" y="1558"/>
                  </a:lnTo>
                  <a:lnTo>
                    <a:pt x="1711" y="1575"/>
                  </a:lnTo>
                  <a:lnTo>
                    <a:pt x="1762" y="1584"/>
                  </a:lnTo>
                  <a:lnTo>
                    <a:pt x="1863" y="1592"/>
                  </a:lnTo>
                  <a:lnTo>
                    <a:pt x="1940" y="1592"/>
                  </a:lnTo>
                  <a:lnTo>
                    <a:pt x="2016" y="1575"/>
                  </a:lnTo>
                  <a:lnTo>
                    <a:pt x="2084" y="1542"/>
                  </a:lnTo>
                  <a:lnTo>
                    <a:pt x="2151" y="1508"/>
                  </a:lnTo>
                  <a:lnTo>
                    <a:pt x="2219" y="1457"/>
                  </a:lnTo>
                  <a:lnTo>
                    <a:pt x="2270" y="1406"/>
                  </a:lnTo>
                  <a:lnTo>
                    <a:pt x="2321" y="1338"/>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678" y="17"/>
                  </a:lnTo>
                  <a:lnTo>
                    <a:pt x="627" y="9"/>
                  </a:lnTo>
                  <a:lnTo>
                    <a:pt x="5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2241375" y="-439900"/>
              <a:ext cx="59725" cy="39825"/>
            </a:xfrm>
            <a:custGeom>
              <a:rect b="b" l="l" r="r" t="t"/>
              <a:pathLst>
                <a:path extrusionOk="0" fill="none" h="1593" w="2389">
                  <a:moveTo>
                    <a:pt x="339" y="1016"/>
                  </a:moveTo>
                  <a:lnTo>
                    <a:pt x="1660" y="1558"/>
                  </a:lnTo>
                  <a:lnTo>
                    <a:pt x="1660" y="1558"/>
                  </a:lnTo>
                  <a:lnTo>
                    <a:pt x="1711" y="1575"/>
                  </a:lnTo>
                  <a:lnTo>
                    <a:pt x="1762" y="1584"/>
                  </a:lnTo>
                  <a:lnTo>
                    <a:pt x="1863" y="1592"/>
                  </a:lnTo>
                  <a:lnTo>
                    <a:pt x="1863" y="1592"/>
                  </a:lnTo>
                  <a:lnTo>
                    <a:pt x="1940" y="1592"/>
                  </a:lnTo>
                  <a:lnTo>
                    <a:pt x="2016" y="1575"/>
                  </a:lnTo>
                  <a:lnTo>
                    <a:pt x="2084" y="1542"/>
                  </a:lnTo>
                  <a:lnTo>
                    <a:pt x="2151" y="1508"/>
                  </a:lnTo>
                  <a:lnTo>
                    <a:pt x="2219" y="1457"/>
                  </a:lnTo>
                  <a:lnTo>
                    <a:pt x="2270" y="1406"/>
                  </a:lnTo>
                  <a:lnTo>
                    <a:pt x="2321" y="1338"/>
                  </a:lnTo>
                  <a:lnTo>
                    <a:pt x="2355" y="1262"/>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728" y="34"/>
                  </a:lnTo>
                  <a:lnTo>
                    <a:pt x="678" y="17"/>
                  </a:lnTo>
                  <a:lnTo>
                    <a:pt x="627" y="9"/>
                  </a:lnTo>
                  <a:lnTo>
                    <a:pt x="576" y="0"/>
                  </a:lnTo>
                  <a:lnTo>
                    <a:pt x="525" y="0"/>
                  </a:lnTo>
                  <a:lnTo>
                    <a:pt x="424" y="9"/>
                  </a:lnTo>
                  <a:lnTo>
                    <a:pt x="330" y="42"/>
                  </a:lnTo>
                  <a:lnTo>
                    <a:pt x="237" y="85"/>
                  </a:lnTo>
                  <a:lnTo>
                    <a:pt x="161" y="153"/>
                  </a:lnTo>
                  <a:lnTo>
                    <a:pt x="127" y="195"/>
                  </a:lnTo>
                  <a:lnTo>
                    <a:pt x="93" y="237"/>
                  </a:lnTo>
                  <a:lnTo>
                    <a:pt x="68" y="280"/>
                  </a:lnTo>
                  <a:lnTo>
                    <a:pt x="42" y="33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339" y="101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2249825" y="-41450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2517475" y="-442450"/>
              <a:ext cx="59525" cy="40475"/>
            </a:xfrm>
            <a:custGeom>
              <a:rect b="b" l="l" r="r" t="t"/>
              <a:pathLst>
                <a:path extrusionOk="0" h="1619" w="2381">
                  <a:moveTo>
                    <a:pt x="1796" y="0"/>
                  </a:moveTo>
                  <a:lnTo>
                    <a:pt x="1745" y="9"/>
                  </a:lnTo>
                  <a:lnTo>
                    <a:pt x="1694" y="26"/>
                  </a:lnTo>
                  <a:lnTo>
                    <a:pt x="1643" y="43"/>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76" y="1364"/>
                  </a:lnTo>
                  <a:lnTo>
                    <a:pt x="127" y="1432"/>
                  </a:lnTo>
                  <a:lnTo>
                    <a:pt x="178" y="1491"/>
                  </a:lnTo>
                  <a:lnTo>
                    <a:pt x="237" y="1533"/>
                  </a:lnTo>
                  <a:lnTo>
                    <a:pt x="305" y="1567"/>
                  </a:lnTo>
                  <a:lnTo>
                    <a:pt x="381" y="1601"/>
                  </a:lnTo>
                  <a:lnTo>
                    <a:pt x="449" y="1618"/>
                  </a:lnTo>
                  <a:lnTo>
                    <a:pt x="585" y="1618"/>
                  </a:lnTo>
                  <a:lnTo>
                    <a:pt x="635" y="1610"/>
                  </a:lnTo>
                  <a:lnTo>
                    <a:pt x="686" y="1593"/>
                  </a:lnTo>
                  <a:lnTo>
                    <a:pt x="737" y="1576"/>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12" y="271"/>
                  </a:lnTo>
                  <a:lnTo>
                    <a:pt x="2287" y="229"/>
                  </a:lnTo>
                  <a:lnTo>
                    <a:pt x="2253" y="187"/>
                  </a:lnTo>
                  <a:lnTo>
                    <a:pt x="2219" y="153"/>
                  </a:lnTo>
                  <a:lnTo>
                    <a:pt x="2134" y="85"/>
                  </a:lnTo>
                  <a:lnTo>
                    <a:pt x="2050" y="43"/>
                  </a:lnTo>
                  <a:lnTo>
                    <a:pt x="1948" y="9"/>
                  </a:lnTo>
                  <a:lnTo>
                    <a:pt x="1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2517475" y="-442450"/>
              <a:ext cx="59525" cy="40475"/>
            </a:xfrm>
            <a:custGeom>
              <a:rect b="b" l="l" r="r" t="t"/>
              <a:pathLst>
                <a:path extrusionOk="0" fill="none" h="1619" w="2381">
                  <a:moveTo>
                    <a:pt x="43" y="1296"/>
                  </a:moveTo>
                  <a:lnTo>
                    <a:pt x="43" y="1296"/>
                  </a:lnTo>
                  <a:lnTo>
                    <a:pt x="76" y="1364"/>
                  </a:lnTo>
                  <a:lnTo>
                    <a:pt x="127" y="1432"/>
                  </a:lnTo>
                  <a:lnTo>
                    <a:pt x="178" y="1491"/>
                  </a:lnTo>
                  <a:lnTo>
                    <a:pt x="237" y="1533"/>
                  </a:lnTo>
                  <a:lnTo>
                    <a:pt x="305" y="1567"/>
                  </a:lnTo>
                  <a:lnTo>
                    <a:pt x="381" y="1601"/>
                  </a:lnTo>
                  <a:lnTo>
                    <a:pt x="449" y="1618"/>
                  </a:lnTo>
                  <a:lnTo>
                    <a:pt x="534" y="1618"/>
                  </a:lnTo>
                  <a:lnTo>
                    <a:pt x="534" y="1618"/>
                  </a:lnTo>
                  <a:lnTo>
                    <a:pt x="585" y="1618"/>
                  </a:lnTo>
                  <a:lnTo>
                    <a:pt x="635" y="1610"/>
                  </a:lnTo>
                  <a:lnTo>
                    <a:pt x="686" y="1593"/>
                  </a:lnTo>
                  <a:lnTo>
                    <a:pt x="737" y="1576"/>
                  </a:lnTo>
                  <a:lnTo>
                    <a:pt x="2058" y="1017"/>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38" y="322"/>
                  </a:lnTo>
                  <a:lnTo>
                    <a:pt x="2312" y="271"/>
                  </a:lnTo>
                  <a:lnTo>
                    <a:pt x="2287" y="229"/>
                  </a:lnTo>
                  <a:lnTo>
                    <a:pt x="2253" y="187"/>
                  </a:lnTo>
                  <a:lnTo>
                    <a:pt x="2219" y="153"/>
                  </a:lnTo>
                  <a:lnTo>
                    <a:pt x="2134" y="85"/>
                  </a:lnTo>
                  <a:lnTo>
                    <a:pt x="2050" y="43"/>
                  </a:lnTo>
                  <a:lnTo>
                    <a:pt x="1948" y="9"/>
                  </a:lnTo>
                  <a:lnTo>
                    <a:pt x="1846" y="0"/>
                  </a:lnTo>
                  <a:lnTo>
                    <a:pt x="1796" y="0"/>
                  </a:lnTo>
                  <a:lnTo>
                    <a:pt x="1745" y="9"/>
                  </a:lnTo>
                  <a:lnTo>
                    <a:pt x="1694" y="26"/>
                  </a:lnTo>
                  <a:lnTo>
                    <a:pt x="1643" y="43"/>
                  </a:lnTo>
                  <a:lnTo>
                    <a:pt x="322" y="602"/>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43" y="1296"/>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2518525" y="-410050"/>
              <a:ext cx="25" cy="25"/>
            </a:xfrm>
            <a:custGeom>
              <a:rect b="b" l="l" r="r" t="t"/>
              <a:pathLst>
                <a:path extrusionOk="0" fill="none" h="1" w="1">
                  <a:moveTo>
                    <a:pt x="1" y="0"/>
                  </a:moveTo>
                  <a:lnTo>
                    <a:pt x="1"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2331150" y="-531175"/>
              <a:ext cx="40675" cy="59525"/>
            </a:xfrm>
            <a:custGeom>
              <a:rect b="b" l="l" r="r" t="t"/>
              <a:pathLst>
                <a:path extrusionOk="0" h="2381" w="1627">
                  <a:moveTo>
                    <a:pt x="483" y="1"/>
                  </a:moveTo>
                  <a:lnTo>
                    <a:pt x="432" y="9"/>
                  </a:lnTo>
                  <a:lnTo>
                    <a:pt x="381" y="26"/>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lnTo>
                    <a:pt x="644" y="2127"/>
                  </a:lnTo>
                  <a:lnTo>
                    <a:pt x="686" y="2194"/>
                  </a:lnTo>
                  <a:lnTo>
                    <a:pt x="745" y="2245"/>
                  </a:lnTo>
                  <a:lnTo>
                    <a:pt x="805" y="2296"/>
                  </a:lnTo>
                  <a:lnTo>
                    <a:pt x="872" y="2330"/>
                  </a:lnTo>
                  <a:lnTo>
                    <a:pt x="940" y="2355"/>
                  </a:lnTo>
                  <a:lnTo>
                    <a:pt x="1016" y="2372"/>
                  </a:lnTo>
                  <a:lnTo>
                    <a:pt x="1093" y="2381"/>
                  </a:lnTo>
                  <a:lnTo>
                    <a:pt x="1143" y="2381"/>
                  </a:lnTo>
                  <a:lnTo>
                    <a:pt x="1194" y="2372"/>
                  </a:lnTo>
                  <a:lnTo>
                    <a:pt x="1245" y="2355"/>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00" y="272"/>
                  </a:lnTo>
                  <a:lnTo>
                    <a:pt x="966" y="229"/>
                  </a:lnTo>
                  <a:lnTo>
                    <a:pt x="940" y="187"/>
                  </a:lnTo>
                  <a:lnTo>
                    <a:pt x="906" y="153"/>
                  </a:lnTo>
                  <a:lnTo>
                    <a:pt x="822" y="85"/>
                  </a:lnTo>
                  <a:lnTo>
                    <a:pt x="728" y="35"/>
                  </a:lnTo>
                  <a:lnTo>
                    <a:pt x="635" y="9"/>
                  </a:lnTo>
                  <a:lnTo>
                    <a:pt x="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2331150" y="-531175"/>
              <a:ext cx="40675" cy="59525"/>
            </a:xfrm>
            <a:custGeom>
              <a:rect b="b" l="l" r="r" t="t"/>
              <a:pathLst>
                <a:path extrusionOk="0" fill="none" h="2381" w="1627">
                  <a:moveTo>
                    <a:pt x="601" y="2059"/>
                  </a:moveTo>
                  <a:lnTo>
                    <a:pt x="601" y="2059"/>
                  </a:lnTo>
                  <a:lnTo>
                    <a:pt x="644" y="2127"/>
                  </a:lnTo>
                  <a:lnTo>
                    <a:pt x="686" y="2194"/>
                  </a:lnTo>
                  <a:lnTo>
                    <a:pt x="745" y="2245"/>
                  </a:lnTo>
                  <a:lnTo>
                    <a:pt x="805" y="2296"/>
                  </a:lnTo>
                  <a:lnTo>
                    <a:pt x="872" y="2330"/>
                  </a:lnTo>
                  <a:lnTo>
                    <a:pt x="940" y="2355"/>
                  </a:lnTo>
                  <a:lnTo>
                    <a:pt x="1016" y="2372"/>
                  </a:lnTo>
                  <a:lnTo>
                    <a:pt x="1093" y="2381"/>
                  </a:lnTo>
                  <a:lnTo>
                    <a:pt x="1093" y="2381"/>
                  </a:lnTo>
                  <a:lnTo>
                    <a:pt x="1143" y="2381"/>
                  </a:lnTo>
                  <a:lnTo>
                    <a:pt x="1194" y="2372"/>
                  </a:lnTo>
                  <a:lnTo>
                    <a:pt x="1245" y="2355"/>
                  </a:lnTo>
                  <a:lnTo>
                    <a:pt x="1296" y="2338"/>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25" y="323"/>
                  </a:lnTo>
                  <a:lnTo>
                    <a:pt x="1000" y="272"/>
                  </a:lnTo>
                  <a:lnTo>
                    <a:pt x="966" y="229"/>
                  </a:lnTo>
                  <a:lnTo>
                    <a:pt x="940" y="187"/>
                  </a:lnTo>
                  <a:lnTo>
                    <a:pt x="906" y="153"/>
                  </a:lnTo>
                  <a:lnTo>
                    <a:pt x="822" y="85"/>
                  </a:lnTo>
                  <a:lnTo>
                    <a:pt x="728" y="35"/>
                  </a:lnTo>
                  <a:lnTo>
                    <a:pt x="635" y="9"/>
                  </a:lnTo>
                  <a:lnTo>
                    <a:pt x="534" y="1"/>
                  </a:lnTo>
                  <a:lnTo>
                    <a:pt x="483" y="1"/>
                  </a:lnTo>
                  <a:lnTo>
                    <a:pt x="432" y="9"/>
                  </a:lnTo>
                  <a:lnTo>
                    <a:pt x="381" y="26"/>
                  </a:lnTo>
                  <a:lnTo>
                    <a:pt x="330" y="43"/>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2346175" y="-479725"/>
              <a:ext cx="25" cy="25"/>
            </a:xfrm>
            <a:custGeom>
              <a:rect b="b" l="l" r="r" t="t"/>
              <a:pathLst>
                <a:path extrusionOk="0" fill="none" h="1" w="1">
                  <a:moveTo>
                    <a:pt x="0" y="1"/>
                  </a:moveTo>
                  <a:lnTo>
                    <a:pt x="0"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2318650" y="-463200"/>
              <a:ext cx="190375" cy="129600"/>
            </a:xfrm>
            <a:custGeom>
              <a:rect b="b" l="l" r="r" t="t"/>
              <a:pathLst>
                <a:path extrusionOk="0" h="5184" w="7615">
                  <a:moveTo>
                    <a:pt x="3456" y="0"/>
                  </a:move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227" y="3320"/>
                  </a:lnTo>
                  <a:lnTo>
                    <a:pt x="3380" y="3473"/>
                  </a:lnTo>
                  <a:lnTo>
                    <a:pt x="3600" y="3422"/>
                  </a:lnTo>
                  <a:lnTo>
                    <a:pt x="3812" y="3388"/>
                  </a:lnTo>
                  <a:lnTo>
                    <a:pt x="4032" y="3363"/>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632" y="4345"/>
                  </a:lnTo>
                  <a:lnTo>
                    <a:pt x="6725" y="4447"/>
                  </a:lnTo>
                  <a:lnTo>
                    <a:pt x="6818" y="4549"/>
                  </a:lnTo>
                  <a:lnTo>
                    <a:pt x="6903" y="4650"/>
                  </a:lnTo>
                  <a:lnTo>
                    <a:pt x="6979" y="4760"/>
                  </a:lnTo>
                  <a:lnTo>
                    <a:pt x="7055" y="4870"/>
                  </a:lnTo>
                  <a:lnTo>
                    <a:pt x="7132" y="4989"/>
                  </a:lnTo>
                  <a:lnTo>
                    <a:pt x="7199" y="5107"/>
                  </a:lnTo>
                  <a:lnTo>
                    <a:pt x="7428" y="5184"/>
                  </a:lnTo>
                  <a:lnTo>
                    <a:pt x="7470" y="5031"/>
                  </a:lnTo>
                  <a:lnTo>
                    <a:pt x="7504" y="4879"/>
                  </a:lnTo>
                  <a:lnTo>
                    <a:pt x="7538" y="4726"/>
                  </a:lnTo>
                  <a:lnTo>
                    <a:pt x="7572" y="4574"/>
                  </a:lnTo>
                  <a:lnTo>
                    <a:pt x="7589" y="4413"/>
                  </a:lnTo>
                  <a:lnTo>
                    <a:pt x="7606" y="4261"/>
                  </a:lnTo>
                  <a:lnTo>
                    <a:pt x="7614" y="410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2318650" y="-463200"/>
              <a:ext cx="190375" cy="129600"/>
            </a:xfrm>
            <a:custGeom>
              <a:rect b="b" l="l" r="r" t="t"/>
              <a:pathLst>
                <a:path extrusionOk="0" fill="none" h="5184" w="7615">
                  <a:moveTo>
                    <a:pt x="3642" y="0"/>
                  </a:moveTo>
                  <a:lnTo>
                    <a:pt x="3642" y="0"/>
                  </a:lnTo>
                  <a:lnTo>
                    <a:pt x="3608" y="0"/>
                  </a:lnTo>
                  <a:lnTo>
                    <a:pt x="3608" y="0"/>
                  </a:lnTo>
                  <a:lnTo>
                    <a:pt x="3456" y="0"/>
                  </a:ln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661" y="2330"/>
                  </a:lnTo>
                  <a:lnTo>
                    <a:pt x="661"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066" y="3185"/>
                  </a:lnTo>
                  <a:lnTo>
                    <a:pt x="3227" y="3320"/>
                  </a:lnTo>
                  <a:lnTo>
                    <a:pt x="3380" y="3473"/>
                  </a:lnTo>
                  <a:lnTo>
                    <a:pt x="3380" y="3473"/>
                  </a:lnTo>
                  <a:lnTo>
                    <a:pt x="3600" y="3422"/>
                  </a:lnTo>
                  <a:lnTo>
                    <a:pt x="3812" y="3388"/>
                  </a:lnTo>
                  <a:lnTo>
                    <a:pt x="4032" y="3363"/>
                  </a:lnTo>
                  <a:lnTo>
                    <a:pt x="4252" y="3354"/>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530" y="4252"/>
                  </a:lnTo>
                  <a:lnTo>
                    <a:pt x="6632" y="4345"/>
                  </a:lnTo>
                  <a:lnTo>
                    <a:pt x="6725" y="4447"/>
                  </a:lnTo>
                  <a:lnTo>
                    <a:pt x="6818" y="4549"/>
                  </a:lnTo>
                  <a:lnTo>
                    <a:pt x="6903" y="4650"/>
                  </a:lnTo>
                  <a:lnTo>
                    <a:pt x="6979" y="4760"/>
                  </a:lnTo>
                  <a:lnTo>
                    <a:pt x="7055" y="4870"/>
                  </a:lnTo>
                  <a:lnTo>
                    <a:pt x="7132" y="4989"/>
                  </a:lnTo>
                  <a:lnTo>
                    <a:pt x="7199" y="5107"/>
                  </a:lnTo>
                  <a:lnTo>
                    <a:pt x="7199" y="5107"/>
                  </a:lnTo>
                  <a:lnTo>
                    <a:pt x="7428" y="5184"/>
                  </a:lnTo>
                  <a:lnTo>
                    <a:pt x="7428" y="5184"/>
                  </a:lnTo>
                  <a:lnTo>
                    <a:pt x="7470" y="5031"/>
                  </a:lnTo>
                  <a:lnTo>
                    <a:pt x="7504" y="4879"/>
                  </a:lnTo>
                  <a:lnTo>
                    <a:pt x="7538" y="4726"/>
                  </a:lnTo>
                  <a:lnTo>
                    <a:pt x="7572" y="4574"/>
                  </a:lnTo>
                  <a:lnTo>
                    <a:pt x="7589" y="4413"/>
                  </a:lnTo>
                  <a:lnTo>
                    <a:pt x="7606" y="4261"/>
                  </a:lnTo>
                  <a:lnTo>
                    <a:pt x="7614" y="4100"/>
                  </a:lnTo>
                  <a:lnTo>
                    <a:pt x="7614" y="393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lnTo>
                    <a:pt x="3642" y="0"/>
                  </a:lnTo>
                  <a:lnTo>
                    <a:pt x="3642"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2409700" y="-463200"/>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2138250" y="-378500"/>
              <a:ext cx="393650" cy="246700"/>
            </a:xfrm>
            <a:custGeom>
              <a:rect b="b" l="l" r="r" t="t"/>
              <a:pathLst>
                <a:path extrusionOk="0" h="9868" w="15746">
                  <a:moveTo>
                    <a:pt x="7758" y="0"/>
                  </a:moveTo>
                  <a:lnTo>
                    <a:pt x="7640" y="9"/>
                  </a:lnTo>
                  <a:lnTo>
                    <a:pt x="7411" y="43"/>
                  </a:lnTo>
                  <a:lnTo>
                    <a:pt x="7183" y="93"/>
                  </a:lnTo>
                  <a:lnTo>
                    <a:pt x="6954" y="161"/>
                  </a:lnTo>
                  <a:lnTo>
                    <a:pt x="6742" y="246"/>
                  </a:lnTo>
                  <a:lnTo>
                    <a:pt x="6530" y="356"/>
                  </a:lnTo>
                  <a:lnTo>
                    <a:pt x="6327" y="474"/>
                  </a:lnTo>
                  <a:lnTo>
                    <a:pt x="6234" y="542"/>
                  </a:lnTo>
                  <a:lnTo>
                    <a:pt x="6141" y="618"/>
                  </a:lnTo>
                  <a:lnTo>
                    <a:pt x="6048" y="695"/>
                  </a:lnTo>
                  <a:lnTo>
                    <a:pt x="5954" y="779"/>
                  </a:lnTo>
                  <a:lnTo>
                    <a:pt x="5861" y="873"/>
                  </a:lnTo>
                  <a:lnTo>
                    <a:pt x="5785" y="966"/>
                  </a:lnTo>
                  <a:lnTo>
                    <a:pt x="5700" y="1059"/>
                  </a:lnTo>
                  <a:lnTo>
                    <a:pt x="5633" y="1161"/>
                  </a:lnTo>
                  <a:lnTo>
                    <a:pt x="5556" y="1271"/>
                  </a:lnTo>
                  <a:lnTo>
                    <a:pt x="5497" y="1372"/>
                  </a:lnTo>
                  <a:lnTo>
                    <a:pt x="5353" y="1296"/>
                  </a:lnTo>
                  <a:lnTo>
                    <a:pt x="5218" y="1228"/>
                  </a:lnTo>
                  <a:lnTo>
                    <a:pt x="5065" y="1169"/>
                  </a:lnTo>
                  <a:lnTo>
                    <a:pt x="4913" y="1118"/>
                  </a:lnTo>
                  <a:lnTo>
                    <a:pt x="4760" y="1076"/>
                  </a:lnTo>
                  <a:lnTo>
                    <a:pt x="4608" y="1050"/>
                  </a:lnTo>
                  <a:lnTo>
                    <a:pt x="4447" y="1033"/>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618" y="1745"/>
                  </a:lnTo>
                  <a:lnTo>
                    <a:pt x="2516" y="1855"/>
                  </a:lnTo>
                  <a:lnTo>
                    <a:pt x="2423" y="1974"/>
                  </a:lnTo>
                  <a:lnTo>
                    <a:pt x="2338" y="2101"/>
                  </a:lnTo>
                  <a:lnTo>
                    <a:pt x="2262" y="2228"/>
                  </a:lnTo>
                  <a:lnTo>
                    <a:pt x="2194" y="2363"/>
                  </a:lnTo>
                  <a:lnTo>
                    <a:pt x="2135" y="2499"/>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924" y="6767"/>
                  </a:lnTo>
                  <a:lnTo>
                    <a:pt x="1068" y="6869"/>
                  </a:lnTo>
                  <a:lnTo>
                    <a:pt x="1229" y="6962"/>
                  </a:lnTo>
                  <a:lnTo>
                    <a:pt x="1390" y="7038"/>
                  </a:lnTo>
                  <a:lnTo>
                    <a:pt x="1559" y="7106"/>
                  </a:lnTo>
                  <a:lnTo>
                    <a:pt x="1728" y="7157"/>
                  </a:lnTo>
                  <a:lnTo>
                    <a:pt x="1906" y="7191"/>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447" y="8851"/>
                  </a:lnTo>
                  <a:lnTo>
                    <a:pt x="4608" y="8834"/>
                  </a:lnTo>
                  <a:lnTo>
                    <a:pt x="4769" y="8808"/>
                  </a:lnTo>
                  <a:lnTo>
                    <a:pt x="4921" y="8766"/>
                  </a:lnTo>
                  <a:lnTo>
                    <a:pt x="5074" y="8715"/>
                  </a:lnTo>
                  <a:lnTo>
                    <a:pt x="5218" y="8656"/>
                  </a:lnTo>
                  <a:lnTo>
                    <a:pt x="5362" y="8588"/>
                  </a:lnTo>
                  <a:lnTo>
                    <a:pt x="5506" y="8503"/>
                  </a:lnTo>
                  <a:lnTo>
                    <a:pt x="5565" y="8614"/>
                  </a:lnTo>
                  <a:lnTo>
                    <a:pt x="5641" y="8715"/>
                  </a:lnTo>
                  <a:lnTo>
                    <a:pt x="5709" y="8808"/>
                  </a:lnTo>
                  <a:lnTo>
                    <a:pt x="5794" y="8910"/>
                  </a:lnTo>
                  <a:lnTo>
                    <a:pt x="5878" y="9003"/>
                  </a:lnTo>
                  <a:lnTo>
                    <a:pt x="5963" y="9088"/>
                  </a:lnTo>
                  <a:lnTo>
                    <a:pt x="6056" y="9173"/>
                  </a:lnTo>
                  <a:lnTo>
                    <a:pt x="6149" y="9257"/>
                  </a:lnTo>
                  <a:lnTo>
                    <a:pt x="6336" y="9393"/>
                  </a:lnTo>
                  <a:lnTo>
                    <a:pt x="6539" y="9511"/>
                  </a:lnTo>
                  <a:lnTo>
                    <a:pt x="6742" y="9621"/>
                  </a:lnTo>
                  <a:lnTo>
                    <a:pt x="6962" y="9706"/>
                  </a:lnTo>
                  <a:lnTo>
                    <a:pt x="7183" y="9774"/>
                  </a:lnTo>
                  <a:lnTo>
                    <a:pt x="7411" y="9825"/>
                  </a:lnTo>
                  <a:lnTo>
                    <a:pt x="7640" y="9850"/>
                  </a:lnTo>
                  <a:lnTo>
                    <a:pt x="7877" y="9867"/>
                  </a:lnTo>
                  <a:lnTo>
                    <a:pt x="8114" y="9850"/>
                  </a:lnTo>
                  <a:lnTo>
                    <a:pt x="8343" y="9825"/>
                  </a:lnTo>
                  <a:lnTo>
                    <a:pt x="8572" y="9774"/>
                  </a:lnTo>
                  <a:lnTo>
                    <a:pt x="8792" y="9706"/>
                  </a:lnTo>
                  <a:lnTo>
                    <a:pt x="9012" y="9621"/>
                  </a:lnTo>
                  <a:lnTo>
                    <a:pt x="9215" y="9511"/>
                  </a:lnTo>
                  <a:lnTo>
                    <a:pt x="9418" y="9393"/>
                  </a:lnTo>
                  <a:lnTo>
                    <a:pt x="9605" y="9257"/>
                  </a:lnTo>
                  <a:lnTo>
                    <a:pt x="9698" y="9173"/>
                  </a:lnTo>
                  <a:lnTo>
                    <a:pt x="9791" y="9088"/>
                  </a:lnTo>
                  <a:lnTo>
                    <a:pt x="9876" y="9003"/>
                  </a:lnTo>
                  <a:lnTo>
                    <a:pt x="9961" y="8910"/>
                  </a:lnTo>
                  <a:lnTo>
                    <a:pt x="10037" y="8808"/>
                  </a:lnTo>
                  <a:lnTo>
                    <a:pt x="10113" y="8715"/>
                  </a:lnTo>
                  <a:lnTo>
                    <a:pt x="10181" y="8614"/>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830" y="3092"/>
                  </a:lnTo>
                  <a:lnTo>
                    <a:pt x="14678" y="2990"/>
                  </a:lnTo>
                  <a:lnTo>
                    <a:pt x="14525" y="2897"/>
                  </a:lnTo>
                  <a:lnTo>
                    <a:pt x="14356" y="2821"/>
                  </a:lnTo>
                  <a:lnTo>
                    <a:pt x="14195" y="2761"/>
                  </a:lnTo>
                  <a:lnTo>
                    <a:pt x="14017" y="2710"/>
                  </a:lnTo>
                  <a:lnTo>
                    <a:pt x="13839" y="2668"/>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198" y="1271"/>
                  </a:lnTo>
                  <a:lnTo>
                    <a:pt x="10121" y="1161"/>
                  </a:lnTo>
                  <a:lnTo>
                    <a:pt x="10054" y="1059"/>
                  </a:lnTo>
                  <a:lnTo>
                    <a:pt x="9969" y="966"/>
                  </a:lnTo>
                  <a:lnTo>
                    <a:pt x="9884" y="873"/>
                  </a:lnTo>
                  <a:lnTo>
                    <a:pt x="9800" y="779"/>
                  </a:lnTo>
                  <a:lnTo>
                    <a:pt x="9706" y="695"/>
                  </a:lnTo>
                  <a:lnTo>
                    <a:pt x="9613" y="618"/>
                  </a:lnTo>
                  <a:lnTo>
                    <a:pt x="9520" y="542"/>
                  </a:lnTo>
                  <a:lnTo>
                    <a:pt x="9427" y="474"/>
                  </a:lnTo>
                  <a:lnTo>
                    <a:pt x="9224" y="356"/>
                  </a:lnTo>
                  <a:lnTo>
                    <a:pt x="9012" y="246"/>
                  </a:lnTo>
                  <a:lnTo>
                    <a:pt x="8800" y="161"/>
                  </a:lnTo>
                  <a:lnTo>
                    <a:pt x="8572" y="93"/>
                  </a:lnTo>
                  <a:lnTo>
                    <a:pt x="8343" y="43"/>
                  </a:lnTo>
                  <a:lnTo>
                    <a:pt x="8114" y="9"/>
                  </a:lnTo>
                  <a:lnTo>
                    <a:pt x="79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2138250" y="-375525"/>
              <a:ext cx="393650" cy="246700"/>
            </a:xfrm>
            <a:custGeom>
              <a:rect b="b" l="l" r="r" t="t"/>
              <a:pathLst>
                <a:path extrusionOk="0" fill="none" h="9868" w="15746">
                  <a:moveTo>
                    <a:pt x="14974" y="3210"/>
                  </a:moveTo>
                  <a:lnTo>
                    <a:pt x="14974" y="3210"/>
                  </a:lnTo>
                  <a:lnTo>
                    <a:pt x="14830" y="3092"/>
                  </a:lnTo>
                  <a:lnTo>
                    <a:pt x="14678" y="2990"/>
                  </a:lnTo>
                  <a:lnTo>
                    <a:pt x="14525" y="2897"/>
                  </a:lnTo>
                  <a:lnTo>
                    <a:pt x="14356" y="2821"/>
                  </a:lnTo>
                  <a:lnTo>
                    <a:pt x="14195" y="2761"/>
                  </a:lnTo>
                  <a:lnTo>
                    <a:pt x="14017" y="2710"/>
                  </a:lnTo>
                  <a:lnTo>
                    <a:pt x="13839" y="2668"/>
                  </a:lnTo>
                  <a:lnTo>
                    <a:pt x="13662" y="2643"/>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257" y="1372"/>
                  </a:lnTo>
                  <a:lnTo>
                    <a:pt x="10198" y="1271"/>
                  </a:lnTo>
                  <a:lnTo>
                    <a:pt x="10121" y="1161"/>
                  </a:lnTo>
                  <a:lnTo>
                    <a:pt x="10054" y="1059"/>
                  </a:lnTo>
                  <a:lnTo>
                    <a:pt x="9969" y="966"/>
                  </a:lnTo>
                  <a:lnTo>
                    <a:pt x="9884" y="873"/>
                  </a:lnTo>
                  <a:lnTo>
                    <a:pt x="9800" y="779"/>
                  </a:lnTo>
                  <a:lnTo>
                    <a:pt x="9706" y="695"/>
                  </a:lnTo>
                  <a:lnTo>
                    <a:pt x="9613" y="618"/>
                  </a:lnTo>
                  <a:lnTo>
                    <a:pt x="9613" y="618"/>
                  </a:lnTo>
                  <a:lnTo>
                    <a:pt x="9520" y="542"/>
                  </a:lnTo>
                  <a:lnTo>
                    <a:pt x="9427" y="474"/>
                  </a:lnTo>
                  <a:lnTo>
                    <a:pt x="9224" y="356"/>
                  </a:lnTo>
                  <a:lnTo>
                    <a:pt x="9012" y="246"/>
                  </a:lnTo>
                  <a:lnTo>
                    <a:pt x="8800" y="161"/>
                  </a:lnTo>
                  <a:lnTo>
                    <a:pt x="8572" y="93"/>
                  </a:lnTo>
                  <a:lnTo>
                    <a:pt x="8343" y="43"/>
                  </a:lnTo>
                  <a:lnTo>
                    <a:pt x="8114" y="9"/>
                  </a:lnTo>
                  <a:lnTo>
                    <a:pt x="7996" y="0"/>
                  </a:lnTo>
                  <a:lnTo>
                    <a:pt x="7877" y="0"/>
                  </a:lnTo>
                  <a:lnTo>
                    <a:pt x="7877" y="0"/>
                  </a:lnTo>
                  <a:lnTo>
                    <a:pt x="7758" y="0"/>
                  </a:lnTo>
                  <a:lnTo>
                    <a:pt x="7640" y="9"/>
                  </a:lnTo>
                  <a:lnTo>
                    <a:pt x="7411" y="43"/>
                  </a:lnTo>
                  <a:lnTo>
                    <a:pt x="7183" y="93"/>
                  </a:lnTo>
                  <a:lnTo>
                    <a:pt x="6954" y="161"/>
                  </a:lnTo>
                  <a:lnTo>
                    <a:pt x="6742" y="246"/>
                  </a:lnTo>
                  <a:lnTo>
                    <a:pt x="6530" y="356"/>
                  </a:lnTo>
                  <a:lnTo>
                    <a:pt x="6327" y="474"/>
                  </a:lnTo>
                  <a:lnTo>
                    <a:pt x="6234" y="542"/>
                  </a:lnTo>
                  <a:lnTo>
                    <a:pt x="6141" y="618"/>
                  </a:lnTo>
                  <a:lnTo>
                    <a:pt x="6141" y="618"/>
                  </a:lnTo>
                  <a:lnTo>
                    <a:pt x="6048" y="695"/>
                  </a:lnTo>
                  <a:lnTo>
                    <a:pt x="5954" y="779"/>
                  </a:lnTo>
                  <a:lnTo>
                    <a:pt x="5861" y="873"/>
                  </a:lnTo>
                  <a:lnTo>
                    <a:pt x="5785" y="966"/>
                  </a:lnTo>
                  <a:lnTo>
                    <a:pt x="5700" y="1059"/>
                  </a:lnTo>
                  <a:lnTo>
                    <a:pt x="5633" y="1161"/>
                  </a:lnTo>
                  <a:lnTo>
                    <a:pt x="5556" y="1271"/>
                  </a:lnTo>
                  <a:lnTo>
                    <a:pt x="5497" y="1372"/>
                  </a:lnTo>
                  <a:lnTo>
                    <a:pt x="5497" y="1372"/>
                  </a:lnTo>
                  <a:lnTo>
                    <a:pt x="5353" y="1296"/>
                  </a:lnTo>
                  <a:lnTo>
                    <a:pt x="5218" y="1228"/>
                  </a:lnTo>
                  <a:lnTo>
                    <a:pt x="5065" y="1169"/>
                  </a:lnTo>
                  <a:lnTo>
                    <a:pt x="4913" y="1118"/>
                  </a:lnTo>
                  <a:lnTo>
                    <a:pt x="4760" y="1076"/>
                  </a:lnTo>
                  <a:lnTo>
                    <a:pt x="4608" y="1050"/>
                  </a:lnTo>
                  <a:lnTo>
                    <a:pt x="4447" y="1033"/>
                  </a:lnTo>
                  <a:lnTo>
                    <a:pt x="4286" y="1025"/>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728" y="1635"/>
                  </a:lnTo>
                  <a:lnTo>
                    <a:pt x="2618" y="1745"/>
                  </a:lnTo>
                  <a:lnTo>
                    <a:pt x="2516" y="1855"/>
                  </a:lnTo>
                  <a:lnTo>
                    <a:pt x="2423" y="1974"/>
                  </a:lnTo>
                  <a:lnTo>
                    <a:pt x="2338" y="2101"/>
                  </a:lnTo>
                  <a:lnTo>
                    <a:pt x="2262" y="2228"/>
                  </a:lnTo>
                  <a:lnTo>
                    <a:pt x="2194" y="2363"/>
                  </a:lnTo>
                  <a:lnTo>
                    <a:pt x="2135" y="2499"/>
                  </a:lnTo>
                  <a:lnTo>
                    <a:pt x="2092" y="2643"/>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780" y="6649"/>
                  </a:lnTo>
                  <a:lnTo>
                    <a:pt x="924" y="6767"/>
                  </a:lnTo>
                  <a:lnTo>
                    <a:pt x="1068" y="6869"/>
                  </a:lnTo>
                  <a:lnTo>
                    <a:pt x="1229" y="6962"/>
                  </a:lnTo>
                  <a:lnTo>
                    <a:pt x="1390" y="7038"/>
                  </a:lnTo>
                  <a:lnTo>
                    <a:pt x="1559" y="7106"/>
                  </a:lnTo>
                  <a:lnTo>
                    <a:pt x="1728" y="7157"/>
                  </a:lnTo>
                  <a:lnTo>
                    <a:pt x="1906" y="7191"/>
                  </a:lnTo>
                  <a:lnTo>
                    <a:pt x="2084" y="7216"/>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286" y="8859"/>
                  </a:lnTo>
                  <a:lnTo>
                    <a:pt x="4447" y="8851"/>
                  </a:lnTo>
                  <a:lnTo>
                    <a:pt x="4608" y="8834"/>
                  </a:lnTo>
                  <a:lnTo>
                    <a:pt x="4769" y="8808"/>
                  </a:lnTo>
                  <a:lnTo>
                    <a:pt x="4921" y="8766"/>
                  </a:lnTo>
                  <a:lnTo>
                    <a:pt x="5074" y="8715"/>
                  </a:lnTo>
                  <a:lnTo>
                    <a:pt x="5218" y="8656"/>
                  </a:lnTo>
                  <a:lnTo>
                    <a:pt x="5362" y="8588"/>
                  </a:lnTo>
                  <a:lnTo>
                    <a:pt x="5506" y="8503"/>
                  </a:lnTo>
                  <a:lnTo>
                    <a:pt x="5506" y="8503"/>
                  </a:lnTo>
                  <a:lnTo>
                    <a:pt x="5565" y="8614"/>
                  </a:lnTo>
                  <a:lnTo>
                    <a:pt x="5641" y="8715"/>
                  </a:lnTo>
                  <a:lnTo>
                    <a:pt x="5709" y="8808"/>
                  </a:lnTo>
                  <a:lnTo>
                    <a:pt x="5794" y="8910"/>
                  </a:lnTo>
                  <a:lnTo>
                    <a:pt x="5878" y="9003"/>
                  </a:lnTo>
                  <a:lnTo>
                    <a:pt x="5963" y="9088"/>
                  </a:lnTo>
                  <a:lnTo>
                    <a:pt x="6056" y="9173"/>
                  </a:lnTo>
                  <a:lnTo>
                    <a:pt x="6149" y="9257"/>
                  </a:lnTo>
                  <a:lnTo>
                    <a:pt x="6149" y="9257"/>
                  </a:lnTo>
                  <a:lnTo>
                    <a:pt x="6336" y="9393"/>
                  </a:lnTo>
                  <a:lnTo>
                    <a:pt x="6539" y="9511"/>
                  </a:lnTo>
                  <a:lnTo>
                    <a:pt x="6742" y="9621"/>
                  </a:lnTo>
                  <a:lnTo>
                    <a:pt x="6962" y="9706"/>
                  </a:lnTo>
                  <a:lnTo>
                    <a:pt x="7183" y="9774"/>
                  </a:lnTo>
                  <a:lnTo>
                    <a:pt x="7411" y="9825"/>
                  </a:lnTo>
                  <a:lnTo>
                    <a:pt x="7640" y="9850"/>
                  </a:lnTo>
                  <a:lnTo>
                    <a:pt x="7877" y="9867"/>
                  </a:lnTo>
                  <a:lnTo>
                    <a:pt x="7877" y="9867"/>
                  </a:lnTo>
                  <a:lnTo>
                    <a:pt x="8114" y="9850"/>
                  </a:lnTo>
                  <a:lnTo>
                    <a:pt x="8343" y="9825"/>
                  </a:lnTo>
                  <a:lnTo>
                    <a:pt x="8572" y="9774"/>
                  </a:lnTo>
                  <a:lnTo>
                    <a:pt x="8792" y="9706"/>
                  </a:lnTo>
                  <a:lnTo>
                    <a:pt x="9012" y="9621"/>
                  </a:lnTo>
                  <a:lnTo>
                    <a:pt x="9215" y="9511"/>
                  </a:lnTo>
                  <a:lnTo>
                    <a:pt x="9418" y="9393"/>
                  </a:lnTo>
                  <a:lnTo>
                    <a:pt x="9605" y="9257"/>
                  </a:lnTo>
                  <a:lnTo>
                    <a:pt x="9605" y="9257"/>
                  </a:lnTo>
                  <a:lnTo>
                    <a:pt x="9698" y="9173"/>
                  </a:lnTo>
                  <a:lnTo>
                    <a:pt x="9791" y="9088"/>
                  </a:lnTo>
                  <a:lnTo>
                    <a:pt x="9876" y="9003"/>
                  </a:lnTo>
                  <a:lnTo>
                    <a:pt x="9961" y="8910"/>
                  </a:lnTo>
                  <a:lnTo>
                    <a:pt x="10037" y="8808"/>
                  </a:lnTo>
                  <a:lnTo>
                    <a:pt x="10113" y="8715"/>
                  </a:lnTo>
                  <a:lnTo>
                    <a:pt x="10181" y="8614"/>
                  </a:lnTo>
                  <a:lnTo>
                    <a:pt x="10248" y="8503"/>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974" y="321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2512600" y="-298250"/>
              <a:ext cx="25" cy="25"/>
            </a:xfrm>
            <a:custGeom>
              <a:rect b="b" l="l" r="r" t="t"/>
              <a:pathLst>
                <a:path extrusionOk="0" fill="none" h="1" w="1">
                  <a:moveTo>
                    <a:pt x="0" y="0"/>
                  </a:moveTo>
                  <a:lnTo>
                    <a:pt x="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6"/>
          <p:cNvSpPr txBox="1"/>
          <p:nvPr>
            <p:ph type="title"/>
          </p:nvPr>
        </p:nvSpPr>
        <p:spPr>
          <a:xfrm>
            <a:off x="457200" y="1964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Options</a:t>
            </a:r>
            <a:endParaRPr/>
          </a:p>
        </p:txBody>
      </p:sp>
      <p:graphicFrame>
        <p:nvGraphicFramePr>
          <p:cNvPr id="345" name="Google Shape;345;p16"/>
          <p:cNvGraphicFramePr/>
          <p:nvPr/>
        </p:nvGraphicFramePr>
        <p:xfrm>
          <a:off x="457225" y="617250"/>
          <a:ext cx="3000000" cy="3000000"/>
        </p:xfrm>
        <a:graphic>
          <a:graphicData uri="http://schemas.openxmlformats.org/drawingml/2006/table">
            <a:tbl>
              <a:tblPr>
                <a:noFill/>
                <a:tableStyleId>{39343545-124D-4DA6-A2B8-08CA42FB7360}</a:tableStyleId>
              </a:tblPr>
              <a:tblGrid>
                <a:gridCol w="1175650"/>
                <a:gridCol w="1175650"/>
                <a:gridCol w="1175650"/>
                <a:gridCol w="1175650"/>
                <a:gridCol w="1175650"/>
                <a:gridCol w="1175650"/>
                <a:gridCol w="1175650"/>
              </a:tblGrid>
              <a:tr h="498100">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Optimized Marketing</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Anomaly Detection</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KNNs</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Temporal Difference Learning</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GANS</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Integrated Forecasting System</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b="1" lang="en">
                          <a:solidFill>
                            <a:schemeClr val="lt1"/>
                          </a:solidFill>
                          <a:latin typeface="Fira Sans Extra Condensed"/>
                          <a:ea typeface="Fira Sans Extra Condensed"/>
                          <a:cs typeface="Fira Sans Extra Condensed"/>
                          <a:sym typeface="Fira Sans Extra Condensed"/>
                        </a:rPr>
                        <a:t>Random Forests</a:t>
                      </a:r>
                      <a:endParaRPr b="1">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r>
              <a:tr h="1311425">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603C">
                        <a:alpha val="12549"/>
                      </a:srgbClr>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5D239">
                        <a:alpha val="12549"/>
                      </a:srgbClr>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6C7B8">
                        <a:alpha val="12549"/>
                      </a:srgbClr>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A98A7">
                        <a:alpha val="12549"/>
                      </a:srgbClr>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D6895">
                        <a:alpha val="12549"/>
                      </a:srgbClr>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D6895">
                        <a:alpha val="12549"/>
                      </a:srgbClr>
                    </a:solidFill>
                  </a:tcPr>
                </a:tc>
              </a:tr>
              <a:tr h="758025">
                <a:tc>
                  <a:txBody>
                    <a:bodyPr/>
                    <a:lstStyle/>
                    <a:p>
                      <a:pPr indent="0" lvl="0" marL="0" rtl="0" algn="ctr">
                        <a:spcBef>
                          <a:spcPts val="0"/>
                        </a:spcBef>
                        <a:spcAft>
                          <a:spcPts val="0"/>
                        </a:spcAft>
                        <a:buNone/>
                      </a:pPr>
                      <a:r>
                        <a:rPr b="1" lang="en" sz="1500">
                          <a:solidFill>
                            <a:schemeClr val="accent1"/>
                          </a:solidFill>
                          <a:latin typeface="Fira Sans Extra Condensed"/>
                          <a:ea typeface="Fira Sans Extra Condensed"/>
                          <a:cs typeface="Fira Sans Extra Condensed"/>
                          <a:sym typeface="Fira Sans Extra Condensed"/>
                        </a:rPr>
                        <a:t>Not Applied</a:t>
                      </a:r>
                      <a:endParaRPr b="1" sz="1500">
                        <a:solidFill>
                          <a:schemeClr val="accen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500">
                          <a:solidFill>
                            <a:schemeClr val="accent2"/>
                          </a:solidFill>
                          <a:latin typeface="Fira Sans Extra Condensed"/>
                          <a:ea typeface="Fira Sans Extra Condensed"/>
                          <a:cs typeface="Fira Sans Extra Condensed"/>
                          <a:sym typeface="Fira Sans Extra Condensed"/>
                        </a:rPr>
                        <a:t>Theorized</a:t>
                      </a:r>
                      <a:endParaRPr b="1" sz="15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500">
                          <a:solidFill>
                            <a:schemeClr val="accent3"/>
                          </a:solidFill>
                          <a:latin typeface="Fira Sans Extra Condensed"/>
                          <a:ea typeface="Fira Sans Extra Condensed"/>
                          <a:cs typeface="Fira Sans Extra Condensed"/>
                          <a:sym typeface="Fira Sans Extra Condensed"/>
                        </a:rPr>
                        <a:t>Applied</a:t>
                      </a:r>
                      <a:endParaRPr b="1" sz="1500">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500">
                          <a:solidFill>
                            <a:schemeClr val="accent4"/>
                          </a:solidFill>
                          <a:latin typeface="Fira Sans Extra Condensed"/>
                          <a:ea typeface="Fira Sans Extra Condensed"/>
                          <a:cs typeface="Fira Sans Extra Condensed"/>
                          <a:sym typeface="Fira Sans Extra Condensed"/>
                        </a:rPr>
                        <a:t>Theorized</a:t>
                      </a:r>
                      <a:endParaRPr b="1" sz="1500">
                        <a:solidFill>
                          <a:schemeClr val="accent4"/>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500">
                          <a:solidFill>
                            <a:schemeClr val="accent5"/>
                          </a:solidFill>
                          <a:latin typeface="Fira Sans Extra Condensed"/>
                          <a:ea typeface="Fira Sans Extra Condensed"/>
                          <a:cs typeface="Fira Sans Extra Condensed"/>
                          <a:sym typeface="Fira Sans Extra Condensed"/>
                        </a:rPr>
                        <a:t>Applied</a:t>
                      </a:r>
                      <a:endParaRPr b="1" sz="1500">
                        <a:solidFill>
                          <a:schemeClr val="accent5"/>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500">
                          <a:solidFill>
                            <a:schemeClr val="accent6"/>
                          </a:solidFill>
                          <a:latin typeface="Fira Sans Extra Condensed"/>
                          <a:ea typeface="Fira Sans Extra Condensed"/>
                          <a:cs typeface="Fira Sans Extra Condensed"/>
                          <a:sym typeface="Fira Sans Extra Condensed"/>
                        </a:rPr>
                        <a:t>Applied</a:t>
                      </a:r>
                      <a:endParaRPr b="1" sz="1500">
                        <a:solidFill>
                          <a:schemeClr val="accent6"/>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500">
                          <a:solidFill>
                            <a:schemeClr val="accent6"/>
                          </a:solidFill>
                          <a:latin typeface="Fira Sans Extra Condensed"/>
                          <a:ea typeface="Fira Sans Extra Condensed"/>
                          <a:cs typeface="Fira Sans Extra Condensed"/>
                          <a:sym typeface="Fira Sans Extra Condensed"/>
                        </a:rPr>
                        <a:t>Applied</a:t>
                      </a:r>
                      <a:endParaRPr b="1" sz="1500">
                        <a:solidFill>
                          <a:schemeClr val="accent6"/>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318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Could be used to improve citizen reactions when recommended to evacuate</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41719">
                        <a:alpha val="12549"/>
                      </a:srgbClr>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Used to predict patterns concerning temp, wind speed and pressure</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4603C">
                        <a:alpha val="12549"/>
                      </a:srgbClr>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Used to predict weather with historical data or to generate synthetic data</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5D239">
                        <a:alpha val="12549"/>
                      </a:srgbClr>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Could be used to predict upcoming weather when given an hourly, or daily input</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6C7B8">
                        <a:alpha val="12549"/>
                      </a:srgbClr>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Used  in weather forecasts &amp; current climate change research</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A98A7">
                        <a:alpha val="12549"/>
                      </a:srgbClr>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Used for operational forecasts. Makes predictions using recent data</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D6895">
                        <a:alpha val="12549"/>
                      </a:srgbClr>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Used to post-process </a:t>
                      </a:r>
                      <a:r>
                        <a:rPr lang="en" sz="1200">
                          <a:solidFill>
                            <a:schemeClr val="dk1"/>
                          </a:solidFill>
                          <a:latin typeface="Roboto"/>
                          <a:ea typeface="Roboto"/>
                          <a:cs typeface="Roboto"/>
                          <a:sym typeface="Roboto"/>
                        </a:rPr>
                        <a:t>precipitation</a:t>
                      </a:r>
                      <a:r>
                        <a:rPr lang="en" sz="1200">
                          <a:solidFill>
                            <a:schemeClr val="dk1"/>
                          </a:solidFill>
                          <a:latin typeface="Roboto"/>
                          <a:ea typeface="Roboto"/>
                          <a:cs typeface="Roboto"/>
                          <a:sym typeface="Roboto"/>
                        </a:rPr>
                        <a:t> and predict rainfall</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D6895">
                        <a:alpha val="12549"/>
                      </a:srgbClr>
                    </a:solidFill>
                  </a:tcPr>
                </a:tc>
              </a:tr>
            </a:tbl>
          </a:graphicData>
        </a:graphic>
      </p:graphicFrame>
      <p:grpSp>
        <p:nvGrpSpPr>
          <p:cNvPr id="346" name="Google Shape;346;p16"/>
          <p:cNvGrpSpPr/>
          <p:nvPr/>
        </p:nvGrpSpPr>
        <p:grpSpPr>
          <a:xfrm>
            <a:off x="723564" y="2146573"/>
            <a:ext cx="549480" cy="393194"/>
            <a:chOff x="887325" y="-499825"/>
            <a:chExt cx="451875" cy="323350"/>
          </a:xfrm>
        </p:grpSpPr>
        <p:sp>
          <p:nvSpPr>
            <p:cNvPr id="347" name="Google Shape;347;p16"/>
            <p:cNvSpPr/>
            <p:nvPr/>
          </p:nvSpPr>
          <p:spPr>
            <a:xfrm>
              <a:off x="1052900" y="-499825"/>
              <a:ext cx="286300" cy="229125"/>
            </a:xfrm>
            <a:custGeom>
              <a:rect b="b" l="l" r="r" t="t"/>
              <a:pathLst>
                <a:path extrusionOk="0" h="9165" w="11452">
                  <a:moveTo>
                    <a:pt x="5150" y="0"/>
                  </a:moveTo>
                  <a:lnTo>
                    <a:pt x="4938" y="9"/>
                  </a:lnTo>
                  <a:lnTo>
                    <a:pt x="4735" y="34"/>
                  </a:lnTo>
                  <a:lnTo>
                    <a:pt x="4532" y="68"/>
                  </a:lnTo>
                  <a:lnTo>
                    <a:pt x="4337" y="127"/>
                  </a:lnTo>
                  <a:lnTo>
                    <a:pt x="4142" y="195"/>
                  </a:lnTo>
                  <a:lnTo>
                    <a:pt x="3964" y="280"/>
                  </a:lnTo>
                  <a:lnTo>
                    <a:pt x="3786" y="381"/>
                  </a:lnTo>
                  <a:lnTo>
                    <a:pt x="3625" y="491"/>
                  </a:lnTo>
                  <a:lnTo>
                    <a:pt x="3465" y="610"/>
                  </a:lnTo>
                  <a:lnTo>
                    <a:pt x="3321" y="746"/>
                  </a:lnTo>
                  <a:lnTo>
                    <a:pt x="3185" y="890"/>
                  </a:lnTo>
                  <a:lnTo>
                    <a:pt x="3058" y="1050"/>
                  </a:lnTo>
                  <a:lnTo>
                    <a:pt x="2948" y="1211"/>
                  </a:lnTo>
                  <a:lnTo>
                    <a:pt x="2846" y="1389"/>
                  </a:lnTo>
                  <a:lnTo>
                    <a:pt x="2753" y="1567"/>
                  </a:lnTo>
                  <a:lnTo>
                    <a:pt x="2685" y="1753"/>
                  </a:lnTo>
                  <a:lnTo>
                    <a:pt x="2507" y="1711"/>
                  </a:lnTo>
                  <a:lnTo>
                    <a:pt x="2330" y="1677"/>
                  </a:lnTo>
                  <a:lnTo>
                    <a:pt x="2143" y="1660"/>
                  </a:lnTo>
                  <a:lnTo>
                    <a:pt x="1957" y="1652"/>
                  </a:lnTo>
                  <a:lnTo>
                    <a:pt x="1813" y="1660"/>
                  </a:lnTo>
                  <a:lnTo>
                    <a:pt x="1669" y="1669"/>
                  </a:lnTo>
                  <a:lnTo>
                    <a:pt x="1525" y="1686"/>
                  </a:lnTo>
                  <a:lnTo>
                    <a:pt x="1390" y="1720"/>
                  </a:lnTo>
                  <a:lnTo>
                    <a:pt x="1254" y="1753"/>
                  </a:lnTo>
                  <a:lnTo>
                    <a:pt x="1118" y="1796"/>
                  </a:lnTo>
                  <a:lnTo>
                    <a:pt x="991" y="1838"/>
                  </a:lnTo>
                  <a:lnTo>
                    <a:pt x="864" y="1897"/>
                  </a:lnTo>
                  <a:lnTo>
                    <a:pt x="746" y="1957"/>
                  </a:lnTo>
                  <a:lnTo>
                    <a:pt x="619" y="2024"/>
                  </a:lnTo>
                  <a:lnTo>
                    <a:pt x="509" y="2092"/>
                  </a:lnTo>
                  <a:lnTo>
                    <a:pt x="399" y="2177"/>
                  </a:lnTo>
                  <a:lnTo>
                    <a:pt x="288" y="2262"/>
                  </a:lnTo>
                  <a:lnTo>
                    <a:pt x="187" y="2346"/>
                  </a:lnTo>
                  <a:lnTo>
                    <a:pt x="94" y="2448"/>
                  </a:lnTo>
                  <a:lnTo>
                    <a:pt x="1" y="2541"/>
                  </a:lnTo>
                  <a:lnTo>
                    <a:pt x="221" y="2499"/>
                  </a:lnTo>
                  <a:lnTo>
                    <a:pt x="449" y="2456"/>
                  </a:lnTo>
                  <a:lnTo>
                    <a:pt x="678" y="2439"/>
                  </a:lnTo>
                  <a:lnTo>
                    <a:pt x="907" y="2431"/>
                  </a:lnTo>
                  <a:lnTo>
                    <a:pt x="1068" y="2431"/>
                  </a:lnTo>
                  <a:lnTo>
                    <a:pt x="1220" y="2448"/>
                  </a:lnTo>
                  <a:lnTo>
                    <a:pt x="1381" y="2465"/>
                  </a:lnTo>
                  <a:lnTo>
                    <a:pt x="1533" y="2482"/>
                  </a:lnTo>
                  <a:lnTo>
                    <a:pt x="1694" y="2516"/>
                  </a:lnTo>
                  <a:lnTo>
                    <a:pt x="1847" y="2550"/>
                  </a:lnTo>
                  <a:lnTo>
                    <a:pt x="1999" y="2592"/>
                  </a:lnTo>
                  <a:lnTo>
                    <a:pt x="2143" y="2643"/>
                  </a:lnTo>
                  <a:lnTo>
                    <a:pt x="2296" y="2702"/>
                  </a:lnTo>
                  <a:lnTo>
                    <a:pt x="2440" y="2761"/>
                  </a:lnTo>
                  <a:lnTo>
                    <a:pt x="2584" y="2829"/>
                  </a:lnTo>
                  <a:lnTo>
                    <a:pt x="2719" y="2905"/>
                  </a:lnTo>
                  <a:lnTo>
                    <a:pt x="2855" y="2981"/>
                  </a:lnTo>
                  <a:lnTo>
                    <a:pt x="2990" y="3075"/>
                  </a:lnTo>
                  <a:lnTo>
                    <a:pt x="3117" y="3159"/>
                  </a:lnTo>
                  <a:lnTo>
                    <a:pt x="3244" y="3261"/>
                  </a:lnTo>
                  <a:lnTo>
                    <a:pt x="3388" y="3380"/>
                  </a:lnTo>
                  <a:lnTo>
                    <a:pt x="3524" y="3507"/>
                  </a:lnTo>
                  <a:lnTo>
                    <a:pt x="3719" y="3464"/>
                  </a:lnTo>
                  <a:lnTo>
                    <a:pt x="3922" y="3439"/>
                  </a:lnTo>
                  <a:lnTo>
                    <a:pt x="4125" y="3413"/>
                  </a:lnTo>
                  <a:lnTo>
                    <a:pt x="4328" y="3405"/>
                  </a:lnTo>
                  <a:lnTo>
                    <a:pt x="4481" y="3413"/>
                  </a:lnTo>
                  <a:lnTo>
                    <a:pt x="4633" y="3422"/>
                  </a:lnTo>
                  <a:lnTo>
                    <a:pt x="4786" y="3439"/>
                  </a:lnTo>
                  <a:lnTo>
                    <a:pt x="4938" y="3464"/>
                  </a:lnTo>
                  <a:lnTo>
                    <a:pt x="5091" y="3498"/>
                  </a:lnTo>
                  <a:lnTo>
                    <a:pt x="5235" y="3540"/>
                  </a:lnTo>
                  <a:lnTo>
                    <a:pt x="5379" y="3583"/>
                  </a:lnTo>
                  <a:lnTo>
                    <a:pt x="5523" y="3634"/>
                  </a:lnTo>
                  <a:lnTo>
                    <a:pt x="5658" y="3693"/>
                  </a:lnTo>
                  <a:lnTo>
                    <a:pt x="5794" y="3761"/>
                  </a:lnTo>
                  <a:lnTo>
                    <a:pt x="5929" y="3828"/>
                  </a:lnTo>
                  <a:lnTo>
                    <a:pt x="6065" y="3905"/>
                  </a:lnTo>
                  <a:lnTo>
                    <a:pt x="6192" y="3989"/>
                  </a:lnTo>
                  <a:lnTo>
                    <a:pt x="6310" y="4082"/>
                  </a:lnTo>
                  <a:lnTo>
                    <a:pt x="6437" y="4176"/>
                  </a:lnTo>
                  <a:lnTo>
                    <a:pt x="6547" y="4277"/>
                  </a:lnTo>
                  <a:lnTo>
                    <a:pt x="6641" y="4370"/>
                  </a:lnTo>
                  <a:lnTo>
                    <a:pt x="6734" y="4464"/>
                  </a:lnTo>
                  <a:lnTo>
                    <a:pt x="6903" y="4658"/>
                  </a:lnTo>
                  <a:lnTo>
                    <a:pt x="7047" y="4870"/>
                  </a:lnTo>
                  <a:lnTo>
                    <a:pt x="7183" y="5090"/>
                  </a:lnTo>
                  <a:lnTo>
                    <a:pt x="7343" y="5141"/>
                  </a:lnTo>
                  <a:lnTo>
                    <a:pt x="7504" y="5209"/>
                  </a:lnTo>
                  <a:lnTo>
                    <a:pt x="7665" y="5277"/>
                  </a:lnTo>
                  <a:lnTo>
                    <a:pt x="7818" y="5361"/>
                  </a:lnTo>
                  <a:lnTo>
                    <a:pt x="7962" y="5446"/>
                  </a:lnTo>
                  <a:lnTo>
                    <a:pt x="8106" y="5539"/>
                  </a:lnTo>
                  <a:lnTo>
                    <a:pt x="8250" y="5649"/>
                  </a:lnTo>
                  <a:lnTo>
                    <a:pt x="8377" y="5759"/>
                  </a:lnTo>
                  <a:lnTo>
                    <a:pt x="8512" y="5878"/>
                  </a:lnTo>
                  <a:lnTo>
                    <a:pt x="8631" y="6005"/>
                  </a:lnTo>
                  <a:lnTo>
                    <a:pt x="8741" y="6141"/>
                  </a:lnTo>
                  <a:lnTo>
                    <a:pt x="8851" y="6276"/>
                  </a:lnTo>
                  <a:lnTo>
                    <a:pt x="8953" y="6412"/>
                  </a:lnTo>
                  <a:lnTo>
                    <a:pt x="9037" y="6564"/>
                  </a:lnTo>
                  <a:lnTo>
                    <a:pt x="9122" y="6708"/>
                  </a:lnTo>
                  <a:lnTo>
                    <a:pt x="9198" y="6869"/>
                  </a:lnTo>
                  <a:lnTo>
                    <a:pt x="9266" y="7030"/>
                  </a:lnTo>
                  <a:lnTo>
                    <a:pt x="9325" y="7191"/>
                  </a:lnTo>
                  <a:lnTo>
                    <a:pt x="9376" y="7352"/>
                  </a:lnTo>
                  <a:lnTo>
                    <a:pt x="9410" y="7521"/>
                  </a:lnTo>
                  <a:lnTo>
                    <a:pt x="9444" y="7690"/>
                  </a:lnTo>
                  <a:lnTo>
                    <a:pt x="9469" y="7860"/>
                  </a:lnTo>
                  <a:lnTo>
                    <a:pt x="9486" y="8038"/>
                  </a:lnTo>
                  <a:lnTo>
                    <a:pt x="9486" y="8216"/>
                  </a:lnTo>
                  <a:lnTo>
                    <a:pt x="9478" y="8453"/>
                  </a:lnTo>
                  <a:lnTo>
                    <a:pt x="9452" y="8698"/>
                  </a:lnTo>
                  <a:lnTo>
                    <a:pt x="9410" y="8935"/>
                  </a:lnTo>
                  <a:lnTo>
                    <a:pt x="9342" y="9164"/>
                  </a:lnTo>
                  <a:lnTo>
                    <a:pt x="9537" y="9113"/>
                  </a:lnTo>
                  <a:lnTo>
                    <a:pt x="9715" y="9046"/>
                  </a:lnTo>
                  <a:lnTo>
                    <a:pt x="9893" y="8969"/>
                  </a:lnTo>
                  <a:lnTo>
                    <a:pt x="10071" y="8885"/>
                  </a:lnTo>
                  <a:lnTo>
                    <a:pt x="10232" y="8791"/>
                  </a:lnTo>
                  <a:lnTo>
                    <a:pt x="10392" y="8681"/>
                  </a:lnTo>
                  <a:lnTo>
                    <a:pt x="10536" y="8571"/>
                  </a:lnTo>
                  <a:lnTo>
                    <a:pt x="10680" y="8444"/>
                  </a:lnTo>
                  <a:lnTo>
                    <a:pt x="10765" y="8351"/>
                  </a:lnTo>
                  <a:lnTo>
                    <a:pt x="10858" y="8258"/>
                  </a:lnTo>
                  <a:lnTo>
                    <a:pt x="10934" y="8156"/>
                  </a:lnTo>
                  <a:lnTo>
                    <a:pt x="11011" y="8055"/>
                  </a:lnTo>
                  <a:lnTo>
                    <a:pt x="11078" y="7953"/>
                  </a:lnTo>
                  <a:lnTo>
                    <a:pt x="11146" y="7843"/>
                  </a:lnTo>
                  <a:lnTo>
                    <a:pt x="11206" y="7733"/>
                  </a:lnTo>
                  <a:lnTo>
                    <a:pt x="11256" y="7623"/>
                  </a:lnTo>
                  <a:lnTo>
                    <a:pt x="11299" y="7504"/>
                  </a:lnTo>
                  <a:lnTo>
                    <a:pt x="11341" y="7386"/>
                  </a:lnTo>
                  <a:lnTo>
                    <a:pt x="11375" y="7267"/>
                  </a:lnTo>
                  <a:lnTo>
                    <a:pt x="11400" y="7148"/>
                  </a:lnTo>
                  <a:lnTo>
                    <a:pt x="11426" y="7021"/>
                  </a:lnTo>
                  <a:lnTo>
                    <a:pt x="11443" y="6894"/>
                  </a:lnTo>
                  <a:lnTo>
                    <a:pt x="11451" y="6767"/>
                  </a:lnTo>
                  <a:lnTo>
                    <a:pt x="11451" y="6640"/>
                  </a:lnTo>
                  <a:lnTo>
                    <a:pt x="11451" y="6471"/>
                  </a:lnTo>
                  <a:lnTo>
                    <a:pt x="11434" y="6301"/>
                  </a:lnTo>
                  <a:lnTo>
                    <a:pt x="11400" y="6132"/>
                  </a:lnTo>
                  <a:lnTo>
                    <a:pt x="11366" y="5971"/>
                  </a:lnTo>
                  <a:lnTo>
                    <a:pt x="11316" y="5810"/>
                  </a:lnTo>
                  <a:lnTo>
                    <a:pt x="11256" y="5658"/>
                  </a:lnTo>
                  <a:lnTo>
                    <a:pt x="11197" y="5505"/>
                  </a:lnTo>
                  <a:lnTo>
                    <a:pt x="11112" y="5361"/>
                  </a:lnTo>
                  <a:lnTo>
                    <a:pt x="11028" y="5217"/>
                  </a:lnTo>
                  <a:lnTo>
                    <a:pt x="10934" y="5082"/>
                  </a:lnTo>
                  <a:lnTo>
                    <a:pt x="10833" y="4955"/>
                  </a:lnTo>
                  <a:lnTo>
                    <a:pt x="10723" y="4828"/>
                  </a:lnTo>
                  <a:lnTo>
                    <a:pt x="10604" y="4718"/>
                  </a:lnTo>
                  <a:lnTo>
                    <a:pt x="10477" y="4608"/>
                  </a:lnTo>
                  <a:lnTo>
                    <a:pt x="10342" y="4506"/>
                  </a:lnTo>
                  <a:lnTo>
                    <a:pt x="10206" y="4413"/>
                  </a:lnTo>
                  <a:lnTo>
                    <a:pt x="10223" y="4294"/>
                  </a:lnTo>
                  <a:lnTo>
                    <a:pt x="10240" y="4167"/>
                  </a:lnTo>
                  <a:lnTo>
                    <a:pt x="10248" y="4040"/>
                  </a:lnTo>
                  <a:lnTo>
                    <a:pt x="10257" y="3913"/>
                  </a:lnTo>
                  <a:lnTo>
                    <a:pt x="10248" y="3778"/>
                  </a:lnTo>
                  <a:lnTo>
                    <a:pt x="10240" y="3651"/>
                  </a:lnTo>
                  <a:lnTo>
                    <a:pt x="10223" y="3515"/>
                  </a:lnTo>
                  <a:lnTo>
                    <a:pt x="10198" y="3388"/>
                  </a:lnTo>
                  <a:lnTo>
                    <a:pt x="10172" y="3261"/>
                  </a:lnTo>
                  <a:lnTo>
                    <a:pt x="10138" y="3134"/>
                  </a:lnTo>
                  <a:lnTo>
                    <a:pt x="10096" y="3015"/>
                  </a:lnTo>
                  <a:lnTo>
                    <a:pt x="10045" y="2897"/>
                  </a:lnTo>
                  <a:lnTo>
                    <a:pt x="9994" y="2778"/>
                  </a:lnTo>
                  <a:lnTo>
                    <a:pt x="9935" y="2668"/>
                  </a:lnTo>
                  <a:lnTo>
                    <a:pt x="9876" y="2558"/>
                  </a:lnTo>
                  <a:lnTo>
                    <a:pt x="9808" y="2456"/>
                  </a:lnTo>
                  <a:lnTo>
                    <a:pt x="9732" y="2355"/>
                  </a:lnTo>
                  <a:lnTo>
                    <a:pt x="9656" y="2253"/>
                  </a:lnTo>
                  <a:lnTo>
                    <a:pt x="9571" y="2160"/>
                  </a:lnTo>
                  <a:lnTo>
                    <a:pt x="9486" y="2067"/>
                  </a:lnTo>
                  <a:lnTo>
                    <a:pt x="9402" y="1982"/>
                  </a:lnTo>
                  <a:lnTo>
                    <a:pt x="9300" y="1897"/>
                  </a:lnTo>
                  <a:lnTo>
                    <a:pt x="9207" y="1821"/>
                  </a:lnTo>
                  <a:lnTo>
                    <a:pt x="9105" y="1745"/>
                  </a:lnTo>
                  <a:lnTo>
                    <a:pt x="8995" y="1677"/>
                  </a:lnTo>
                  <a:lnTo>
                    <a:pt x="8885" y="1618"/>
                  </a:lnTo>
                  <a:lnTo>
                    <a:pt x="8775" y="1559"/>
                  </a:lnTo>
                  <a:lnTo>
                    <a:pt x="8656" y="1508"/>
                  </a:lnTo>
                  <a:lnTo>
                    <a:pt x="8538" y="1457"/>
                  </a:lnTo>
                  <a:lnTo>
                    <a:pt x="8419" y="1415"/>
                  </a:lnTo>
                  <a:lnTo>
                    <a:pt x="8292" y="1381"/>
                  </a:lnTo>
                  <a:lnTo>
                    <a:pt x="8165" y="1355"/>
                  </a:lnTo>
                  <a:lnTo>
                    <a:pt x="8038" y="1330"/>
                  </a:lnTo>
                  <a:lnTo>
                    <a:pt x="7911" y="1313"/>
                  </a:lnTo>
                  <a:lnTo>
                    <a:pt x="7775" y="1305"/>
                  </a:lnTo>
                  <a:lnTo>
                    <a:pt x="7640" y="1305"/>
                  </a:lnTo>
                  <a:lnTo>
                    <a:pt x="7420" y="1313"/>
                  </a:lnTo>
                  <a:lnTo>
                    <a:pt x="7327" y="1161"/>
                  </a:lnTo>
                  <a:lnTo>
                    <a:pt x="7233" y="1025"/>
                  </a:lnTo>
                  <a:lnTo>
                    <a:pt x="7123" y="890"/>
                  </a:lnTo>
                  <a:lnTo>
                    <a:pt x="7005" y="771"/>
                  </a:lnTo>
                  <a:lnTo>
                    <a:pt x="6878" y="652"/>
                  </a:lnTo>
                  <a:lnTo>
                    <a:pt x="6751" y="542"/>
                  </a:lnTo>
                  <a:lnTo>
                    <a:pt x="6615" y="441"/>
                  </a:lnTo>
                  <a:lnTo>
                    <a:pt x="6471" y="356"/>
                  </a:lnTo>
                  <a:lnTo>
                    <a:pt x="6319" y="271"/>
                  </a:lnTo>
                  <a:lnTo>
                    <a:pt x="6166" y="203"/>
                  </a:lnTo>
                  <a:lnTo>
                    <a:pt x="6005" y="144"/>
                  </a:lnTo>
                  <a:lnTo>
                    <a:pt x="5844" y="93"/>
                  </a:lnTo>
                  <a:lnTo>
                    <a:pt x="5675" y="51"/>
                  </a:lnTo>
                  <a:lnTo>
                    <a:pt x="5506" y="17"/>
                  </a:lnTo>
                  <a:lnTo>
                    <a:pt x="53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1052900" y="-499825"/>
              <a:ext cx="286300" cy="229125"/>
            </a:xfrm>
            <a:custGeom>
              <a:rect b="b" l="l" r="r" t="t"/>
              <a:pathLst>
                <a:path extrusionOk="0" fill="none" h="9165" w="11452">
                  <a:moveTo>
                    <a:pt x="10206" y="4413"/>
                  </a:moveTo>
                  <a:lnTo>
                    <a:pt x="10206" y="4413"/>
                  </a:lnTo>
                  <a:lnTo>
                    <a:pt x="10223" y="4294"/>
                  </a:lnTo>
                  <a:lnTo>
                    <a:pt x="10240" y="4167"/>
                  </a:lnTo>
                  <a:lnTo>
                    <a:pt x="10248" y="4040"/>
                  </a:lnTo>
                  <a:lnTo>
                    <a:pt x="10257" y="3913"/>
                  </a:lnTo>
                  <a:lnTo>
                    <a:pt x="10257" y="3913"/>
                  </a:lnTo>
                  <a:lnTo>
                    <a:pt x="10248" y="3778"/>
                  </a:lnTo>
                  <a:lnTo>
                    <a:pt x="10240" y="3651"/>
                  </a:lnTo>
                  <a:lnTo>
                    <a:pt x="10223" y="3515"/>
                  </a:lnTo>
                  <a:lnTo>
                    <a:pt x="10198" y="3388"/>
                  </a:lnTo>
                  <a:lnTo>
                    <a:pt x="10172" y="3261"/>
                  </a:lnTo>
                  <a:lnTo>
                    <a:pt x="10138" y="3134"/>
                  </a:lnTo>
                  <a:lnTo>
                    <a:pt x="10096" y="3015"/>
                  </a:lnTo>
                  <a:lnTo>
                    <a:pt x="10045" y="2897"/>
                  </a:lnTo>
                  <a:lnTo>
                    <a:pt x="9994" y="2778"/>
                  </a:lnTo>
                  <a:lnTo>
                    <a:pt x="9935" y="2668"/>
                  </a:lnTo>
                  <a:lnTo>
                    <a:pt x="9876" y="2558"/>
                  </a:lnTo>
                  <a:lnTo>
                    <a:pt x="9808" y="2456"/>
                  </a:lnTo>
                  <a:lnTo>
                    <a:pt x="9732" y="2355"/>
                  </a:lnTo>
                  <a:lnTo>
                    <a:pt x="9656" y="2253"/>
                  </a:lnTo>
                  <a:lnTo>
                    <a:pt x="9571" y="2160"/>
                  </a:lnTo>
                  <a:lnTo>
                    <a:pt x="9486" y="2067"/>
                  </a:lnTo>
                  <a:lnTo>
                    <a:pt x="9402" y="1982"/>
                  </a:lnTo>
                  <a:lnTo>
                    <a:pt x="9300" y="1897"/>
                  </a:lnTo>
                  <a:lnTo>
                    <a:pt x="9207" y="1821"/>
                  </a:lnTo>
                  <a:lnTo>
                    <a:pt x="9105" y="1745"/>
                  </a:lnTo>
                  <a:lnTo>
                    <a:pt x="8995" y="1677"/>
                  </a:lnTo>
                  <a:lnTo>
                    <a:pt x="8885" y="1618"/>
                  </a:lnTo>
                  <a:lnTo>
                    <a:pt x="8775" y="1559"/>
                  </a:lnTo>
                  <a:lnTo>
                    <a:pt x="8656" y="1508"/>
                  </a:lnTo>
                  <a:lnTo>
                    <a:pt x="8538" y="1457"/>
                  </a:lnTo>
                  <a:lnTo>
                    <a:pt x="8419" y="1415"/>
                  </a:lnTo>
                  <a:lnTo>
                    <a:pt x="8292" y="1381"/>
                  </a:lnTo>
                  <a:lnTo>
                    <a:pt x="8165" y="1355"/>
                  </a:lnTo>
                  <a:lnTo>
                    <a:pt x="8038" y="1330"/>
                  </a:lnTo>
                  <a:lnTo>
                    <a:pt x="7911" y="1313"/>
                  </a:lnTo>
                  <a:lnTo>
                    <a:pt x="7775" y="1305"/>
                  </a:lnTo>
                  <a:lnTo>
                    <a:pt x="7640" y="1305"/>
                  </a:lnTo>
                  <a:lnTo>
                    <a:pt x="7640" y="1305"/>
                  </a:lnTo>
                  <a:lnTo>
                    <a:pt x="7420" y="1313"/>
                  </a:lnTo>
                  <a:lnTo>
                    <a:pt x="7420" y="1313"/>
                  </a:lnTo>
                  <a:lnTo>
                    <a:pt x="7327" y="1161"/>
                  </a:lnTo>
                  <a:lnTo>
                    <a:pt x="7233" y="1025"/>
                  </a:lnTo>
                  <a:lnTo>
                    <a:pt x="7123" y="890"/>
                  </a:lnTo>
                  <a:lnTo>
                    <a:pt x="7005" y="771"/>
                  </a:lnTo>
                  <a:lnTo>
                    <a:pt x="6878" y="652"/>
                  </a:lnTo>
                  <a:lnTo>
                    <a:pt x="6751" y="542"/>
                  </a:lnTo>
                  <a:lnTo>
                    <a:pt x="6615" y="441"/>
                  </a:lnTo>
                  <a:lnTo>
                    <a:pt x="6471" y="356"/>
                  </a:lnTo>
                  <a:lnTo>
                    <a:pt x="6319" y="271"/>
                  </a:lnTo>
                  <a:lnTo>
                    <a:pt x="6166" y="203"/>
                  </a:lnTo>
                  <a:lnTo>
                    <a:pt x="6005" y="144"/>
                  </a:lnTo>
                  <a:lnTo>
                    <a:pt x="5844" y="93"/>
                  </a:lnTo>
                  <a:lnTo>
                    <a:pt x="5675" y="51"/>
                  </a:lnTo>
                  <a:lnTo>
                    <a:pt x="5506" y="17"/>
                  </a:lnTo>
                  <a:lnTo>
                    <a:pt x="5328" y="0"/>
                  </a:lnTo>
                  <a:lnTo>
                    <a:pt x="5150" y="0"/>
                  </a:lnTo>
                  <a:lnTo>
                    <a:pt x="5150" y="0"/>
                  </a:lnTo>
                  <a:lnTo>
                    <a:pt x="4938" y="9"/>
                  </a:lnTo>
                  <a:lnTo>
                    <a:pt x="4735" y="34"/>
                  </a:lnTo>
                  <a:lnTo>
                    <a:pt x="4532" y="68"/>
                  </a:lnTo>
                  <a:lnTo>
                    <a:pt x="4337" y="127"/>
                  </a:lnTo>
                  <a:lnTo>
                    <a:pt x="4142" y="195"/>
                  </a:lnTo>
                  <a:lnTo>
                    <a:pt x="3964" y="280"/>
                  </a:lnTo>
                  <a:lnTo>
                    <a:pt x="3786" y="381"/>
                  </a:lnTo>
                  <a:lnTo>
                    <a:pt x="3625" y="491"/>
                  </a:lnTo>
                  <a:lnTo>
                    <a:pt x="3465" y="610"/>
                  </a:lnTo>
                  <a:lnTo>
                    <a:pt x="3321" y="746"/>
                  </a:lnTo>
                  <a:lnTo>
                    <a:pt x="3185" y="890"/>
                  </a:lnTo>
                  <a:lnTo>
                    <a:pt x="3058" y="1050"/>
                  </a:lnTo>
                  <a:lnTo>
                    <a:pt x="2948" y="1211"/>
                  </a:lnTo>
                  <a:lnTo>
                    <a:pt x="2846" y="1389"/>
                  </a:lnTo>
                  <a:lnTo>
                    <a:pt x="2753" y="1567"/>
                  </a:lnTo>
                  <a:lnTo>
                    <a:pt x="2685" y="1753"/>
                  </a:lnTo>
                  <a:lnTo>
                    <a:pt x="2685" y="1753"/>
                  </a:lnTo>
                  <a:lnTo>
                    <a:pt x="2507" y="1711"/>
                  </a:lnTo>
                  <a:lnTo>
                    <a:pt x="2330" y="1677"/>
                  </a:lnTo>
                  <a:lnTo>
                    <a:pt x="2143" y="1660"/>
                  </a:lnTo>
                  <a:lnTo>
                    <a:pt x="1957" y="1652"/>
                  </a:lnTo>
                  <a:lnTo>
                    <a:pt x="1957" y="1652"/>
                  </a:lnTo>
                  <a:lnTo>
                    <a:pt x="1813" y="1660"/>
                  </a:lnTo>
                  <a:lnTo>
                    <a:pt x="1669" y="1669"/>
                  </a:lnTo>
                  <a:lnTo>
                    <a:pt x="1525" y="1686"/>
                  </a:lnTo>
                  <a:lnTo>
                    <a:pt x="1390" y="1720"/>
                  </a:lnTo>
                  <a:lnTo>
                    <a:pt x="1254" y="1753"/>
                  </a:lnTo>
                  <a:lnTo>
                    <a:pt x="1118" y="1796"/>
                  </a:lnTo>
                  <a:lnTo>
                    <a:pt x="991" y="1838"/>
                  </a:lnTo>
                  <a:lnTo>
                    <a:pt x="864" y="1897"/>
                  </a:lnTo>
                  <a:lnTo>
                    <a:pt x="746" y="1957"/>
                  </a:lnTo>
                  <a:lnTo>
                    <a:pt x="619" y="2024"/>
                  </a:lnTo>
                  <a:lnTo>
                    <a:pt x="509" y="2092"/>
                  </a:lnTo>
                  <a:lnTo>
                    <a:pt x="399" y="2177"/>
                  </a:lnTo>
                  <a:lnTo>
                    <a:pt x="288" y="2262"/>
                  </a:lnTo>
                  <a:lnTo>
                    <a:pt x="187" y="2346"/>
                  </a:lnTo>
                  <a:lnTo>
                    <a:pt x="94" y="2448"/>
                  </a:lnTo>
                  <a:lnTo>
                    <a:pt x="1" y="2541"/>
                  </a:lnTo>
                  <a:lnTo>
                    <a:pt x="1" y="2541"/>
                  </a:lnTo>
                  <a:lnTo>
                    <a:pt x="221" y="2499"/>
                  </a:lnTo>
                  <a:lnTo>
                    <a:pt x="449" y="2456"/>
                  </a:lnTo>
                  <a:lnTo>
                    <a:pt x="678" y="2439"/>
                  </a:lnTo>
                  <a:lnTo>
                    <a:pt x="907" y="2431"/>
                  </a:lnTo>
                  <a:lnTo>
                    <a:pt x="907" y="2431"/>
                  </a:lnTo>
                  <a:lnTo>
                    <a:pt x="1068" y="2431"/>
                  </a:lnTo>
                  <a:lnTo>
                    <a:pt x="1220" y="2448"/>
                  </a:lnTo>
                  <a:lnTo>
                    <a:pt x="1381" y="2465"/>
                  </a:lnTo>
                  <a:lnTo>
                    <a:pt x="1533" y="2482"/>
                  </a:lnTo>
                  <a:lnTo>
                    <a:pt x="1694" y="2516"/>
                  </a:lnTo>
                  <a:lnTo>
                    <a:pt x="1847" y="2550"/>
                  </a:lnTo>
                  <a:lnTo>
                    <a:pt x="1999" y="2592"/>
                  </a:lnTo>
                  <a:lnTo>
                    <a:pt x="2143" y="2643"/>
                  </a:lnTo>
                  <a:lnTo>
                    <a:pt x="2296" y="2702"/>
                  </a:lnTo>
                  <a:lnTo>
                    <a:pt x="2440" y="2761"/>
                  </a:lnTo>
                  <a:lnTo>
                    <a:pt x="2584" y="2829"/>
                  </a:lnTo>
                  <a:lnTo>
                    <a:pt x="2719" y="2905"/>
                  </a:lnTo>
                  <a:lnTo>
                    <a:pt x="2855" y="2981"/>
                  </a:lnTo>
                  <a:lnTo>
                    <a:pt x="2990" y="3075"/>
                  </a:lnTo>
                  <a:lnTo>
                    <a:pt x="3117" y="3159"/>
                  </a:lnTo>
                  <a:lnTo>
                    <a:pt x="3244" y="3261"/>
                  </a:lnTo>
                  <a:lnTo>
                    <a:pt x="3244" y="3261"/>
                  </a:lnTo>
                  <a:lnTo>
                    <a:pt x="3388" y="3380"/>
                  </a:lnTo>
                  <a:lnTo>
                    <a:pt x="3524" y="3507"/>
                  </a:lnTo>
                  <a:lnTo>
                    <a:pt x="3524" y="3507"/>
                  </a:lnTo>
                  <a:lnTo>
                    <a:pt x="3719" y="3464"/>
                  </a:lnTo>
                  <a:lnTo>
                    <a:pt x="3922" y="3439"/>
                  </a:lnTo>
                  <a:lnTo>
                    <a:pt x="4125" y="3413"/>
                  </a:lnTo>
                  <a:lnTo>
                    <a:pt x="4328" y="3405"/>
                  </a:lnTo>
                  <a:lnTo>
                    <a:pt x="4328" y="3405"/>
                  </a:lnTo>
                  <a:lnTo>
                    <a:pt x="4481" y="3413"/>
                  </a:lnTo>
                  <a:lnTo>
                    <a:pt x="4633" y="3422"/>
                  </a:lnTo>
                  <a:lnTo>
                    <a:pt x="4786" y="3439"/>
                  </a:lnTo>
                  <a:lnTo>
                    <a:pt x="4938" y="3464"/>
                  </a:lnTo>
                  <a:lnTo>
                    <a:pt x="5091" y="3498"/>
                  </a:lnTo>
                  <a:lnTo>
                    <a:pt x="5235" y="3540"/>
                  </a:lnTo>
                  <a:lnTo>
                    <a:pt x="5379" y="3583"/>
                  </a:lnTo>
                  <a:lnTo>
                    <a:pt x="5523" y="3634"/>
                  </a:lnTo>
                  <a:lnTo>
                    <a:pt x="5658" y="3693"/>
                  </a:lnTo>
                  <a:lnTo>
                    <a:pt x="5794" y="3761"/>
                  </a:lnTo>
                  <a:lnTo>
                    <a:pt x="5929" y="3828"/>
                  </a:lnTo>
                  <a:lnTo>
                    <a:pt x="6065" y="3905"/>
                  </a:lnTo>
                  <a:lnTo>
                    <a:pt x="6192" y="3989"/>
                  </a:lnTo>
                  <a:lnTo>
                    <a:pt x="6310" y="4082"/>
                  </a:lnTo>
                  <a:lnTo>
                    <a:pt x="6437" y="4176"/>
                  </a:lnTo>
                  <a:lnTo>
                    <a:pt x="6547" y="4277"/>
                  </a:lnTo>
                  <a:lnTo>
                    <a:pt x="6547" y="4277"/>
                  </a:lnTo>
                  <a:lnTo>
                    <a:pt x="6641" y="4370"/>
                  </a:lnTo>
                  <a:lnTo>
                    <a:pt x="6734" y="4464"/>
                  </a:lnTo>
                  <a:lnTo>
                    <a:pt x="6903" y="4658"/>
                  </a:lnTo>
                  <a:lnTo>
                    <a:pt x="7047" y="4870"/>
                  </a:lnTo>
                  <a:lnTo>
                    <a:pt x="7183" y="5090"/>
                  </a:lnTo>
                  <a:lnTo>
                    <a:pt x="7183" y="5090"/>
                  </a:lnTo>
                  <a:lnTo>
                    <a:pt x="7343" y="5141"/>
                  </a:lnTo>
                  <a:lnTo>
                    <a:pt x="7504" y="5209"/>
                  </a:lnTo>
                  <a:lnTo>
                    <a:pt x="7665" y="5277"/>
                  </a:lnTo>
                  <a:lnTo>
                    <a:pt x="7818" y="5361"/>
                  </a:lnTo>
                  <a:lnTo>
                    <a:pt x="7962" y="5446"/>
                  </a:lnTo>
                  <a:lnTo>
                    <a:pt x="8106" y="5539"/>
                  </a:lnTo>
                  <a:lnTo>
                    <a:pt x="8250" y="5649"/>
                  </a:lnTo>
                  <a:lnTo>
                    <a:pt x="8377" y="5759"/>
                  </a:lnTo>
                  <a:lnTo>
                    <a:pt x="8377" y="5759"/>
                  </a:lnTo>
                  <a:lnTo>
                    <a:pt x="8512" y="5878"/>
                  </a:lnTo>
                  <a:lnTo>
                    <a:pt x="8631" y="6005"/>
                  </a:lnTo>
                  <a:lnTo>
                    <a:pt x="8741" y="6141"/>
                  </a:lnTo>
                  <a:lnTo>
                    <a:pt x="8851" y="6276"/>
                  </a:lnTo>
                  <a:lnTo>
                    <a:pt x="8953" y="6412"/>
                  </a:lnTo>
                  <a:lnTo>
                    <a:pt x="9037" y="6564"/>
                  </a:lnTo>
                  <a:lnTo>
                    <a:pt x="9122" y="6708"/>
                  </a:lnTo>
                  <a:lnTo>
                    <a:pt x="9198" y="6869"/>
                  </a:lnTo>
                  <a:lnTo>
                    <a:pt x="9266" y="7030"/>
                  </a:lnTo>
                  <a:lnTo>
                    <a:pt x="9325" y="7191"/>
                  </a:lnTo>
                  <a:lnTo>
                    <a:pt x="9376" y="7352"/>
                  </a:lnTo>
                  <a:lnTo>
                    <a:pt x="9410" y="7521"/>
                  </a:lnTo>
                  <a:lnTo>
                    <a:pt x="9444" y="7690"/>
                  </a:lnTo>
                  <a:lnTo>
                    <a:pt x="9469" y="7860"/>
                  </a:lnTo>
                  <a:lnTo>
                    <a:pt x="9486" y="8038"/>
                  </a:lnTo>
                  <a:lnTo>
                    <a:pt x="9486" y="8216"/>
                  </a:lnTo>
                  <a:lnTo>
                    <a:pt x="9486" y="8216"/>
                  </a:lnTo>
                  <a:lnTo>
                    <a:pt x="9478" y="8453"/>
                  </a:lnTo>
                  <a:lnTo>
                    <a:pt x="9452" y="8698"/>
                  </a:lnTo>
                  <a:lnTo>
                    <a:pt x="9410" y="8935"/>
                  </a:lnTo>
                  <a:lnTo>
                    <a:pt x="9342" y="9164"/>
                  </a:lnTo>
                  <a:lnTo>
                    <a:pt x="9342" y="9164"/>
                  </a:lnTo>
                  <a:lnTo>
                    <a:pt x="9537" y="9113"/>
                  </a:lnTo>
                  <a:lnTo>
                    <a:pt x="9715" y="9046"/>
                  </a:lnTo>
                  <a:lnTo>
                    <a:pt x="9893" y="8969"/>
                  </a:lnTo>
                  <a:lnTo>
                    <a:pt x="10071" y="8885"/>
                  </a:lnTo>
                  <a:lnTo>
                    <a:pt x="10232" y="8791"/>
                  </a:lnTo>
                  <a:lnTo>
                    <a:pt x="10392" y="8681"/>
                  </a:lnTo>
                  <a:lnTo>
                    <a:pt x="10536" y="8571"/>
                  </a:lnTo>
                  <a:lnTo>
                    <a:pt x="10680" y="8444"/>
                  </a:lnTo>
                  <a:lnTo>
                    <a:pt x="10680" y="8444"/>
                  </a:lnTo>
                  <a:lnTo>
                    <a:pt x="10765" y="8351"/>
                  </a:lnTo>
                  <a:lnTo>
                    <a:pt x="10858" y="8258"/>
                  </a:lnTo>
                  <a:lnTo>
                    <a:pt x="10934" y="8156"/>
                  </a:lnTo>
                  <a:lnTo>
                    <a:pt x="11011" y="8055"/>
                  </a:lnTo>
                  <a:lnTo>
                    <a:pt x="11078" y="7953"/>
                  </a:lnTo>
                  <a:lnTo>
                    <a:pt x="11146" y="7843"/>
                  </a:lnTo>
                  <a:lnTo>
                    <a:pt x="11206" y="7733"/>
                  </a:lnTo>
                  <a:lnTo>
                    <a:pt x="11256" y="7623"/>
                  </a:lnTo>
                  <a:lnTo>
                    <a:pt x="11299" y="7504"/>
                  </a:lnTo>
                  <a:lnTo>
                    <a:pt x="11341" y="7386"/>
                  </a:lnTo>
                  <a:lnTo>
                    <a:pt x="11375" y="7267"/>
                  </a:lnTo>
                  <a:lnTo>
                    <a:pt x="11400" y="7148"/>
                  </a:lnTo>
                  <a:lnTo>
                    <a:pt x="11426" y="7021"/>
                  </a:lnTo>
                  <a:lnTo>
                    <a:pt x="11443" y="6894"/>
                  </a:lnTo>
                  <a:lnTo>
                    <a:pt x="11451" y="6767"/>
                  </a:lnTo>
                  <a:lnTo>
                    <a:pt x="11451" y="6640"/>
                  </a:lnTo>
                  <a:lnTo>
                    <a:pt x="11451" y="6640"/>
                  </a:lnTo>
                  <a:lnTo>
                    <a:pt x="11451" y="6471"/>
                  </a:lnTo>
                  <a:lnTo>
                    <a:pt x="11434" y="6301"/>
                  </a:lnTo>
                  <a:lnTo>
                    <a:pt x="11400" y="6132"/>
                  </a:lnTo>
                  <a:lnTo>
                    <a:pt x="11366" y="5971"/>
                  </a:lnTo>
                  <a:lnTo>
                    <a:pt x="11316" y="5810"/>
                  </a:lnTo>
                  <a:lnTo>
                    <a:pt x="11256" y="5658"/>
                  </a:lnTo>
                  <a:lnTo>
                    <a:pt x="11197" y="5505"/>
                  </a:lnTo>
                  <a:lnTo>
                    <a:pt x="11112" y="5361"/>
                  </a:lnTo>
                  <a:lnTo>
                    <a:pt x="11028" y="5217"/>
                  </a:lnTo>
                  <a:lnTo>
                    <a:pt x="10934" y="5082"/>
                  </a:lnTo>
                  <a:lnTo>
                    <a:pt x="10833" y="4955"/>
                  </a:lnTo>
                  <a:lnTo>
                    <a:pt x="10723" y="4828"/>
                  </a:lnTo>
                  <a:lnTo>
                    <a:pt x="10604" y="4718"/>
                  </a:lnTo>
                  <a:lnTo>
                    <a:pt x="10477" y="4608"/>
                  </a:lnTo>
                  <a:lnTo>
                    <a:pt x="10342" y="4506"/>
                  </a:lnTo>
                  <a:lnTo>
                    <a:pt x="10206" y="4413"/>
                  </a:lnTo>
                  <a:lnTo>
                    <a:pt x="10206" y="4413"/>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1308050" y="-389525"/>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887325" y="-412600"/>
              <a:ext cx="376275" cy="236125"/>
            </a:xfrm>
            <a:custGeom>
              <a:rect b="b" l="l" r="r" t="t"/>
              <a:pathLst>
                <a:path extrusionOk="0" h="9445" w="15051">
                  <a:moveTo>
                    <a:pt x="7530" y="1"/>
                  </a:moveTo>
                  <a:lnTo>
                    <a:pt x="7301" y="9"/>
                  </a:lnTo>
                  <a:lnTo>
                    <a:pt x="7081" y="43"/>
                  </a:lnTo>
                  <a:lnTo>
                    <a:pt x="6861" y="85"/>
                  </a:lnTo>
                  <a:lnTo>
                    <a:pt x="6640" y="153"/>
                  </a:lnTo>
                  <a:lnTo>
                    <a:pt x="6429" y="238"/>
                  </a:lnTo>
                  <a:lnTo>
                    <a:pt x="6234" y="339"/>
                  </a:lnTo>
                  <a:lnTo>
                    <a:pt x="6039" y="458"/>
                  </a:lnTo>
                  <a:lnTo>
                    <a:pt x="5861" y="593"/>
                  </a:lnTo>
                  <a:lnTo>
                    <a:pt x="5768" y="670"/>
                  </a:lnTo>
                  <a:lnTo>
                    <a:pt x="5683" y="746"/>
                  </a:lnTo>
                  <a:lnTo>
                    <a:pt x="5599" y="831"/>
                  </a:lnTo>
                  <a:lnTo>
                    <a:pt x="5523" y="924"/>
                  </a:lnTo>
                  <a:lnTo>
                    <a:pt x="5446" y="1008"/>
                  </a:lnTo>
                  <a:lnTo>
                    <a:pt x="5379" y="1102"/>
                  </a:lnTo>
                  <a:lnTo>
                    <a:pt x="5311" y="1203"/>
                  </a:lnTo>
                  <a:lnTo>
                    <a:pt x="5251" y="1296"/>
                  </a:lnTo>
                  <a:lnTo>
                    <a:pt x="5116" y="1229"/>
                  </a:lnTo>
                  <a:lnTo>
                    <a:pt x="4980" y="1161"/>
                  </a:lnTo>
                  <a:lnTo>
                    <a:pt x="4845" y="1110"/>
                  </a:lnTo>
                  <a:lnTo>
                    <a:pt x="4701" y="1059"/>
                  </a:lnTo>
                  <a:lnTo>
                    <a:pt x="4557" y="1025"/>
                  </a:lnTo>
                  <a:lnTo>
                    <a:pt x="4405" y="1000"/>
                  </a:lnTo>
                  <a:lnTo>
                    <a:pt x="4261" y="983"/>
                  </a:lnTo>
                  <a:lnTo>
                    <a:pt x="4108" y="983"/>
                  </a:lnTo>
                  <a:lnTo>
                    <a:pt x="3896" y="992"/>
                  </a:lnTo>
                  <a:lnTo>
                    <a:pt x="3693" y="1017"/>
                  </a:lnTo>
                  <a:lnTo>
                    <a:pt x="3490" y="1068"/>
                  </a:lnTo>
                  <a:lnTo>
                    <a:pt x="3295" y="1127"/>
                  </a:lnTo>
                  <a:lnTo>
                    <a:pt x="3109" y="1212"/>
                  </a:lnTo>
                  <a:lnTo>
                    <a:pt x="2931" y="1313"/>
                  </a:lnTo>
                  <a:lnTo>
                    <a:pt x="2761" y="1432"/>
                  </a:lnTo>
                  <a:lnTo>
                    <a:pt x="2601" y="1567"/>
                  </a:lnTo>
                  <a:lnTo>
                    <a:pt x="2499" y="1669"/>
                  </a:lnTo>
                  <a:lnTo>
                    <a:pt x="2406" y="1779"/>
                  </a:lnTo>
                  <a:lnTo>
                    <a:pt x="2313" y="1889"/>
                  </a:lnTo>
                  <a:lnTo>
                    <a:pt x="2236" y="2008"/>
                  </a:lnTo>
                  <a:lnTo>
                    <a:pt x="2160" y="2126"/>
                  </a:lnTo>
                  <a:lnTo>
                    <a:pt x="2101" y="2253"/>
                  </a:lnTo>
                  <a:lnTo>
                    <a:pt x="2042" y="2389"/>
                  </a:lnTo>
                  <a:lnTo>
                    <a:pt x="1999" y="2525"/>
                  </a:lnTo>
                  <a:lnTo>
                    <a:pt x="1788" y="2550"/>
                  </a:lnTo>
                  <a:lnTo>
                    <a:pt x="1593" y="2601"/>
                  </a:lnTo>
                  <a:lnTo>
                    <a:pt x="1398" y="2668"/>
                  </a:lnTo>
                  <a:lnTo>
                    <a:pt x="1212" y="2753"/>
                  </a:lnTo>
                  <a:lnTo>
                    <a:pt x="1042" y="2855"/>
                  </a:lnTo>
                  <a:lnTo>
                    <a:pt x="873" y="2965"/>
                  </a:lnTo>
                  <a:lnTo>
                    <a:pt x="720" y="3092"/>
                  </a:lnTo>
                  <a:lnTo>
                    <a:pt x="585" y="3236"/>
                  </a:lnTo>
                  <a:lnTo>
                    <a:pt x="458" y="3388"/>
                  </a:lnTo>
                  <a:lnTo>
                    <a:pt x="339" y="3549"/>
                  </a:lnTo>
                  <a:lnTo>
                    <a:pt x="238" y="3727"/>
                  </a:lnTo>
                  <a:lnTo>
                    <a:pt x="161" y="3913"/>
                  </a:lnTo>
                  <a:lnTo>
                    <a:pt x="94" y="4108"/>
                  </a:lnTo>
                  <a:lnTo>
                    <a:pt x="43" y="4303"/>
                  </a:lnTo>
                  <a:lnTo>
                    <a:pt x="17" y="4515"/>
                  </a:lnTo>
                  <a:lnTo>
                    <a:pt x="9" y="4616"/>
                  </a:lnTo>
                  <a:lnTo>
                    <a:pt x="0" y="4727"/>
                  </a:lnTo>
                  <a:lnTo>
                    <a:pt x="9" y="4845"/>
                  </a:lnTo>
                  <a:lnTo>
                    <a:pt x="17" y="4964"/>
                  </a:lnTo>
                  <a:lnTo>
                    <a:pt x="34" y="5074"/>
                  </a:lnTo>
                  <a:lnTo>
                    <a:pt x="51" y="5192"/>
                  </a:lnTo>
                  <a:lnTo>
                    <a:pt x="85" y="5302"/>
                  </a:lnTo>
                  <a:lnTo>
                    <a:pt x="119" y="5413"/>
                  </a:lnTo>
                  <a:lnTo>
                    <a:pt x="153" y="5523"/>
                  </a:lnTo>
                  <a:lnTo>
                    <a:pt x="204" y="5633"/>
                  </a:lnTo>
                  <a:lnTo>
                    <a:pt x="255" y="5734"/>
                  </a:lnTo>
                  <a:lnTo>
                    <a:pt x="305" y="5836"/>
                  </a:lnTo>
                  <a:lnTo>
                    <a:pt x="365" y="5938"/>
                  </a:lnTo>
                  <a:lnTo>
                    <a:pt x="432" y="6031"/>
                  </a:lnTo>
                  <a:lnTo>
                    <a:pt x="509" y="6124"/>
                  </a:lnTo>
                  <a:lnTo>
                    <a:pt x="585" y="6217"/>
                  </a:lnTo>
                  <a:lnTo>
                    <a:pt x="670" y="6302"/>
                  </a:lnTo>
                  <a:lnTo>
                    <a:pt x="754" y="6378"/>
                  </a:lnTo>
                  <a:lnTo>
                    <a:pt x="890" y="6488"/>
                  </a:lnTo>
                  <a:lnTo>
                    <a:pt x="1025" y="6590"/>
                  </a:lnTo>
                  <a:lnTo>
                    <a:pt x="1178" y="6675"/>
                  </a:lnTo>
                  <a:lnTo>
                    <a:pt x="1330" y="6751"/>
                  </a:lnTo>
                  <a:lnTo>
                    <a:pt x="1491" y="6810"/>
                  </a:lnTo>
                  <a:lnTo>
                    <a:pt x="1652" y="6861"/>
                  </a:lnTo>
                  <a:lnTo>
                    <a:pt x="1821" y="6903"/>
                  </a:lnTo>
                  <a:lnTo>
                    <a:pt x="1991" y="6920"/>
                  </a:lnTo>
                  <a:lnTo>
                    <a:pt x="2050" y="7090"/>
                  </a:lnTo>
                  <a:lnTo>
                    <a:pt x="2118" y="7250"/>
                  </a:lnTo>
                  <a:lnTo>
                    <a:pt x="2203" y="7403"/>
                  </a:lnTo>
                  <a:lnTo>
                    <a:pt x="2304" y="7555"/>
                  </a:lnTo>
                  <a:lnTo>
                    <a:pt x="2406" y="7691"/>
                  </a:lnTo>
                  <a:lnTo>
                    <a:pt x="2524" y="7818"/>
                  </a:lnTo>
                  <a:lnTo>
                    <a:pt x="2651" y="7936"/>
                  </a:lnTo>
                  <a:lnTo>
                    <a:pt x="2787" y="8047"/>
                  </a:lnTo>
                  <a:lnTo>
                    <a:pt x="2922" y="8148"/>
                  </a:lnTo>
                  <a:lnTo>
                    <a:pt x="3075" y="8233"/>
                  </a:lnTo>
                  <a:lnTo>
                    <a:pt x="3236" y="8309"/>
                  </a:lnTo>
                  <a:lnTo>
                    <a:pt x="3397" y="8368"/>
                  </a:lnTo>
                  <a:lnTo>
                    <a:pt x="3566" y="8419"/>
                  </a:lnTo>
                  <a:lnTo>
                    <a:pt x="3744" y="8462"/>
                  </a:lnTo>
                  <a:lnTo>
                    <a:pt x="3922" y="8478"/>
                  </a:lnTo>
                  <a:lnTo>
                    <a:pt x="4108" y="8487"/>
                  </a:lnTo>
                  <a:lnTo>
                    <a:pt x="4261" y="8487"/>
                  </a:lnTo>
                  <a:lnTo>
                    <a:pt x="4413" y="8470"/>
                  </a:lnTo>
                  <a:lnTo>
                    <a:pt x="4557" y="8445"/>
                  </a:lnTo>
                  <a:lnTo>
                    <a:pt x="4709" y="8402"/>
                  </a:lnTo>
                  <a:lnTo>
                    <a:pt x="4853" y="8360"/>
                  </a:lnTo>
                  <a:lnTo>
                    <a:pt x="4989" y="8301"/>
                  </a:lnTo>
                  <a:lnTo>
                    <a:pt x="5124" y="8241"/>
                  </a:lnTo>
                  <a:lnTo>
                    <a:pt x="5260" y="8165"/>
                  </a:lnTo>
                  <a:lnTo>
                    <a:pt x="5387" y="8360"/>
                  </a:lnTo>
                  <a:lnTo>
                    <a:pt x="5531" y="8538"/>
                  </a:lnTo>
                  <a:lnTo>
                    <a:pt x="5607" y="8622"/>
                  </a:lnTo>
                  <a:lnTo>
                    <a:pt x="5692" y="8707"/>
                  </a:lnTo>
                  <a:lnTo>
                    <a:pt x="5777" y="8783"/>
                  </a:lnTo>
                  <a:lnTo>
                    <a:pt x="5870" y="8860"/>
                  </a:lnTo>
                  <a:lnTo>
                    <a:pt x="6048" y="8995"/>
                  </a:lnTo>
                  <a:lnTo>
                    <a:pt x="6242" y="9114"/>
                  </a:lnTo>
                  <a:lnTo>
                    <a:pt x="6437" y="9215"/>
                  </a:lnTo>
                  <a:lnTo>
                    <a:pt x="6649" y="9292"/>
                  </a:lnTo>
                  <a:lnTo>
                    <a:pt x="6861" y="9359"/>
                  </a:lnTo>
                  <a:lnTo>
                    <a:pt x="7081" y="9410"/>
                  </a:lnTo>
                  <a:lnTo>
                    <a:pt x="7301" y="9436"/>
                  </a:lnTo>
                  <a:lnTo>
                    <a:pt x="7530" y="9444"/>
                  </a:lnTo>
                  <a:lnTo>
                    <a:pt x="7750" y="9436"/>
                  </a:lnTo>
                  <a:lnTo>
                    <a:pt x="7979" y="9410"/>
                  </a:lnTo>
                  <a:lnTo>
                    <a:pt x="8199" y="9359"/>
                  </a:lnTo>
                  <a:lnTo>
                    <a:pt x="8411" y="9292"/>
                  </a:lnTo>
                  <a:lnTo>
                    <a:pt x="8614" y="9215"/>
                  </a:lnTo>
                  <a:lnTo>
                    <a:pt x="8817" y="9114"/>
                  </a:lnTo>
                  <a:lnTo>
                    <a:pt x="9012" y="8995"/>
                  </a:lnTo>
                  <a:lnTo>
                    <a:pt x="9190" y="8860"/>
                  </a:lnTo>
                  <a:lnTo>
                    <a:pt x="9283" y="8783"/>
                  </a:lnTo>
                  <a:lnTo>
                    <a:pt x="9368" y="8707"/>
                  </a:lnTo>
                  <a:lnTo>
                    <a:pt x="9444" y="8622"/>
                  </a:lnTo>
                  <a:lnTo>
                    <a:pt x="9529" y="8538"/>
                  </a:lnTo>
                  <a:lnTo>
                    <a:pt x="9673" y="8360"/>
                  </a:lnTo>
                  <a:lnTo>
                    <a:pt x="9800" y="8165"/>
                  </a:lnTo>
                  <a:lnTo>
                    <a:pt x="9927" y="8241"/>
                  </a:lnTo>
                  <a:lnTo>
                    <a:pt x="10062" y="8301"/>
                  </a:lnTo>
                  <a:lnTo>
                    <a:pt x="10206" y="8360"/>
                  </a:lnTo>
                  <a:lnTo>
                    <a:pt x="10350" y="8402"/>
                  </a:lnTo>
                  <a:lnTo>
                    <a:pt x="10494" y="8445"/>
                  </a:lnTo>
                  <a:lnTo>
                    <a:pt x="10646" y="8470"/>
                  </a:lnTo>
                  <a:lnTo>
                    <a:pt x="10799" y="8487"/>
                  </a:lnTo>
                  <a:lnTo>
                    <a:pt x="10951" y="8487"/>
                  </a:lnTo>
                  <a:lnTo>
                    <a:pt x="11129" y="8478"/>
                  </a:lnTo>
                  <a:lnTo>
                    <a:pt x="11316" y="8462"/>
                  </a:lnTo>
                  <a:lnTo>
                    <a:pt x="11485" y="8419"/>
                  </a:lnTo>
                  <a:lnTo>
                    <a:pt x="11654" y="8368"/>
                  </a:lnTo>
                  <a:lnTo>
                    <a:pt x="11824" y="8309"/>
                  </a:lnTo>
                  <a:lnTo>
                    <a:pt x="11976" y="8233"/>
                  </a:lnTo>
                  <a:lnTo>
                    <a:pt x="12129" y="8148"/>
                  </a:lnTo>
                  <a:lnTo>
                    <a:pt x="12273" y="8047"/>
                  </a:lnTo>
                  <a:lnTo>
                    <a:pt x="12408" y="7936"/>
                  </a:lnTo>
                  <a:lnTo>
                    <a:pt x="12535" y="7818"/>
                  </a:lnTo>
                  <a:lnTo>
                    <a:pt x="12654" y="7691"/>
                  </a:lnTo>
                  <a:lnTo>
                    <a:pt x="12755" y="7555"/>
                  </a:lnTo>
                  <a:lnTo>
                    <a:pt x="12849" y="7403"/>
                  </a:lnTo>
                  <a:lnTo>
                    <a:pt x="12933" y="7250"/>
                  </a:lnTo>
                  <a:lnTo>
                    <a:pt x="13009" y="7090"/>
                  </a:lnTo>
                  <a:lnTo>
                    <a:pt x="13069" y="6920"/>
                  </a:lnTo>
                  <a:lnTo>
                    <a:pt x="13238" y="6903"/>
                  </a:lnTo>
                  <a:lnTo>
                    <a:pt x="13399" y="6861"/>
                  </a:lnTo>
                  <a:lnTo>
                    <a:pt x="13568" y="6810"/>
                  </a:lnTo>
                  <a:lnTo>
                    <a:pt x="13721" y="6751"/>
                  </a:lnTo>
                  <a:lnTo>
                    <a:pt x="13882" y="6675"/>
                  </a:lnTo>
                  <a:lnTo>
                    <a:pt x="14026" y="6590"/>
                  </a:lnTo>
                  <a:lnTo>
                    <a:pt x="14170" y="6488"/>
                  </a:lnTo>
                  <a:lnTo>
                    <a:pt x="14305" y="6378"/>
                  </a:lnTo>
                  <a:lnTo>
                    <a:pt x="14390" y="6302"/>
                  </a:lnTo>
                  <a:lnTo>
                    <a:pt x="14475" y="6217"/>
                  </a:lnTo>
                  <a:lnTo>
                    <a:pt x="14551" y="6124"/>
                  </a:lnTo>
                  <a:lnTo>
                    <a:pt x="14619" y="6031"/>
                  </a:lnTo>
                  <a:lnTo>
                    <a:pt x="14686" y="5938"/>
                  </a:lnTo>
                  <a:lnTo>
                    <a:pt x="14746" y="5836"/>
                  </a:lnTo>
                  <a:lnTo>
                    <a:pt x="14805" y="5734"/>
                  </a:lnTo>
                  <a:lnTo>
                    <a:pt x="14856" y="5633"/>
                  </a:lnTo>
                  <a:lnTo>
                    <a:pt x="14898" y="5523"/>
                  </a:lnTo>
                  <a:lnTo>
                    <a:pt x="14940" y="5413"/>
                  </a:lnTo>
                  <a:lnTo>
                    <a:pt x="14974" y="5302"/>
                  </a:lnTo>
                  <a:lnTo>
                    <a:pt x="15000" y="5192"/>
                  </a:lnTo>
                  <a:lnTo>
                    <a:pt x="15025" y="5074"/>
                  </a:lnTo>
                  <a:lnTo>
                    <a:pt x="15042" y="4964"/>
                  </a:lnTo>
                  <a:lnTo>
                    <a:pt x="15051" y="4845"/>
                  </a:lnTo>
                  <a:lnTo>
                    <a:pt x="15051" y="4727"/>
                  </a:lnTo>
                  <a:lnTo>
                    <a:pt x="15051" y="4608"/>
                  </a:lnTo>
                  <a:lnTo>
                    <a:pt x="15042" y="4489"/>
                  </a:lnTo>
                  <a:lnTo>
                    <a:pt x="15025" y="4371"/>
                  </a:lnTo>
                  <a:lnTo>
                    <a:pt x="15000" y="4252"/>
                  </a:lnTo>
                  <a:lnTo>
                    <a:pt x="14974" y="4142"/>
                  </a:lnTo>
                  <a:lnTo>
                    <a:pt x="14940" y="4032"/>
                  </a:lnTo>
                  <a:lnTo>
                    <a:pt x="14898" y="3922"/>
                  </a:lnTo>
                  <a:lnTo>
                    <a:pt x="14856" y="3812"/>
                  </a:lnTo>
                  <a:lnTo>
                    <a:pt x="14805" y="3710"/>
                  </a:lnTo>
                  <a:lnTo>
                    <a:pt x="14746" y="3609"/>
                  </a:lnTo>
                  <a:lnTo>
                    <a:pt x="14686" y="3507"/>
                  </a:lnTo>
                  <a:lnTo>
                    <a:pt x="14619" y="3414"/>
                  </a:lnTo>
                  <a:lnTo>
                    <a:pt x="14551" y="3321"/>
                  </a:lnTo>
                  <a:lnTo>
                    <a:pt x="14475" y="3227"/>
                  </a:lnTo>
                  <a:lnTo>
                    <a:pt x="14390" y="3143"/>
                  </a:lnTo>
                  <a:lnTo>
                    <a:pt x="14305" y="3067"/>
                  </a:lnTo>
                  <a:lnTo>
                    <a:pt x="14170" y="2956"/>
                  </a:lnTo>
                  <a:lnTo>
                    <a:pt x="14026" y="2855"/>
                  </a:lnTo>
                  <a:lnTo>
                    <a:pt x="13873" y="2770"/>
                  </a:lnTo>
                  <a:lnTo>
                    <a:pt x="13721" y="2694"/>
                  </a:lnTo>
                  <a:lnTo>
                    <a:pt x="13560" y="2635"/>
                  </a:lnTo>
                  <a:lnTo>
                    <a:pt x="13399" y="2584"/>
                  </a:lnTo>
                  <a:lnTo>
                    <a:pt x="13230" y="2550"/>
                  </a:lnTo>
                  <a:lnTo>
                    <a:pt x="13060" y="2525"/>
                  </a:lnTo>
                  <a:lnTo>
                    <a:pt x="13009" y="2389"/>
                  </a:lnTo>
                  <a:lnTo>
                    <a:pt x="12959" y="2253"/>
                  </a:lnTo>
                  <a:lnTo>
                    <a:pt x="12891" y="2126"/>
                  </a:lnTo>
                  <a:lnTo>
                    <a:pt x="12823" y="2008"/>
                  </a:lnTo>
                  <a:lnTo>
                    <a:pt x="12738" y="1889"/>
                  </a:lnTo>
                  <a:lnTo>
                    <a:pt x="12654" y="1779"/>
                  </a:lnTo>
                  <a:lnTo>
                    <a:pt x="12552" y="1669"/>
                  </a:lnTo>
                  <a:lnTo>
                    <a:pt x="12450" y="1567"/>
                  </a:lnTo>
                  <a:lnTo>
                    <a:pt x="12290" y="1432"/>
                  </a:lnTo>
                  <a:lnTo>
                    <a:pt x="12120" y="1313"/>
                  </a:lnTo>
                  <a:lnTo>
                    <a:pt x="11942" y="1212"/>
                  </a:lnTo>
                  <a:lnTo>
                    <a:pt x="11756" y="1127"/>
                  </a:lnTo>
                  <a:lnTo>
                    <a:pt x="11561" y="1068"/>
                  </a:lnTo>
                  <a:lnTo>
                    <a:pt x="11366" y="1017"/>
                  </a:lnTo>
                  <a:lnTo>
                    <a:pt x="11155" y="992"/>
                  </a:lnTo>
                  <a:lnTo>
                    <a:pt x="10951" y="983"/>
                  </a:lnTo>
                  <a:lnTo>
                    <a:pt x="10799" y="983"/>
                  </a:lnTo>
                  <a:lnTo>
                    <a:pt x="10646" y="1000"/>
                  </a:lnTo>
                  <a:lnTo>
                    <a:pt x="10503" y="1025"/>
                  </a:lnTo>
                  <a:lnTo>
                    <a:pt x="10350" y="1059"/>
                  </a:lnTo>
                  <a:lnTo>
                    <a:pt x="10215" y="1110"/>
                  </a:lnTo>
                  <a:lnTo>
                    <a:pt x="10071" y="1161"/>
                  </a:lnTo>
                  <a:lnTo>
                    <a:pt x="9935" y="1229"/>
                  </a:lnTo>
                  <a:lnTo>
                    <a:pt x="9808" y="1296"/>
                  </a:lnTo>
                  <a:lnTo>
                    <a:pt x="9740" y="1203"/>
                  </a:lnTo>
                  <a:lnTo>
                    <a:pt x="9681" y="1102"/>
                  </a:lnTo>
                  <a:lnTo>
                    <a:pt x="9605" y="1008"/>
                  </a:lnTo>
                  <a:lnTo>
                    <a:pt x="9537" y="924"/>
                  </a:lnTo>
                  <a:lnTo>
                    <a:pt x="9452" y="831"/>
                  </a:lnTo>
                  <a:lnTo>
                    <a:pt x="9376" y="746"/>
                  </a:lnTo>
                  <a:lnTo>
                    <a:pt x="9283" y="670"/>
                  </a:lnTo>
                  <a:lnTo>
                    <a:pt x="9198" y="593"/>
                  </a:lnTo>
                  <a:lnTo>
                    <a:pt x="9012" y="458"/>
                  </a:lnTo>
                  <a:lnTo>
                    <a:pt x="8826" y="339"/>
                  </a:lnTo>
                  <a:lnTo>
                    <a:pt x="8622" y="238"/>
                  </a:lnTo>
                  <a:lnTo>
                    <a:pt x="8411" y="153"/>
                  </a:lnTo>
                  <a:lnTo>
                    <a:pt x="8199" y="85"/>
                  </a:lnTo>
                  <a:lnTo>
                    <a:pt x="7979" y="43"/>
                  </a:lnTo>
                  <a:lnTo>
                    <a:pt x="7758" y="9"/>
                  </a:lnTo>
                  <a:lnTo>
                    <a:pt x="75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887325" y="-412600"/>
              <a:ext cx="376275" cy="236125"/>
            </a:xfrm>
            <a:custGeom>
              <a:rect b="b" l="l" r="r" t="t"/>
              <a:pathLst>
                <a:path extrusionOk="0" fill="none" h="9445" w="15051">
                  <a:moveTo>
                    <a:pt x="14305" y="3067"/>
                  </a:moveTo>
                  <a:lnTo>
                    <a:pt x="14305" y="3067"/>
                  </a:lnTo>
                  <a:lnTo>
                    <a:pt x="14170" y="2956"/>
                  </a:lnTo>
                  <a:lnTo>
                    <a:pt x="14026" y="2855"/>
                  </a:lnTo>
                  <a:lnTo>
                    <a:pt x="13873" y="2770"/>
                  </a:lnTo>
                  <a:lnTo>
                    <a:pt x="13721" y="2694"/>
                  </a:lnTo>
                  <a:lnTo>
                    <a:pt x="13560" y="2635"/>
                  </a:lnTo>
                  <a:lnTo>
                    <a:pt x="13399" y="2584"/>
                  </a:lnTo>
                  <a:lnTo>
                    <a:pt x="13230" y="2550"/>
                  </a:lnTo>
                  <a:lnTo>
                    <a:pt x="13060" y="2525"/>
                  </a:lnTo>
                  <a:lnTo>
                    <a:pt x="13060" y="2525"/>
                  </a:lnTo>
                  <a:lnTo>
                    <a:pt x="13009" y="2389"/>
                  </a:lnTo>
                  <a:lnTo>
                    <a:pt x="12959" y="2253"/>
                  </a:lnTo>
                  <a:lnTo>
                    <a:pt x="12891" y="2126"/>
                  </a:lnTo>
                  <a:lnTo>
                    <a:pt x="12823" y="2008"/>
                  </a:lnTo>
                  <a:lnTo>
                    <a:pt x="12738" y="1889"/>
                  </a:lnTo>
                  <a:lnTo>
                    <a:pt x="12654" y="1779"/>
                  </a:lnTo>
                  <a:lnTo>
                    <a:pt x="12552" y="1669"/>
                  </a:lnTo>
                  <a:lnTo>
                    <a:pt x="12450" y="1567"/>
                  </a:lnTo>
                  <a:lnTo>
                    <a:pt x="12450" y="1567"/>
                  </a:lnTo>
                  <a:lnTo>
                    <a:pt x="12290" y="1432"/>
                  </a:lnTo>
                  <a:lnTo>
                    <a:pt x="12120" y="1313"/>
                  </a:lnTo>
                  <a:lnTo>
                    <a:pt x="11942" y="1212"/>
                  </a:lnTo>
                  <a:lnTo>
                    <a:pt x="11756" y="1127"/>
                  </a:lnTo>
                  <a:lnTo>
                    <a:pt x="11561" y="1068"/>
                  </a:lnTo>
                  <a:lnTo>
                    <a:pt x="11366" y="1017"/>
                  </a:lnTo>
                  <a:lnTo>
                    <a:pt x="11155" y="992"/>
                  </a:lnTo>
                  <a:lnTo>
                    <a:pt x="10951" y="983"/>
                  </a:lnTo>
                  <a:lnTo>
                    <a:pt x="10951" y="983"/>
                  </a:lnTo>
                  <a:lnTo>
                    <a:pt x="10799" y="983"/>
                  </a:lnTo>
                  <a:lnTo>
                    <a:pt x="10646" y="1000"/>
                  </a:lnTo>
                  <a:lnTo>
                    <a:pt x="10503" y="1025"/>
                  </a:lnTo>
                  <a:lnTo>
                    <a:pt x="10350" y="1059"/>
                  </a:lnTo>
                  <a:lnTo>
                    <a:pt x="10215" y="1110"/>
                  </a:lnTo>
                  <a:lnTo>
                    <a:pt x="10071" y="1161"/>
                  </a:lnTo>
                  <a:lnTo>
                    <a:pt x="9935" y="1229"/>
                  </a:lnTo>
                  <a:lnTo>
                    <a:pt x="9808" y="1296"/>
                  </a:lnTo>
                  <a:lnTo>
                    <a:pt x="9808" y="1296"/>
                  </a:lnTo>
                  <a:lnTo>
                    <a:pt x="9740" y="1203"/>
                  </a:lnTo>
                  <a:lnTo>
                    <a:pt x="9681" y="1102"/>
                  </a:lnTo>
                  <a:lnTo>
                    <a:pt x="9605" y="1008"/>
                  </a:lnTo>
                  <a:lnTo>
                    <a:pt x="9537" y="924"/>
                  </a:lnTo>
                  <a:lnTo>
                    <a:pt x="9452" y="831"/>
                  </a:lnTo>
                  <a:lnTo>
                    <a:pt x="9376" y="746"/>
                  </a:lnTo>
                  <a:lnTo>
                    <a:pt x="9283" y="670"/>
                  </a:lnTo>
                  <a:lnTo>
                    <a:pt x="9198" y="593"/>
                  </a:lnTo>
                  <a:lnTo>
                    <a:pt x="9198" y="593"/>
                  </a:lnTo>
                  <a:lnTo>
                    <a:pt x="9012" y="458"/>
                  </a:lnTo>
                  <a:lnTo>
                    <a:pt x="8826" y="339"/>
                  </a:lnTo>
                  <a:lnTo>
                    <a:pt x="8622" y="238"/>
                  </a:lnTo>
                  <a:lnTo>
                    <a:pt x="8411" y="153"/>
                  </a:lnTo>
                  <a:lnTo>
                    <a:pt x="8199" y="85"/>
                  </a:lnTo>
                  <a:lnTo>
                    <a:pt x="7979" y="43"/>
                  </a:lnTo>
                  <a:lnTo>
                    <a:pt x="7758" y="9"/>
                  </a:lnTo>
                  <a:lnTo>
                    <a:pt x="7530" y="1"/>
                  </a:lnTo>
                  <a:lnTo>
                    <a:pt x="7530" y="1"/>
                  </a:lnTo>
                  <a:lnTo>
                    <a:pt x="7301" y="9"/>
                  </a:lnTo>
                  <a:lnTo>
                    <a:pt x="7081" y="43"/>
                  </a:lnTo>
                  <a:lnTo>
                    <a:pt x="6861" y="85"/>
                  </a:lnTo>
                  <a:lnTo>
                    <a:pt x="6640" y="153"/>
                  </a:lnTo>
                  <a:lnTo>
                    <a:pt x="6429" y="238"/>
                  </a:lnTo>
                  <a:lnTo>
                    <a:pt x="6234" y="339"/>
                  </a:lnTo>
                  <a:lnTo>
                    <a:pt x="6039" y="458"/>
                  </a:lnTo>
                  <a:lnTo>
                    <a:pt x="5861" y="593"/>
                  </a:lnTo>
                  <a:lnTo>
                    <a:pt x="5861" y="593"/>
                  </a:lnTo>
                  <a:lnTo>
                    <a:pt x="5768" y="670"/>
                  </a:lnTo>
                  <a:lnTo>
                    <a:pt x="5683" y="746"/>
                  </a:lnTo>
                  <a:lnTo>
                    <a:pt x="5599" y="831"/>
                  </a:lnTo>
                  <a:lnTo>
                    <a:pt x="5523" y="924"/>
                  </a:lnTo>
                  <a:lnTo>
                    <a:pt x="5446" y="1008"/>
                  </a:lnTo>
                  <a:lnTo>
                    <a:pt x="5379" y="1102"/>
                  </a:lnTo>
                  <a:lnTo>
                    <a:pt x="5311" y="1203"/>
                  </a:lnTo>
                  <a:lnTo>
                    <a:pt x="5251" y="1296"/>
                  </a:lnTo>
                  <a:lnTo>
                    <a:pt x="5251" y="1296"/>
                  </a:lnTo>
                  <a:lnTo>
                    <a:pt x="5116" y="1229"/>
                  </a:lnTo>
                  <a:lnTo>
                    <a:pt x="4980" y="1161"/>
                  </a:lnTo>
                  <a:lnTo>
                    <a:pt x="4845" y="1110"/>
                  </a:lnTo>
                  <a:lnTo>
                    <a:pt x="4701" y="1059"/>
                  </a:lnTo>
                  <a:lnTo>
                    <a:pt x="4557" y="1025"/>
                  </a:lnTo>
                  <a:lnTo>
                    <a:pt x="4405" y="1000"/>
                  </a:lnTo>
                  <a:lnTo>
                    <a:pt x="4261" y="983"/>
                  </a:lnTo>
                  <a:lnTo>
                    <a:pt x="4108" y="983"/>
                  </a:lnTo>
                  <a:lnTo>
                    <a:pt x="4108" y="983"/>
                  </a:lnTo>
                  <a:lnTo>
                    <a:pt x="3896" y="992"/>
                  </a:lnTo>
                  <a:lnTo>
                    <a:pt x="3693" y="1017"/>
                  </a:lnTo>
                  <a:lnTo>
                    <a:pt x="3490" y="1068"/>
                  </a:lnTo>
                  <a:lnTo>
                    <a:pt x="3295" y="1127"/>
                  </a:lnTo>
                  <a:lnTo>
                    <a:pt x="3109" y="1212"/>
                  </a:lnTo>
                  <a:lnTo>
                    <a:pt x="2931" y="1313"/>
                  </a:lnTo>
                  <a:lnTo>
                    <a:pt x="2761" y="1432"/>
                  </a:lnTo>
                  <a:lnTo>
                    <a:pt x="2601" y="1567"/>
                  </a:lnTo>
                  <a:lnTo>
                    <a:pt x="2601" y="1567"/>
                  </a:lnTo>
                  <a:lnTo>
                    <a:pt x="2499" y="1669"/>
                  </a:lnTo>
                  <a:lnTo>
                    <a:pt x="2406" y="1779"/>
                  </a:lnTo>
                  <a:lnTo>
                    <a:pt x="2313" y="1889"/>
                  </a:lnTo>
                  <a:lnTo>
                    <a:pt x="2236" y="2008"/>
                  </a:lnTo>
                  <a:lnTo>
                    <a:pt x="2160" y="2126"/>
                  </a:lnTo>
                  <a:lnTo>
                    <a:pt x="2101" y="2253"/>
                  </a:lnTo>
                  <a:lnTo>
                    <a:pt x="2042" y="2389"/>
                  </a:lnTo>
                  <a:lnTo>
                    <a:pt x="1999" y="2525"/>
                  </a:lnTo>
                  <a:lnTo>
                    <a:pt x="1999" y="2525"/>
                  </a:lnTo>
                  <a:lnTo>
                    <a:pt x="1788" y="2550"/>
                  </a:lnTo>
                  <a:lnTo>
                    <a:pt x="1593" y="2601"/>
                  </a:lnTo>
                  <a:lnTo>
                    <a:pt x="1398" y="2668"/>
                  </a:lnTo>
                  <a:lnTo>
                    <a:pt x="1212" y="2753"/>
                  </a:lnTo>
                  <a:lnTo>
                    <a:pt x="1042" y="2855"/>
                  </a:lnTo>
                  <a:lnTo>
                    <a:pt x="873" y="2965"/>
                  </a:lnTo>
                  <a:lnTo>
                    <a:pt x="720" y="3092"/>
                  </a:lnTo>
                  <a:lnTo>
                    <a:pt x="585" y="3236"/>
                  </a:lnTo>
                  <a:lnTo>
                    <a:pt x="458" y="3388"/>
                  </a:lnTo>
                  <a:lnTo>
                    <a:pt x="339" y="3549"/>
                  </a:lnTo>
                  <a:lnTo>
                    <a:pt x="238" y="3727"/>
                  </a:lnTo>
                  <a:lnTo>
                    <a:pt x="161" y="3913"/>
                  </a:lnTo>
                  <a:lnTo>
                    <a:pt x="94" y="4108"/>
                  </a:lnTo>
                  <a:lnTo>
                    <a:pt x="43" y="4303"/>
                  </a:lnTo>
                  <a:lnTo>
                    <a:pt x="17" y="4515"/>
                  </a:lnTo>
                  <a:lnTo>
                    <a:pt x="9" y="4616"/>
                  </a:lnTo>
                  <a:lnTo>
                    <a:pt x="0" y="4727"/>
                  </a:lnTo>
                  <a:lnTo>
                    <a:pt x="0" y="4727"/>
                  </a:lnTo>
                  <a:lnTo>
                    <a:pt x="9" y="4845"/>
                  </a:lnTo>
                  <a:lnTo>
                    <a:pt x="17" y="4964"/>
                  </a:lnTo>
                  <a:lnTo>
                    <a:pt x="34" y="5074"/>
                  </a:lnTo>
                  <a:lnTo>
                    <a:pt x="51" y="5192"/>
                  </a:lnTo>
                  <a:lnTo>
                    <a:pt x="85" y="5302"/>
                  </a:lnTo>
                  <a:lnTo>
                    <a:pt x="119" y="5413"/>
                  </a:lnTo>
                  <a:lnTo>
                    <a:pt x="153" y="5523"/>
                  </a:lnTo>
                  <a:lnTo>
                    <a:pt x="204" y="5633"/>
                  </a:lnTo>
                  <a:lnTo>
                    <a:pt x="255" y="5734"/>
                  </a:lnTo>
                  <a:lnTo>
                    <a:pt x="305" y="5836"/>
                  </a:lnTo>
                  <a:lnTo>
                    <a:pt x="365" y="5938"/>
                  </a:lnTo>
                  <a:lnTo>
                    <a:pt x="432" y="6031"/>
                  </a:lnTo>
                  <a:lnTo>
                    <a:pt x="509" y="6124"/>
                  </a:lnTo>
                  <a:lnTo>
                    <a:pt x="585" y="6217"/>
                  </a:lnTo>
                  <a:lnTo>
                    <a:pt x="670" y="6302"/>
                  </a:lnTo>
                  <a:lnTo>
                    <a:pt x="754" y="6378"/>
                  </a:lnTo>
                  <a:lnTo>
                    <a:pt x="754" y="6378"/>
                  </a:lnTo>
                  <a:lnTo>
                    <a:pt x="890" y="6488"/>
                  </a:lnTo>
                  <a:lnTo>
                    <a:pt x="1025" y="6590"/>
                  </a:lnTo>
                  <a:lnTo>
                    <a:pt x="1178" y="6675"/>
                  </a:lnTo>
                  <a:lnTo>
                    <a:pt x="1330" y="6751"/>
                  </a:lnTo>
                  <a:lnTo>
                    <a:pt x="1491" y="6810"/>
                  </a:lnTo>
                  <a:lnTo>
                    <a:pt x="1652" y="6861"/>
                  </a:lnTo>
                  <a:lnTo>
                    <a:pt x="1821" y="6903"/>
                  </a:lnTo>
                  <a:lnTo>
                    <a:pt x="1991" y="6920"/>
                  </a:lnTo>
                  <a:lnTo>
                    <a:pt x="1991" y="6920"/>
                  </a:lnTo>
                  <a:lnTo>
                    <a:pt x="2050" y="7090"/>
                  </a:lnTo>
                  <a:lnTo>
                    <a:pt x="2118" y="7250"/>
                  </a:lnTo>
                  <a:lnTo>
                    <a:pt x="2203" y="7403"/>
                  </a:lnTo>
                  <a:lnTo>
                    <a:pt x="2304" y="7555"/>
                  </a:lnTo>
                  <a:lnTo>
                    <a:pt x="2406" y="7691"/>
                  </a:lnTo>
                  <a:lnTo>
                    <a:pt x="2524" y="7818"/>
                  </a:lnTo>
                  <a:lnTo>
                    <a:pt x="2651" y="7936"/>
                  </a:lnTo>
                  <a:lnTo>
                    <a:pt x="2787" y="8047"/>
                  </a:lnTo>
                  <a:lnTo>
                    <a:pt x="2922" y="8148"/>
                  </a:lnTo>
                  <a:lnTo>
                    <a:pt x="3075" y="8233"/>
                  </a:lnTo>
                  <a:lnTo>
                    <a:pt x="3236" y="8309"/>
                  </a:lnTo>
                  <a:lnTo>
                    <a:pt x="3397" y="8368"/>
                  </a:lnTo>
                  <a:lnTo>
                    <a:pt x="3566" y="8419"/>
                  </a:lnTo>
                  <a:lnTo>
                    <a:pt x="3744" y="8462"/>
                  </a:lnTo>
                  <a:lnTo>
                    <a:pt x="3922" y="8478"/>
                  </a:lnTo>
                  <a:lnTo>
                    <a:pt x="4108" y="8487"/>
                  </a:lnTo>
                  <a:lnTo>
                    <a:pt x="4108" y="8487"/>
                  </a:lnTo>
                  <a:lnTo>
                    <a:pt x="4261" y="8487"/>
                  </a:lnTo>
                  <a:lnTo>
                    <a:pt x="4413" y="8470"/>
                  </a:lnTo>
                  <a:lnTo>
                    <a:pt x="4557" y="8445"/>
                  </a:lnTo>
                  <a:lnTo>
                    <a:pt x="4709" y="8402"/>
                  </a:lnTo>
                  <a:lnTo>
                    <a:pt x="4853" y="8360"/>
                  </a:lnTo>
                  <a:lnTo>
                    <a:pt x="4989" y="8301"/>
                  </a:lnTo>
                  <a:lnTo>
                    <a:pt x="5124" y="8241"/>
                  </a:lnTo>
                  <a:lnTo>
                    <a:pt x="5260" y="8165"/>
                  </a:lnTo>
                  <a:lnTo>
                    <a:pt x="5260" y="8165"/>
                  </a:lnTo>
                  <a:lnTo>
                    <a:pt x="5387" y="8360"/>
                  </a:lnTo>
                  <a:lnTo>
                    <a:pt x="5531" y="8538"/>
                  </a:lnTo>
                  <a:lnTo>
                    <a:pt x="5607" y="8622"/>
                  </a:lnTo>
                  <a:lnTo>
                    <a:pt x="5692" y="8707"/>
                  </a:lnTo>
                  <a:lnTo>
                    <a:pt x="5777" y="8783"/>
                  </a:lnTo>
                  <a:lnTo>
                    <a:pt x="5870" y="8860"/>
                  </a:lnTo>
                  <a:lnTo>
                    <a:pt x="5870" y="8860"/>
                  </a:lnTo>
                  <a:lnTo>
                    <a:pt x="6048" y="8995"/>
                  </a:lnTo>
                  <a:lnTo>
                    <a:pt x="6242" y="9114"/>
                  </a:lnTo>
                  <a:lnTo>
                    <a:pt x="6437" y="9215"/>
                  </a:lnTo>
                  <a:lnTo>
                    <a:pt x="6649" y="9292"/>
                  </a:lnTo>
                  <a:lnTo>
                    <a:pt x="6861" y="9359"/>
                  </a:lnTo>
                  <a:lnTo>
                    <a:pt x="7081" y="9410"/>
                  </a:lnTo>
                  <a:lnTo>
                    <a:pt x="7301" y="9436"/>
                  </a:lnTo>
                  <a:lnTo>
                    <a:pt x="7530" y="9444"/>
                  </a:lnTo>
                  <a:lnTo>
                    <a:pt x="7530" y="9444"/>
                  </a:lnTo>
                  <a:lnTo>
                    <a:pt x="7750" y="9436"/>
                  </a:lnTo>
                  <a:lnTo>
                    <a:pt x="7979" y="9410"/>
                  </a:lnTo>
                  <a:lnTo>
                    <a:pt x="8199" y="9359"/>
                  </a:lnTo>
                  <a:lnTo>
                    <a:pt x="8411" y="9292"/>
                  </a:lnTo>
                  <a:lnTo>
                    <a:pt x="8614" y="9215"/>
                  </a:lnTo>
                  <a:lnTo>
                    <a:pt x="8817" y="9114"/>
                  </a:lnTo>
                  <a:lnTo>
                    <a:pt x="9012" y="8995"/>
                  </a:lnTo>
                  <a:lnTo>
                    <a:pt x="9190" y="8860"/>
                  </a:lnTo>
                  <a:lnTo>
                    <a:pt x="9190" y="8860"/>
                  </a:lnTo>
                  <a:lnTo>
                    <a:pt x="9283" y="8783"/>
                  </a:lnTo>
                  <a:lnTo>
                    <a:pt x="9368" y="8707"/>
                  </a:lnTo>
                  <a:lnTo>
                    <a:pt x="9444" y="8622"/>
                  </a:lnTo>
                  <a:lnTo>
                    <a:pt x="9529" y="8538"/>
                  </a:lnTo>
                  <a:lnTo>
                    <a:pt x="9673" y="8360"/>
                  </a:lnTo>
                  <a:lnTo>
                    <a:pt x="9800" y="8165"/>
                  </a:lnTo>
                  <a:lnTo>
                    <a:pt x="9800" y="8165"/>
                  </a:lnTo>
                  <a:lnTo>
                    <a:pt x="9927" y="8241"/>
                  </a:lnTo>
                  <a:lnTo>
                    <a:pt x="10062" y="8301"/>
                  </a:lnTo>
                  <a:lnTo>
                    <a:pt x="10206" y="8360"/>
                  </a:lnTo>
                  <a:lnTo>
                    <a:pt x="10350" y="8402"/>
                  </a:lnTo>
                  <a:lnTo>
                    <a:pt x="10494" y="8445"/>
                  </a:lnTo>
                  <a:lnTo>
                    <a:pt x="10646" y="8470"/>
                  </a:lnTo>
                  <a:lnTo>
                    <a:pt x="10799" y="8487"/>
                  </a:lnTo>
                  <a:lnTo>
                    <a:pt x="10951" y="8487"/>
                  </a:lnTo>
                  <a:lnTo>
                    <a:pt x="10951" y="8487"/>
                  </a:lnTo>
                  <a:lnTo>
                    <a:pt x="11129" y="8478"/>
                  </a:lnTo>
                  <a:lnTo>
                    <a:pt x="11316" y="8462"/>
                  </a:lnTo>
                  <a:lnTo>
                    <a:pt x="11485" y="8419"/>
                  </a:lnTo>
                  <a:lnTo>
                    <a:pt x="11654" y="8368"/>
                  </a:lnTo>
                  <a:lnTo>
                    <a:pt x="11824" y="8309"/>
                  </a:lnTo>
                  <a:lnTo>
                    <a:pt x="11976" y="8233"/>
                  </a:lnTo>
                  <a:lnTo>
                    <a:pt x="12129" y="8148"/>
                  </a:lnTo>
                  <a:lnTo>
                    <a:pt x="12273" y="8047"/>
                  </a:lnTo>
                  <a:lnTo>
                    <a:pt x="12408" y="7936"/>
                  </a:lnTo>
                  <a:lnTo>
                    <a:pt x="12535" y="7818"/>
                  </a:lnTo>
                  <a:lnTo>
                    <a:pt x="12654" y="7691"/>
                  </a:lnTo>
                  <a:lnTo>
                    <a:pt x="12755" y="7555"/>
                  </a:lnTo>
                  <a:lnTo>
                    <a:pt x="12849" y="7403"/>
                  </a:lnTo>
                  <a:lnTo>
                    <a:pt x="12933" y="7250"/>
                  </a:lnTo>
                  <a:lnTo>
                    <a:pt x="13009" y="7090"/>
                  </a:lnTo>
                  <a:lnTo>
                    <a:pt x="13069" y="6920"/>
                  </a:lnTo>
                  <a:lnTo>
                    <a:pt x="13069" y="6920"/>
                  </a:lnTo>
                  <a:lnTo>
                    <a:pt x="13238" y="6903"/>
                  </a:lnTo>
                  <a:lnTo>
                    <a:pt x="13399" y="6861"/>
                  </a:lnTo>
                  <a:lnTo>
                    <a:pt x="13568" y="6810"/>
                  </a:lnTo>
                  <a:lnTo>
                    <a:pt x="13721" y="6751"/>
                  </a:lnTo>
                  <a:lnTo>
                    <a:pt x="13882" y="6675"/>
                  </a:lnTo>
                  <a:lnTo>
                    <a:pt x="14026" y="6590"/>
                  </a:lnTo>
                  <a:lnTo>
                    <a:pt x="14170" y="6488"/>
                  </a:lnTo>
                  <a:lnTo>
                    <a:pt x="14305" y="6378"/>
                  </a:lnTo>
                  <a:lnTo>
                    <a:pt x="14305" y="6378"/>
                  </a:lnTo>
                  <a:lnTo>
                    <a:pt x="14390" y="6302"/>
                  </a:lnTo>
                  <a:lnTo>
                    <a:pt x="14475" y="6217"/>
                  </a:lnTo>
                  <a:lnTo>
                    <a:pt x="14551" y="6124"/>
                  </a:lnTo>
                  <a:lnTo>
                    <a:pt x="14619" y="6031"/>
                  </a:lnTo>
                  <a:lnTo>
                    <a:pt x="14686" y="5938"/>
                  </a:lnTo>
                  <a:lnTo>
                    <a:pt x="14746" y="5836"/>
                  </a:lnTo>
                  <a:lnTo>
                    <a:pt x="14805" y="5734"/>
                  </a:lnTo>
                  <a:lnTo>
                    <a:pt x="14856" y="5633"/>
                  </a:lnTo>
                  <a:lnTo>
                    <a:pt x="14898" y="5523"/>
                  </a:lnTo>
                  <a:lnTo>
                    <a:pt x="14940" y="5413"/>
                  </a:lnTo>
                  <a:lnTo>
                    <a:pt x="14974" y="5302"/>
                  </a:lnTo>
                  <a:lnTo>
                    <a:pt x="15000" y="5192"/>
                  </a:lnTo>
                  <a:lnTo>
                    <a:pt x="15025" y="5074"/>
                  </a:lnTo>
                  <a:lnTo>
                    <a:pt x="15042" y="4964"/>
                  </a:lnTo>
                  <a:lnTo>
                    <a:pt x="15051" y="4845"/>
                  </a:lnTo>
                  <a:lnTo>
                    <a:pt x="15051" y="4727"/>
                  </a:lnTo>
                  <a:lnTo>
                    <a:pt x="15051" y="4727"/>
                  </a:lnTo>
                  <a:lnTo>
                    <a:pt x="15051" y="4608"/>
                  </a:lnTo>
                  <a:lnTo>
                    <a:pt x="15042" y="4489"/>
                  </a:lnTo>
                  <a:lnTo>
                    <a:pt x="15025" y="4371"/>
                  </a:lnTo>
                  <a:lnTo>
                    <a:pt x="15000" y="4252"/>
                  </a:lnTo>
                  <a:lnTo>
                    <a:pt x="14974" y="4142"/>
                  </a:lnTo>
                  <a:lnTo>
                    <a:pt x="14940" y="4032"/>
                  </a:lnTo>
                  <a:lnTo>
                    <a:pt x="14898" y="3922"/>
                  </a:lnTo>
                  <a:lnTo>
                    <a:pt x="14856" y="3812"/>
                  </a:lnTo>
                  <a:lnTo>
                    <a:pt x="14805" y="3710"/>
                  </a:lnTo>
                  <a:lnTo>
                    <a:pt x="14746" y="3609"/>
                  </a:lnTo>
                  <a:lnTo>
                    <a:pt x="14686" y="3507"/>
                  </a:lnTo>
                  <a:lnTo>
                    <a:pt x="14619" y="3414"/>
                  </a:lnTo>
                  <a:lnTo>
                    <a:pt x="14551" y="3321"/>
                  </a:lnTo>
                  <a:lnTo>
                    <a:pt x="14475" y="3227"/>
                  </a:lnTo>
                  <a:lnTo>
                    <a:pt x="14390" y="3143"/>
                  </a:lnTo>
                  <a:lnTo>
                    <a:pt x="14305" y="3067"/>
                  </a:lnTo>
                  <a:lnTo>
                    <a:pt x="14305" y="3067"/>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1244950" y="-3359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6"/>
          <p:cNvGrpSpPr/>
          <p:nvPr/>
        </p:nvGrpSpPr>
        <p:grpSpPr>
          <a:xfrm>
            <a:off x="3086636" y="2092249"/>
            <a:ext cx="549480" cy="501843"/>
            <a:chOff x="2138250" y="-544500"/>
            <a:chExt cx="451875" cy="412700"/>
          </a:xfrm>
        </p:grpSpPr>
        <p:sp>
          <p:nvSpPr>
            <p:cNvPr id="354" name="Google Shape;354;p16"/>
            <p:cNvSpPr/>
            <p:nvPr/>
          </p:nvSpPr>
          <p:spPr>
            <a:xfrm>
              <a:off x="2394875" y="-544500"/>
              <a:ext cx="26925" cy="62475"/>
            </a:xfrm>
            <a:custGeom>
              <a:rect b="b" l="l" r="r" t="t"/>
              <a:pathLst>
                <a:path extrusionOk="0" h="2499" w="1077">
                  <a:moveTo>
                    <a:pt x="526" y="0"/>
                  </a:move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2394875" y="-544500"/>
              <a:ext cx="26925" cy="62475"/>
            </a:xfrm>
            <a:custGeom>
              <a:rect b="b" l="l" r="r" t="t"/>
              <a:pathLst>
                <a:path extrusionOk="0" fill="none" h="2499" w="1077">
                  <a:moveTo>
                    <a:pt x="542" y="2499"/>
                  </a:moveTo>
                  <a:lnTo>
                    <a:pt x="551" y="2499"/>
                  </a:lnTo>
                  <a:lnTo>
                    <a:pt x="551" y="2499"/>
                  </a:lnTo>
                  <a:lnTo>
                    <a:pt x="602" y="2490"/>
                  </a:lnTo>
                  <a:lnTo>
                    <a:pt x="661" y="2482"/>
                  </a:lnTo>
                  <a:lnTo>
                    <a:pt x="712" y="2473"/>
                  </a:lnTo>
                  <a:lnTo>
                    <a:pt x="754" y="2456"/>
                  </a:lnTo>
                  <a:lnTo>
                    <a:pt x="847" y="2405"/>
                  </a:lnTo>
                  <a:lnTo>
                    <a:pt x="924" y="2338"/>
                  </a:lnTo>
                  <a:lnTo>
                    <a:pt x="991" y="2262"/>
                  </a:lnTo>
                  <a:lnTo>
                    <a:pt x="1034" y="2168"/>
                  </a:lnTo>
                  <a:lnTo>
                    <a:pt x="1051" y="2118"/>
                  </a:lnTo>
                  <a:lnTo>
                    <a:pt x="1068" y="2067"/>
                  </a:lnTo>
                  <a:lnTo>
                    <a:pt x="1076" y="2016"/>
                  </a:lnTo>
                  <a:lnTo>
                    <a:pt x="1076" y="1965"/>
                  </a:lnTo>
                  <a:lnTo>
                    <a:pt x="1059" y="525"/>
                  </a:lnTo>
                  <a:lnTo>
                    <a:pt x="1059" y="525"/>
                  </a:lnTo>
                  <a:lnTo>
                    <a:pt x="1059" y="474"/>
                  </a:lnTo>
                  <a:lnTo>
                    <a:pt x="1051" y="424"/>
                  </a:lnTo>
                  <a:lnTo>
                    <a:pt x="1034" y="373"/>
                  </a:lnTo>
                  <a:lnTo>
                    <a:pt x="1017" y="322"/>
                  </a:lnTo>
                  <a:lnTo>
                    <a:pt x="966" y="237"/>
                  </a:lnTo>
                  <a:lnTo>
                    <a:pt x="907" y="153"/>
                  </a:lnTo>
                  <a:lnTo>
                    <a:pt x="830" y="93"/>
                  </a:lnTo>
                  <a:lnTo>
                    <a:pt x="737" y="43"/>
                  </a:lnTo>
                  <a:lnTo>
                    <a:pt x="686" y="26"/>
                  </a:lnTo>
                  <a:lnTo>
                    <a:pt x="636" y="17"/>
                  </a:lnTo>
                  <a:lnTo>
                    <a:pt x="585" y="9"/>
                  </a:lnTo>
                  <a:lnTo>
                    <a:pt x="534" y="0"/>
                  </a:lnTo>
                  <a:lnTo>
                    <a:pt x="534" y="0"/>
                  </a:lnTo>
                  <a:lnTo>
                    <a:pt x="526" y="0"/>
                  </a:lnTo>
                  <a:lnTo>
                    <a:pt x="526" y="0"/>
                  </a:lnTo>
                  <a:lnTo>
                    <a:pt x="475" y="9"/>
                  </a:lnTo>
                  <a:lnTo>
                    <a:pt x="424" y="17"/>
                  </a:lnTo>
                  <a:lnTo>
                    <a:pt x="373" y="26"/>
                  </a:lnTo>
                  <a:lnTo>
                    <a:pt x="322" y="51"/>
                  </a:lnTo>
                  <a:lnTo>
                    <a:pt x="229" y="93"/>
                  </a:lnTo>
                  <a:lnTo>
                    <a:pt x="153" y="161"/>
                  </a:lnTo>
                  <a:lnTo>
                    <a:pt x="94" y="237"/>
                  </a:lnTo>
                  <a:lnTo>
                    <a:pt x="43" y="330"/>
                  </a:lnTo>
                  <a:lnTo>
                    <a:pt x="26" y="381"/>
                  </a:lnTo>
                  <a:lnTo>
                    <a:pt x="9" y="432"/>
                  </a:lnTo>
                  <a:lnTo>
                    <a:pt x="9" y="483"/>
                  </a:lnTo>
                  <a:lnTo>
                    <a:pt x="0" y="534"/>
                  </a:lnTo>
                  <a:lnTo>
                    <a:pt x="17" y="1974"/>
                  </a:lnTo>
                  <a:lnTo>
                    <a:pt x="17" y="1974"/>
                  </a:lnTo>
                  <a:lnTo>
                    <a:pt x="17" y="2024"/>
                  </a:lnTo>
                  <a:lnTo>
                    <a:pt x="26" y="2075"/>
                  </a:lnTo>
                  <a:lnTo>
                    <a:pt x="43" y="2126"/>
                  </a:lnTo>
                  <a:lnTo>
                    <a:pt x="60" y="2177"/>
                  </a:lnTo>
                  <a:lnTo>
                    <a:pt x="111" y="2262"/>
                  </a:lnTo>
                  <a:lnTo>
                    <a:pt x="170" y="2346"/>
                  </a:lnTo>
                  <a:lnTo>
                    <a:pt x="254" y="2405"/>
                  </a:lnTo>
                  <a:lnTo>
                    <a:pt x="339" y="2456"/>
                  </a:lnTo>
                  <a:lnTo>
                    <a:pt x="390" y="2473"/>
                  </a:lnTo>
                  <a:lnTo>
                    <a:pt x="441" y="2482"/>
                  </a:lnTo>
                  <a:lnTo>
                    <a:pt x="492" y="2490"/>
                  </a:lnTo>
                  <a:lnTo>
                    <a:pt x="542" y="2499"/>
                  </a:lnTo>
                  <a:lnTo>
                    <a:pt x="542" y="249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2408425" y="-482050"/>
              <a:ext cx="25" cy="25"/>
            </a:xfrm>
            <a:custGeom>
              <a:rect b="b" l="l" r="r" t="t"/>
              <a:pathLst>
                <a:path extrusionOk="0" fill="none" h="1" w="1">
                  <a:moveTo>
                    <a:pt x="0" y="1"/>
                  </a:moveTo>
                  <a:lnTo>
                    <a:pt x="0"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2527850" y="-378725"/>
              <a:ext cx="62275" cy="26925"/>
            </a:xfrm>
            <a:custGeom>
              <a:rect b="b" l="l" r="r" t="t"/>
              <a:pathLst>
                <a:path extrusionOk="0" h="1077" w="2491">
                  <a:moveTo>
                    <a:pt x="1957" y="1"/>
                  </a:move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2527850" y="-378725"/>
              <a:ext cx="62275" cy="26925"/>
            </a:xfrm>
            <a:custGeom>
              <a:rect b="b" l="l" r="r" t="t"/>
              <a:pathLst>
                <a:path extrusionOk="0" fill="none" h="1077" w="2491">
                  <a:moveTo>
                    <a:pt x="1965" y="1"/>
                  </a:moveTo>
                  <a:lnTo>
                    <a:pt x="1965" y="1"/>
                  </a:lnTo>
                  <a:lnTo>
                    <a:pt x="1957" y="1"/>
                  </a:lnTo>
                  <a:lnTo>
                    <a:pt x="525" y="9"/>
                  </a:lnTo>
                  <a:lnTo>
                    <a:pt x="525" y="9"/>
                  </a:lnTo>
                  <a:lnTo>
                    <a:pt x="474" y="18"/>
                  </a:lnTo>
                  <a:lnTo>
                    <a:pt x="415" y="26"/>
                  </a:lnTo>
                  <a:lnTo>
                    <a:pt x="364" y="35"/>
                  </a:lnTo>
                  <a:lnTo>
                    <a:pt x="322" y="60"/>
                  </a:lnTo>
                  <a:lnTo>
                    <a:pt x="229" y="102"/>
                  </a:lnTo>
                  <a:lnTo>
                    <a:pt x="153" y="170"/>
                  </a:lnTo>
                  <a:lnTo>
                    <a:pt x="85" y="255"/>
                  </a:lnTo>
                  <a:lnTo>
                    <a:pt x="43" y="340"/>
                  </a:lnTo>
                  <a:lnTo>
                    <a:pt x="26" y="390"/>
                  </a:lnTo>
                  <a:lnTo>
                    <a:pt x="9" y="441"/>
                  </a:lnTo>
                  <a:lnTo>
                    <a:pt x="0" y="492"/>
                  </a:lnTo>
                  <a:lnTo>
                    <a:pt x="0" y="551"/>
                  </a:lnTo>
                  <a:lnTo>
                    <a:pt x="0" y="551"/>
                  </a:lnTo>
                  <a:lnTo>
                    <a:pt x="9" y="602"/>
                  </a:lnTo>
                  <a:lnTo>
                    <a:pt x="17" y="653"/>
                  </a:lnTo>
                  <a:lnTo>
                    <a:pt x="26" y="704"/>
                  </a:lnTo>
                  <a:lnTo>
                    <a:pt x="43" y="755"/>
                  </a:lnTo>
                  <a:lnTo>
                    <a:pt x="93" y="839"/>
                  </a:lnTo>
                  <a:lnTo>
                    <a:pt x="161" y="915"/>
                  </a:lnTo>
                  <a:lnTo>
                    <a:pt x="237" y="983"/>
                  </a:lnTo>
                  <a:lnTo>
                    <a:pt x="322" y="1034"/>
                  </a:lnTo>
                  <a:lnTo>
                    <a:pt x="373" y="1051"/>
                  </a:lnTo>
                  <a:lnTo>
                    <a:pt x="424" y="1059"/>
                  </a:lnTo>
                  <a:lnTo>
                    <a:pt x="474" y="1068"/>
                  </a:lnTo>
                  <a:lnTo>
                    <a:pt x="534" y="1076"/>
                  </a:lnTo>
                  <a:lnTo>
                    <a:pt x="534" y="1076"/>
                  </a:lnTo>
                  <a:lnTo>
                    <a:pt x="1965" y="1059"/>
                  </a:lnTo>
                  <a:lnTo>
                    <a:pt x="1965" y="1059"/>
                  </a:lnTo>
                  <a:lnTo>
                    <a:pt x="2024" y="1059"/>
                  </a:lnTo>
                  <a:lnTo>
                    <a:pt x="2075" y="1051"/>
                  </a:lnTo>
                  <a:lnTo>
                    <a:pt x="2126" y="1034"/>
                  </a:lnTo>
                  <a:lnTo>
                    <a:pt x="2177" y="1017"/>
                  </a:lnTo>
                  <a:lnTo>
                    <a:pt x="2261" y="966"/>
                  </a:lnTo>
                  <a:lnTo>
                    <a:pt x="2338" y="898"/>
                  </a:lnTo>
                  <a:lnTo>
                    <a:pt x="2405" y="822"/>
                  </a:lnTo>
                  <a:lnTo>
                    <a:pt x="2456" y="729"/>
                  </a:lnTo>
                  <a:lnTo>
                    <a:pt x="2473" y="678"/>
                  </a:lnTo>
                  <a:lnTo>
                    <a:pt x="2482" y="627"/>
                  </a:lnTo>
                  <a:lnTo>
                    <a:pt x="2490" y="577"/>
                  </a:lnTo>
                  <a:lnTo>
                    <a:pt x="2490" y="526"/>
                  </a:lnTo>
                  <a:lnTo>
                    <a:pt x="2490" y="526"/>
                  </a:lnTo>
                  <a:lnTo>
                    <a:pt x="2490" y="475"/>
                  </a:lnTo>
                  <a:lnTo>
                    <a:pt x="2482" y="416"/>
                  </a:lnTo>
                  <a:lnTo>
                    <a:pt x="2465" y="365"/>
                  </a:lnTo>
                  <a:lnTo>
                    <a:pt x="2448" y="323"/>
                  </a:lnTo>
                  <a:lnTo>
                    <a:pt x="2405" y="229"/>
                  </a:lnTo>
                  <a:lnTo>
                    <a:pt x="2338" y="153"/>
                  </a:lnTo>
                  <a:lnTo>
                    <a:pt x="2261" y="85"/>
                  </a:lnTo>
                  <a:lnTo>
                    <a:pt x="2168" y="43"/>
                  </a:lnTo>
                  <a:lnTo>
                    <a:pt x="2118" y="26"/>
                  </a:lnTo>
                  <a:lnTo>
                    <a:pt x="2067" y="9"/>
                  </a:lnTo>
                  <a:lnTo>
                    <a:pt x="2016" y="1"/>
                  </a:lnTo>
                  <a:lnTo>
                    <a:pt x="1965" y="1"/>
                  </a:lnTo>
                  <a:lnTo>
                    <a:pt x="1965"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2488450" y="-496450"/>
              <a:ext cx="51700" cy="51900"/>
            </a:xfrm>
            <a:custGeom>
              <a:rect b="b" l="l" r="r" t="t"/>
              <a:pathLst>
                <a:path extrusionOk="0" h="2076" w="2068">
                  <a:moveTo>
                    <a:pt x="1534" y="1"/>
                  </a:moveTo>
                  <a:lnTo>
                    <a:pt x="1432" y="9"/>
                  </a:lnTo>
                  <a:lnTo>
                    <a:pt x="1331" y="35"/>
                  </a:lnTo>
                  <a:lnTo>
                    <a:pt x="1288" y="60"/>
                  </a:lnTo>
                  <a:lnTo>
                    <a:pt x="1246" y="85"/>
                  </a:lnTo>
                  <a:lnTo>
                    <a:pt x="1204" y="119"/>
                  </a:lnTo>
                  <a:lnTo>
                    <a:pt x="1161" y="153"/>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204" y="1966"/>
                  </a:lnTo>
                  <a:lnTo>
                    <a:pt x="246" y="1991"/>
                  </a:lnTo>
                  <a:lnTo>
                    <a:pt x="289" y="2016"/>
                  </a:lnTo>
                  <a:lnTo>
                    <a:pt x="340" y="2042"/>
                  </a:lnTo>
                  <a:lnTo>
                    <a:pt x="433" y="2067"/>
                  </a:lnTo>
                  <a:lnTo>
                    <a:pt x="534" y="2076"/>
                  </a:lnTo>
                  <a:lnTo>
                    <a:pt x="636" y="2067"/>
                  </a:lnTo>
                  <a:lnTo>
                    <a:pt x="687" y="2059"/>
                  </a:lnTo>
                  <a:lnTo>
                    <a:pt x="738" y="2042"/>
                  </a:lnTo>
                  <a:lnTo>
                    <a:pt x="780" y="2016"/>
                  </a:lnTo>
                  <a:lnTo>
                    <a:pt x="831" y="1991"/>
                  </a:lnTo>
                  <a:lnTo>
                    <a:pt x="873" y="1957"/>
                  </a:lnTo>
                  <a:lnTo>
                    <a:pt x="907" y="1923"/>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864" y="111"/>
                  </a:lnTo>
                  <a:lnTo>
                    <a:pt x="1822" y="85"/>
                  </a:lnTo>
                  <a:lnTo>
                    <a:pt x="1779" y="52"/>
                  </a:lnTo>
                  <a:lnTo>
                    <a:pt x="1729" y="35"/>
                  </a:lnTo>
                  <a:lnTo>
                    <a:pt x="1635" y="9"/>
                  </a:lnTo>
                  <a:lnTo>
                    <a:pt x="15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2488450" y="-496450"/>
              <a:ext cx="51700" cy="51900"/>
            </a:xfrm>
            <a:custGeom>
              <a:rect b="b" l="l" r="r" t="t"/>
              <a:pathLst>
                <a:path extrusionOk="0" fill="none" h="2076" w="2068">
                  <a:moveTo>
                    <a:pt x="534" y="2076"/>
                  </a:moveTo>
                  <a:lnTo>
                    <a:pt x="534" y="2076"/>
                  </a:lnTo>
                  <a:lnTo>
                    <a:pt x="636" y="2067"/>
                  </a:lnTo>
                  <a:lnTo>
                    <a:pt x="687" y="2059"/>
                  </a:lnTo>
                  <a:lnTo>
                    <a:pt x="738" y="2042"/>
                  </a:lnTo>
                  <a:lnTo>
                    <a:pt x="780" y="2016"/>
                  </a:lnTo>
                  <a:lnTo>
                    <a:pt x="831" y="1991"/>
                  </a:lnTo>
                  <a:lnTo>
                    <a:pt x="873" y="1957"/>
                  </a:lnTo>
                  <a:lnTo>
                    <a:pt x="907" y="1923"/>
                  </a:lnTo>
                  <a:lnTo>
                    <a:pt x="1915" y="898"/>
                  </a:lnTo>
                  <a:lnTo>
                    <a:pt x="1915" y="898"/>
                  </a:lnTo>
                  <a:lnTo>
                    <a:pt x="1949" y="856"/>
                  </a:lnTo>
                  <a:lnTo>
                    <a:pt x="1983" y="814"/>
                  </a:lnTo>
                  <a:lnTo>
                    <a:pt x="2008" y="771"/>
                  </a:lnTo>
                  <a:lnTo>
                    <a:pt x="2034" y="721"/>
                  </a:lnTo>
                  <a:lnTo>
                    <a:pt x="2059" y="619"/>
                  </a:lnTo>
                  <a:lnTo>
                    <a:pt x="2067" y="526"/>
                  </a:lnTo>
                  <a:lnTo>
                    <a:pt x="2059" y="424"/>
                  </a:lnTo>
                  <a:lnTo>
                    <a:pt x="2025" y="323"/>
                  </a:lnTo>
                  <a:lnTo>
                    <a:pt x="2008" y="280"/>
                  </a:lnTo>
                  <a:lnTo>
                    <a:pt x="1974" y="229"/>
                  </a:lnTo>
                  <a:lnTo>
                    <a:pt x="1949" y="187"/>
                  </a:lnTo>
                  <a:lnTo>
                    <a:pt x="1906" y="145"/>
                  </a:lnTo>
                  <a:lnTo>
                    <a:pt x="1906" y="145"/>
                  </a:lnTo>
                  <a:lnTo>
                    <a:pt x="1864" y="111"/>
                  </a:lnTo>
                  <a:lnTo>
                    <a:pt x="1822" y="85"/>
                  </a:lnTo>
                  <a:lnTo>
                    <a:pt x="1779" y="52"/>
                  </a:lnTo>
                  <a:lnTo>
                    <a:pt x="1729" y="35"/>
                  </a:lnTo>
                  <a:lnTo>
                    <a:pt x="1635" y="9"/>
                  </a:lnTo>
                  <a:lnTo>
                    <a:pt x="1534" y="1"/>
                  </a:lnTo>
                  <a:lnTo>
                    <a:pt x="1432" y="9"/>
                  </a:lnTo>
                  <a:lnTo>
                    <a:pt x="1331" y="35"/>
                  </a:lnTo>
                  <a:lnTo>
                    <a:pt x="1288" y="60"/>
                  </a:lnTo>
                  <a:lnTo>
                    <a:pt x="1246" y="85"/>
                  </a:lnTo>
                  <a:lnTo>
                    <a:pt x="1204" y="119"/>
                  </a:lnTo>
                  <a:lnTo>
                    <a:pt x="1161" y="153"/>
                  </a:lnTo>
                  <a:lnTo>
                    <a:pt x="153" y="1178"/>
                  </a:lnTo>
                  <a:lnTo>
                    <a:pt x="153" y="1178"/>
                  </a:lnTo>
                  <a:lnTo>
                    <a:pt x="119" y="1220"/>
                  </a:lnTo>
                  <a:lnTo>
                    <a:pt x="86" y="1263"/>
                  </a:lnTo>
                  <a:lnTo>
                    <a:pt x="60" y="1305"/>
                  </a:lnTo>
                  <a:lnTo>
                    <a:pt x="43" y="1356"/>
                  </a:lnTo>
                  <a:lnTo>
                    <a:pt x="9" y="1449"/>
                  </a:lnTo>
                  <a:lnTo>
                    <a:pt x="1" y="1551"/>
                  </a:lnTo>
                  <a:lnTo>
                    <a:pt x="18" y="1652"/>
                  </a:lnTo>
                  <a:lnTo>
                    <a:pt x="43" y="1754"/>
                  </a:lnTo>
                  <a:lnTo>
                    <a:pt x="69" y="1796"/>
                  </a:lnTo>
                  <a:lnTo>
                    <a:pt x="94" y="1847"/>
                  </a:lnTo>
                  <a:lnTo>
                    <a:pt x="128" y="1889"/>
                  </a:lnTo>
                  <a:lnTo>
                    <a:pt x="162" y="1923"/>
                  </a:lnTo>
                  <a:lnTo>
                    <a:pt x="162" y="1923"/>
                  </a:lnTo>
                  <a:lnTo>
                    <a:pt x="204" y="1966"/>
                  </a:lnTo>
                  <a:lnTo>
                    <a:pt x="246" y="1991"/>
                  </a:lnTo>
                  <a:lnTo>
                    <a:pt x="289" y="2016"/>
                  </a:lnTo>
                  <a:lnTo>
                    <a:pt x="340" y="2042"/>
                  </a:lnTo>
                  <a:lnTo>
                    <a:pt x="433" y="2067"/>
                  </a:lnTo>
                  <a:lnTo>
                    <a:pt x="534" y="2076"/>
                  </a:lnTo>
                  <a:lnTo>
                    <a:pt x="534" y="2076"/>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2501800" y="-444575"/>
              <a:ext cx="25" cy="25"/>
            </a:xfrm>
            <a:custGeom>
              <a:rect b="b" l="l" r="r" t="t"/>
              <a:pathLst>
                <a:path extrusionOk="0" fill="none" h="1" w="1">
                  <a:moveTo>
                    <a:pt x="0" y="1"/>
                  </a:moveTo>
                  <a:lnTo>
                    <a:pt x="0"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277150" y="-494325"/>
              <a:ext cx="52100" cy="51475"/>
            </a:xfrm>
            <a:custGeom>
              <a:rect b="b" l="l" r="r" t="t"/>
              <a:pathLst>
                <a:path extrusionOk="0" h="2059" w="2084">
                  <a:moveTo>
                    <a:pt x="526" y="0"/>
                  </a:moveTo>
                  <a:lnTo>
                    <a:pt x="424" y="9"/>
                  </a:lnTo>
                  <a:lnTo>
                    <a:pt x="322" y="43"/>
                  </a:lnTo>
                  <a:lnTo>
                    <a:pt x="280" y="60"/>
                  </a:lnTo>
                  <a:lnTo>
                    <a:pt x="238" y="85"/>
                  </a:lnTo>
                  <a:lnTo>
                    <a:pt x="195" y="119"/>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lnTo>
                    <a:pt x="1220" y="1948"/>
                  </a:lnTo>
                  <a:lnTo>
                    <a:pt x="1262" y="1974"/>
                  </a:lnTo>
                  <a:lnTo>
                    <a:pt x="1313" y="1999"/>
                  </a:lnTo>
                  <a:lnTo>
                    <a:pt x="1356" y="2025"/>
                  </a:lnTo>
                  <a:lnTo>
                    <a:pt x="1449" y="2050"/>
                  </a:lnTo>
                  <a:lnTo>
                    <a:pt x="1550" y="2058"/>
                  </a:lnTo>
                  <a:lnTo>
                    <a:pt x="1652" y="2050"/>
                  </a:lnTo>
                  <a:lnTo>
                    <a:pt x="1703" y="2042"/>
                  </a:lnTo>
                  <a:lnTo>
                    <a:pt x="1754" y="2025"/>
                  </a:lnTo>
                  <a:lnTo>
                    <a:pt x="1804" y="1999"/>
                  </a:lnTo>
                  <a:lnTo>
                    <a:pt x="1847" y="1974"/>
                  </a:lnTo>
                  <a:lnTo>
                    <a:pt x="1889" y="1940"/>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64" y="111"/>
                  </a:lnTo>
                  <a:lnTo>
                    <a:pt x="813" y="85"/>
                  </a:lnTo>
                  <a:lnTo>
                    <a:pt x="771" y="60"/>
                  </a:lnTo>
                  <a:lnTo>
                    <a:pt x="720" y="34"/>
                  </a:lnTo>
                  <a:lnTo>
                    <a:pt x="627" y="9"/>
                  </a:lnTo>
                  <a:lnTo>
                    <a:pt x="5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2277150" y="-494325"/>
              <a:ext cx="52100" cy="51475"/>
            </a:xfrm>
            <a:custGeom>
              <a:rect b="b" l="l" r="r" t="t"/>
              <a:pathLst>
                <a:path extrusionOk="0" fill="none" h="2059" w="2084">
                  <a:moveTo>
                    <a:pt x="1178" y="1915"/>
                  </a:moveTo>
                  <a:lnTo>
                    <a:pt x="1178" y="1915"/>
                  </a:lnTo>
                  <a:lnTo>
                    <a:pt x="1220" y="1948"/>
                  </a:lnTo>
                  <a:lnTo>
                    <a:pt x="1262" y="1974"/>
                  </a:lnTo>
                  <a:lnTo>
                    <a:pt x="1313" y="1999"/>
                  </a:lnTo>
                  <a:lnTo>
                    <a:pt x="1356" y="2025"/>
                  </a:lnTo>
                  <a:lnTo>
                    <a:pt x="1449" y="2050"/>
                  </a:lnTo>
                  <a:lnTo>
                    <a:pt x="1550" y="2058"/>
                  </a:lnTo>
                  <a:lnTo>
                    <a:pt x="1550" y="2058"/>
                  </a:lnTo>
                  <a:lnTo>
                    <a:pt x="1652" y="2050"/>
                  </a:lnTo>
                  <a:lnTo>
                    <a:pt x="1703" y="2042"/>
                  </a:lnTo>
                  <a:lnTo>
                    <a:pt x="1754" y="2025"/>
                  </a:lnTo>
                  <a:lnTo>
                    <a:pt x="1804" y="1999"/>
                  </a:lnTo>
                  <a:lnTo>
                    <a:pt x="1847" y="1974"/>
                  </a:lnTo>
                  <a:lnTo>
                    <a:pt x="1889" y="1940"/>
                  </a:lnTo>
                  <a:lnTo>
                    <a:pt x="1931" y="1906"/>
                  </a:lnTo>
                  <a:lnTo>
                    <a:pt x="1931" y="1906"/>
                  </a:lnTo>
                  <a:lnTo>
                    <a:pt x="1965" y="1864"/>
                  </a:lnTo>
                  <a:lnTo>
                    <a:pt x="1999" y="1821"/>
                  </a:lnTo>
                  <a:lnTo>
                    <a:pt x="2025" y="1771"/>
                  </a:lnTo>
                  <a:lnTo>
                    <a:pt x="2042" y="1728"/>
                  </a:lnTo>
                  <a:lnTo>
                    <a:pt x="2075" y="1627"/>
                  </a:lnTo>
                  <a:lnTo>
                    <a:pt x="2084" y="1525"/>
                  </a:lnTo>
                  <a:lnTo>
                    <a:pt x="2075" y="1423"/>
                  </a:lnTo>
                  <a:lnTo>
                    <a:pt x="2042" y="1330"/>
                  </a:lnTo>
                  <a:lnTo>
                    <a:pt x="2016" y="1279"/>
                  </a:lnTo>
                  <a:lnTo>
                    <a:pt x="1991" y="1237"/>
                  </a:lnTo>
                  <a:lnTo>
                    <a:pt x="1957" y="1195"/>
                  </a:lnTo>
                  <a:lnTo>
                    <a:pt x="1923" y="1152"/>
                  </a:lnTo>
                  <a:lnTo>
                    <a:pt x="898" y="153"/>
                  </a:lnTo>
                  <a:lnTo>
                    <a:pt x="898" y="153"/>
                  </a:lnTo>
                  <a:lnTo>
                    <a:pt x="864" y="111"/>
                  </a:lnTo>
                  <a:lnTo>
                    <a:pt x="813" y="85"/>
                  </a:lnTo>
                  <a:lnTo>
                    <a:pt x="771" y="60"/>
                  </a:lnTo>
                  <a:lnTo>
                    <a:pt x="720" y="34"/>
                  </a:lnTo>
                  <a:lnTo>
                    <a:pt x="627" y="9"/>
                  </a:lnTo>
                  <a:lnTo>
                    <a:pt x="526" y="0"/>
                  </a:lnTo>
                  <a:lnTo>
                    <a:pt x="424" y="9"/>
                  </a:lnTo>
                  <a:lnTo>
                    <a:pt x="322" y="43"/>
                  </a:lnTo>
                  <a:lnTo>
                    <a:pt x="280" y="60"/>
                  </a:lnTo>
                  <a:lnTo>
                    <a:pt x="238" y="85"/>
                  </a:lnTo>
                  <a:lnTo>
                    <a:pt x="195" y="119"/>
                  </a:lnTo>
                  <a:lnTo>
                    <a:pt x="153" y="161"/>
                  </a:lnTo>
                  <a:lnTo>
                    <a:pt x="153" y="161"/>
                  </a:lnTo>
                  <a:lnTo>
                    <a:pt x="119" y="195"/>
                  </a:lnTo>
                  <a:lnTo>
                    <a:pt x="85" y="238"/>
                  </a:lnTo>
                  <a:lnTo>
                    <a:pt x="60" y="288"/>
                  </a:lnTo>
                  <a:lnTo>
                    <a:pt x="34" y="331"/>
                  </a:lnTo>
                  <a:lnTo>
                    <a:pt x="9" y="432"/>
                  </a:lnTo>
                  <a:lnTo>
                    <a:pt x="0" y="534"/>
                  </a:lnTo>
                  <a:lnTo>
                    <a:pt x="9" y="636"/>
                  </a:lnTo>
                  <a:lnTo>
                    <a:pt x="43" y="729"/>
                  </a:lnTo>
                  <a:lnTo>
                    <a:pt x="60" y="780"/>
                  </a:lnTo>
                  <a:lnTo>
                    <a:pt x="94" y="822"/>
                  </a:lnTo>
                  <a:lnTo>
                    <a:pt x="119" y="864"/>
                  </a:lnTo>
                  <a:lnTo>
                    <a:pt x="161" y="907"/>
                  </a:lnTo>
                  <a:lnTo>
                    <a:pt x="1178" y="1915"/>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2306575" y="-446475"/>
              <a:ext cx="25" cy="25"/>
            </a:xfrm>
            <a:custGeom>
              <a:rect b="b" l="l" r="r" t="t"/>
              <a:pathLst>
                <a:path extrusionOk="0" fill="none" h="1" w="1">
                  <a:moveTo>
                    <a:pt x="1" y="1"/>
                  </a:moveTo>
                  <a:lnTo>
                    <a:pt x="1"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2445700" y="-532225"/>
              <a:ext cx="40025" cy="59725"/>
            </a:xfrm>
            <a:custGeom>
              <a:rect b="b" l="l" r="r" t="t"/>
              <a:pathLst>
                <a:path extrusionOk="0" h="2389" w="1601">
                  <a:moveTo>
                    <a:pt x="1067" y="0"/>
                  </a:moveTo>
                  <a:lnTo>
                    <a:pt x="966" y="9"/>
                  </a:lnTo>
                  <a:lnTo>
                    <a:pt x="864" y="43"/>
                  </a:lnTo>
                  <a:lnTo>
                    <a:pt x="779" y="94"/>
                  </a:lnTo>
                  <a:lnTo>
                    <a:pt x="695" y="153"/>
                  </a:lnTo>
                  <a:lnTo>
                    <a:pt x="661" y="195"/>
                  </a:lnTo>
                  <a:lnTo>
                    <a:pt x="627" y="238"/>
                  </a:lnTo>
                  <a:lnTo>
                    <a:pt x="601" y="280"/>
                  </a:lnTo>
                  <a:lnTo>
                    <a:pt x="584" y="331"/>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432" y="2380"/>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20" y="26"/>
                  </a:lnTo>
                  <a:lnTo>
                    <a:pt x="1169" y="9"/>
                  </a:lnTo>
                  <a:lnTo>
                    <a:pt x="11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2445700" y="-532225"/>
              <a:ext cx="40025" cy="59725"/>
            </a:xfrm>
            <a:custGeom>
              <a:rect b="b" l="l" r="r" t="t"/>
              <a:pathLst>
                <a:path extrusionOk="0" fill="none" h="2389" w="1601">
                  <a:moveTo>
                    <a:pt x="339" y="2346"/>
                  </a:moveTo>
                  <a:lnTo>
                    <a:pt x="339" y="2346"/>
                  </a:lnTo>
                  <a:lnTo>
                    <a:pt x="432" y="2380"/>
                  </a:lnTo>
                  <a:lnTo>
                    <a:pt x="534" y="2389"/>
                  </a:lnTo>
                  <a:lnTo>
                    <a:pt x="534" y="2389"/>
                  </a:lnTo>
                  <a:lnTo>
                    <a:pt x="610" y="2380"/>
                  </a:lnTo>
                  <a:lnTo>
                    <a:pt x="686" y="2363"/>
                  </a:lnTo>
                  <a:lnTo>
                    <a:pt x="762" y="2338"/>
                  </a:lnTo>
                  <a:lnTo>
                    <a:pt x="830" y="2304"/>
                  </a:lnTo>
                  <a:lnTo>
                    <a:pt x="889" y="2253"/>
                  </a:lnTo>
                  <a:lnTo>
                    <a:pt x="940" y="2194"/>
                  </a:lnTo>
                  <a:lnTo>
                    <a:pt x="991" y="2135"/>
                  </a:lnTo>
                  <a:lnTo>
                    <a:pt x="1025" y="2058"/>
                  </a:lnTo>
                  <a:lnTo>
                    <a:pt x="1558" y="729"/>
                  </a:lnTo>
                  <a:lnTo>
                    <a:pt x="1558" y="729"/>
                  </a:lnTo>
                  <a:lnTo>
                    <a:pt x="1584" y="678"/>
                  </a:lnTo>
                  <a:lnTo>
                    <a:pt x="1592" y="627"/>
                  </a:lnTo>
                  <a:lnTo>
                    <a:pt x="1601" y="576"/>
                  </a:lnTo>
                  <a:lnTo>
                    <a:pt x="1601" y="526"/>
                  </a:lnTo>
                  <a:lnTo>
                    <a:pt x="1592" y="424"/>
                  </a:lnTo>
                  <a:lnTo>
                    <a:pt x="1558" y="322"/>
                  </a:lnTo>
                  <a:lnTo>
                    <a:pt x="1508" y="238"/>
                  </a:lnTo>
                  <a:lnTo>
                    <a:pt x="1448" y="153"/>
                  </a:lnTo>
                  <a:lnTo>
                    <a:pt x="1406" y="119"/>
                  </a:lnTo>
                  <a:lnTo>
                    <a:pt x="1364" y="94"/>
                  </a:lnTo>
                  <a:lnTo>
                    <a:pt x="1321" y="60"/>
                  </a:lnTo>
                  <a:lnTo>
                    <a:pt x="1270" y="43"/>
                  </a:lnTo>
                  <a:lnTo>
                    <a:pt x="1270" y="43"/>
                  </a:lnTo>
                  <a:lnTo>
                    <a:pt x="1220" y="26"/>
                  </a:lnTo>
                  <a:lnTo>
                    <a:pt x="1169" y="9"/>
                  </a:lnTo>
                  <a:lnTo>
                    <a:pt x="1118" y="0"/>
                  </a:lnTo>
                  <a:lnTo>
                    <a:pt x="1067" y="0"/>
                  </a:lnTo>
                  <a:lnTo>
                    <a:pt x="966" y="9"/>
                  </a:lnTo>
                  <a:lnTo>
                    <a:pt x="864" y="43"/>
                  </a:lnTo>
                  <a:lnTo>
                    <a:pt x="779" y="94"/>
                  </a:lnTo>
                  <a:lnTo>
                    <a:pt x="695" y="153"/>
                  </a:lnTo>
                  <a:lnTo>
                    <a:pt x="661" y="195"/>
                  </a:lnTo>
                  <a:lnTo>
                    <a:pt x="627" y="238"/>
                  </a:lnTo>
                  <a:lnTo>
                    <a:pt x="601" y="280"/>
                  </a:lnTo>
                  <a:lnTo>
                    <a:pt x="584" y="331"/>
                  </a:lnTo>
                  <a:lnTo>
                    <a:pt x="42" y="1660"/>
                  </a:lnTo>
                  <a:lnTo>
                    <a:pt x="42" y="1660"/>
                  </a:lnTo>
                  <a:lnTo>
                    <a:pt x="25" y="1711"/>
                  </a:lnTo>
                  <a:lnTo>
                    <a:pt x="9" y="1762"/>
                  </a:lnTo>
                  <a:lnTo>
                    <a:pt x="9" y="1813"/>
                  </a:lnTo>
                  <a:lnTo>
                    <a:pt x="0" y="1864"/>
                  </a:lnTo>
                  <a:lnTo>
                    <a:pt x="17" y="1965"/>
                  </a:lnTo>
                  <a:lnTo>
                    <a:pt x="42" y="2067"/>
                  </a:lnTo>
                  <a:lnTo>
                    <a:pt x="93" y="2152"/>
                  </a:lnTo>
                  <a:lnTo>
                    <a:pt x="161" y="2236"/>
                  </a:lnTo>
                  <a:lnTo>
                    <a:pt x="195" y="2270"/>
                  </a:lnTo>
                  <a:lnTo>
                    <a:pt x="237" y="2304"/>
                  </a:lnTo>
                  <a:lnTo>
                    <a:pt x="288" y="2329"/>
                  </a:lnTo>
                  <a:lnTo>
                    <a:pt x="339" y="2346"/>
                  </a:lnTo>
                  <a:lnTo>
                    <a:pt x="339" y="2346"/>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2454150" y="-473575"/>
              <a:ext cx="25" cy="25"/>
            </a:xfrm>
            <a:custGeom>
              <a:rect b="b" l="l" r="r" t="t"/>
              <a:pathLst>
                <a:path extrusionOk="0" fill="none" h="1" w="1">
                  <a:moveTo>
                    <a:pt x="1" y="0"/>
                  </a:moveTo>
                  <a:lnTo>
                    <a:pt x="1" y="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2518325" y="-327900"/>
              <a:ext cx="59725" cy="40050"/>
            </a:xfrm>
            <a:custGeom>
              <a:rect b="b" l="l" r="r" t="t"/>
              <a:pathLst>
                <a:path extrusionOk="0" h="1602" w="2389">
                  <a:moveTo>
                    <a:pt x="517" y="0"/>
                  </a:moveTo>
                  <a:lnTo>
                    <a:pt x="415" y="9"/>
                  </a:lnTo>
                  <a:lnTo>
                    <a:pt x="322" y="43"/>
                  </a:lnTo>
                  <a:lnTo>
                    <a:pt x="229" y="94"/>
                  </a:lnTo>
                  <a:lnTo>
                    <a:pt x="152" y="153"/>
                  </a:lnTo>
                  <a:lnTo>
                    <a:pt x="119" y="195"/>
                  </a:lnTo>
                  <a:lnTo>
                    <a:pt x="85" y="238"/>
                  </a:lnTo>
                  <a:lnTo>
                    <a:pt x="59" y="280"/>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711" y="1576"/>
                  </a:lnTo>
                  <a:lnTo>
                    <a:pt x="1753" y="1584"/>
                  </a:lnTo>
                  <a:lnTo>
                    <a:pt x="1855" y="1601"/>
                  </a:lnTo>
                  <a:lnTo>
                    <a:pt x="1931" y="1593"/>
                  </a:lnTo>
                  <a:lnTo>
                    <a:pt x="2007" y="1576"/>
                  </a:lnTo>
                  <a:lnTo>
                    <a:pt x="2084" y="1550"/>
                  </a:lnTo>
                  <a:lnTo>
                    <a:pt x="2151" y="1508"/>
                  </a:lnTo>
                  <a:lnTo>
                    <a:pt x="2211" y="1466"/>
                  </a:lnTo>
                  <a:lnTo>
                    <a:pt x="2261" y="1406"/>
                  </a:lnTo>
                  <a:lnTo>
                    <a:pt x="2312" y="1339"/>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728" y="43"/>
                  </a:lnTo>
                  <a:lnTo>
                    <a:pt x="678" y="26"/>
                  </a:lnTo>
                  <a:lnTo>
                    <a:pt x="627" y="9"/>
                  </a:lnTo>
                  <a:lnTo>
                    <a:pt x="5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2518325" y="-327900"/>
              <a:ext cx="59725" cy="40050"/>
            </a:xfrm>
            <a:custGeom>
              <a:rect b="b" l="l" r="r" t="t"/>
              <a:pathLst>
                <a:path extrusionOk="0" fill="none" h="1602" w="2389">
                  <a:moveTo>
                    <a:pt x="2058" y="576"/>
                  </a:moveTo>
                  <a:lnTo>
                    <a:pt x="728" y="43"/>
                  </a:lnTo>
                  <a:lnTo>
                    <a:pt x="728" y="43"/>
                  </a:lnTo>
                  <a:lnTo>
                    <a:pt x="678" y="26"/>
                  </a:lnTo>
                  <a:lnTo>
                    <a:pt x="627" y="9"/>
                  </a:lnTo>
                  <a:lnTo>
                    <a:pt x="567" y="0"/>
                  </a:lnTo>
                  <a:lnTo>
                    <a:pt x="517" y="0"/>
                  </a:lnTo>
                  <a:lnTo>
                    <a:pt x="415" y="9"/>
                  </a:lnTo>
                  <a:lnTo>
                    <a:pt x="322" y="43"/>
                  </a:lnTo>
                  <a:lnTo>
                    <a:pt x="229" y="94"/>
                  </a:lnTo>
                  <a:lnTo>
                    <a:pt x="152" y="153"/>
                  </a:lnTo>
                  <a:lnTo>
                    <a:pt x="119" y="195"/>
                  </a:lnTo>
                  <a:lnTo>
                    <a:pt x="85" y="238"/>
                  </a:lnTo>
                  <a:lnTo>
                    <a:pt x="59" y="280"/>
                  </a:lnTo>
                  <a:lnTo>
                    <a:pt x="34" y="331"/>
                  </a:lnTo>
                  <a:lnTo>
                    <a:pt x="34" y="331"/>
                  </a:lnTo>
                  <a:lnTo>
                    <a:pt x="17" y="382"/>
                  </a:lnTo>
                  <a:lnTo>
                    <a:pt x="9" y="432"/>
                  </a:lnTo>
                  <a:lnTo>
                    <a:pt x="0" y="483"/>
                  </a:lnTo>
                  <a:lnTo>
                    <a:pt x="0" y="542"/>
                  </a:lnTo>
                  <a:lnTo>
                    <a:pt x="9" y="644"/>
                  </a:lnTo>
                  <a:lnTo>
                    <a:pt x="42" y="737"/>
                  </a:lnTo>
                  <a:lnTo>
                    <a:pt x="85" y="830"/>
                  </a:lnTo>
                  <a:lnTo>
                    <a:pt x="152" y="907"/>
                  </a:lnTo>
                  <a:lnTo>
                    <a:pt x="195" y="940"/>
                  </a:lnTo>
                  <a:lnTo>
                    <a:pt x="237" y="974"/>
                  </a:lnTo>
                  <a:lnTo>
                    <a:pt x="280" y="1000"/>
                  </a:lnTo>
                  <a:lnTo>
                    <a:pt x="330" y="1025"/>
                  </a:lnTo>
                  <a:lnTo>
                    <a:pt x="1660" y="1559"/>
                  </a:lnTo>
                  <a:lnTo>
                    <a:pt x="1660" y="1559"/>
                  </a:lnTo>
                  <a:lnTo>
                    <a:pt x="1711" y="1576"/>
                  </a:lnTo>
                  <a:lnTo>
                    <a:pt x="1753" y="1584"/>
                  </a:lnTo>
                  <a:lnTo>
                    <a:pt x="1855" y="1601"/>
                  </a:lnTo>
                  <a:lnTo>
                    <a:pt x="1855" y="1601"/>
                  </a:lnTo>
                  <a:lnTo>
                    <a:pt x="1931" y="1593"/>
                  </a:lnTo>
                  <a:lnTo>
                    <a:pt x="2007" y="1576"/>
                  </a:lnTo>
                  <a:lnTo>
                    <a:pt x="2084" y="1550"/>
                  </a:lnTo>
                  <a:lnTo>
                    <a:pt x="2151" y="1508"/>
                  </a:lnTo>
                  <a:lnTo>
                    <a:pt x="2211" y="1466"/>
                  </a:lnTo>
                  <a:lnTo>
                    <a:pt x="2261" y="1406"/>
                  </a:lnTo>
                  <a:lnTo>
                    <a:pt x="2312" y="1339"/>
                  </a:lnTo>
                  <a:lnTo>
                    <a:pt x="2346" y="1271"/>
                  </a:lnTo>
                  <a:lnTo>
                    <a:pt x="2346" y="1271"/>
                  </a:lnTo>
                  <a:lnTo>
                    <a:pt x="2363" y="1212"/>
                  </a:lnTo>
                  <a:lnTo>
                    <a:pt x="2380" y="1161"/>
                  </a:lnTo>
                  <a:lnTo>
                    <a:pt x="2388" y="1110"/>
                  </a:lnTo>
                  <a:lnTo>
                    <a:pt x="2388" y="1059"/>
                  </a:lnTo>
                  <a:lnTo>
                    <a:pt x="2371" y="957"/>
                  </a:lnTo>
                  <a:lnTo>
                    <a:pt x="2346" y="864"/>
                  </a:lnTo>
                  <a:lnTo>
                    <a:pt x="2295" y="771"/>
                  </a:lnTo>
                  <a:lnTo>
                    <a:pt x="2227" y="695"/>
                  </a:lnTo>
                  <a:lnTo>
                    <a:pt x="2194" y="661"/>
                  </a:lnTo>
                  <a:lnTo>
                    <a:pt x="2151" y="627"/>
                  </a:lnTo>
                  <a:lnTo>
                    <a:pt x="2100" y="602"/>
                  </a:lnTo>
                  <a:lnTo>
                    <a:pt x="2058" y="576"/>
                  </a:lnTo>
                  <a:lnTo>
                    <a:pt x="2058" y="576"/>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2241375" y="-439900"/>
              <a:ext cx="59725" cy="39825"/>
            </a:xfrm>
            <a:custGeom>
              <a:rect b="b" l="l" r="r" t="t"/>
              <a:pathLst>
                <a:path extrusionOk="0" h="1593" w="2389">
                  <a:moveTo>
                    <a:pt x="525" y="0"/>
                  </a:moveTo>
                  <a:lnTo>
                    <a:pt x="424" y="9"/>
                  </a:lnTo>
                  <a:lnTo>
                    <a:pt x="330" y="42"/>
                  </a:lnTo>
                  <a:lnTo>
                    <a:pt x="237" y="85"/>
                  </a:lnTo>
                  <a:lnTo>
                    <a:pt x="161" y="153"/>
                  </a:lnTo>
                  <a:lnTo>
                    <a:pt x="127" y="195"/>
                  </a:lnTo>
                  <a:lnTo>
                    <a:pt x="93" y="237"/>
                  </a:lnTo>
                  <a:lnTo>
                    <a:pt x="68" y="28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1660" y="1558"/>
                  </a:lnTo>
                  <a:lnTo>
                    <a:pt x="1711" y="1575"/>
                  </a:lnTo>
                  <a:lnTo>
                    <a:pt x="1762" y="1584"/>
                  </a:lnTo>
                  <a:lnTo>
                    <a:pt x="1863" y="1592"/>
                  </a:lnTo>
                  <a:lnTo>
                    <a:pt x="1940" y="1592"/>
                  </a:lnTo>
                  <a:lnTo>
                    <a:pt x="2016" y="1575"/>
                  </a:lnTo>
                  <a:lnTo>
                    <a:pt x="2084" y="1542"/>
                  </a:lnTo>
                  <a:lnTo>
                    <a:pt x="2151" y="1508"/>
                  </a:lnTo>
                  <a:lnTo>
                    <a:pt x="2219" y="1457"/>
                  </a:lnTo>
                  <a:lnTo>
                    <a:pt x="2270" y="1406"/>
                  </a:lnTo>
                  <a:lnTo>
                    <a:pt x="2321" y="1338"/>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678" y="17"/>
                  </a:lnTo>
                  <a:lnTo>
                    <a:pt x="627" y="9"/>
                  </a:lnTo>
                  <a:lnTo>
                    <a:pt x="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2241375" y="-439900"/>
              <a:ext cx="59725" cy="39825"/>
            </a:xfrm>
            <a:custGeom>
              <a:rect b="b" l="l" r="r" t="t"/>
              <a:pathLst>
                <a:path extrusionOk="0" fill="none" h="1593" w="2389">
                  <a:moveTo>
                    <a:pt x="339" y="1016"/>
                  </a:moveTo>
                  <a:lnTo>
                    <a:pt x="1660" y="1558"/>
                  </a:lnTo>
                  <a:lnTo>
                    <a:pt x="1660" y="1558"/>
                  </a:lnTo>
                  <a:lnTo>
                    <a:pt x="1711" y="1575"/>
                  </a:lnTo>
                  <a:lnTo>
                    <a:pt x="1762" y="1584"/>
                  </a:lnTo>
                  <a:lnTo>
                    <a:pt x="1863" y="1592"/>
                  </a:lnTo>
                  <a:lnTo>
                    <a:pt x="1863" y="1592"/>
                  </a:lnTo>
                  <a:lnTo>
                    <a:pt x="1940" y="1592"/>
                  </a:lnTo>
                  <a:lnTo>
                    <a:pt x="2016" y="1575"/>
                  </a:lnTo>
                  <a:lnTo>
                    <a:pt x="2084" y="1542"/>
                  </a:lnTo>
                  <a:lnTo>
                    <a:pt x="2151" y="1508"/>
                  </a:lnTo>
                  <a:lnTo>
                    <a:pt x="2219" y="1457"/>
                  </a:lnTo>
                  <a:lnTo>
                    <a:pt x="2270" y="1406"/>
                  </a:lnTo>
                  <a:lnTo>
                    <a:pt x="2321" y="1338"/>
                  </a:lnTo>
                  <a:lnTo>
                    <a:pt x="2355" y="1262"/>
                  </a:lnTo>
                  <a:lnTo>
                    <a:pt x="2355" y="1262"/>
                  </a:lnTo>
                  <a:lnTo>
                    <a:pt x="2372" y="1211"/>
                  </a:lnTo>
                  <a:lnTo>
                    <a:pt x="2380" y="1160"/>
                  </a:lnTo>
                  <a:lnTo>
                    <a:pt x="2388" y="1110"/>
                  </a:lnTo>
                  <a:lnTo>
                    <a:pt x="2388" y="1059"/>
                  </a:lnTo>
                  <a:lnTo>
                    <a:pt x="2380" y="957"/>
                  </a:lnTo>
                  <a:lnTo>
                    <a:pt x="2346" y="855"/>
                  </a:lnTo>
                  <a:lnTo>
                    <a:pt x="2304" y="771"/>
                  </a:lnTo>
                  <a:lnTo>
                    <a:pt x="2236" y="695"/>
                  </a:lnTo>
                  <a:lnTo>
                    <a:pt x="2202" y="652"/>
                  </a:lnTo>
                  <a:lnTo>
                    <a:pt x="2160" y="627"/>
                  </a:lnTo>
                  <a:lnTo>
                    <a:pt x="2109" y="601"/>
                  </a:lnTo>
                  <a:lnTo>
                    <a:pt x="2058" y="576"/>
                  </a:lnTo>
                  <a:lnTo>
                    <a:pt x="728" y="34"/>
                  </a:lnTo>
                  <a:lnTo>
                    <a:pt x="728" y="34"/>
                  </a:lnTo>
                  <a:lnTo>
                    <a:pt x="678" y="17"/>
                  </a:lnTo>
                  <a:lnTo>
                    <a:pt x="627" y="9"/>
                  </a:lnTo>
                  <a:lnTo>
                    <a:pt x="576" y="0"/>
                  </a:lnTo>
                  <a:lnTo>
                    <a:pt x="525" y="0"/>
                  </a:lnTo>
                  <a:lnTo>
                    <a:pt x="424" y="9"/>
                  </a:lnTo>
                  <a:lnTo>
                    <a:pt x="330" y="42"/>
                  </a:lnTo>
                  <a:lnTo>
                    <a:pt x="237" y="85"/>
                  </a:lnTo>
                  <a:lnTo>
                    <a:pt x="161" y="153"/>
                  </a:lnTo>
                  <a:lnTo>
                    <a:pt x="127" y="195"/>
                  </a:lnTo>
                  <a:lnTo>
                    <a:pt x="93" y="237"/>
                  </a:lnTo>
                  <a:lnTo>
                    <a:pt x="68" y="280"/>
                  </a:lnTo>
                  <a:lnTo>
                    <a:pt x="42" y="330"/>
                  </a:lnTo>
                  <a:lnTo>
                    <a:pt x="42" y="330"/>
                  </a:lnTo>
                  <a:lnTo>
                    <a:pt x="26" y="381"/>
                  </a:lnTo>
                  <a:lnTo>
                    <a:pt x="17" y="432"/>
                  </a:lnTo>
                  <a:lnTo>
                    <a:pt x="9" y="483"/>
                  </a:lnTo>
                  <a:lnTo>
                    <a:pt x="0" y="534"/>
                  </a:lnTo>
                  <a:lnTo>
                    <a:pt x="17" y="635"/>
                  </a:lnTo>
                  <a:lnTo>
                    <a:pt x="42" y="737"/>
                  </a:lnTo>
                  <a:lnTo>
                    <a:pt x="93" y="822"/>
                  </a:lnTo>
                  <a:lnTo>
                    <a:pt x="161" y="906"/>
                  </a:lnTo>
                  <a:lnTo>
                    <a:pt x="195" y="940"/>
                  </a:lnTo>
                  <a:lnTo>
                    <a:pt x="237" y="966"/>
                  </a:lnTo>
                  <a:lnTo>
                    <a:pt x="288" y="999"/>
                  </a:lnTo>
                  <a:lnTo>
                    <a:pt x="339" y="1016"/>
                  </a:lnTo>
                  <a:lnTo>
                    <a:pt x="339" y="1016"/>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249825" y="-414500"/>
              <a:ext cx="25" cy="25"/>
            </a:xfrm>
            <a:custGeom>
              <a:rect b="b" l="l" r="r" t="t"/>
              <a:pathLst>
                <a:path extrusionOk="0" fill="none" h="1" w="1">
                  <a:moveTo>
                    <a:pt x="1" y="0"/>
                  </a:moveTo>
                  <a:lnTo>
                    <a:pt x="1" y="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517475" y="-442450"/>
              <a:ext cx="59525" cy="40475"/>
            </a:xfrm>
            <a:custGeom>
              <a:rect b="b" l="l" r="r" t="t"/>
              <a:pathLst>
                <a:path extrusionOk="0" h="1619" w="2381">
                  <a:moveTo>
                    <a:pt x="1796" y="0"/>
                  </a:moveTo>
                  <a:lnTo>
                    <a:pt x="1745" y="9"/>
                  </a:lnTo>
                  <a:lnTo>
                    <a:pt x="1694" y="26"/>
                  </a:lnTo>
                  <a:lnTo>
                    <a:pt x="1643" y="43"/>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76" y="1364"/>
                  </a:lnTo>
                  <a:lnTo>
                    <a:pt x="127" y="1432"/>
                  </a:lnTo>
                  <a:lnTo>
                    <a:pt x="178" y="1491"/>
                  </a:lnTo>
                  <a:lnTo>
                    <a:pt x="237" y="1533"/>
                  </a:lnTo>
                  <a:lnTo>
                    <a:pt x="305" y="1567"/>
                  </a:lnTo>
                  <a:lnTo>
                    <a:pt x="381" y="1601"/>
                  </a:lnTo>
                  <a:lnTo>
                    <a:pt x="449" y="1618"/>
                  </a:lnTo>
                  <a:lnTo>
                    <a:pt x="585" y="1618"/>
                  </a:lnTo>
                  <a:lnTo>
                    <a:pt x="635" y="1610"/>
                  </a:lnTo>
                  <a:lnTo>
                    <a:pt x="686" y="1593"/>
                  </a:lnTo>
                  <a:lnTo>
                    <a:pt x="737" y="1576"/>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12" y="271"/>
                  </a:lnTo>
                  <a:lnTo>
                    <a:pt x="2287" y="229"/>
                  </a:lnTo>
                  <a:lnTo>
                    <a:pt x="2253" y="187"/>
                  </a:lnTo>
                  <a:lnTo>
                    <a:pt x="2219" y="153"/>
                  </a:lnTo>
                  <a:lnTo>
                    <a:pt x="2134" y="85"/>
                  </a:lnTo>
                  <a:lnTo>
                    <a:pt x="2050" y="43"/>
                  </a:lnTo>
                  <a:lnTo>
                    <a:pt x="1948" y="9"/>
                  </a:lnTo>
                  <a:lnTo>
                    <a:pt x="1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517475" y="-442450"/>
              <a:ext cx="59525" cy="40475"/>
            </a:xfrm>
            <a:custGeom>
              <a:rect b="b" l="l" r="r" t="t"/>
              <a:pathLst>
                <a:path extrusionOk="0" fill="none" h="1619" w="2381">
                  <a:moveTo>
                    <a:pt x="43" y="1296"/>
                  </a:moveTo>
                  <a:lnTo>
                    <a:pt x="43" y="1296"/>
                  </a:lnTo>
                  <a:lnTo>
                    <a:pt x="76" y="1364"/>
                  </a:lnTo>
                  <a:lnTo>
                    <a:pt x="127" y="1432"/>
                  </a:lnTo>
                  <a:lnTo>
                    <a:pt x="178" y="1491"/>
                  </a:lnTo>
                  <a:lnTo>
                    <a:pt x="237" y="1533"/>
                  </a:lnTo>
                  <a:lnTo>
                    <a:pt x="305" y="1567"/>
                  </a:lnTo>
                  <a:lnTo>
                    <a:pt x="381" y="1601"/>
                  </a:lnTo>
                  <a:lnTo>
                    <a:pt x="449" y="1618"/>
                  </a:lnTo>
                  <a:lnTo>
                    <a:pt x="534" y="1618"/>
                  </a:lnTo>
                  <a:lnTo>
                    <a:pt x="534" y="1618"/>
                  </a:lnTo>
                  <a:lnTo>
                    <a:pt x="585" y="1618"/>
                  </a:lnTo>
                  <a:lnTo>
                    <a:pt x="635" y="1610"/>
                  </a:lnTo>
                  <a:lnTo>
                    <a:pt x="686" y="1593"/>
                  </a:lnTo>
                  <a:lnTo>
                    <a:pt x="737" y="1576"/>
                  </a:lnTo>
                  <a:lnTo>
                    <a:pt x="2058" y="1017"/>
                  </a:lnTo>
                  <a:lnTo>
                    <a:pt x="2058" y="1017"/>
                  </a:lnTo>
                  <a:lnTo>
                    <a:pt x="2109" y="991"/>
                  </a:lnTo>
                  <a:lnTo>
                    <a:pt x="2151" y="966"/>
                  </a:lnTo>
                  <a:lnTo>
                    <a:pt x="2194" y="932"/>
                  </a:lnTo>
                  <a:lnTo>
                    <a:pt x="2228" y="898"/>
                  </a:lnTo>
                  <a:lnTo>
                    <a:pt x="2295" y="822"/>
                  </a:lnTo>
                  <a:lnTo>
                    <a:pt x="2338" y="729"/>
                  </a:lnTo>
                  <a:lnTo>
                    <a:pt x="2372" y="636"/>
                  </a:lnTo>
                  <a:lnTo>
                    <a:pt x="2380" y="534"/>
                  </a:lnTo>
                  <a:lnTo>
                    <a:pt x="2380" y="475"/>
                  </a:lnTo>
                  <a:lnTo>
                    <a:pt x="2372" y="424"/>
                  </a:lnTo>
                  <a:lnTo>
                    <a:pt x="2355" y="373"/>
                  </a:lnTo>
                  <a:lnTo>
                    <a:pt x="2338" y="322"/>
                  </a:lnTo>
                  <a:lnTo>
                    <a:pt x="2338" y="322"/>
                  </a:lnTo>
                  <a:lnTo>
                    <a:pt x="2312" y="271"/>
                  </a:lnTo>
                  <a:lnTo>
                    <a:pt x="2287" y="229"/>
                  </a:lnTo>
                  <a:lnTo>
                    <a:pt x="2253" y="187"/>
                  </a:lnTo>
                  <a:lnTo>
                    <a:pt x="2219" y="153"/>
                  </a:lnTo>
                  <a:lnTo>
                    <a:pt x="2134" y="85"/>
                  </a:lnTo>
                  <a:lnTo>
                    <a:pt x="2050" y="43"/>
                  </a:lnTo>
                  <a:lnTo>
                    <a:pt x="1948" y="9"/>
                  </a:lnTo>
                  <a:lnTo>
                    <a:pt x="1846" y="0"/>
                  </a:lnTo>
                  <a:lnTo>
                    <a:pt x="1796" y="0"/>
                  </a:lnTo>
                  <a:lnTo>
                    <a:pt x="1745" y="9"/>
                  </a:lnTo>
                  <a:lnTo>
                    <a:pt x="1694" y="26"/>
                  </a:lnTo>
                  <a:lnTo>
                    <a:pt x="1643" y="43"/>
                  </a:lnTo>
                  <a:lnTo>
                    <a:pt x="322" y="602"/>
                  </a:lnTo>
                  <a:lnTo>
                    <a:pt x="322" y="602"/>
                  </a:lnTo>
                  <a:lnTo>
                    <a:pt x="271" y="627"/>
                  </a:lnTo>
                  <a:lnTo>
                    <a:pt x="229" y="653"/>
                  </a:lnTo>
                  <a:lnTo>
                    <a:pt x="186" y="686"/>
                  </a:lnTo>
                  <a:lnTo>
                    <a:pt x="153" y="720"/>
                  </a:lnTo>
                  <a:lnTo>
                    <a:pt x="85" y="805"/>
                  </a:lnTo>
                  <a:lnTo>
                    <a:pt x="43" y="890"/>
                  </a:lnTo>
                  <a:lnTo>
                    <a:pt x="9" y="991"/>
                  </a:lnTo>
                  <a:lnTo>
                    <a:pt x="0" y="1093"/>
                  </a:lnTo>
                  <a:lnTo>
                    <a:pt x="0" y="1144"/>
                  </a:lnTo>
                  <a:lnTo>
                    <a:pt x="9" y="1195"/>
                  </a:lnTo>
                  <a:lnTo>
                    <a:pt x="26" y="1245"/>
                  </a:lnTo>
                  <a:lnTo>
                    <a:pt x="43" y="1296"/>
                  </a:lnTo>
                  <a:lnTo>
                    <a:pt x="43" y="1296"/>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2518525" y="-410050"/>
              <a:ext cx="25" cy="25"/>
            </a:xfrm>
            <a:custGeom>
              <a:rect b="b" l="l" r="r" t="t"/>
              <a:pathLst>
                <a:path extrusionOk="0" fill="none" h="1" w="1">
                  <a:moveTo>
                    <a:pt x="1" y="0"/>
                  </a:moveTo>
                  <a:lnTo>
                    <a:pt x="1" y="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2331150" y="-531175"/>
              <a:ext cx="40675" cy="59525"/>
            </a:xfrm>
            <a:custGeom>
              <a:rect b="b" l="l" r="r" t="t"/>
              <a:pathLst>
                <a:path extrusionOk="0" h="2381" w="1627">
                  <a:moveTo>
                    <a:pt x="483" y="1"/>
                  </a:moveTo>
                  <a:lnTo>
                    <a:pt x="432" y="9"/>
                  </a:lnTo>
                  <a:lnTo>
                    <a:pt x="381" y="26"/>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lnTo>
                    <a:pt x="644" y="2127"/>
                  </a:lnTo>
                  <a:lnTo>
                    <a:pt x="686" y="2194"/>
                  </a:lnTo>
                  <a:lnTo>
                    <a:pt x="745" y="2245"/>
                  </a:lnTo>
                  <a:lnTo>
                    <a:pt x="805" y="2296"/>
                  </a:lnTo>
                  <a:lnTo>
                    <a:pt x="872" y="2330"/>
                  </a:lnTo>
                  <a:lnTo>
                    <a:pt x="940" y="2355"/>
                  </a:lnTo>
                  <a:lnTo>
                    <a:pt x="1016" y="2372"/>
                  </a:lnTo>
                  <a:lnTo>
                    <a:pt x="1093" y="2381"/>
                  </a:lnTo>
                  <a:lnTo>
                    <a:pt x="1143" y="2381"/>
                  </a:lnTo>
                  <a:lnTo>
                    <a:pt x="1194" y="2372"/>
                  </a:lnTo>
                  <a:lnTo>
                    <a:pt x="1245" y="2355"/>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00" y="272"/>
                  </a:lnTo>
                  <a:lnTo>
                    <a:pt x="966" y="229"/>
                  </a:lnTo>
                  <a:lnTo>
                    <a:pt x="940" y="187"/>
                  </a:lnTo>
                  <a:lnTo>
                    <a:pt x="906" y="153"/>
                  </a:lnTo>
                  <a:lnTo>
                    <a:pt x="822" y="85"/>
                  </a:lnTo>
                  <a:lnTo>
                    <a:pt x="728" y="35"/>
                  </a:lnTo>
                  <a:lnTo>
                    <a:pt x="635" y="9"/>
                  </a:lnTo>
                  <a:lnTo>
                    <a:pt x="5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2331150" y="-531175"/>
              <a:ext cx="40675" cy="59525"/>
            </a:xfrm>
            <a:custGeom>
              <a:rect b="b" l="l" r="r" t="t"/>
              <a:pathLst>
                <a:path extrusionOk="0" fill="none" h="2381" w="1627">
                  <a:moveTo>
                    <a:pt x="601" y="2059"/>
                  </a:moveTo>
                  <a:lnTo>
                    <a:pt x="601" y="2059"/>
                  </a:lnTo>
                  <a:lnTo>
                    <a:pt x="644" y="2127"/>
                  </a:lnTo>
                  <a:lnTo>
                    <a:pt x="686" y="2194"/>
                  </a:lnTo>
                  <a:lnTo>
                    <a:pt x="745" y="2245"/>
                  </a:lnTo>
                  <a:lnTo>
                    <a:pt x="805" y="2296"/>
                  </a:lnTo>
                  <a:lnTo>
                    <a:pt x="872" y="2330"/>
                  </a:lnTo>
                  <a:lnTo>
                    <a:pt x="940" y="2355"/>
                  </a:lnTo>
                  <a:lnTo>
                    <a:pt x="1016" y="2372"/>
                  </a:lnTo>
                  <a:lnTo>
                    <a:pt x="1093" y="2381"/>
                  </a:lnTo>
                  <a:lnTo>
                    <a:pt x="1093" y="2381"/>
                  </a:lnTo>
                  <a:lnTo>
                    <a:pt x="1143" y="2381"/>
                  </a:lnTo>
                  <a:lnTo>
                    <a:pt x="1194" y="2372"/>
                  </a:lnTo>
                  <a:lnTo>
                    <a:pt x="1245" y="2355"/>
                  </a:lnTo>
                  <a:lnTo>
                    <a:pt x="1296" y="2338"/>
                  </a:lnTo>
                  <a:lnTo>
                    <a:pt x="1296" y="2338"/>
                  </a:lnTo>
                  <a:lnTo>
                    <a:pt x="1347" y="2313"/>
                  </a:lnTo>
                  <a:lnTo>
                    <a:pt x="1398" y="2287"/>
                  </a:lnTo>
                  <a:lnTo>
                    <a:pt x="1431" y="2254"/>
                  </a:lnTo>
                  <a:lnTo>
                    <a:pt x="1474" y="2220"/>
                  </a:lnTo>
                  <a:lnTo>
                    <a:pt x="1533" y="2135"/>
                  </a:lnTo>
                  <a:lnTo>
                    <a:pt x="1584" y="2050"/>
                  </a:lnTo>
                  <a:lnTo>
                    <a:pt x="1609" y="1949"/>
                  </a:lnTo>
                  <a:lnTo>
                    <a:pt x="1626" y="1847"/>
                  </a:lnTo>
                  <a:lnTo>
                    <a:pt x="1618" y="1796"/>
                  </a:lnTo>
                  <a:lnTo>
                    <a:pt x="1609" y="1745"/>
                  </a:lnTo>
                  <a:lnTo>
                    <a:pt x="1601" y="1695"/>
                  </a:lnTo>
                  <a:lnTo>
                    <a:pt x="1584" y="1644"/>
                  </a:lnTo>
                  <a:lnTo>
                    <a:pt x="1025" y="323"/>
                  </a:lnTo>
                  <a:lnTo>
                    <a:pt x="1025" y="323"/>
                  </a:lnTo>
                  <a:lnTo>
                    <a:pt x="1000" y="272"/>
                  </a:lnTo>
                  <a:lnTo>
                    <a:pt x="966" y="229"/>
                  </a:lnTo>
                  <a:lnTo>
                    <a:pt x="940" y="187"/>
                  </a:lnTo>
                  <a:lnTo>
                    <a:pt x="906" y="153"/>
                  </a:lnTo>
                  <a:lnTo>
                    <a:pt x="822" y="85"/>
                  </a:lnTo>
                  <a:lnTo>
                    <a:pt x="728" y="35"/>
                  </a:lnTo>
                  <a:lnTo>
                    <a:pt x="635" y="9"/>
                  </a:lnTo>
                  <a:lnTo>
                    <a:pt x="534" y="1"/>
                  </a:lnTo>
                  <a:lnTo>
                    <a:pt x="483" y="1"/>
                  </a:lnTo>
                  <a:lnTo>
                    <a:pt x="432" y="9"/>
                  </a:lnTo>
                  <a:lnTo>
                    <a:pt x="381" y="26"/>
                  </a:lnTo>
                  <a:lnTo>
                    <a:pt x="330" y="43"/>
                  </a:lnTo>
                  <a:lnTo>
                    <a:pt x="330" y="43"/>
                  </a:lnTo>
                  <a:lnTo>
                    <a:pt x="280" y="69"/>
                  </a:lnTo>
                  <a:lnTo>
                    <a:pt x="237" y="94"/>
                  </a:lnTo>
                  <a:lnTo>
                    <a:pt x="195" y="128"/>
                  </a:lnTo>
                  <a:lnTo>
                    <a:pt x="153" y="162"/>
                  </a:lnTo>
                  <a:lnTo>
                    <a:pt x="93" y="238"/>
                  </a:lnTo>
                  <a:lnTo>
                    <a:pt x="42" y="331"/>
                  </a:lnTo>
                  <a:lnTo>
                    <a:pt x="17" y="424"/>
                  </a:lnTo>
                  <a:lnTo>
                    <a:pt x="0" y="526"/>
                  </a:lnTo>
                  <a:lnTo>
                    <a:pt x="9" y="585"/>
                  </a:lnTo>
                  <a:lnTo>
                    <a:pt x="17" y="636"/>
                  </a:lnTo>
                  <a:lnTo>
                    <a:pt x="26" y="687"/>
                  </a:lnTo>
                  <a:lnTo>
                    <a:pt x="42" y="738"/>
                  </a:lnTo>
                  <a:lnTo>
                    <a:pt x="601" y="205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2346175" y="-479725"/>
              <a:ext cx="25" cy="25"/>
            </a:xfrm>
            <a:custGeom>
              <a:rect b="b" l="l" r="r" t="t"/>
              <a:pathLst>
                <a:path extrusionOk="0" fill="none" h="1" w="1">
                  <a:moveTo>
                    <a:pt x="0" y="1"/>
                  </a:moveTo>
                  <a:lnTo>
                    <a:pt x="0" y="1"/>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2318650" y="-463200"/>
              <a:ext cx="190375" cy="129600"/>
            </a:xfrm>
            <a:custGeom>
              <a:rect b="b" l="l" r="r" t="t"/>
              <a:pathLst>
                <a:path extrusionOk="0" h="5184" w="7615">
                  <a:moveTo>
                    <a:pt x="3456" y="0"/>
                  </a:move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227" y="3320"/>
                  </a:lnTo>
                  <a:lnTo>
                    <a:pt x="3380" y="3473"/>
                  </a:lnTo>
                  <a:lnTo>
                    <a:pt x="3600" y="3422"/>
                  </a:lnTo>
                  <a:lnTo>
                    <a:pt x="3812" y="3388"/>
                  </a:lnTo>
                  <a:lnTo>
                    <a:pt x="4032" y="3363"/>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632" y="4345"/>
                  </a:lnTo>
                  <a:lnTo>
                    <a:pt x="6725" y="4447"/>
                  </a:lnTo>
                  <a:lnTo>
                    <a:pt x="6818" y="4549"/>
                  </a:lnTo>
                  <a:lnTo>
                    <a:pt x="6903" y="4650"/>
                  </a:lnTo>
                  <a:lnTo>
                    <a:pt x="6979" y="4760"/>
                  </a:lnTo>
                  <a:lnTo>
                    <a:pt x="7055" y="4870"/>
                  </a:lnTo>
                  <a:lnTo>
                    <a:pt x="7132" y="4989"/>
                  </a:lnTo>
                  <a:lnTo>
                    <a:pt x="7199" y="5107"/>
                  </a:lnTo>
                  <a:lnTo>
                    <a:pt x="7428" y="5184"/>
                  </a:lnTo>
                  <a:lnTo>
                    <a:pt x="7470" y="5031"/>
                  </a:lnTo>
                  <a:lnTo>
                    <a:pt x="7504" y="4879"/>
                  </a:lnTo>
                  <a:lnTo>
                    <a:pt x="7538" y="4726"/>
                  </a:lnTo>
                  <a:lnTo>
                    <a:pt x="7572" y="4574"/>
                  </a:lnTo>
                  <a:lnTo>
                    <a:pt x="7589" y="4413"/>
                  </a:lnTo>
                  <a:lnTo>
                    <a:pt x="7606" y="4261"/>
                  </a:lnTo>
                  <a:lnTo>
                    <a:pt x="7614" y="410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2318650" y="-463200"/>
              <a:ext cx="190375" cy="129600"/>
            </a:xfrm>
            <a:custGeom>
              <a:rect b="b" l="l" r="r" t="t"/>
              <a:pathLst>
                <a:path extrusionOk="0" fill="none" h="5184" w="7615">
                  <a:moveTo>
                    <a:pt x="3642" y="0"/>
                  </a:moveTo>
                  <a:lnTo>
                    <a:pt x="3642" y="0"/>
                  </a:lnTo>
                  <a:lnTo>
                    <a:pt x="3608" y="0"/>
                  </a:lnTo>
                  <a:lnTo>
                    <a:pt x="3608" y="0"/>
                  </a:lnTo>
                  <a:lnTo>
                    <a:pt x="3456" y="0"/>
                  </a:lnTo>
                  <a:lnTo>
                    <a:pt x="3303" y="9"/>
                  </a:lnTo>
                  <a:lnTo>
                    <a:pt x="3160" y="26"/>
                  </a:lnTo>
                  <a:lnTo>
                    <a:pt x="3016" y="51"/>
                  </a:lnTo>
                  <a:lnTo>
                    <a:pt x="2872" y="77"/>
                  </a:lnTo>
                  <a:lnTo>
                    <a:pt x="2728" y="102"/>
                  </a:lnTo>
                  <a:lnTo>
                    <a:pt x="2584" y="144"/>
                  </a:lnTo>
                  <a:lnTo>
                    <a:pt x="2448" y="178"/>
                  </a:lnTo>
                  <a:lnTo>
                    <a:pt x="2313" y="229"/>
                  </a:lnTo>
                  <a:lnTo>
                    <a:pt x="2177" y="280"/>
                  </a:lnTo>
                  <a:lnTo>
                    <a:pt x="2050" y="331"/>
                  </a:lnTo>
                  <a:lnTo>
                    <a:pt x="1915" y="390"/>
                  </a:lnTo>
                  <a:lnTo>
                    <a:pt x="1787" y="458"/>
                  </a:lnTo>
                  <a:lnTo>
                    <a:pt x="1669" y="526"/>
                  </a:lnTo>
                  <a:lnTo>
                    <a:pt x="1423" y="678"/>
                  </a:lnTo>
                  <a:lnTo>
                    <a:pt x="1195" y="839"/>
                  </a:lnTo>
                  <a:lnTo>
                    <a:pt x="983" y="1025"/>
                  </a:lnTo>
                  <a:lnTo>
                    <a:pt x="780" y="1220"/>
                  </a:lnTo>
                  <a:lnTo>
                    <a:pt x="593" y="1432"/>
                  </a:lnTo>
                  <a:lnTo>
                    <a:pt x="424" y="1652"/>
                  </a:lnTo>
                  <a:lnTo>
                    <a:pt x="263" y="1881"/>
                  </a:lnTo>
                  <a:lnTo>
                    <a:pt x="127" y="2126"/>
                  </a:lnTo>
                  <a:lnTo>
                    <a:pt x="60" y="2253"/>
                  </a:lnTo>
                  <a:lnTo>
                    <a:pt x="0" y="2389"/>
                  </a:lnTo>
                  <a:lnTo>
                    <a:pt x="0" y="2389"/>
                  </a:lnTo>
                  <a:lnTo>
                    <a:pt x="161" y="2363"/>
                  </a:lnTo>
                  <a:lnTo>
                    <a:pt x="331" y="2346"/>
                  </a:lnTo>
                  <a:lnTo>
                    <a:pt x="492" y="2330"/>
                  </a:lnTo>
                  <a:lnTo>
                    <a:pt x="661" y="2330"/>
                  </a:lnTo>
                  <a:lnTo>
                    <a:pt x="661" y="2330"/>
                  </a:lnTo>
                  <a:lnTo>
                    <a:pt x="822" y="2330"/>
                  </a:lnTo>
                  <a:lnTo>
                    <a:pt x="983" y="2346"/>
                  </a:lnTo>
                  <a:lnTo>
                    <a:pt x="1152" y="2363"/>
                  </a:lnTo>
                  <a:lnTo>
                    <a:pt x="1313" y="2380"/>
                  </a:lnTo>
                  <a:lnTo>
                    <a:pt x="1466" y="2414"/>
                  </a:lnTo>
                  <a:lnTo>
                    <a:pt x="1627" y="2457"/>
                  </a:lnTo>
                  <a:lnTo>
                    <a:pt x="1779" y="2499"/>
                  </a:lnTo>
                  <a:lnTo>
                    <a:pt x="1940" y="2550"/>
                  </a:lnTo>
                  <a:lnTo>
                    <a:pt x="2084" y="2609"/>
                  </a:lnTo>
                  <a:lnTo>
                    <a:pt x="2236" y="2668"/>
                  </a:lnTo>
                  <a:lnTo>
                    <a:pt x="2380" y="2745"/>
                  </a:lnTo>
                  <a:lnTo>
                    <a:pt x="2524" y="2821"/>
                  </a:lnTo>
                  <a:lnTo>
                    <a:pt x="2668" y="2897"/>
                  </a:lnTo>
                  <a:lnTo>
                    <a:pt x="2804" y="2990"/>
                  </a:lnTo>
                  <a:lnTo>
                    <a:pt x="2939" y="3083"/>
                  </a:lnTo>
                  <a:lnTo>
                    <a:pt x="3066" y="3185"/>
                  </a:lnTo>
                  <a:lnTo>
                    <a:pt x="3066" y="3185"/>
                  </a:lnTo>
                  <a:lnTo>
                    <a:pt x="3227" y="3320"/>
                  </a:lnTo>
                  <a:lnTo>
                    <a:pt x="3380" y="3473"/>
                  </a:lnTo>
                  <a:lnTo>
                    <a:pt x="3380" y="3473"/>
                  </a:lnTo>
                  <a:lnTo>
                    <a:pt x="3600" y="3422"/>
                  </a:lnTo>
                  <a:lnTo>
                    <a:pt x="3812" y="3388"/>
                  </a:lnTo>
                  <a:lnTo>
                    <a:pt x="4032" y="3363"/>
                  </a:lnTo>
                  <a:lnTo>
                    <a:pt x="4252" y="3354"/>
                  </a:lnTo>
                  <a:lnTo>
                    <a:pt x="4252" y="3354"/>
                  </a:lnTo>
                  <a:lnTo>
                    <a:pt x="4413" y="3363"/>
                  </a:lnTo>
                  <a:lnTo>
                    <a:pt x="4565" y="3371"/>
                  </a:lnTo>
                  <a:lnTo>
                    <a:pt x="4726" y="3388"/>
                  </a:lnTo>
                  <a:lnTo>
                    <a:pt x="4879" y="3414"/>
                  </a:lnTo>
                  <a:lnTo>
                    <a:pt x="5031" y="3447"/>
                  </a:lnTo>
                  <a:lnTo>
                    <a:pt x="5184" y="3490"/>
                  </a:lnTo>
                  <a:lnTo>
                    <a:pt x="5328" y="3532"/>
                  </a:lnTo>
                  <a:lnTo>
                    <a:pt x="5480" y="3583"/>
                  </a:lnTo>
                  <a:lnTo>
                    <a:pt x="5624" y="3651"/>
                  </a:lnTo>
                  <a:lnTo>
                    <a:pt x="5760" y="3710"/>
                  </a:lnTo>
                  <a:lnTo>
                    <a:pt x="5895" y="3786"/>
                  </a:lnTo>
                  <a:lnTo>
                    <a:pt x="6031" y="3862"/>
                  </a:lnTo>
                  <a:lnTo>
                    <a:pt x="6166" y="3956"/>
                  </a:lnTo>
                  <a:lnTo>
                    <a:pt x="6293" y="4049"/>
                  </a:lnTo>
                  <a:lnTo>
                    <a:pt x="6412" y="4142"/>
                  </a:lnTo>
                  <a:lnTo>
                    <a:pt x="6530" y="4252"/>
                  </a:lnTo>
                  <a:lnTo>
                    <a:pt x="6530" y="4252"/>
                  </a:lnTo>
                  <a:lnTo>
                    <a:pt x="6632" y="4345"/>
                  </a:lnTo>
                  <a:lnTo>
                    <a:pt x="6725" y="4447"/>
                  </a:lnTo>
                  <a:lnTo>
                    <a:pt x="6818" y="4549"/>
                  </a:lnTo>
                  <a:lnTo>
                    <a:pt x="6903" y="4650"/>
                  </a:lnTo>
                  <a:lnTo>
                    <a:pt x="6979" y="4760"/>
                  </a:lnTo>
                  <a:lnTo>
                    <a:pt x="7055" y="4870"/>
                  </a:lnTo>
                  <a:lnTo>
                    <a:pt x="7132" y="4989"/>
                  </a:lnTo>
                  <a:lnTo>
                    <a:pt x="7199" y="5107"/>
                  </a:lnTo>
                  <a:lnTo>
                    <a:pt x="7199" y="5107"/>
                  </a:lnTo>
                  <a:lnTo>
                    <a:pt x="7428" y="5184"/>
                  </a:lnTo>
                  <a:lnTo>
                    <a:pt x="7428" y="5184"/>
                  </a:lnTo>
                  <a:lnTo>
                    <a:pt x="7470" y="5031"/>
                  </a:lnTo>
                  <a:lnTo>
                    <a:pt x="7504" y="4879"/>
                  </a:lnTo>
                  <a:lnTo>
                    <a:pt x="7538" y="4726"/>
                  </a:lnTo>
                  <a:lnTo>
                    <a:pt x="7572" y="4574"/>
                  </a:lnTo>
                  <a:lnTo>
                    <a:pt x="7589" y="4413"/>
                  </a:lnTo>
                  <a:lnTo>
                    <a:pt x="7606" y="4261"/>
                  </a:lnTo>
                  <a:lnTo>
                    <a:pt x="7614" y="4100"/>
                  </a:lnTo>
                  <a:lnTo>
                    <a:pt x="7614" y="3930"/>
                  </a:lnTo>
                  <a:lnTo>
                    <a:pt x="7614" y="3930"/>
                  </a:lnTo>
                  <a:lnTo>
                    <a:pt x="7606" y="3727"/>
                  </a:lnTo>
                  <a:lnTo>
                    <a:pt x="7589" y="3532"/>
                  </a:lnTo>
                  <a:lnTo>
                    <a:pt x="7564" y="3337"/>
                  </a:lnTo>
                  <a:lnTo>
                    <a:pt x="7530" y="3143"/>
                  </a:lnTo>
                  <a:lnTo>
                    <a:pt x="7479" y="2948"/>
                  </a:lnTo>
                  <a:lnTo>
                    <a:pt x="7428" y="2761"/>
                  </a:lnTo>
                  <a:lnTo>
                    <a:pt x="7360" y="2575"/>
                  </a:lnTo>
                  <a:lnTo>
                    <a:pt x="7293" y="2397"/>
                  </a:lnTo>
                  <a:lnTo>
                    <a:pt x="7208" y="2228"/>
                  </a:lnTo>
                  <a:lnTo>
                    <a:pt x="7123" y="2059"/>
                  </a:lnTo>
                  <a:lnTo>
                    <a:pt x="7030" y="1889"/>
                  </a:lnTo>
                  <a:lnTo>
                    <a:pt x="6920" y="1728"/>
                  </a:lnTo>
                  <a:lnTo>
                    <a:pt x="6810" y="1576"/>
                  </a:lnTo>
                  <a:lnTo>
                    <a:pt x="6691" y="1432"/>
                  </a:lnTo>
                  <a:lnTo>
                    <a:pt x="6564" y="1288"/>
                  </a:lnTo>
                  <a:lnTo>
                    <a:pt x="6437" y="1152"/>
                  </a:lnTo>
                  <a:lnTo>
                    <a:pt x="6302" y="1017"/>
                  </a:lnTo>
                  <a:lnTo>
                    <a:pt x="6158" y="898"/>
                  </a:lnTo>
                  <a:lnTo>
                    <a:pt x="6005" y="780"/>
                  </a:lnTo>
                  <a:lnTo>
                    <a:pt x="5853" y="670"/>
                  </a:lnTo>
                  <a:lnTo>
                    <a:pt x="5692" y="568"/>
                  </a:lnTo>
                  <a:lnTo>
                    <a:pt x="5522" y="475"/>
                  </a:lnTo>
                  <a:lnTo>
                    <a:pt x="5353" y="390"/>
                  </a:lnTo>
                  <a:lnTo>
                    <a:pt x="5175" y="305"/>
                  </a:lnTo>
                  <a:lnTo>
                    <a:pt x="4997" y="238"/>
                  </a:lnTo>
                  <a:lnTo>
                    <a:pt x="4811" y="178"/>
                  </a:lnTo>
                  <a:lnTo>
                    <a:pt x="4625" y="119"/>
                  </a:lnTo>
                  <a:lnTo>
                    <a:pt x="4438" y="77"/>
                  </a:lnTo>
                  <a:lnTo>
                    <a:pt x="4244" y="43"/>
                  </a:lnTo>
                  <a:lnTo>
                    <a:pt x="4049" y="17"/>
                  </a:lnTo>
                  <a:lnTo>
                    <a:pt x="3846" y="0"/>
                  </a:lnTo>
                  <a:lnTo>
                    <a:pt x="3642" y="0"/>
                  </a:lnTo>
                  <a:lnTo>
                    <a:pt x="3642" y="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2409700" y="-463200"/>
              <a:ext cx="25" cy="25"/>
            </a:xfrm>
            <a:custGeom>
              <a:rect b="b" l="l" r="r" t="t"/>
              <a:pathLst>
                <a:path extrusionOk="0" fill="none" h="1" w="1">
                  <a:moveTo>
                    <a:pt x="0" y="0"/>
                  </a:moveTo>
                  <a:lnTo>
                    <a:pt x="0" y="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2138250" y="-378500"/>
              <a:ext cx="393650" cy="246700"/>
            </a:xfrm>
            <a:custGeom>
              <a:rect b="b" l="l" r="r" t="t"/>
              <a:pathLst>
                <a:path extrusionOk="0" h="9868" w="15746">
                  <a:moveTo>
                    <a:pt x="7758" y="0"/>
                  </a:moveTo>
                  <a:lnTo>
                    <a:pt x="7640" y="9"/>
                  </a:lnTo>
                  <a:lnTo>
                    <a:pt x="7411" y="43"/>
                  </a:lnTo>
                  <a:lnTo>
                    <a:pt x="7183" y="93"/>
                  </a:lnTo>
                  <a:lnTo>
                    <a:pt x="6954" y="161"/>
                  </a:lnTo>
                  <a:lnTo>
                    <a:pt x="6742" y="246"/>
                  </a:lnTo>
                  <a:lnTo>
                    <a:pt x="6530" y="356"/>
                  </a:lnTo>
                  <a:lnTo>
                    <a:pt x="6327" y="474"/>
                  </a:lnTo>
                  <a:lnTo>
                    <a:pt x="6234" y="542"/>
                  </a:lnTo>
                  <a:lnTo>
                    <a:pt x="6141" y="618"/>
                  </a:lnTo>
                  <a:lnTo>
                    <a:pt x="6048" y="695"/>
                  </a:lnTo>
                  <a:lnTo>
                    <a:pt x="5954" y="779"/>
                  </a:lnTo>
                  <a:lnTo>
                    <a:pt x="5861" y="873"/>
                  </a:lnTo>
                  <a:lnTo>
                    <a:pt x="5785" y="966"/>
                  </a:lnTo>
                  <a:lnTo>
                    <a:pt x="5700" y="1059"/>
                  </a:lnTo>
                  <a:lnTo>
                    <a:pt x="5633" y="1161"/>
                  </a:lnTo>
                  <a:lnTo>
                    <a:pt x="5556" y="1271"/>
                  </a:lnTo>
                  <a:lnTo>
                    <a:pt x="5497" y="1372"/>
                  </a:lnTo>
                  <a:lnTo>
                    <a:pt x="5353" y="1296"/>
                  </a:lnTo>
                  <a:lnTo>
                    <a:pt x="5218" y="1228"/>
                  </a:lnTo>
                  <a:lnTo>
                    <a:pt x="5065" y="1169"/>
                  </a:lnTo>
                  <a:lnTo>
                    <a:pt x="4913" y="1118"/>
                  </a:lnTo>
                  <a:lnTo>
                    <a:pt x="4760" y="1076"/>
                  </a:lnTo>
                  <a:lnTo>
                    <a:pt x="4608" y="1050"/>
                  </a:lnTo>
                  <a:lnTo>
                    <a:pt x="4447" y="1033"/>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618" y="1745"/>
                  </a:lnTo>
                  <a:lnTo>
                    <a:pt x="2516" y="1855"/>
                  </a:lnTo>
                  <a:lnTo>
                    <a:pt x="2423" y="1974"/>
                  </a:lnTo>
                  <a:lnTo>
                    <a:pt x="2338" y="2101"/>
                  </a:lnTo>
                  <a:lnTo>
                    <a:pt x="2262" y="2228"/>
                  </a:lnTo>
                  <a:lnTo>
                    <a:pt x="2194" y="2363"/>
                  </a:lnTo>
                  <a:lnTo>
                    <a:pt x="2135" y="2499"/>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924" y="6767"/>
                  </a:lnTo>
                  <a:lnTo>
                    <a:pt x="1068" y="6869"/>
                  </a:lnTo>
                  <a:lnTo>
                    <a:pt x="1229" y="6962"/>
                  </a:lnTo>
                  <a:lnTo>
                    <a:pt x="1390" y="7038"/>
                  </a:lnTo>
                  <a:lnTo>
                    <a:pt x="1559" y="7106"/>
                  </a:lnTo>
                  <a:lnTo>
                    <a:pt x="1728" y="7157"/>
                  </a:lnTo>
                  <a:lnTo>
                    <a:pt x="1906" y="7191"/>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447" y="8851"/>
                  </a:lnTo>
                  <a:lnTo>
                    <a:pt x="4608" y="8834"/>
                  </a:lnTo>
                  <a:lnTo>
                    <a:pt x="4769" y="8808"/>
                  </a:lnTo>
                  <a:lnTo>
                    <a:pt x="4921" y="8766"/>
                  </a:lnTo>
                  <a:lnTo>
                    <a:pt x="5074" y="8715"/>
                  </a:lnTo>
                  <a:lnTo>
                    <a:pt x="5218" y="8656"/>
                  </a:lnTo>
                  <a:lnTo>
                    <a:pt x="5362" y="8588"/>
                  </a:lnTo>
                  <a:lnTo>
                    <a:pt x="5506" y="8503"/>
                  </a:lnTo>
                  <a:lnTo>
                    <a:pt x="5565" y="8614"/>
                  </a:lnTo>
                  <a:lnTo>
                    <a:pt x="5641" y="8715"/>
                  </a:lnTo>
                  <a:lnTo>
                    <a:pt x="5709" y="8808"/>
                  </a:lnTo>
                  <a:lnTo>
                    <a:pt x="5794" y="8910"/>
                  </a:lnTo>
                  <a:lnTo>
                    <a:pt x="5878" y="9003"/>
                  </a:lnTo>
                  <a:lnTo>
                    <a:pt x="5963" y="9088"/>
                  </a:lnTo>
                  <a:lnTo>
                    <a:pt x="6056" y="9173"/>
                  </a:lnTo>
                  <a:lnTo>
                    <a:pt x="6149" y="9257"/>
                  </a:lnTo>
                  <a:lnTo>
                    <a:pt x="6336" y="9393"/>
                  </a:lnTo>
                  <a:lnTo>
                    <a:pt x="6539" y="9511"/>
                  </a:lnTo>
                  <a:lnTo>
                    <a:pt x="6742" y="9621"/>
                  </a:lnTo>
                  <a:lnTo>
                    <a:pt x="6962" y="9706"/>
                  </a:lnTo>
                  <a:lnTo>
                    <a:pt x="7183" y="9774"/>
                  </a:lnTo>
                  <a:lnTo>
                    <a:pt x="7411" y="9825"/>
                  </a:lnTo>
                  <a:lnTo>
                    <a:pt x="7640" y="9850"/>
                  </a:lnTo>
                  <a:lnTo>
                    <a:pt x="7877" y="9867"/>
                  </a:lnTo>
                  <a:lnTo>
                    <a:pt x="8114" y="9850"/>
                  </a:lnTo>
                  <a:lnTo>
                    <a:pt x="8343" y="9825"/>
                  </a:lnTo>
                  <a:lnTo>
                    <a:pt x="8572" y="9774"/>
                  </a:lnTo>
                  <a:lnTo>
                    <a:pt x="8792" y="9706"/>
                  </a:lnTo>
                  <a:lnTo>
                    <a:pt x="9012" y="9621"/>
                  </a:lnTo>
                  <a:lnTo>
                    <a:pt x="9215" y="9511"/>
                  </a:lnTo>
                  <a:lnTo>
                    <a:pt x="9418" y="9393"/>
                  </a:lnTo>
                  <a:lnTo>
                    <a:pt x="9605" y="9257"/>
                  </a:lnTo>
                  <a:lnTo>
                    <a:pt x="9698" y="9173"/>
                  </a:lnTo>
                  <a:lnTo>
                    <a:pt x="9791" y="9088"/>
                  </a:lnTo>
                  <a:lnTo>
                    <a:pt x="9876" y="9003"/>
                  </a:lnTo>
                  <a:lnTo>
                    <a:pt x="9961" y="8910"/>
                  </a:lnTo>
                  <a:lnTo>
                    <a:pt x="10037" y="8808"/>
                  </a:lnTo>
                  <a:lnTo>
                    <a:pt x="10113" y="8715"/>
                  </a:lnTo>
                  <a:lnTo>
                    <a:pt x="10181" y="8614"/>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830" y="3092"/>
                  </a:lnTo>
                  <a:lnTo>
                    <a:pt x="14678" y="2990"/>
                  </a:lnTo>
                  <a:lnTo>
                    <a:pt x="14525" y="2897"/>
                  </a:lnTo>
                  <a:lnTo>
                    <a:pt x="14356" y="2821"/>
                  </a:lnTo>
                  <a:lnTo>
                    <a:pt x="14195" y="2761"/>
                  </a:lnTo>
                  <a:lnTo>
                    <a:pt x="14017" y="2710"/>
                  </a:lnTo>
                  <a:lnTo>
                    <a:pt x="13839" y="2668"/>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198" y="1271"/>
                  </a:lnTo>
                  <a:lnTo>
                    <a:pt x="10121" y="1161"/>
                  </a:lnTo>
                  <a:lnTo>
                    <a:pt x="10054" y="1059"/>
                  </a:lnTo>
                  <a:lnTo>
                    <a:pt x="9969" y="966"/>
                  </a:lnTo>
                  <a:lnTo>
                    <a:pt x="9884" y="873"/>
                  </a:lnTo>
                  <a:lnTo>
                    <a:pt x="9800" y="779"/>
                  </a:lnTo>
                  <a:lnTo>
                    <a:pt x="9706" y="695"/>
                  </a:lnTo>
                  <a:lnTo>
                    <a:pt x="9613" y="618"/>
                  </a:lnTo>
                  <a:lnTo>
                    <a:pt x="9520" y="542"/>
                  </a:lnTo>
                  <a:lnTo>
                    <a:pt x="9427" y="474"/>
                  </a:lnTo>
                  <a:lnTo>
                    <a:pt x="9224" y="356"/>
                  </a:lnTo>
                  <a:lnTo>
                    <a:pt x="9012" y="246"/>
                  </a:lnTo>
                  <a:lnTo>
                    <a:pt x="8800" y="161"/>
                  </a:lnTo>
                  <a:lnTo>
                    <a:pt x="8572" y="93"/>
                  </a:lnTo>
                  <a:lnTo>
                    <a:pt x="8343" y="43"/>
                  </a:lnTo>
                  <a:lnTo>
                    <a:pt x="8114" y="9"/>
                  </a:lnTo>
                  <a:lnTo>
                    <a:pt x="79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2138250" y="-378500"/>
              <a:ext cx="393650" cy="246700"/>
            </a:xfrm>
            <a:custGeom>
              <a:rect b="b" l="l" r="r" t="t"/>
              <a:pathLst>
                <a:path extrusionOk="0" fill="none" h="9868" w="15746">
                  <a:moveTo>
                    <a:pt x="14974" y="3210"/>
                  </a:moveTo>
                  <a:lnTo>
                    <a:pt x="14974" y="3210"/>
                  </a:lnTo>
                  <a:lnTo>
                    <a:pt x="14830" y="3092"/>
                  </a:lnTo>
                  <a:lnTo>
                    <a:pt x="14678" y="2990"/>
                  </a:lnTo>
                  <a:lnTo>
                    <a:pt x="14525" y="2897"/>
                  </a:lnTo>
                  <a:lnTo>
                    <a:pt x="14356" y="2821"/>
                  </a:lnTo>
                  <a:lnTo>
                    <a:pt x="14195" y="2761"/>
                  </a:lnTo>
                  <a:lnTo>
                    <a:pt x="14017" y="2710"/>
                  </a:lnTo>
                  <a:lnTo>
                    <a:pt x="13839" y="2668"/>
                  </a:lnTo>
                  <a:lnTo>
                    <a:pt x="13662" y="2643"/>
                  </a:lnTo>
                  <a:lnTo>
                    <a:pt x="13662" y="2643"/>
                  </a:lnTo>
                  <a:lnTo>
                    <a:pt x="13611" y="2507"/>
                  </a:lnTo>
                  <a:lnTo>
                    <a:pt x="13560" y="2363"/>
                  </a:lnTo>
                  <a:lnTo>
                    <a:pt x="13492" y="2228"/>
                  </a:lnTo>
                  <a:lnTo>
                    <a:pt x="13416" y="2101"/>
                  </a:lnTo>
                  <a:lnTo>
                    <a:pt x="13331" y="1974"/>
                  </a:lnTo>
                  <a:lnTo>
                    <a:pt x="13238" y="1855"/>
                  </a:lnTo>
                  <a:lnTo>
                    <a:pt x="13137" y="1745"/>
                  </a:lnTo>
                  <a:lnTo>
                    <a:pt x="13026" y="1635"/>
                  </a:lnTo>
                  <a:lnTo>
                    <a:pt x="13026" y="1635"/>
                  </a:lnTo>
                  <a:lnTo>
                    <a:pt x="12866" y="1499"/>
                  </a:lnTo>
                  <a:lnTo>
                    <a:pt x="12688" y="1372"/>
                  </a:lnTo>
                  <a:lnTo>
                    <a:pt x="12501" y="1271"/>
                  </a:lnTo>
                  <a:lnTo>
                    <a:pt x="12307" y="1186"/>
                  </a:lnTo>
                  <a:lnTo>
                    <a:pt x="12103" y="1118"/>
                  </a:lnTo>
                  <a:lnTo>
                    <a:pt x="11900" y="1067"/>
                  </a:lnTo>
                  <a:lnTo>
                    <a:pt x="11688" y="1033"/>
                  </a:lnTo>
                  <a:lnTo>
                    <a:pt x="11578" y="1025"/>
                  </a:lnTo>
                  <a:lnTo>
                    <a:pt x="11468" y="1025"/>
                  </a:lnTo>
                  <a:lnTo>
                    <a:pt x="11468" y="1025"/>
                  </a:lnTo>
                  <a:lnTo>
                    <a:pt x="11307" y="1033"/>
                  </a:lnTo>
                  <a:lnTo>
                    <a:pt x="11146" y="1050"/>
                  </a:lnTo>
                  <a:lnTo>
                    <a:pt x="10994" y="1076"/>
                  </a:lnTo>
                  <a:lnTo>
                    <a:pt x="10833" y="1118"/>
                  </a:lnTo>
                  <a:lnTo>
                    <a:pt x="10689" y="1169"/>
                  </a:lnTo>
                  <a:lnTo>
                    <a:pt x="10536" y="1228"/>
                  </a:lnTo>
                  <a:lnTo>
                    <a:pt x="10392" y="1296"/>
                  </a:lnTo>
                  <a:lnTo>
                    <a:pt x="10257" y="1372"/>
                  </a:lnTo>
                  <a:lnTo>
                    <a:pt x="10257" y="1372"/>
                  </a:lnTo>
                  <a:lnTo>
                    <a:pt x="10198" y="1271"/>
                  </a:lnTo>
                  <a:lnTo>
                    <a:pt x="10121" y="1161"/>
                  </a:lnTo>
                  <a:lnTo>
                    <a:pt x="10054" y="1059"/>
                  </a:lnTo>
                  <a:lnTo>
                    <a:pt x="9969" y="966"/>
                  </a:lnTo>
                  <a:lnTo>
                    <a:pt x="9884" y="873"/>
                  </a:lnTo>
                  <a:lnTo>
                    <a:pt x="9800" y="779"/>
                  </a:lnTo>
                  <a:lnTo>
                    <a:pt x="9706" y="695"/>
                  </a:lnTo>
                  <a:lnTo>
                    <a:pt x="9613" y="618"/>
                  </a:lnTo>
                  <a:lnTo>
                    <a:pt x="9613" y="618"/>
                  </a:lnTo>
                  <a:lnTo>
                    <a:pt x="9520" y="542"/>
                  </a:lnTo>
                  <a:lnTo>
                    <a:pt x="9427" y="474"/>
                  </a:lnTo>
                  <a:lnTo>
                    <a:pt x="9224" y="356"/>
                  </a:lnTo>
                  <a:lnTo>
                    <a:pt x="9012" y="246"/>
                  </a:lnTo>
                  <a:lnTo>
                    <a:pt x="8800" y="161"/>
                  </a:lnTo>
                  <a:lnTo>
                    <a:pt x="8572" y="93"/>
                  </a:lnTo>
                  <a:lnTo>
                    <a:pt x="8343" y="43"/>
                  </a:lnTo>
                  <a:lnTo>
                    <a:pt x="8114" y="9"/>
                  </a:lnTo>
                  <a:lnTo>
                    <a:pt x="7996" y="0"/>
                  </a:lnTo>
                  <a:lnTo>
                    <a:pt x="7877" y="0"/>
                  </a:lnTo>
                  <a:lnTo>
                    <a:pt x="7877" y="0"/>
                  </a:lnTo>
                  <a:lnTo>
                    <a:pt x="7758" y="0"/>
                  </a:lnTo>
                  <a:lnTo>
                    <a:pt x="7640" y="9"/>
                  </a:lnTo>
                  <a:lnTo>
                    <a:pt x="7411" y="43"/>
                  </a:lnTo>
                  <a:lnTo>
                    <a:pt x="7183" y="93"/>
                  </a:lnTo>
                  <a:lnTo>
                    <a:pt x="6954" y="161"/>
                  </a:lnTo>
                  <a:lnTo>
                    <a:pt x="6742" y="246"/>
                  </a:lnTo>
                  <a:lnTo>
                    <a:pt x="6530" y="356"/>
                  </a:lnTo>
                  <a:lnTo>
                    <a:pt x="6327" y="474"/>
                  </a:lnTo>
                  <a:lnTo>
                    <a:pt x="6234" y="542"/>
                  </a:lnTo>
                  <a:lnTo>
                    <a:pt x="6141" y="618"/>
                  </a:lnTo>
                  <a:lnTo>
                    <a:pt x="6141" y="618"/>
                  </a:lnTo>
                  <a:lnTo>
                    <a:pt x="6048" y="695"/>
                  </a:lnTo>
                  <a:lnTo>
                    <a:pt x="5954" y="779"/>
                  </a:lnTo>
                  <a:lnTo>
                    <a:pt x="5861" y="873"/>
                  </a:lnTo>
                  <a:lnTo>
                    <a:pt x="5785" y="966"/>
                  </a:lnTo>
                  <a:lnTo>
                    <a:pt x="5700" y="1059"/>
                  </a:lnTo>
                  <a:lnTo>
                    <a:pt x="5633" y="1161"/>
                  </a:lnTo>
                  <a:lnTo>
                    <a:pt x="5556" y="1271"/>
                  </a:lnTo>
                  <a:lnTo>
                    <a:pt x="5497" y="1372"/>
                  </a:lnTo>
                  <a:lnTo>
                    <a:pt x="5497" y="1372"/>
                  </a:lnTo>
                  <a:lnTo>
                    <a:pt x="5353" y="1296"/>
                  </a:lnTo>
                  <a:lnTo>
                    <a:pt x="5218" y="1228"/>
                  </a:lnTo>
                  <a:lnTo>
                    <a:pt x="5065" y="1169"/>
                  </a:lnTo>
                  <a:lnTo>
                    <a:pt x="4913" y="1118"/>
                  </a:lnTo>
                  <a:lnTo>
                    <a:pt x="4760" y="1076"/>
                  </a:lnTo>
                  <a:lnTo>
                    <a:pt x="4608" y="1050"/>
                  </a:lnTo>
                  <a:lnTo>
                    <a:pt x="4447" y="1033"/>
                  </a:lnTo>
                  <a:lnTo>
                    <a:pt x="4286" y="1025"/>
                  </a:lnTo>
                  <a:lnTo>
                    <a:pt x="4286" y="1025"/>
                  </a:lnTo>
                  <a:lnTo>
                    <a:pt x="4176" y="1025"/>
                  </a:lnTo>
                  <a:lnTo>
                    <a:pt x="4066" y="1033"/>
                  </a:lnTo>
                  <a:lnTo>
                    <a:pt x="3854" y="1067"/>
                  </a:lnTo>
                  <a:lnTo>
                    <a:pt x="3651" y="1118"/>
                  </a:lnTo>
                  <a:lnTo>
                    <a:pt x="3448" y="1186"/>
                  </a:lnTo>
                  <a:lnTo>
                    <a:pt x="3253" y="1271"/>
                  </a:lnTo>
                  <a:lnTo>
                    <a:pt x="3066" y="1372"/>
                  </a:lnTo>
                  <a:lnTo>
                    <a:pt x="2889" y="1499"/>
                  </a:lnTo>
                  <a:lnTo>
                    <a:pt x="2728" y="1635"/>
                  </a:lnTo>
                  <a:lnTo>
                    <a:pt x="2728" y="1635"/>
                  </a:lnTo>
                  <a:lnTo>
                    <a:pt x="2618" y="1745"/>
                  </a:lnTo>
                  <a:lnTo>
                    <a:pt x="2516" y="1855"/>
                  </a:lnTo>
                  <a:lnTo>
                    <a:pt x="2423" y="1974"/>
                  </a:lnTo>
                  <a:lnTo>
                    <a:pt x="2338" y="2101"/>
                  </a:lnTo>
                  <a:lnTo>
                    <a:pt x="2262" y="2228"/>
                  </a:lnTo>
                  <a:lnTo>
                    <a:pt x="2194" y="2363"/>
                  </a:lnTo>
                  <a:lnTo>
                    <a:pt x="2135" y="2499"/>
                  </a:lnTo>
                  <a:lnTo>
                    <a:pt x="2092" y="2643"/>
                  </a:lnTo>
                  <a:lnTo>
                    <a:pt x="2092" y="2643"/>
                  </a:lnTo>
                  <a:lnTo>
                    <a:pt x="1982" y="2660"/>
                  </a:lnTo>
                  <a:lnTo>
                    <a:pt x="1872" y="2677"/>
                  </a:lnTo>
                  <a:lnTo>
                    <a:pt x="1771" y="2693"/>
                  </a:lnTo>
                  <a:lnTo>
                    <a:pt x="1669" y="2727"/>
                  </a:lnTo>
                  <a:lnTo>
                    <a:pt x="1466" y="2795"/>
                  </a:lnTo>
                  <a:lnTo>
                    <a:pt x="1271" y="2880"/>
                  </a:lnTo>
                  <a:lnTo>
                    <a:pt x="1085" y="2981"/>
                  </a:lnTo>
                  <a:lnTo>
                    <a:pt x="915" y="3100"/>
                  </a:lnTo>
                  <a:lnTo>
                    <a:pt x="754" y="3236"/>
                  </a:lnTo>
                  <a:lnTo>
                    <a:pt x="610" y="3379"/>
                  </a:lnTo>
                  <a:lnTo>
                    <a:pt x="475" y="3540"/>
                  </a:lnTo>
                  <a:lnTo>
                    <a:pt x="356" y="3710"/>
                  </a:lnTo>
                  <a:lnTo>
                    <a:pt x="255" y="3896"/>
                  </a:lnTo>
                  <a:lnTo>
                    <a:pt x="170" y="4082"/>
                  </a:lnTo>
                  <a:lnTo>
                    <a:pt x="94" y="4286"/>
                  </a:lnTo>
                  <a:lnTo>
                    <a:pt x="68" y="4387"/>
                  </a:lnTo>
                  <a:lnTo>
                    <a:pt x="43" y="4497"/>
                  </a:lnTo>
                  <a:lnTo>
                    <a:pt x="26" y="4599"/>
                  </a:lnTo>
                  <a:lnTo>
                    <a:pt x="17" y="4709"/>
                  </a:lnTo>
                  <a:lnTo>
                    <a:pt x="9" y="4819"/>
                  </a:lnTo>
                  <a:lnTo>
                    <a:pt x="1" y="4929"/>
                  </a:lnTo>
                  <a:lnTo>
                    <a:pt x="1" y="4929"/>
                  </a:lnTo>
                  <a:lnTo>
                    <a:pt x="9" y="5056"/>
                  </a:lnTo>
                  <a:lnTo>
                    <a:pt x="17" y="5175"/>
                  </a:lnTo>
                  <a:lnTo>
                    <a:pt x="34" y="5294"/>
                  </a:lnTo>
                  <a:lnTo>
                    <a:pt x="60" y="5421"/>
                  </a:lnTo>
                  <a:lnTo>
                    <a:pt x="85" y="5531"/>
                  </a:lnTo>
                  <a:lnTo>
                    <a:pt x="119" y="5649"/>
                  </a:lnTo>
                  <a:lnTo>
                    <a:pt x="161" y="5768"/>
                  </a:lnTo>
                  <a:lnTo>
                    <a:pt x="204" y="5878"/>
                  </a:lnTo>
                  <a:lnTo>
                    <a:pt x="263" y="5988"/>
                  </a:lnTo>
                  <a:lnTo>
                    <a:pt x="322" y="6090"/>
                  </a:lnTo>
                  <a:lnTo>
                    <a:pt x="382" y="6191"/>
                  </a:lnTo>
                  <a:lnTo>
                    <a:pt x="449" y="6293"/>
                  </a:lnTo>
                  <a:lnTo>
                    <a:pt x="526" y="6386"/>
                  </a:lnTo>
                  <a:lnTo>
                    <a:pt x="602" y="6479"/>
                  </a:lnTo>
                  <a:lnTo>
                    <a:pt x="687" y="6572"/>
                  </a:lnTo>
                  <a:lnTo>
                    <a:pt x="780" y="6649"/>
                  </a:lnTo>
                  <a:lnTo>
                    <a:pt x="780" y="6649"/>
                  </a:lnTo>
                  <a:lnTo>
                    <a:pt x="924" y="6767"/>
                  </a:lnTo>
                  <a:lnTo>
                    <a:pt x="1068" y="6869"/>
                  </a:lnTo>
                  <a:lnTo>
                    <a:pt x="1229" y="6962"/>
                  </a:lnTo>
                  <a:lnTo>
                    <a:pt x="1390" y="7038"/>
                  </a:lnTo>
                  <a:lnTo>
                    <a:pt x="1559" y="7106"/>
                  </a:lnTo>
                  <a:lnTo>
                    <a:pt x="1728" y="7157"/>
                  </a:lnTo>
                  <a:lnTo>
                    <a:pt x="1906" y="7191"/>
                  </a:lnTo>
                  <a:lnTo>
                    <a:pt x="2084" y="7216"/>
                  </a:lnTo>
                  <a:lnTo>
                    <a:pt x="2084" y="7216"/>
                  </a:lnTo>
                  <a:lnTo>
                    <a:pt x="2143" y="7394"/>
                  </a:lnTo>
                  <a:lnTo>
                    <a:pt x="2220" y="7563"/>
                  </a:lnTo>
                  <a:lnTo>
                    <a:pt x="2304" y="7724"/>
                  </a:lnTo>
                  <a:lnTo>
                    <a:pt x="2406" y="7877"/>
                  </a:lnTo>
                  <a:lnTo>
                    <a:pt x="2516" y="8021"/>
                  </a:lnTo>
                  <a:lnTo>
                    <a:pt x="2635" y="8156"/>
                  </a:lnTo>
                  <a:lnTo>
                    <a:pt x="2762" y="8283"/>
                  </a:lnTo>
                  <a:lnTo>
                    <a:pt x="2906" y="8393"/>
                  </a:lnTo>
                  <a:lnTo>
                    <a:pt x="3049" y="8495"/>
                  </a:lnTo>
                  <a:lnTo>
                    <a:pt x="3210" y="8588"/>
                  </a:lnTo>
                  <a:lnTo>
                    <a:pt x="3371" y="8673"/>
                  </a:lnTo>
                  <a:lnTo>
                    <a:pt x="3549" y="8732"/>
                  </a:lnTo>
                  <a:lnTo>
                    <a:pt x="3727" y="8791"/>
                  </a:lnTo>
                  <a:lnTo>
                    <a:pt x="3905" y="8825"/>
                  </a:lnTo>
                  <a:lnTo>
                    <a:pt x="4091" y="8851"/>
                  </a:lnTo>
                  <a:lnTo>
                    <a:pt x="4286" y="8859"/>
                  </a:lnTo>
                  <a:lnTo>
                    <a:pt x="4286" y="8859"/>
                  </a:lnTo>
                  <a:lnTo>
                    <a:pt x="4447" y="8851"/>
                  </a:lnTo>
                  <a:lnTo>
                    <a:pt x="4608" y="8834"/>
                  </a:lnTo>
                  <a:lnTo>
                    <a:pt x="4769" y="8808"/>
                  </a:lnTo>
                  <a:lnTo>
                    <a:pt x="4921" y="8766"/>
                  </a:lnTo>
                  <a:lnTo>
                    <a:pt x="5074" y="8715"/>
                  </a:lnTo>
                  <a:lnTo>
                    <a:pt x="5218" y="8656"/>
                  </a:lnTo>
                  <a:lnTo>
                    <a:pt x="5362" y="8588"/>
                  </a:lnTo>
                  <a:lnTo>
                    <a:pt x="5506" y="8503"/>
                  </a:lnTo>
                  <a:lnTo>
                    <a:pt x="5506" y="8503"/>
                  </a:lnTo>
                  <a:lnTo>
                    <a:pt x="5565" y="8614"/>
                  </a:lnTo>
                  <a:lnTo>
                    <a:pt x="5641" y="8715"/>
                  </a:lnTo>
                  <a:lnTo>
                    <a:pt x="5709" y="8808"/>
                  </a:lnTo>
                  <a:lnTo>
                    <a:pt x="5794" y="8910"/>
                  </a:lnTo>
                  <a:lnTo>
                    <a:pt x="5878" y="9003"/>
                  </a:lnTo>
                  <a:lnTo>
                    <a:pt x="5963" y="9088"/>
                  </a:lnTo>
                  <a:lnTo>
                    <a:pt x="6056" y="9173"/>
                  </a:lnTo>
                  <a:lnTo>
                    <a:pt x="6149" y="9257"/>
                  </a:lnTo>
                  <a:lnTo>
                    <a:pt x="6149" y="9257"/>
                  </a:lnTo>
                  <a:lnTo>
                    <a:pt x="6336" y="9393"/>
                  </a:lnTo>
                  <a:lnTo>
                    <a:pt x="6539" y="9511"/>
                  </a:lnTo>
                  <a:lnTo>
                    <a:pt x="6742" y="9621"/>
                  </a:lnTo>
                  <a:lnTo>
                    <a:pt x="6962" y="9706"/>
                  </a:lnTo>
                  <a:lnTo>
                    <a:pt x="7183" y="9774"/>
                  </a:lnTo>
                  <a:lnTo>
                    <a:pt x="7411" y="9825"/>
                  </a:lnTo>
                  <a:lnTo>
                    <a:pt x="7640" y="9850"/>
                  </a:lnTo>
                  <a:lnTo>
                    <a:pt x="7877" y="9867"/>
                  </a:lnTo>
                  <a:lnTo>
                    <a:pt x="7877" y="9867"/>
                  </a:lnTo>
                  <a:lnTo>
                    <a:pt x="8114" y="9850"/>
                  </a:lnTo>
                  <a:lnTo>
                    <a:pt x="8343" y="9825"/>
                  </a:lnTo>
                  <a:lnTo>
                    <a:pt x="8572" y="9774"/>
                  </a:lnTo>
                  <a:lnTo>
                    <a:pt x="8792" y="9706"/>
                  </a:lnTo>
                  <a:lnTo>
                    <a:pt x="9012" y="9621"/>
                  </a:lnTo>
                  <a:lnTo>
                    <a:pt x="9215" y="9511"/>
                  </a:lnTo>
                  <a:lnTo>
                    <a:pt x="9418" y="9393"/>
                  </a:lnTo>
                  <a:lnTo>
                    <a:pt x="9605" y="9257"/>
                  </a:lnTo>
                  <a:lnTo>
                    <a:pt x="9605" y="9257"/>
                  </a:lnTo>
                  <a:lnTo>
                    <a:pt x="9698" y="9173"/>
                  </a:lnTo>
                  <a:lnTo>
                    <a:pt x="9791" y="9088"/>
                  </a:lnTo>
                  <a:lnTo>
                    <a:pt x="9876" y="9003"/>
                  </a:lnTo>
                  <a:lnTo>
                    <a:pt x="9961" y="8910"/>
                  </a:lnTo>
                  <a:lnTo>
                    <a:pt x="10037" y="8808"/>
                  </a:lnTo>
                  <a:lnTo>
                    <a:pt x="10113" y="8715"/>
                  </a:lnTo>
                  <a:lnTo>
                    <a:pt x="10181" y="8614"/>
                  </a:lnTo>
                  <a:lnTo>
                    <a:pt x="10248" y="8503"/>
                  </a:lnTo>
                  <a:lnTo>
                    <a:pt x="10248" y="8503"/>
                  </a:lnTo>
                  <a:lnTo>
                    <a:pt x="10384" y="8588"/>
                  </a:lnTo>
                  <a:lnTo>
                    <a:pt x="10528" y="8656"/>
                  </a:lnTo>
                  <a:lnTo>
                    <a:pt x="10680" y="8715"/>
                  </a:lnTo>
                  <a:lnTo>
                    <a:pt x="10833" y="8766"/>
                  </a:lnTo>
                  <a:lnTo>
                    <a:pt x="10985" y="8808"/>
                  </a:lnTo>
                  <a:lnTo>
                    <a:pt x="11146" y="8834"/>
                  </a:lnTo>
                  <a:lnTo>
                    <a:pt x="11307" y="8851"/>
                  </a:lnTo>
                  <a:lnTo>
                    <a:pt x="11468" y="8859"/>
                  </a:lnTo>
                  <a:lnTo>
                    <a:pt x="11468" y="8859"/>
                  </a:lnTo>
                  <a:lnTo>
                    <a:pt x="11663" y="8851"/>
                  </a:lnTo>
                  <a:lnTo>
                    <a:pt x="11849" y="8825"/>
                  </a:lnTo>
                  <a:lnTo>
                    <a:pt x="12027" y="8791"/>
                  </a:lnTo>
                  <a:lnTo>
                    <a:pt x="12205" y="8732"/>
                  </a:lnTo>
                  <a:lnTo>
                    <a:pt x="12374" y="8673"/>
                  </a:lnTo>
                  <a:lnTo>
                    <a:pt x="12544" y="8588"/>
                  </a:lnTo>
                  <a:lnTo>
                    <a:pt x="12696" y="8495"/>
                  </a:lnTo>
                  <a:lnTo>
                    <a:pt x="12849" y="8393"/>
                  </a:lnTo>
                  <a:lnTo>
                    <a:pt x="12993" y="8283"/>
                  </a:lnTo>
                  <a:lnTo>
                    <a:pt x="13120" y="8156"/>
                  </a:lnTo>
                  <a:lnTo>
                    <a:pt x="13238" y="8021"/>
                  </a:lnTo>
                  <a:lnTo>
                    <a:pt x="13348" y="7877"/>
                  </a:lnTo>
                  <a:lnTo>
                    <a:pt x="13450" y="7724"/>
                  </a:lnTo>
                  <a:lnTo>
                    <a:pt x="13535" y="7563"/>
                  </a:lnTo>
                  <a:lnTo>
                    <a:pt x="13611" y="7394"/>
                  </a:lnTo>
                  <a:lnTo>
                    <a:pt x="13670" y="7216"/>
                  </a:lnTo>
                  <a:lnTo>
                    <a:pt x="13670" y="7216"/>
                  </a:lnTo>
                  <a:lnTo>
                    <a:pt x="13848" y="7191"/>
                  </a:lnTo>
                  <a:lnTo>
                    <a:pt x="14026" y="7157"/>
                  </a:lnTo>
                  <a:lnTo>
                    <a:pt x="14195" y="7106"/>
                  </a:lnTo>
                  <a:lnTo>
                    <a:pt x="14365" y="7038"/>
                  </a:lnTo>
                  <a:lnTo>
                    <a:pt x="14525" y="6962"/>
                  </a:lnTo>
                  <a:lnTo>
                    <a:pt x="14678" y="6869"/>
                  </a:lnTo>
                  <a:lnTo>
                    <a:pt x="14830" y="6767"/>
                  </a:lnTo>
                  <a:lnTo>
                    <a:pt x="14974" y="6649"/>
                  </a:lnTo>
                  <a:lnTo>
                    <a:pt x="14974" y="6649"/>
                  </a:lnTo>
                  <a:lnTo>
                    <a:pt x="15059" y="6572"/>
                  </a:lnTo>
                  <a:lnTo>
                    <a:pt x="15144" y="6479"/>
                  </a:lnTo>
                  <a:lnTo>
                    <a:pt x="15228" y="6386"/>
                  </a:lnTo>
                  <a:lnTo>
                    <a:pt x="15305" y="6293"/>
                  </a:lnTo>
                  <a:lnTo>
                    <a:pt x="15372" y="6191"/>
                  </a:lnTo>
                  <a:lnTo>
                    <a:pt x="15432" y="6090"/>
                  </a:lnTo>
                  <a:lnTo>
                    <a:pt x="15491" y="5988"/>
                  </a:lnTo>
                  <a:lnTo>
                    <a:pt x="15542" y="5878"/>
                  </a:lnTo>
                  <a:lnTo>
                    <a:pt x="15593" y="5768"/>
                  </a:lnTo>
                  <a:lnTo>
                    <a:pt x="15635" y="5649"/>
                  </a:lnTo>
                  <a:lnTo>
                    <a:pt x="15669" y="5531"/>
                  </a:lnTo>
                  <a:lnTo>
                    <a:pt x="15694" y="5421"/>
                  </a:lnTo>
                  <a:lnTo>
                    <a:pt x="15720" y="5294"/>
                  </a:lnTo>
                  <a:lnTo>
                    <a:pt x="15737" y="5175"/>
                  </a:lnTo>
                  <a:lnTo>
                    <a:pt x="15745" y="5056"/>
                  </a:lnTo>
                  <a:lnTo>
                    <a:pt x="15745" y="4929"/>
                  </a:lnTo>
                  <a:lnTo>
                    <a:pt x="15745" y="4929"/>
                  </a:lnTo>
                  <a:lnTo>
                    <a:pt x="15745" y="4811"/>
                  </a:lnTo>
                  <a:lnTo>
                    <a:pt x="15737" y="4684"/>
                  </a:lnTo>
                  <a:lnTo>
                    <a:pt x="15720" y="4565"/>
                  </a:lnTo>
                  <a:lnTo>
                    <a:pt x="15694" y="4447"/>
                  </a:lnTo>
                  <a:lnTo>
                    <a:pt x="15669" y="4328"/>
                  </a:lnTo>
                  <a:lnTo>
                    <a:pt x="15635" y="4209"/>
                  </a:lnTo>
                  <a:lnTo>
                    <a:pt x="15593" y="4099"/>
                  </a:lnTo>
                  <a:lnTo>
                    <a:pt x="15542" y="3989"/>
                  </a:lnTo>
                  <a:lnTo>
                    <a:pt x="15491" y="3879"/>
                  </a:lnTo>
                  <a:lnTo>
                    <a:pt x="15432" y="3769"/>
                  </a:lnTo>
                  <a:lnTo>
                    <a:pt x="15372" y="3667"/>
                  </a:lnTo>
                  <a:lnTo>
                    <a:pt x="15305" y="3574"/>
                  </a:lnTo>
                  <a:lnTo>
                    <a:pt x="15228" y="3473"/>
                  </a:lnTo>
                  <a:lnTo>
                    <a:pt x="15144" y="3379"/>
                  </a:lnTo>
                  <a:lnTo>
                    <a:pt x="15059" y="3295"/>
                  </a:lnTo>
                  <a:lnTo>
                    <a:pt x="14974" y="3210"/>
                  </a:lnTo>
                  <a:lnTo>
                    <a:pt x="14974" y="321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2512600" y="-298250"/>
              <a:ext cx="25" cy="25"/>
            </a:xfrm>
            <a:custGeom>
              <a:rect b="b" l="l" r="r" t="t"/>
              <a:pathLst>
                <a:path extrusionOk="0" fill="none" h="1" w="1">
                  <a:moveTo>
                    <a:pt x="0" y="0"/>
                  </a:moveTo>
                  <a:lnTo>
                    <a:pt x="0" y="0"/>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4268171" y="2068567"/>
            <a:ext cx="549450" cy="549206"/>
            <a:chOff x="2766050" y="-563975"/>
            <a:chExt cx="451850" cy="451650"/>
          </a:xfrm>
        </p:grpSpPr>
        <p:sp>
          <p:nvSpPr>
            <p:cNvPr id="386" name="Google Shape;386;p16"/>
            <p:cNvSpPr/>
            <p:nvPr/>
          </p:nvSpPr>
          <p:spPr>
            <a:xfrm>
              <a:off x="2869375" y="-460875"/>
              <a:ext cx="245200" cy="245425"/>
            </a:xfrm>
            <a:custGeom>
              <a:rect b="b" l="l" r="r" t="t"/>
              <a:pathLst>
                <a:path extrusionOk="0" h="9817" w="9808">
                  <a:moveTo>
                    <a:pt x="4904" y="1"/>
                  </a:moveTo>
                  <a:lnTo>
                    <a:pt x="4650" y="9"/>
                  </a:lnTo>
                  <a:lnTo>
                    <a:pt x="4404" y="26"/>
                  </a:lnTo>
                  <a:lnTo>
                    <a:pt x="4159" y="60"/>
                  </a:lnTo>
                  <a:lnTo>
                    <a:pt x="3913" y="102"/>
                  </a:lnTo>
                  <a:lnTo>
                    <a:pt x="3676" y="153"/>
                  </a:lnTo>
                  <a:lnTo>
                    <a:pt x="3447" y="221"/>
                  </a:lnTo>
                  <a:lnTo>
                    <a:pt x="3219" y="297"/>
                  </a:lnTo>
                  <a:lnTo>
                    <a:pt x="2998" y="390"/>
                  </a:lnTo>
                  <a:lnTo>
                    <a:pt x="2778" y="483"/>
                  </a:lnTo>
                  <a:lnTo>
                    <a:pt x="2566" y="593"/>
                  </a:lnTo>
                  <a:lnTo>
                    <a:pt x="2363" y="712"/>
                  </a:lnTo>
                  <a:lnTo>
                    <a:pt x="2160" y="839"/>
                  </a:lnTo>
                  <a:lnTo>
                    <a:pt x="1974" y="975"/>
                  </a:lnTo>
                  <a:lnTo>
                    <a:pt x="1787" y="1119"/>
                  </a:lnTo>
                  <a:lnTo>
                    <a:pt x="1609" y="1279"/>
                  </a:lnTo>
                  <a:lnTo>
                    <a:pt x="1440" y="1440"/>
                  </a:lnTo>
                  <a:lnTo>
                    <a:pt x="1271" y="1610"/>
                  </a:lnTo>
                  <a:lnTo>
                    <a:pt x="1118" y="1788"/>
                  </a:lnTo>
                  <a:lnTo>
                    <a:pt x="974" y="1974"/>
                  </a:lnTo>
                  <a:lnTo>
                    <a:pt x="839" y="2169"/>
                  </a:lnTo>
                  <a:lnTo>
                    <a:pt x="712" y="2364"/>
                  </a:lnTo>
                  <a:lnTo>
                    <a:pt x="593" y="2567"/>
                  </a:lnTo>
                  <a:lnTo>
                    <a:pt x="483" y="2779"/>
                  </a:lnTo>
                  <a:lnTo>
                    <a:pt x="381" y="2999"/>
                  </a:lnTo>
                  <a:lnTo>
                    <a:pt x="297" y="3219"/>
                  </a:lnTo>
                  <a:lnTo>
                    <a:pt x="220" y="3448"/>
                  </a:lnTo>
                  <a:lnTo>
                    <a:pt x="153" y="3685"/>
                  </a:lnTo>
                  <a:lnTo>
                    <a:pt x="102" y="3922"/>
                  </a:lnTo>
                  <a:lnTo>
                    <a:pt x="60" y="4159"/>
                  </a:lnTo>
                  <a:lnTo>
                    <a:pt x="26" y="4405"/>
                  </a:lnTo>
                  <a:lnTo>
                    <a:pt x="9" y="4659"/>
                  </a:lnTo>
                  <a:lnTo>
                    <a:pt x="0" y="4904"/>
                  </a:lnTo>
                  <a:lnTo>
                    <a:pt x="9" y="5158"/>
                  </a:lnTo>
                  <a:lnTo>
                    <a:pt x="26" y="5413"/>
                  </a:lnTo>
                  <a:lnTo>
                    <a:pt x="60" y="5658"/>
                  </a:lnTo>
                  <a:lnTo>
                    <a:pt x="102" y="5895"/>
                  </a:lnTo>
                  <a:lnTo>
                    <a:pt x="153" y="6132"/>
                  </a:lnTo>
                  <a:lnTo>
                    <a:pt x="220" y="6370"/>
                  </a:lnTo>
                  <a:lnTo>
                    <a:pt x="297" y="6598"/>
                  </a:lnTo>
                  <a:lnTo>
                    <a:pt x="381" y="6818"/>
                  </a:lnTo>
                  <a:lnTo>
                    <a:pt x="483" y="7039"/>
                  </a:lnTo>
                  <a:lnTo>
                    <a:pt x="593" y="7250"/>
                  </a:lnTo>
                  <a:lnTo>
                    <a:pt x="712" y="7454"/>
                  </a:lnTo>
                  <a:lnTo>
                    <a:pt x="839" y="7648"/>
                  </a:lnTo>
                  <a:lnTo>
                    <a:pt x="974" y="7843"/>
                  </a:lnTo>
                  <a:lnTo>
                    <a:pt x="1118" y="8030"/>
                  </a:lnTo>
                  <a:lnTo>
                    <a:pt x="1271" y="8207"/>
                  </a:lnTo>
                  <a:lnTo>
                    <a:pt x="1440" y="8377"/>
                  </a:lnTo>
                  <a:lnTo>
                    <a:pt x="1609" y="8538"/>
                  </a:lnTo>
                  <a:lnTo>
                    <a:pt x="1787" y="8690"/>
                  </a:lnTo>
                  <a:lnTo>
                    <a:pt x="1974" y="8843"/>
                  </a:lnTo>
                  <a:lnTo>
                    <a:pt x="2160" y="8978"/>
                  </a:lnTo>
                  <a:lnTo>
                    <a:pt x="2363" y="9105"/>
                  </a:lnTo>
                  <a:lnTo>
                    <a:pt x="2566" y="9224"/>
                  </a:lnTo>
                  <a:lnTo>
                    <a:pt x="2778" y="9334"/>
                  </a:lnTo>
                  <a:lnTo>
                    <a:pt x="2998" y="9427"/>
                  </a:lnTo>
                  <a:lnTo>
                    <a:pt x="3219" y="9520"/>
                  </a:lnTo>
                  <a:lnTo>
                    <a:pt x="3447" y="9596"/>
                  </a:lnTo>
                  <a:lnTo>
                    <a:pt x="3676" y="9664"/>
                  </a:lnTo>
                  <a:lnTo>
                    <a:pt x="3913" y="9715"/>
                  </a:lnTo>
                  <a:lnTo>
                    <a:pt x="4159" y="9757"/>
                  </a:lnTo>
                  <a:lnTo>
                    <a:pt x="4404" y="9791"/>
                  </a:lnTo>
                  <a:lnTo>
                    <a:pt x="4650" y="9808"/>
                  </a:lnTo>
                  <a:lnTo>
                    <a:pt x="4904" y="9817"/>
                  </a:lnTo>
                  <a:lnTo>
                    <a:pt x="5158" y="9808"/>
                  </a:lnTo>
                  <a:lnTo>
                    <a:pt x="5404" y="9791"/>
                  </a:lnTo>
                  <a:lnTo>
                    <a:pt x="5649" y="9757"/>
                  </a:lnTo>
                  <a:lnTo>
                    <a:pt x="5895" y="9715"/>
                  </a:lnTo>
                  <a:lnTo>
                    <a:pt x="6132" y="9664"/>
                  </a:lnTo>
                  <a:lnTo>
                    <a:pt x="6361" y="9596"/>
                  </a:lnTo>
                  <a:lnTo>
                    <a:pt x="6589" y="9520"/>
                  </a:lnTo>
                  <a:lnTo>
                    <a:pt x="6818" y="9427"/>
                  </a:lnTo>
                  <a:lnTo>
                    <a:pt x="7030" y="9334"/>
                  </a:lnTo>
                  <a:lnTo>
                    <a:pt x="7242" y="9224"/>
                  </a:lnTo>
                  <a:lnTo>
                    <a:pt x="7453" y="9105"/>
                  </a:lnTo>
                  <a:lnTo>
                    <a:pt x="7648" y="8978"/>
                  </a:lnTo>
                  <a:lnTo>
                    <a:pt x="7843" y="8843"/>
                  </a:lnTo>
                  <a:lnTo>
                    <a:pt x="8029" y="8690"/>
                  </a:lnTo>
                  <a:lnTo>
                    <a:pt x="8207" y="8538"/>
                  </a:lnTo>
                  <a:lnTo>
                    <a:pt x="8376" y="8377"/>
                  </a:lnTo>
                  <a:lnTo>
                    <a:pt x="8537" y="8207"/>
                  </a:lnTo>
                  <a:lnTo>
                    <a:pt x="8690" y="8030"/>
                  </a:lnTo>
                  <a:lnTo>
                    <a:pt x="8834" y="7843"/>
                  </a:lnTo>
                  <a:lnTo>
                    <a:pt x="8978" y="7648"/>
                  </a:lnTo>
                  <a:lnTo>
                    <a:pt x="9105" y="7454"/>
                  </a:lnTo>
                  <a:lnTo>
                    <a:pt x="9223" y="7250"/>
                  </a:lnTo>
                  <a:lnTo>
                    <a:pt x="9325" y="7039"/>
                  </a:lnTo>
                  <a:lnTo>
                    <a:pt x="9427" y="6818"/>
                  </a:lnTo>
                  <a:lnTo>
                    <a:pt x="9511" y="6598"/>
                  </a:lnTo>
                  <a:lnTo>
                    <a:pt x="9588" y="6370"/>
                  </a:lnTo>
                  <a:lnTo>
                    <a:pt x="9655" y="6132"/>
                  </a:lnTo>
                  <a:lnTo>
                    <a:pt x="9715" y="5895"/>
                  </a:lnTo>
                  <a:lnTo>
                    <a:pt x="9757" y="5658"/>
                  </a:lnTo>
                  <a:lnTo>
                    <a:pt x="9782" y="5413"/>
                  </a:lnTo>
                  <a:lnTo>
                    <a:pt x="9808" y="5158"/>
                  </a:lnTo>
                  <a:lnTo>
                    <a:pt x="9808" y="4904"/>
                  </a:lnTo>
                  <a:lnTo>
                    <a:pt x="9808" y="4659"/>
                  </a:lnTo>
                  <a:lnTo>
                    <a:pt x="9782" y="4405"/>
                  </a:lnTo>
                  <a:lnTo>
                    <a:pt x="9757" y="4159"/>
                  </a:lnTo>
                  <a:lnTo>
                    <a:pt x="9715" y="3922"/>
                  </a:lnTo>
                  <a:lnTo>
                    <a:pt x="9655" y="3685"/>
                  </a:lnTo>
                  <a:lnTo>
                    <a:pt x="9588" y="3448"/>
                  </a:lnTo>
                  <a:lnTo>
                    <a:pt x="9511" y="3219"/>
                  </a:lnTo>
                  <a:lnTo>
                    <a:pt x="9427" y="2999"/>
                  </a:lnTo>
                  <a:lnTo>
                    <a:pt x="9325" y="2779"/>
                  </a:lnTo>
                  <a:lnTo>
                    <a:pt x="9223" y="2567"/>
                  </a:lnTo>
                  <a:lnTo>
                    <a:pt x="9105" y="2364"/>
                  </a:lnTo>
                  <a:lnTo>
                    <a:pt x="8978" y="2169"/>
                  </a:lnTo>
                  <a:lnTo>
                    <a:pt x="8834" y="1974"/>
                  </a:lnTo>
                  <a:lnTo>
                    <a:pt x="8690" y="1788"/>
                  </a:lnTo>
                  <a:lnTo>
                    <a:pt x="8537" y="1610"/>
                  </a:lnTo>
                  <a:lnTo>
                    <a:pt x="8376" y="1440"/>
                  </a:lnTo>
                  <a:lnTo>
                    <a:pt x="8207" y="1279"/>
                  </a:lnTo>
                  <a:lnTo>
                    <a:pt x="8029" y="1119"/>
                  </a:lnTo>
                  <a:lnTo>
                    <a:pt x="7843" y="975"/>
                  </a:lnTo>
                  <a:lnTo>
                    <a:pt x="7648" y="839"/>
                  </a:lnTo>
                  <a:lnTo>
                    <a:pt x="7453" y="712"/>
                  </a:lnTo>
                  <a:lnTo>
                    <a:pt x="7242" y="593"/>
                  </a:lnTo>
                  <a:lnTo>
                    <a:pt x="7030" y="483"/>
                  </a:lnTo>
                  <a:lnTo>
                    <a:pt x="6818" y="390"/>
                  </a:lnTo>
                  <a:lnTo>
                    <a:pt x="6589" y="297"/>
                  </a:lnTo>
                  <a:lnTo>
                    <a:pt x="6361" y="221"/>
                  </a:lnTo>
                  <a:lnTo>
                    <a:pt x="6132" y="153"/>
                  </a:lnTo>
                  <a:lnTo>
                    <a:pt x="5895" y="102"/>
                  </a:lnTo>
                  <a:lnTo>
                    <a:pt x="5649" y="60"/>
                  </a:lnTo>
                  <a:lnTo>
                    <a:pt x="5404" y="26"/>
                  </a:lnTo>
                  <a:lnTo>
                    <a:pt x="5158" y="9"/>
                  </a:lnTo>
                  <a:lnTo>
                    <a:pt x="49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2869375" y="-460875"/>
              <a:ext cx="245200" cy="245425"/>
            </a:xfrm>
            <a:custGeom>
              <a:rect b="b" l="l" r="r" t="t"/>
              <a:pathLst>
                <a:path extrusionOk="0" fill="none" h="9817" w="9808">
                  <a:moveTo>
                    <a:pt x="9808" y="4904"/>
                  </a:moveTo>
                  <a:lnTo>
                    <a:pt x="9808" y="4904"/>
                  </a:lnTo>
                  <a:lnTo>
                    <a:pt x="9808" y="5158"/>
                  </a:lnTo>
                  <a:lnTo>
                    <a:pt x="9782" y="5413"/>
                  </a:lnTo>
                  <a:lnTo>
                    <a:pt x="9757" y="5658"/>
                  </a:lnTo>
                  <a:lnTo>
                    <a:pt x="9715" y="5895"/>
                  </a:lnTo>
                  <a:lnTo>
                    <a:pt x="9655" y="6132"/>
                  </a:lnTo>
                  <a:lnTo>
                    <a:pt x="9588" y="6370"/>
                  </a:lnTo>
                  <a:lnTo>
                    <a:pt x="9511" y="6598"/>
                  </a:lnTo>
                  <a:lnTo>
                    <a:pt x="9427" y="6818"/>
                  </a:lnTo>
                  <a:lnTo>
                    <a:pt x="9325" y="7039"/>
                  </a:lnTo>
                  <a:lnTo>
                    <a:pt x="9223" y="7250"/>
                  </a:lnTo>
                  <a:lnTo>
                    <a:pt x="9105" y="7454"/>
                  </a:lnTo>
                  <a:lnTo>
                    <a:pt x="8978" y="7648"/>
                  </a:lnTo>
                  <a:lnTo>
                    <a:pt x="8834" y="7843"/>
                  </a:lnTo>
                  <a:lnTo>
                    <a:pt x="8690" y="8030"/>
                  </a:lnTo>
                  <a:lnTo>
                    <a:pt x="8537" y="8207"/>
                  </a:lnTo>
                  <a:lnTo>
                    <a:pt x="8376" y="8377"/>
                  </a:lnTo>
                  <a:lnTo>
                    <a:pt x="8207" y="8538"/>
                  </a:lnTo>
                  <a:lnTo>
                    <a:pt x="8029" y="8690"/>
                  </a:lnTo>
                  <a:lnTo>
                    <a:pt x="7843" y="8843"/>
                  </a:lnTo>
                  <a:lnTo>
                    <a:pt x="7648" y="8978"/>
                  </a:lnTo>
                  <a:lnTo>
                    <a:pt x="7453" y="9105"/>
                  </a:lnTo>
                  <a:lnTo>
                    <a:pt x="7242" y="9224"/>
                  </a:lnTo>
                  <a:lnTo>
                    <a:pt x="7030" y="9334"/>
                  </a:lnTo>
                  <a:lnTo>
                    <a:pt x="6818" y="9427"/>
                  </a:lnTo>
                  <a:lnTo>
                    <a:pt x="6589" y="9520"/>
                  </a:lnTo>
                  <a:lnTo>
                    <a:pt x="6361" y="9596"/>
                  </a:lnTo>
                  <a:lnTo>
                    <a:pt x="6132" y="9664"/>
                  </a:lnTo>
                  <a:lnTo>
                    <a:pt x="5895" y="9715"/>
                  </a:lnTo>
                  <a:lnTo>
                    <a:pt x="5649" y="9757"/>
                  </a:lnTo>
                  <a:lnTo>
                    <a:pt x="5404" y="9791"/>
                  </a:lnTo>
                  <a:lnTo>
                    <a:pt x="5158" y="9808"/>
                  </a:lnTo>
                  <a:lnTo>
                    <a:pt x="4904" y="9817"/>
                  </a:lnTo>
                  <a:lnTo>
                    <a:pt x="4904" y="9817"/>
                  </a:lnTo>
                  <a:lnTo>
                    <a:pt x="4650" y="9808"/>
                  </a:lnTo>
                  <a:lnTo>
                    <a:pt x="4404" y="9791"/>
                  </a:lnTo>
                  <a:lnTo>
                    <a:pt x="4159" y="9757"/>
                  </a:lnTo>
                  <a:lnTo>
                    <a:pt x="3913" y="9715"/>
                  </a:lnTo>
                  <a:lnTo>
                    <a:pt x="3676" y="9664"/>
                  </a:lnTo>
                  <a:lnTo>
                    <a:pt x="3447" y="9596"/>
                  </a:lnTo>
                  <a:lnTo>
                    <a:pt x="3219" y="9520"/>
                  </a:lnTo>
                  <a:lnTo>
                    <a:pt x="2998" y="9427"/>
                  </a:lnTo>
                  <a:lnTo>
                    <a:pt x="2778" y="9334"/>
                  </a:lnTo>
                  <a:lnTo>
                    <a:pt x="2566" y="9224"/>
                  </a:lnTo>
                  <a:lnTo>
                    <a:pt x="2363" y="9105"/>
                  </a:lnTo>
                  <a:lnTo>
                    <a:pt x="2160" y="8978"/>
                  </a:lnTo>
                  <a:lnTo>
                    <a:pt x="1974" y="8843"/>
                  </a:lnTo>
                  <a:lnTo>
                    <a:pt x="1787" y="8690"/>
                  </a:lnTo>
                  <a:lnTo>
                    <a:pt x="1609" y="8538"/>
                  </a:lnTo>
                  <a:lnTo>
                    <a:pt x="1440" y="8377"/>
                  </a:lnTo>
                  <a:lnTo>
                    <a:pt x="1271" y="8207"/>
                  </a:lnTo>
                  <a:lnTo>
                    <a:pt x="1118" y="8030"/>
                  </a:lnTo>
                  <a:lnTo>
                    <a:pt x="974" y="7843"/>
                  </a:lnTo>
                  <a:lnTo>
                    <a:pt x="839" y="7648"/>
                  </a:lnTo>
                  <a:lnTo>
                    <a:pt x="712" y="7454"/>
                  </a:lnTo>
                  <a:lnTo>
                    <a:pt x="593" y="7250"/>
                  </a:lnTo>
                  <a:lnTo>
                    <a:pt x="483" y="7039"/>
                  </a:lnTo>
                  <a:lnTo>
                    <a:pt x="381" y="6818"/>
                  </a:lnTo>
                  <a:lnTo>
                    <a:pt x="297" y="6598"/>
                  </a:lnTo>
                  <a:lnTo>
                    <a:pt x="220" y="6370"/>
                  </a:lnTo>
                  <a:lnTo>
                    <a:pt x="153" y="6132"/>
                  </a:lnTo>
                  <a:lnTo>
                    <a:pt x="102" y="5895"/>
                  </a:lnTo>
                  <a:lnTo>
                    <a:pt x="60" y="5658"/>
                  </a:lnTo>
                  <a:lnTo>
                    <a:pt x="26" y="5413"/>
                  </a:lnTo>
                  <a:lnTo>
                    <a:pt x="9" y="5158"/>
                  </a:lnTo>
                  <a:lnTo>
                    <a:pt x="0" y="4904"/>
                  </a:lnTo>
                  <a:lnTo>
                    <a:pt x="0" y="4904"/>
                  </a:lnTo>
                  <a:lnTo>
                    <a:pt x="9" y="4659"/>
                  </a:lnTo>
                  <a:lnTo>
                    <a:pt x="26" y="4405"/>
                  </a:lnTo>
                  <a:lnTo>
                    <a:pt x="60" y="4159"/>
                  </a:lnTo>
                  <a:lnTo>
                    <a:pt x="102" y="3922"/>
                  </a:lnTo>
                  <a:lnTo>
                    <a:pt x="153" y="3685"/>
                  </a:lnTo>
                  <a:lnTo>
                    <a:pt x="220" y="3448"/>
                  </a:lnTo>
                  <a:lnTo>
                    <a:pt x="297" y="3219"/>
                  </a:lnTo>
                  <a:lnTo>
                    <a:pt x="381" y="2999"/>
                  </a:lnTo>
                  <a:lnTo>
                    <a:pt x="483" y="2779"/>
                  </a:lnTo>
                  <a:lnTo>
                    <a:pt x="593" y="2567"/>
                  </a:lnTo>
                  <a:lnTo>
                    <a:pt x="712" y="2364"/>
                  </a:lnTo>
                  <a:lnTo>
                    <a:pt x="839" y="2169"/>
                  </a:lnTo>
                  <a:lnTo>
                    <a:pt x="974" y="1974"/>
                  </a:lnTo>
                  <a:lnTo>
                    <a:pt x="1118" y="1788"/>
                  </a:lnTo>
                  <a:lnTo>
                    <a:pt x="1271" y="1610"/>
                  </a:lnTo>
                  <a:lnTo>
                    <a:pt x="1440" y="1440"/>
                  </a:lnTo>
                  <a:lnTo>
                    <a:pt x="1609" y="1279"/>
                  </a:lnTo>
                  <a:lnTo>
                    <a:pt x="1787" y="1119"/>
                  </a:lnTo>
                  <a:lnTo>
                    <a:pt x="1974" y="975"/>
                  </a:lnTo>
                  <a:lnTo>
                    <a:pt x="2160" y="839"/>
                  </a:lnTo>
                  <a:lnTo>
                    <a:pt x="2363" y="712"/>
                  </a:lnTo>
                  <a:lnTo>
                    <a:pt x="2566" y="593"/>
                  </a:lnTo>
                  <a:lnTo>
                    <a:pt x="2778" y="483"/>
                  </a:lnTo>
                  <a:lnTo>
                    <a:pt x="2998" y="390"/>
                  </a:lnTo>
                  <a:lnTo>
                    <a:pt x="3219" y="297"/>
                  </a:lnTo>
                  <a:lnTo>
                    <a:pt x="3447" y="221"/>
                  </a:lnTo>
                  <a:lnTo>
                    <a:pt x="3676" y="153"/>
                  </a:lnTo>
                  <a:lnTo>
                    <a:pt x="3913" y="102"/>
                  </a:lnTo>
                  <a:lnTo>
                    <a:pt x="4159" y="60"/>
                  </a:lnTo>
                  <a:lnTo>
                    <a:pt x="4404" y="26"/>
                  </a:lnTo>
                  <a:lnTo>
                    <a:pt x="4650" y="9"/>
                  </a:lnTo>
                  <a:lnTo>
                    <a:pt x="4904" y="1"/>
                  </a:lnTo>
                  <a:lnTo>
                    <a:pt x="4904" y="1"/>
                  </a:lnTo>
                  <a:lnTo>
                    <a:pt x="5158" y="9"/>
                  </a:lnTo>
                  <a:lnTo>
                    <a:pt x="5404" y="26"/>
                  </a:lnTo>
                  <a:lnTo>
                    <a:pt x="5649" y="60"/>
                  </a:lnTo>
                  <a:lnTo>
                    <a:pt x="5895" y="102"/>
                  </a:lnTo>
                  <a:lnTo>
                    <a:pt x="6132" y="153"/>
                  </a:lnTo>
                  <a:lnTo>
                    <a:pt x="6361" y="221"/>
                  </a:lnTo>
                  <a:lnTo>
                    <a:pt x="6589" y="297"/>
                  </a:lnTo>
                  <a:lnTo>
                    <a:pt x="6818" y="390"/>
                  </a:lnTo>
                  <a:lnTo>
                    <a:pt x="7030" y="483"/>
                  </a:lnTo>
                  <a:lnTo>
                    <a:pt x="7242" y="593"/>
                  </a:lnTo>
                  <a:lnTo>
                    <a:pt x="7453" y="712"/>
                  </a:lnTo>
                  <a:lnTo>
                    <a:pt x="7648" y="839"/>
                  </a:lnTo>
                  <a:lnTo>
                    <a:pt x="7843" y="975"/>
                  </a:lnTo>
                  <a:lnTo>
                    <a:pt x="8029" y="1119"/>
                  </a:lnTo>
                  <a:lnTo>
                    <a:pt x="8207" y="1279"/>
                  </a:lnTo>
                  <a:lnTo>
                    <a:pt x="8376" y="1440"/>
                  </a:lnTo>
                  <a:lnTo>
                    <a:pt x="8537" y="1610"/>
                  </a:lnTo>
                  <a:lnTo>
                    <a:pt x="8690" y="1788"/>
                  </a:lnTo>
                  <a:lnTo>
                    <a:pt x="8834" y="1974"/>
                  </a:lnTo>
                  <a:lnTo>
                    <a:pt x="8978" y="2169"/>
                  </a:lnTo>
                  <a:lnTo>
                    <a:pt x="9105" y="2364"/>
                  </a:lnTo>
                  <a:lnTo>
                    <a:pt x="9223" y="2567"/>
                  </a:lnTo>
                  <a:lnTo>
                    <a:pt x="9325" y="2779"/>
                  </a:lnTo>
                  <a:lnTo>
                    <a:pt x="9427" y="2999"/>
                  </a:lnTo>
                  <a:lnTo>
                    <a:pt x="9511" y="3219"/>
                  </a:lnTo>
                  <a:lnTo>
                    <a:pt x="9588" y="3448"/>
                  </a:lnTo>
                  <a:lnTo>
                    <a:pt x="9655" y="3685"/>
                  </a:lnTo>
                  <a:lnTo>
                    <a:pt x="9715" y="3922"/>
                  </a:lnTo>
                  <a:lnTo>
                    <a:pt x="9757" y="4159"/>
                  </a:lnTo>
                  <a:lnTo>
                    <a:pt x="9782" y="4405"/>
                  </a:lnTo>
                  <a:lnTo>
                    <a:pt x="9808" y="4659"/>
                  </a:lnTo>
                  <a:lnTo>
                    <a:pt x="9808" y="4904"/>
                  </a:lnTo>
                  <a:lnTo>
                    <a:pt x="9808" y="490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3114550" y="-338275"/>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2978825" y="-563975"/>
              <a:ext cx="26500" cy="72000"/>
            </a:xfrm>
            <a:custGeom>
              <a:rect b="b" l="l" r="r" t="t"/>
              <a:pathLst>
                <a:path extrusionOk="0" h="2880" w="1060">
                  <a:moveTo>
                    <a:pt x="475" y="0"/>
                  </a:move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2978825"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9" y="2719"/>
                  </a:lnTo>
                  <a:lnTo>
                    <a:pt x="966" y="2642"/>
                  </a:lnTo>
                  <a:lnTo>
                    <a:pt x="1017" y="2558"/>
                  </a:lnTo>
                  <a:lnTo>
                    <a:pt x="1034" y="2507"/>
                  </a:lnTo>
                  <a:lnTo>
                    <a:pt x="1043" y="2456"/>
                  </a:lnTo>
                  <a:lnTo>
                    <a:pt x="1051" y="2405"/>
                  </a:lnTo>
                  <a:lnTo>
                    <a:pt x="1060" y="2346"/>
                  </a:lnTo>
                  <a:lnTo>
                    <a:pt x="1060" y="525"/>
                  </a:lnTo>
                  <a:lnTo>
                    <a:pt x="1060" y="525"/>
                  </a:lnTo>
                  <a:lnTo>
                    <a:pt x="1051" y="474"/>
                  </a:lnTo>
                  <a:lnTo>
                    <a:pt x="1043" y="415"/>
                  </a:lnTo>
                  <a:lnTo>
                    <a:pt x="1034" y="364"/>
                  </a:lnTo>
                  <a:lnTo>
                    <a:pt x="1017" y="322"/>
                  </a:lnTo>
                  <a:lnTo>
                    <a:pt x="966" y="229"/>
                  </a:lnTo>
                  <a:lnTo>
                    <a:pt x="899" y="152"/>
                  </a:lnTo>
                  <a:lnTo>
                    <a:pt x="822" y="85"/>
                  </a:lnTo>
                  <a:lnTo>
                    <a:pt x="729" y="34"/>
                  </a:lnTo>
                  <a:lnTo>
                    <a:pt x="687" y="17"/>
                  </a:lnTo>
                  <a:lnTo>
                    <a:pt x="636" y="8"/>
                  </a:lnTo>
                  <a:lnTo>
                    <a:pt x="585" y="0"/>
                  </a:lnTo>
                  <a:lnTo>
                    <a:pt x="526" y="0"/>
                  </a:lnTo>
                  <a:lnTo>
                    <a:pt x="526" y="0"/>
                  </a:lnTo>
                  <a:lnTo>
                    <a:pt x="475" y="0"/>
                  </a:lnTo>
                  <a:lnTo>
                    <a:pt x="424" y="8"/>
                  </a:lnTo>
                  <a:lnTo>
                    <a:pt x="374" y="17"/>
                  </a:lnTo>
                  <a:lnTo>
                    <a:pt x="323" y="34"/>
                  </a:lnTo>
                  <a:lnTo>
                    <a:pt x="230" y="85"/>
                  </a:lnTo>
                  <a:lnTo>
                    <a:pt x="153" y="152"/>
                  </a:lnTo>
                  <a:lnTo>
                    <a:pt x="86"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6" y="2642"/>
                  </a:lnTo>
                  <a:lnTo>
                    <a:pt x="153" y="2719"/>
                  </a:lnTo>
                  <a:lnTo>
                    <a:pt x="230" y="2786"/>
                  </a:lnTo>
                  <a:lnTo>
                    <a:pt x="323" y="2837"/>
                  </a:lnTo>
                  <a:lnTo>
                    <a:pt x="374" y="2854"/>
                  </a:lnTo>
                  <a:lnTo>
                    <a:pt x="424" y="2863"/>
                  </a:lnTo>
                  <a:lnTo>
                    <a:pt x="475" y="2871"/>
                  </a:lnTo>
                  <a:lnTo>
                    <a:pt x="526" y="2880"/>
                  </a:lnTo>
                  <a:lnTo>
                    <a:pt x="526" y="288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2991975" y="-492000"/>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3145900" y="-351400"/>
              <a:ext cx="72000" cy="26475"/>
            </a:xfrm>
            <a:custGeom>
              <a:rect b="b" l="l" r="r" t="t"/>
              <a:pathLst>
                <a:path extrusionOk="0" h="1059" w="2880">
                  <a:moveTo>
                    <a:pt x="475" y="0"/>
                  </a:move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3145900" y="-351400"/>
              <a:ext cx="72000" cy="26475"/>
            </a:xfrm>
            <a:custGeom>
              <a:rect b="b" l="l" r="r" t="t"/>
              <a:pathLst>
                <a:path extrusionOk="0" fill="none" h="1059" w="2880">
                  <a:moveTo>
                    <a:pt x="2355" y="0"/>
                  </a:moveTo>
                  <a:lnTo>
                    <a:pt x="525" y="0"/>
                  </a:lnTo>
                  <a:lnTo>
                    <a:pt x="525" y="0"/>
                  </a:lnTo>
                  <a:lnTo>
                    <a:pt x="475" y="0"/>
                  </a:lnTo>
                  <a:lnTo>
                    <a:pt x="424" y="9"/>
                  </a:lnTo>
                  <a:lnTo>
                    <a:pt x="373" y="26"/>
                  </a:lnTo>
                  <a:lnTo>
                    <a:pt x="322" y="43"/>
                  </a:lnTo>
                  <a:lnTo>
                    <a:pt x="229" y="93"/>
                  </a:lnTo>
                  <a:lnTo>
                    <a:pt x="153" y="153"/>
                  </a:lnTo>
                  <a:lnTo>
                    <a:pt x="93" y="237"/>
                  </a:lnTo>
                  <a:lnTo>
                    <a:pt x="43" y="322"/>
                  </a:lnTo>
                  <a:lnTo>
                    <a:pt x="26" y="373"/>
                  </a:lnTo>
                  <a:lnTo>
                    <a:pt x="9" y="424"/>
                  </a:lnTo>
                  <a:lnTo>
                    <a:pt x="0" y="475"/>
                  </a:lnTo>
                  <a:lnTo>
                    <a:pt x="0" y="525"/>
                  </a:lnTo>
                  <a:lnTo>
                    <a:pt x="0" y="525"/>
                  </a:lnTo>
                  <a:lnTo>
                    <a:pt x="0" y="585"/>
                  </a:lnTo>
                  <a:lnTo>
                    <a:pt x="9" y="635"/>
                  </a:lnTo>
                  <a:lnTo>
                    <a:pt x="26" y="686"/>
                  </a:lnTo>
                  <a:lnTo>
                    <a:pt x="43" y="737"/>
                  </a:lnTo>
                  <a:lnTo>
                    <a:pt x="93" y="822"/>
                  </a:lnTo>
                  <a:lnTo>
                    <a:pt x="153" y="907"/>
                  </a:lnTo>
                  <a:lnTo>
                    <a:pt x="229" y="966"/>
                  </a:lnTo>
                  <a:lnTo>
                    <a:pt x="322" y="1017"/>
                  </a:lnTo>
                  <a:lnTo>
                    <a:pt x="373" y="1034"/>
                  </a:lnTo>
                  <a:lnTo>
                    <a:pt x="424" y="1050"/>
                  </a:lnTo>
                  <a:lnTo>
                    <a:pt x="475" y="1059"/>
                  </a:lnTo>
                  <a:lnTo>
                    <a:pt x="525" y="1059"/>
                  </a:lnTo>
                  <a:lnTo>
                    <a:pt x="2355" y="1059"/>
                  </a:lnTo>
                  <a:lnTo>
                    <a:pt x="2355" y="1059"/>
                  </a:lnTo>
                  <a:lnTo>
                    <a:pt x="2406" y="1059"/>
                  </a:lnTo>
                  <a:lnTo>
                    <a:pt x="2456" y="1050"/>
                  </a:lnTo>
                  <a:lnTo>
                    <a:pt x="2507" y="1034"/>
                  </a:lnTo>
                  <a:lnTo>
                    <a:pt x="2558" y="1017"/>
                  </a:lnTo>
                  <a:lnTo>
                    <a:pt x="2651" y="966"/>
                  </a:lnTo>
                  <a:lnTo>
                    <a:pt x="2727" y="907"/>
                  </a:lnTo>
                  <a:lnTo>
                    <a:pt x="2787" y="822"/>
                  </a:lnTo>
                  <a:lnTo>
                    <a:pt x="2838" y="737"/>
                  </a:lnTo>
                  <a:lnTo>
                    <a:pt x="2854" y="686"/>
                  </a:lnTo>
                  <a:lnTo>
                    <a:pt x="2871" y="635"/>
                  </a:lnTo>
                  <a:lnTo>
                    <a:pt x="2880" y="585"/>
                  </a:lnTo>
                  <a:lnTo>
                    <a:pt x="2880" y="525"/>
                  </a:lnTo>
                  <a:lnTo>
                    <a:pt x="2880" y="525"/>
                  </a:lnTo>
                  <a:lnTo>
                    <a:pt x="2880" y="475"/>
                  </a:lnTo>
                  <a:lnTo>
                    <a:pt x="2871" y="424"/>
                  </a:lnTo>
                  <a:lnTo>
                    <a:pt x="2854" y="373"/>
                  </a:lnTo>
                  <a:lnTo>
                    <a:pt x="2838" y="322"/>
                  </a:lnTo>
                  <a:lnTo>
                    <a:pt x="2787" y="237"/>
                  </a:lnTo>
                  <a:lnTo>
                    <a:pt x="2727" y="153"/>
                  </a:lnTo>
                  <a:lnTo>
                    <a:pt x="2651" y="93"/>
                  </a:lnTo>
                  <a:lnTo>
                    <a:pt x="2558" y="43"/>
                  </a:lnTo>
                  <a:lnTo>
                    <a:pt x="2507" y="26"/>
                  </a:lnTo>
                  <a:lnTo>
                    <a:pt x="2456" y="9"/>
                  </a:lnTo>
                  <a:lnTo>
                    <a:pt x="2406" y="0"/>
                  </a:lnTo>
                  <a:lnTo>
                    <a:pt x="2355" y="0"/>
                  </a:lnTo>
                  <a:lnTo>
                    <a:pt x="2355"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3204750" y="-35140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2978825" y="-184350"/>
              <a:ext cx="26500" cy="72025"/>
            </a:xfrm>
            <a:custGeom>
              <a:rect b="b" l="l" r="r" t="t"/>
              <a:pathLst>
                <a:path extrusionOk="0" h="2881" w="1060">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2978825" y="-184350"/>
              <a:ext cx="26500" cy="72025"/>
            </a:xfrm>
            <a:custGeom>
              <a:rect b="b" l="l" r="r" t="t"/>
              <a:pathLst>
                <a:path extrusionOk="0" fill="none" h="2881" w="1060">
                  <a:moveTo>
                    <a:pt x="526" y="1"/>
                  </a:move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2355"/>
                  </a:lnTo>
                  <a:lnTo>
                    <a:pt x="1" y="2355"/>
                  </a:lnTo>
                  <a:lnTo>
                    <a:pt x="1" y="2406"/>
                  </a:lnTo>
                  <a:lnTo>
                    <a:pt x="9" y="2465"/>
                  </a:lnTo>
                  <a:lnTo>
                    <a:pt x="18" y="2508"/>
                  </a:lnTo>
                  <a:lnTo>
                    <a:pt x="43" y="2558"/>
                  </a:lnTo>
                  <a:lnTo>
                    <a:pt x="86" y="2652"/>
                  </a:lnTo>
                  <a:lnTo>
                    <a:pt x="153" y="2728"/>
                  </a:lnTo>
                  <a:lnTo>
                    <a:pt x="230" y="2796"/>
                  </a:lnTo>
                  <a:lnTo>
                    <a:pt x="323" y="2846"/>
                  </a:lnTo>
                  <a:lnTo>
                    <a:pt x="374" y="2863"/>
                  </a:lnTo>
                  <a:lnTo>
                    <a:pt x="424" y="2872"/>
                  </a:lnTo>
                  <a:lnTo>
                    <a:pt x="475" y="2880"/>
                  </a:lnTo>
                  <a:lnTo>
                    <a:pt x="526" y="2880"/>
                  </a:lnTo>
                  <a:lnTo>
                    <a:pt x="526" y="2880"/>
                  </a:lnTo>
                  <a:lnTo>
                    <a:pt x="585" y="2880"/>
                  </a:lnTo>
                  <a:lnTo>
                    <a:pt x="636" y="2872"/>
                  </a:lnTo>
                  <a:lnTo>
                    <a:pt x="687" y="2863"/>
                  </a:lnTo>
                  <a:lnTo>
                    <a:pt x="729" y="2846"/>
                  </a:lnTo>
                  <a:lnTo>
                    <a:pt x="822" y="2796"/>
                  </a:lnTo>
                  <a:lnTo>
                    <a:pt x="899" y="2728"/>
                  </a:lnTo>
                  <a:lnTo>
                    <a:pt x="966" y="2652"/>
                  </a:lnTo>
                  <a:lnTo>
                    <a:pt x="1017" y="2558"/>
                  </a:lnTo>
                  <a:lnTo>
                    <a:pt x="1034" y="2508"/>
                  </a:lnTo>
                  <a:lnTo>
                    <a:pt x="1043" y="2465"/>
                  </a:lnTo>
                  <a:lnTo>
                    <a:pt x="1051" y="2406"/>
                  </a:lnTo>
                  <a:lnTo>
                    <a:pt x="1060" y="2355"/>
                  </a:lnTo>
                  <a:lnTo>
                    <a:pt x="1060" y="534"/>
                  </a:lnTo>
                  <a:lnTo>
                    <a:pt x="1060" y="534"/>
                  </a:lnTo>
                  <a:lnTo>
                    <a:pt x="1051" y="475"/>
                  </a:lnTo>
                  <a:lnTo>
                    <a:pt x="1043" y="424"/>
                  </a:lnTo>
                  <a:lnTo>
                    <a:pt x="1034" y="373"/>
                  </a:lnTo>
                  <a:lnTo>
                    <a:pt x="1017" y="322"/>
                  </a:lnTo>
                  <a:lnTo>
                    <a:pt x="966" y="238"/>
                  </a:lnTo>
                  <a:lnTo>
                    <a:pt x="899" y="153"/>
                  </a:lnTo>
                  <a:lnTo>
                    <a:pt x="822" y="94"/>
                  </a:lnTo>
                  <a:lnTo>
                    <a:pt x="729" y="43"/>
                  </a:lnTo>
                  <a:lnTo>
                    <a:pt x="687" y="26"/>
                  </a:lnTo>
                  <a:lnTo>
                    <a:pt x="636" y="9"/>
                  </a:lnTo>
                  <a:lnTo>
                    <a:pt x="585" y="1"/>
                  </a:lnTo>
                  <a:lnTo>
                    <a:pt x="526" y="1"/>
                  </a:lnTo>
                  <a:lnTo>
                    <a:pt x="526"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a:off x="2991975" y="-184350"/>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2766050" y="-351400"/>
              <a:ext cx="72000" cy="26475"/>
            </a:xfrm>
            <a:custGeom>
              <a:rect b="b" l="l" r="r" t="t"/>
              <a:pathLst>
                <a:path extrusionOk="0" h="1059" w="2880">
                  <a:moveTo>
                    <a:pt x="474" y="0"/>
                  </a:move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2766050" y="-351400"/>
              <a:ext cx="72000" cy="26475"/>
            </a:xfrm>
            <a:custGeom>
              <a:rect b="b" l="l" r="r" t="t"/>
              <a:pathLst>
                <a:path extrusionOk="0" fill="none" h="1059" w="2880">
                  <a:moveTo>
                    <a:pt x="2880" y="525"/>
                  </a:moveTo>
                  <a:lnTo>
                    <a:pt x="2880" y="525"/>
                  </a:lnTo>
                  <a:lnTo>
                    <a:pt x="2880" y="475"/>
                  </a:lnTo>
                  <a:lnTo>
                    <a:pt x="2871" y="424"/>
                  </a:lnTo>
                  <a:lnTo>
                    <a:pt x="2863" y="373"/>
                  </a:lnTo>
                  <a:lnTo>
                    <a:pt x="2846" y="322"/>
                  </a:lnTo>
                  <a:lnTo>
                    <a:pt x="2795" y="237"/>
                  </a:lnTo>
                  <a:lnTo>
                    <a:pt x="2727" y="153"/>
                  </a:lnTo>
                  <a:lnTo>
                    <a:pt x="2651" y="93"/>
                  </a:lnTo>
                  <a:lnTo>
                    <a:pt x="2558" y="43"/>
                  </a:lnTo>
                  <a:lnTo>
                    <a:pt x="2516" y="26"/>
                  </a:lnTo>
                  <a:lnTo>
                    <a:pt x="2465" y="9"/>
                  </a:lnTo>
                  <a:lnTo>
                    <a:pt x="2406" y="0"/>
                  </a:lnTo>
                  <a:lnTo>
                    <a:pt x="2355" y="0"/>
                  </a:lnTo>
                  <a:lnTo>
                    <a:pt x="534" y="0"/>
                  </a:lnTo>
                  <a:lnTo>
                    <a:pt x="534" y="0"/>
                  </a:lnTo>
                  <a:lnTo>
                    <a:pt x="474" y="0"/>
                  </a:lnTo>
                  <a:lnTo>
                    <a:pt x="424" y="9"/>
                  </a:lnTo>
                  <a:lnTo>
                    <a:pt x="373" y="26"/>
                  </a:lnTo>
                  <a:lnTo>
                    <a:pt x="322" y="43"/>
                  </a:lnTo>
                  <a:lnTo>
                    <a:pt x="237" y="93"/>
                  </a:lnTo>
                  <a:lnTo>
                    <a:pt x="161" y="153"/>
                  </a:lnTo>
                  <a:lnTo>
                    <a:pt x="93" y="237"/>
                  </a:lnTo>
                  <a:lnTo>
                    <a:pt x="43" y="322"/>
                  </a:lnTo>
                  <a:lnTo>
                    <a:pt x="26" y="373"/>
                  </a:lnTo>
                  <a:lnTo>
                    <a:pt x="9" y="424"/>
                  </a:lnTo>
                  <a:lnTo>
                    <a:pt x="9" y="475"/>
                  </a:lnTo>
                  <a:lnTo>
                    <a:pt x="0" y="525"/>
                  </a:lnTo>
                  <a:lnTo>
                    <a:pt x="0" y="525"/>
                  </a:lnTo>
                  <a:lnTo>
                    <a:pt x="9" y="585"/>
                  </a:lnTo>
                  <a:lnTo>
                    <a:pt x="9" y="635"/>
                  </a:lnTo>
                  <a:lnTo>
                    <a:pt x="26" y="686"/>
                  </a:lnTo>
                  <a:lnTo>
                    <a:pt x="43" y="737"/>
                  </a:lnTo>
                  <a:lnTo>
                    <a:pt x="93" y="822"/>
                  </a:lnTo>
                  <a:lnTo>
                    <a:pt x="161" y="907"/>
                  </a:lnTo>
                  <a:lnTo>
                    <a:pt x="237" y="966"/>
                  </a:lnTo>
                  <a:lnTo>
                    <a:pt x="322" y="1017"/>
                  </a:lnTo>
                  <a:lnTo>
                    <a:pt x="373" y="1034"/>
                  </a:lnTo>
                  <a:lnTo>
                    <a:pt x="424" y="1050"/>
                  </a:lnTo>
                  <a:lnTo>
                    <a:pt x="474" y="1059"/>
                  </a:lnTo>
                  <a:lnTo>
                    <a:pt x="534" y="1059"/>
                  </a:lnTo>
                  <a:lnTo>
                    <a:pt x="2355" y="1059"/>
                  </a:lnTo>
                  <a:lnTo>
                    <a:pt x="2355" y="1059"/>
                  </a:lnTo>
                  <a:lnTo>
                    <a:pt x="2406" y="1059"/>
                  </a:lnTo>
                  <a:lnTo>
                    <a:pt x="2465" y="1050"/>
                  </a:lnTo>
                  <a:lnTo>
                    <a:pt x="2516" y="1034"/>
                  </a:lnTo>
                  <a:lnTo>
                    <a:pt x="2558" y="1017"/>
                  </a:lnTo>
                  <a:lnTo>
                    <a:pt x="2651" y="966"/>
                  </a:lnTo>
                  <a:lnTo>
                    <a:pt x="2727" y="907"/>
                  </a:lnTo>
                  <a:lnTo>
                    <a:pt x="2795" y="822"/>
                  </a:lnTo>
                  <a:lnTo>
                    <a:pt x="2846" y="737"/>
                  </a:lnTo>
                  <a:lnTo>
                    <a:pt x="2863" y="686"/>
                  </a:lnTo>
                  <a:lnTo>
                    <a:pt x="2871" y="635"/>
                  </a:lnTo>
                  <a:lnTo>
                    <a:pt x="2880" y="585"/>
                  </a:lnTo>
                  <a:lnTo>
                    <a:pt x="2880" y="525"/>
                  </a:lnTo>
                  <a:lnTo>
                    <a:pt x="2880" y="525"/>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2838025" y="-338275"/>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3096975" y="-501725"/>
              <a:ext cx="58675" cy="58675"/>
            </a:xfrm>
            <a:custGeom>
              <a:rect b="b" l="l" r="r" t="t"/>
              <a:pathLst>
                <a:path extrusionOk="0" h="2347" w="2347">
                  <a:moveTo>
                    <a:pt x="1813" y="0"/>
                  </a:moveTo>
                  <a:lnTo>
                    <a:pt x="1712" y="8"/>
                  </a:lnTo>
                  <a:lnTo>
                    <a:pt x="1618" y="34"/>
                  </a:lnTo>
                  <a:lnTo>
                    <a:pt x="1568" y="59"/>
                  </a:lnTo>
                  <a:lnTo>
                    <a:pt x="1525" y="85"/>
                  </a:lnTo>
                  <a:lnTo>
                    <a:pt x="1483" y="119"/>
                  </a:lnTo>
                  <a:lnTo>
                    <a:pt x="1441" y="152"/>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96" y="2227"/>
                  </a:lnTo>
                  <a:lnTo>
                    <a:pt x="238" y="2261"/>
                  </a:lnTo>
                  <a:lnTo>
                    <a:pt x="280" y="2287"/>
                  </a:lnTo>
                  <a:lnTo>
                    <a:pt x="331" y="2304"/>
                  </a:lnTo>
                  <a:lnTo>
                    <a:pt x="424" y="2338"/>
                  </a:lnTo>
                  <a:lnTo>
                    <a:pt x="526" y="2346"/>
                  </a:lnTo>
                  <a:lnTo>
                    <a:pt x="628" y="2338"/>
                  </a:lnTo>
                  <a:lnTo>
                    <a:pt x="729" y="2304"/>
                  </a:lnTo>
                  <a:lnTo>
                    <a:pt x="772" y="2287"/>
                  </a:lnTo>
                  <a:lnTo>
                    <a:pt x="822" y="2261"/>
                  </a:lnTo>
                  <a:lnTo>
                    <a:pt x="865" y="2227"/>
                  </a:lnTo>
                  <a:lnTo>
                    <a:pt x="899" y="2194"/>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52" y="119"/>
                  </a:lnTo>
                  <a:lnTo>
                    <a:pt x="2110" y="85"/>
                  </a:lnTo>
                  <a:lnTo>
                    <a:pt x="2059" y="59"/>
                  </a:lnTo>
                  <a:lnTo>
                    <a:pt x="2017" y="34"/>
                  </a:lnTo>
                  <a:lnTo>
                    <a:pt x="1915" y="8"/>
                  </a:lnTo>
                  <a:lnTo>
                    <a:pt x="18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3096975" y="-501725"/>
              <a:ext cx="58675" cy="58675"/>
            </a:xfrm>
            <a:custGeom>
              <a:rect b="b" l="l" r="r" t="t"/>
              <a:pathLst>
                <a:path extrusionOk="0" fill="none" h="2347" w="2347">
                  <a:moveTo>
                    <a:pt x="526" y="2346"/>
                  </a:moveTo>
                  <a:lnTo>
                    <a:pt x="526" y="2346"/>
                  </a:lnTo>
                  <a:lnTo>
                    <a:pt x="628" y="2338"/>
                  </a:lnTo>
                  <a:lnTo>
                    <a:pt x="729" y="2304"/>
                  </a:lnTo>
                  <a:lnTo>
                    <a:pt x="772" y="2287"/>
                  </a:lnTo>
                  <a:lnTo>
                    <a:pt x="822" y="2261"/>
                  </a:lnTo>
                  <a:lnTo>
                    <a:pt x="865" y="2227"/>
                  </a:lnTo>
                  <a:lnTo>
                    <a:pt x="899" y="2194"/>
                  </a:lnTo>
                  <a:lnTo>
                    <a:pt x="2194" y="898"/>
                  </a:lnTo>
                  <a:lnTo>
                    <a:pt x="2194" y="898"/>
                  </a:lnTo>
                  <a:lnTo>
                    <a:pt x="2228" y="864"/>
                  </a:lnTo>
                  <a:lnTo>
                    <a:pt x="2262" y="822"/>
                  </a:lnTo>
                  <a:lnTo>
                    <a:pt x="2288" y="771"/>
                  </a:lnTo>
                  <a:lnTo>
                    <a:pt x="2305" y="728"/>
                  </a:lnTo>
                  <a:lnTo>
                    <a:pt x="2338" y="627"/>
                  </a:lnTo>
                  <a:lnTo>
                    <a:pt x="2347" y="525"/>
                  </a:lnTo>
                  <a:lnTo>
                    <a:pt x="2338" y="423"/>
                  </a:lnTo>
                  <a:lnTo>
                    <a:pt x="2305" y="330"/>
                  </a:lnTo>
                  <a:lnTo>
                    <a:pt x="2288" y="279"/>
                  </a:lnTo>
                  <a:lnTo>
                    <a:pt x="2262" y="237"/>
                  </a:lnTo>
                  <a:lnTo>
                    <a:pt x="2228" y="195"/>
                  </a:lnTo>
                  <a:lnTo>
                    <a:pt x="2194" y="152"/>
                  </a:lnTo>
                  <a:lnTo>
                    <a:pt x="2194" y="152"/>
                  </a:lnTo>
                  <a:lnTo>
                    <a:pt x="2152" y="119"/>
                  </a:lnTo>
                  <a:lnTo>
                    <a:pt x="2110" y="85"/>
                  </a:lnTo>
                  <a:lnTo>
                    <a:pt x="2059" y="59"/>
                  </a:lnTo>
                  <a:lnTo>
                    <a:pt x="2017" y="34"/>
                  </a:lnTo>
                  <a:lnTo>
                    <a:pt x="1915" y="8"/>
                  </a:lnTo>
                  <a:lnTo>
                    <a:pt x="1813" y="0"/>
                  </a:lnTo>
                  <a:lnTo>
                    <a:pt x="1712" y="8"/>
                  </a:lnTo>
                  <a:lnTo>
                    <a:pt x="1618" y="34"/>
                  </a:lnTo>
                  <a:lnTo>
                    <a:pt x="1568" y="59"/>
                  </a:lnTo>
                  <a:lnTo>
                    <a:pt x="1525" y="85"/>
                  </a:lnTo>
                  <a:lnTo>
                    <a:pt x="1483" y="119"/>
                  </a:lnTo>
                  <a:lnTo>
                    <a:pt x="1441" y="152"/>
                  </a:lnTo>
                  <a:lnTo>
                    <a:pt x="153" y="1440"/>
                  </a:lnTo>
                  <a:lnTo>
                    <a:pt x="153" y="1440"/>
                  </a:lnTo>
                  <a:lnTo>
                    <a:pt x="119" y="1482"/>
                  </a:lnTo>
                  <a:lnTo>
                    <a:pt x="86" y="1524"/>
                  </a:lnTo>
                  <a:lnTo>
                    <a:pt x="60" y="1567"/>
                  </a:lnTo>
                  <a:lnTo>
                    <a:pt x="35" y="1618"/>
                  </a:lnTo>
                  <a:lnTo>
                    <a:pt x="9" y="1711"/>
                  </a:lnTo>
                  <a:lnTo>
                    <a:pt x="1" y="1812"/>
                  </a:lnTo>
                  <a:lnTo>
                    <a:pt x="9" y="1914"/>
                  </a:lnTo>
                  <a:lnTo>
                    <a:pt x="35" y="2016"/>
                  </a:lnTo>
                  <a:lnTo>
                    <a:pt x="60" y="2058"/>
                  </a:lnTo>
                  <a:lnTo>
                    <a:pt x="86" y="2109"/>
                  </a:lnTo>
                  <a:lnTo>
                    <a:pt x="119" y="2151"/>
                  </a:lnTo>
                  <a:lnTo>
                    <a:pt x="153" y="2194"/>
                  </a:lnTo>
                  <a:lnTo>
                    <a:pt x="153" y="2194"/>
                  </a:lnTo>
                  <a:lnTo>
                    <a:pt x="196" y="2227"/>
                  </a:lnTo>
                  <a:lnTo>
                    <a:pt x="238" y="2261"/>
                  </a:lnTo>
                  <a:lnTo>
                    <a:pt x="280" y="2287"/>
                  </a:lnTo>
                  <a:lnTo>
                    <a:pt x="331" y="2304"/>
                  </a:lnTo>
                  <a:lnTo>
                    <a:pt x="424" y="2338"/>
                  </a:lnTo>
                  <a:lnTo>
                    <a:pt x="526" y="2346"/>
                  </a:lnTo>
                  <a:lnTo>
                    <a:pt x="526" y="2346"/>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3110100" y="-443075"/>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3096975" y="-233250"/>
              <a:ext cx="58675" cy="58675"/>
            </a:xfrm>
            <a:custGeom>
              <a:rect b="b" l="l" r="r" t="t"/>
              <a:pathLst>
                <a:path extrusionOk="0" h="2347" w="2347">
                  <a:moveTo>
                    <a:pt x="526" y="0"/>
                  </a:moveTo>
                  <a:lnTo>
                    <a:pt x="424" y="9"/>
                  </a:lnTo>
                  <a:lnTo>
                    <a:pt x="331" y="43"/>
                  </a:lnTo>
                  <a:lnTo>
                    <a:pt x="280" y="59"/>
                  </a:lnTo>
                  <a:lnTo>
                    <a:pt x="238" y="85"/>
                  </a:lnTo>
                  <a:lnTo>
                    <a:pt x="196" y="119"/>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83" y="2228"/>
                  </a:lnTo>
                  <a:lnTo>
                    <a:pt x="1525" y="2262"/>
                  </a:lnTo>
                  <a:lnTo>
                    <a:pt x="1568" y="2287"/>
                  </a:lnTo>
                  <a:lnTo>
                    <a:pt x="1618" y="2312"/>
                  </a:lnTo>
                  <a:lnTo>
                    <a:pt x="1712" y="2338"/>
                  </a:lnTo>
                  <a:lnTo>
                    <a:pt x="1813" y="2346"/>
                  </a:lnTo>
                  <a:lnTo>
                    <a:pt x="1915" y="2338"/>
                  </a:lnTo>
                  <a:lnTo>
                    <a:pt x="2017" y="2312"/>
                  </a:lnTo>
                  <a:lnTo>
                    <a:pt x="2059" y="2287"/>
                  </a:lnTo>
                  <a:lnTo>
                    <a:pt x="2110" y="2262"/>
                  </a:lnTo>
                  <a:lnTo>
                    <a:pt x="2152" y="2228"/>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lnTo>
                    <a:pt x="865" y="119"/>
                  </a:lnTo>
                  <a:lnTo>
                    <a:pt x="822" y="85"/>
                  </a:lnTo>
                  <a:lnTo>
                    <a:pt x="772" y="59"/>
                  </a:lnTo>
                  <a:lnTo>
                    <a:pt x="729" y="43"/>
                  </a:lnTo>
                  <a:lnTo>
                    <a:pt x="628" y="9"/>
                  </a:lnTo>
                  <a:lnTo>
                    <a:pt x="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3096975" y="-233250"/>
              <a:ext cx="58675" cy="58675"/>
            </a:xfrm>
            <a:custGeom>
              <a:rect b="b" l="l" r="r" t="t"/>
              <a:pathLst>
                <a:path extrusionOk="0" fill="none" h="2347" w="2347">
                  <a:moveTo>
                    <a:pt x="899" y="153"/>
                  </a:moveTo>
                  <a:lnTo>
                    <a:pt x="899" y="153"/>
                  </a:lnTo>
                  <a:lnTo>
                    <a:pt x="865" y="119"/>
                  </a:lnTo>
                  <a:lnTo>
                    <a:pt x="822" y="85"/>
                  </a:lnTo>
                  <a:lnTo>
                    <a:pt x="772" y="59"/>
                  </a:lnTo>
                  <a:lnTo>
                    <a:pt x="729" y="43"/>
                  </a:lnTo>
                  <a:lnTo>
                    <a:pt x="628" y="9"/>
                  </a:lnTo>
                  <a:lnTo>
                    <a:pt x="526" y="0"/>
                  </a:lnTo>
                  <a:lnTo>
                    <a:pt x="424" y="9"/>
                  </a:lnTo>
                  <a:lnTo>
                    <a:pt x="331" y="43"/>
                  </a:lnTo>
                  <a:lnTo>
                    <a:pt x="280" y="59"/>
                  </a:lnTo>
                  <a:lnTo>
                    <a:pt x="238" y="85"/>
                  </a:lnTo>
                  <a:lnTo>
                    <a:pt x="196" y="119"/>
                  </a:lnTo>
                  <a:lnTo>
                    <a:pt x="153" y="153"/>
                  </a:lnTo>
                  <a:lnTo>
                    <a:pt x="153" y="153"/>
                  </a:lnTo>
                  <a:lnTo>
                    <a:pt x="119" y="195"/>
                  </a:lnTo>
                  <a:lnTo>
                    <a:pt x="86" y="237"/>
                  </a:lnTo>
                  <a:lnTo>
                    <a:pt x="60" y="280"/>
                  </a:lnTo>
                  <a:lnTo>
                    <a:pt x="35" y="331"/>
                  </a:lnTo>
                  <a:lnTo>
                    <a:pt x="9" y="432"/>
                  </a:lnTo>
                  <a:lnTo>
                    <a:pt x="1" y="534"/>
                  </a:lnTo>
                  <a:lnTo>
                    <a:pt x="9" y="627"/>
                  </a:lnTo>
                  <a:lnTo>
                    <a:pt x="35" y="729"/>
                  </a:lnTo>
                  <a:lnTo>
                    <a:pt x="60" y="779"/>
                  </a:lnTo>
                  <a:lnTo>
                    <a:pt x="86" y="822"/>
                  </a:lnTo>
                  <a:lnTo>
                    <a:pt x="119" y="864"/>
                  </a:lnTo>
                  <a:lnTo>
                    <a:pt x="153" y="906"/>
                  </a:lnTo>
                  <a:lnTo>
                    <a:pt x="1441" y="2194"/>
                  </a:lnTo>
                  <a:lnTo>
                    <a:pt x="1441" y="2194"/>
                  </a:lnTo>
                  <a:lnTo>
                    <a:pt x="1483" y="2228"/>
                  </a:lnTo>
                  <a:lnTo>
                    <a:pt x="1525" y="2262"/>
                  </a:lnTo>
                  <a:lnTo>
                    <a:pt x="1568" y="2287"/>
                  </a:lnTo>
                  <a:lnTo>
                    <a:pt x="1618" y="2312"/>
                  </a:lnTo>
                  <a:lnTo>
                    <a:pt x="1712" y="2338"/>
                  </a:lnTo>
                  <a:lnTo>
                    <a:pt x="1813" y="2346"/>
                  </a:lnTo>
                  <a:lnTo>
                    <a:pt x="1813" y="2346"/>
                  </a:lnTo>
                  <a:lnTo>
                    <a:pt x="1915" y="2338"/>
                  </a:lnTo>
                  <a:lnTo>
                    <a:pt x="2017" y="2312"/>
                  </a:lnTo>
                  <a:lnTo>
                    <a:pt x="2059" y="2287"/>
                  </a:lnTo>
                  <a:lnTo>
                    <a:pt x="2110" y="2262"/>
                  </a:lnTo>
                  <a:lnTo>
                    <a:pt x="2152" y="2228"/>
                  </a:lnTo>
                  <a:lnTo>
                    <a:pt x="2194" y="2194"/>
                  </a:lnTo>
                  <a:lnTo>
                    <a:pt x="2194" y="2194"/>
                  </a:lnTo>
                  <a:lnTo>
                    <a:pt x="2228" y="2151"/>
                  </a:lnTo>
                  <a:lnTo>
                    <a:pt x="2262" y="2109"/>
                  </a:lnTo>
                  <a:lnTo>
                    <a:pt x="2288" y="2067"/>
                  </a:lnTo>
                  <a:lnTo>
                    <a:pt x="2305" y="2016"/>
                  </a:lnTo>
                  <a:lnTo>
                    <a:pt x="2338" y="1923"/>
                  </a:lnTo>
                  <a:lnTo>
                    <a:pt x="2347" y="1821"/>
                  </a:lnTo>
                  <a:lnTo>
                    <a:pt x="2338" y="1719"/>
                  </a:lnTo>
                  <a:lnTo>
                    <a:pt x="2305" y="1618"/>
                  </a:lnTo>
                  <a:lnTo>
                    <a:pt x="2288" y="1576"/>
                  </a:lnTo>
                  <a:lnTo>
                    <a:pt x="2262" y="1525"/>
                  </a:lnTo>
                  <a:lnTo>
                    <a:pt x="2228" y="1482"/>
                  </a:lnTo>
                  <a:lnTo>
                    <a:pt x="2194" y="1448"/>
                  </a:lnTo>
                  <a:lnTo>
                    <a:pt x="899" y="15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3119425" y="-229450"/>
              <a:ext cx="25" cy="25"/>
            </a:xfrm>
            <a:custGeom>
              <a:rect b="b" l="l" r="r" t="t"/>
              <a:pathLst>
                <a:path extrusionOk="0" fill="none" h="1" w="1">
                  <a:moveTo>
                    <a:pt x="1" y="1"/>
                  </a:moveTo>
                  <a:lnTo>
                    <a:pt x="1"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a:off x="2828300" y="-233250"/>
              <a:ext cx="58875" cy="58675"/>
            </a:xfrm>
            <a:custGeom>
              <a:rect b="b" l="l" r="r" t="t"/>
              <a:pathLst>
                <a:path extrusionOk="0" h="2347" w="2355">
                  <a:moveTo>
                    <a:pt x="1821" y="0"/>
                  </a:moveTo>
                  <a:lnTo>
                    <a:pt x="1719" y="9"/>
                  </a:lnTo>
                  <a:lnTo>
                    <a:pt x="1626" y="43"/>
                  </a:lnTo>
                  <a:lnTo>
                    <a:pt x="1576" y="59"/>
                  </a:lnTo>
                  <a:lnTo>
                    <a:pt x="1533" y="85"/>
                  </a:lnTo>
                  <a:lnTo>
                    <a:pt x="1491" y="119"/>
                  </a:lnTo>
                  <a:lnTo>
                    <a:pt x="1448" y="153"/>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95" y="2228"/>
                  </a:lnTo>
                  <a:lnTo>
                    <a:pt x="246" y="2262"/>
                  </a:lnTo>
                  <a:lnTo>
                    <a:pt x="288" y="2287"/>
                  </a:lnTo>
                  <a:lnTo>
                    <a:pt x="331" y="2312"/>
                  </a:lnTo>
                  <a:lnTo>
                    <a:pt x="432" y="2338"/>
                  </a:lnTo>
                  <a:lnTo>
                    <a:pt x="534" y="2346"/>
                  </a:lnTo>
                  <a:lnTo>
                    <a:pt x="635" y="2338"/>
                  </a:lnTo>
                  <a:lnTo>
                    <a:pt x="729" y="2312"/>
                  </a:lnTo>
                  <a:lnTo>
                    <a:pt x="779" y="2287"/>
                  </a:lnTo>
                  <a:lnTo>
                    <a:pt x="822" y="2262"/>
                  </a:lnTo>
                  <a:lnTo>
                    <a:pt x="864" y="2228"/>
                  </a:lnTo>
                  <a:lnTo>
                    <a:pt x="906" y="2194"/>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60" y="119"/>
                  </a:lnTo>
                  <a:lnTo>
                    <a:pt x="2118" y="85"/>
                  </a:lnTo>
                  <a:lnTo>
                    <a:pt x="2067" y="59"/>
                  </a:lnTo>
                  <a:lnTo>
                    <a:pt x="2024" y="43"/>
                  </a:lnTo>
                  <a:lnTo>
                    <a:pt x="1923" y="9"/>
                  </a:lnTo>
                  <a:lnTo>
                    <a:pt x="1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2828300" y="-233250"/>
              <a:ext cx="58875" cy="58675"/>
            </a:xfrm>
            <a:custGeom>
              <a:rect b="b" l="l" r="r" t="t"/>
              <a:pathLst>
                <a:path extrusionOk="0" fill="none" h="2347" w="2355">
                  <a:moveTo>
                    <a:pt x="1448" y="153"/>
                  </a:moveTo>
                  <a:lnTo>
                    <a:pt x="161" y="1448"/>
                  </a:lnTo>
                  <a:lnTo>
                    <a:pt x="161" y="1448"/>
                  </a:lnTo>
                  <a:lnTo>
                    <a:pt x="119" y="1482"/>
                  </a:lnTo>
                  <a:lnTo>
                    <a:pt x="93" y="1525"/>
                  </a:lnTo>
                  <a:lnTo>
                    <a:pt x="68" y="1576"/>
                  </a:lnTo>
                  <a:lnTo>
                    <a:pt x="43" y="1618"/>
                  </a:lnTo>
                  <a:lnTo>
                    <a:pt x="17" y="1719"/>
                  </a:lnTo>
                  <a:lnTo>
                    <a:pt x="0" y="1821"/>
                  </a:lnTo>
                  <a:lnTo>
                    <a:pt x="17" y="1923"/>
                  </a:lnTo>
                  <a:lnTo>
                    <a:pt x="43" y="2016"/>
                  </a:lnTo>
                  <a:lnTo>
                    <a:pt x="68" y="2067"/>
                  </a:lnTo>
                  <a:lnTo>
                    <a:pt x="93" y="2109"/>
                  </a:lnTo>
                  <a:lnTo>
                    <a:pt x="119" y="2151"/>
                  </a:lnTo>
                  <a:lnTo>
                    <a:pt x="161" y="2194"/>
                  </a:lnTo>
                  <a:lnTo>
                    <a:pt x="161" y="2194"/>
                  </a:lnTo>
                  <a:lnTo>
                    <a:pt x="195" y="2228"/>
                  </a:lnTo>
                  <a:lnTo>
                    <a:pt x="246" y="2262"/>
                  </a:lnTo>
                  <a:lnTo>
                    <a:pt x="288" y="2287"/>
                  </a:lnTo>
                  <a:lnTo>
                    <a:pt x="331" y="2312"/>
                  </a:lnTo>
                  <a:lnTo>
                    <a:pt x="432" y="2338"/>
                  </a:lnTo>
                  <a:lnTo>
                    <a:pt x="534" y="2346"/>
                  </a:lnTo>
                  <a:lnTo>
                    <a:pt x="534" y="2346"/>
                  </a:lnTo>
                  <a:lnTo>
                    <a:pt x="635" y="2338"/>
                  </a:lnTo>
                  <a:lnTo>
                    <a:pt x="729" y="2312"/>
                  </a:lnTo>
                  <a:lnTo>
                    <a:pt x="779" y="2287"/>
                  </a:lnTo>
                  <a:lnTo>
                    <a:pt x="822" y="2262"/>
                  </a:lnTo>
                  <a:lnTo>
                    <a:pt x="864" y="2228"/>
                  </a:lnTo>
                  <a:lnTo>
                    <a:pt x="906" y="2194"/>
                  </a:lnTo>
                  <a:lnTo>
                    <a:pt x="2194" y="906"/>
                  </a:lnTo>
                  <a:lnTo>
                    <a:pt x="2194" y="906"/>
                  </a:lnTo>
                  <a:lnTo>
                    <a:pt x="2236" y="864"/>
                  </a:lnTo>
                  <a:lnTo>
                    <a:pt x="2262" y="822"/>
                  </a:lnTo>
                  <a:lnTo>
                    <a:pt x="2287" y="779"/>
                  </a:lnTo>
                  <a:lnTo>
                    <a:pt x="2312" y="729"/>
                  </a:lnTo>
                  <a:lnTo>
                    <a:pt x="2338" y="627"/>
                  </a:lnTo>
                  <a:lnTo>
                    <a:pt x="2355" y="534"/>
                  </a:lnTo>
                  <a:lnTo>
                    <a:pt x="2338" y="432"/>
                  </a:lnTo>
                  <a:lnTo>
                    <a:pt x="2312" y="331"/>
                  </a:lnTo>
                  <a:lnTo>
                    <a:pt x="2287" y="280"/>
                  </a:lnTo>
                  <a:lnTo>
                    <a:pt x="2262" y="237"/>
                  </a:lnTo>
                  <a:lnTo>
                    <a:pt x="2236" y="195"/>
                  </a:lnTo>
                  <a:lnTo>
                    <a:pt x="2194" y="153"/>
                  </a:lnTo>
                  <a:lnTo>
                    <a:pt x="2194" y="153"/>
                  </a:lnTo>
                  <a:lnTo>
                    <a:pt x="2160" y="119"/>
                  </a:lnTo>
                  <a:lnTo>
                    <a:pt x="2118" y="85"/>
                  </a:lnTo>
                  <a:lnTo>
                    <a:pt x="2067" y="59"/>
                  </a:lnTo>
                  <a:lnTo>
                    <a:pt x="2024" y="43"/>
                  </a:lnTo>
                  <a:lnTo>
                    <a:pt x="1923" y="9"/>
                  </a:lnTo>
                  <a:lnTo>
                    <a:pt x="1821" y="0"/>
                  </a:lnTo>
                  <a:lnTo>
                    <a:pt x="1719" y="9"/>
                  </a:lnTo>
                  <a:lnTo>
                    <a:pt x="1626" y="43"/>
                  </a:lnTo>
                  <a:lnTo>
                    <a:pt x="1576" y="59"/>
                  </a:lnTo>
                  <a:lnTo>
                    <a:pt x="1533" y="85"/>
                  </a:lnTo>
                  <a:lnTo>
                    <a:pt x="1491" y="119"/>
                  </a:lnTo>
                  <a:lnTo>
                    <a:pt x="1448" y="153"/>
                  </a:lnTo>
                  <a:lnTo>
                    <a:pt x="1448" y="15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2864500" y="-229450"/>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a:off x="2828300" y="-501725"/>
              <a:ext cx="58875" cy="58675"/>
            </a:xfrm>
            <a:custGeom>
              <a:rect b="b" l="l" r="r" t="t"/>
              <a:pathLst>
                <a:path extrusionOk="0" h="2347" w="2355">
                  <a:moveTo>
                    <a:pt x="534" y="0"/>
                  </a:moveTo>
                  <a:lnTo>
                    <a:pt x="432" y="8"/>
                  </a:lnTo>
                  <a:lnTo>
                    <a:pt x="331" y="34"/>
                  </a:lnTo>
                  <a:lnTo>
                    <a:pt x="288" y="59"/>
                  </a:lnTo>
                  <a:lnTo>
                    <a:pt x="246" y="85"/>
                  </a:lnTo>
                  <a:lnTo>
                    <a:pt x="195" y="119"/>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lnTo>
                    <a:pt x="1491" y="2227"/>
                  </a:lnTo>
                  <a:lnTo>
                    <a:pt x="1533" y="2261"/>
                  </a:lnTo>
                  <a:lnTo>
                    <a:pt x="1576" y="2287"/>
                  </a:lnTo>
                  <a:lnTo>
                    <a:pt x="1626" y="2304"/>
                  </a:lnTo>
                  <a:lnTo>
                    <a:pt x="1719" y="2338"/>
                  </a:lnTo>
                  <a:lnTo>
                    <a:pt x="1821" y="2346"/>
                  </a:lnTo>
                  <a:lnTo>
                    <a:pt x="1923" y="2338"/>
                  </a:lnTo>
                  <a:lnTo>
                    <a:pt x="2024" y="2304"/>
                  </a:lnTo>
                  <a:lnTo>
                    <a:pt x="2067" y="2287"/>
                  </a:lnTo>
                  <a:lnTo>
                    <a:pt x="2118" y="2261"/>
                  </a:lnTo>
                  <a:lnTo>
                    <a:pt x="2160" y="2227"/>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864" y="119"/>
                  </a:lnTo>
                  <a:lnTo>
                    <a:pt x="822" y="85"/>
                  </a:lnTo>
                  <a:lnTo>
                    <a:pt x="779" y="59"/>
                  </a:lnTo>
                  <a:lnTo>
                    <a:pt x="729" y="34"/>
                  </a:lnTo>
                  <a:lnTo>
                    <a:pt x="635" y="8"/>
                  </a:lnTo>
                  <a:lnTo>
                    <a:pt x="5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a:off x="2828300" y="-501725"/>
              <a:ext cx="58875" cy="58675"/>
            </a:xfrm>
            <a:custGeom>
              <a:rect b="b" l="l" r="r" t="t"/>
              <a:pathLst>
                <a:path extrusionOk="0" fill="none" h="2347" w="2355">
                  <a:moveTo>
                    <a:pt x="1448" y="2194"/>
                  </a:moveTo>
                  <a:lnTo>
                    <a:pt x="1448" y="2194"/>
                  </a:lnTo>
                  <a:lnTo>
                    <a:pt x="1491" y="2227"/>
                  </a:lnTo>
                  <a:lnTo>
                    <a:pt x="1533" y="2261"/>
                  </a:lnTo>
                  <a:lnTo>
                    <a:pt x="1576" y="2287"/>
                  </a:lnTo>
                  <a:lnTo>
                    <a:pt x="1626" y="2304"/>
                  </a:lnTo>
                  <a:lnTo>
                    <a:pt x="1719" y="2338"/>
                  </a:lnTo>
                  <a:lnTo>
                    <a:pt x="1821" y="2346"/>
                  </a:lnTo>
                  <a:lnTo>
                    <a:pt x="1821" y="2346"/>
                  </a:lnTo>
                  <a:lnTo>
                    <a:pt x="1923" y="2338"/>
                  </a:lnTo>
                  <a:lnTo>
                    <a:pt x="2024" y="2304"/>
                  </a:lnTo>
                  <a:lnTo>
                    <a:pt x="2067" y="2287"/>
                  </a:lnTo>
                  <a:lnTo>
                    <a:pt x="2118" y="2261"/>
                  </a:lnTo>
                  <a:lnTo>
                    <a:pt x="2160" y="2227"/>
                  </a:lnTo>
                  <a:lnTo>
                    <a:pt x="2194" y="2194"/>
                  </a:lnTo>
                  <a:lnTo>
                    <a:pt x="2194" y="2194"/>
                  </a:lnTo>
                  <a:lnTo>
                    <a:pt x="2236" y="2151"/>
                  </a:lnTo>
                  <a:lnTo>
                    <a:pt x="2262" y="2109"/>
                  </a:lnTo>
                  <a:lnTo>
                    <a:pt x="2287" y="2058"/>
                  </a:lnTo>
                  <a:lnTo>
                    <a:pt x="2312" y="2016"/>
                  </a:lnTo>
                  <a:lnTo>
                    <a:pt x="2338" y="1914"/>
                  </a:lnTo>
                  <a:lnTo>
                    <a:pt x="2355" y="1812"/>
                  </a:lnTo>
                  <a:lnTo>
                    <a:pt x="2338" y="1711"/>
                  </a:lnTo>
                  <a:lnTo>
                    <a:pt x="2312" y="1618"/>
                  </a:lnTo>
                  <a:lnTo>
                    <a:pt x="2287" y="1567"/>
                  </a:lnTo>
                  <a:lnTo>
                    <a:pt x="2262" y="1524"/>
                  </a:lnTo>
                  <a:lnTo>
                    <a:pt x="2236" y="1482"/>
                  </a:lnTo>
                  <a:lnTo>
                    <a:pt x="2194" y="1440"/>
                  </a:lnTo>
                  <a:lnTo>
                    <a:pt x="906" y="152"/>
                  </a:lnTo>
                  <a:lnTo>
                    <a:pt x="906" y="152"/>
                  </a:lnTo>
                  <a:lnTo>
                    <a:pt x="864" y="119"/>
                  </a:lnTo>
                  <a:lnTo>
                    <a:pt x="822" y="85"/>
                  </a:lnTo>
                  <a:lnTo>
                    <a:pt x="779" y="59"/>
                  </a:lnTo>
                  <a:lnTo>
                    <a:pt x="729" y="34"/>
                  </a:lnTo>
                  <a:lnTo>
                    <a:pt x="635" y="8"/>
                  </a:lnTo>
                  <a:lnTo>
                    <a:pt x="534" y="0"/>
                  </a:lnTo>
                  <a:lnTo>
                    <a:pt x="432" y="8"/>
                  </a:lnTo>
                  <a:lnTo>
                    <a:pt x="331" y="34"/>
                  </a:lnTo>
                  <a:lnTo>
                    <a:pt x="288" y="59"/>
                  </a:lnTo>
                  <a:lnTo>
                    <a:pt x="246" y="85"/>
                  </a:lnTo>
                  <a:lnTo>
                    <a:pt x="195" y="119"/>
                  </a:lnTo>
                  <a:lnTo>
                    <a:pt x="161" y="152"/>
                  </a:lnTo>
                  <a:lnTo>
                    <a:pt x="161" y="152"/>
                  </a:lnTo>
                  <a:lnTo>
                    <a:pt x="119" y="195"/>
                  </a:lnTo>
                  <a:lnTo>
                    <a:pt x="93" y="237"/>
                  </a:lnTo>
                  <a:lnTo>
                    <a:pt x="68" y="279"/>
                  </a:lnTo>
                  <a:lnTo>
                    <a:pt x="43" y="330"/>
                  </a:lnTo>
                  <a:lnTo>
                    <a:pt x="17" y="423"/>
                  </a:lnTo>
                  <a:lnTo>
                    <a:pt x="0" y="525"/>
                  </a:lnTo>
                  <a:lnTo>
                    <a:pt x="17" y="627"/>
                  </a:lnTo>
                  <a:lnTo>
                    <a:pt x="43" y="728"/>
                  </a:lnTo>
                  <a:lnTo>
                    <a:pt x="68" y="771"/>
                  </a:lnTo>
                  <a:lnTo>
                    <a:pt x="93" y="822"/>
                  </a:lnTo>
                  <a:lnTo>
                    <a:pt x="119" y="864"/>
                  </a:lnTo>
                  <a:lnTo>
                    <a:pt x="161" y="898"/>
                  </a:lnTo>
                  <a:lnTo>
                    <a:pt x="1448" y="219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a:off x="2864500" y="-446900"/>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a:off x="3042775" y="-547900"/>
              <a:ext cx="44075" cy="68625"/>
            </a:xfrm>
            <a:custGeom>
              <a:rect b="b" l="l" r="r" t="t"/>
              <a:pathLst>
                <a:path extrusionOk="0" h="2745" w="1763">
                  <a:moveTo>
                    <a:pt x="1229" y="1"/>
                  </a:moveTo>
                  <a:lnTo>
                    <a:pt x="1127" y="18"/>
                  </a:lnTo>
                  <a:lnTo>
                    <a:pt x="1034" y="43"/>
                  </a:lnTo>
                  <a:lnTo>
                    <a:pt x="941" y="94"/>
                  </a:lnTo>
                  <a:lnTo>
                    <a:pt x="865" y="153"/>
                  </a:lnTo>
                  <a:lnTo>
                    <a:pt x="831" y="195"/>
                  </a:lnTo>
                  <a:lnTo>
                    <a:pt x="797" y="238"/>
                  </a:lnTo>
                  <a:lnTo>
                    <a:pt x="771" y="280"/>
                  </a:lnTo>
                  <a:lnTo>
                    <a:pt x="746" y="331"/>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82" y="2728"/>
                  </a:lnTo>
                  <a:lnTo>
                    <a:pt x="433" y="2736"/>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390" y="26"/>
                  </a:lnTo>
                  <a:lnTo>
                    <a:pt x="1339" y="18"/>
                  </a:lnTo>
                  <a:lnTo>
                    <a:pt x="1280" y="9"/>
                  </a:lnTo>
                  <a:lnTo>
                    <a:pt x="12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3042775" y="-547900"/>
              <a:ext cx="44075" cy="68625"/>
            </a:xfrm>
            <a:custGeom>
              <a:rect b="b" l="l" r="r" t="t"/>
              <a:pathLst>
                <a:path extrusionOk="0" fill="none" h="2745" w="1763">
                  <a:moveTo>
                    <a:pt x="331" y="2702"/>
                  </a:moveTo>
                  <a:lnTo>
                    <a:pt x="331" y="2702"/>
                  </a:lnTo>
                  <a:lnTo>
                    <a:pt x="382" y="2728"/>
                  </a:lnTo>
                  <a:lnTo>
                    <a:pt x="433" y="2736"/>
                  </a:lnTo>
                  <a:lnTo>
                    <a:pt x="534" y="2745"/>
                  </a:lnTo>
                  <a:lnTo>
                    <a:pt x="534" y="2745"/>
                  </a:lnTo>
                  <a:lnTo>
                    <a:pt x="610" y="2745"/>
                  </a:lnTo>
                  <a:lnTo>
                    <a:pt x="687" y="2728"/>
                  </a:lnTo>
                  <a:lnTo>
                    <a:pt x="754" y="2694"/>
                  </a:lnTo>
                  <a:lnTo>
                    <a:pt x="822" y="2660"/>
                  </a:lnTo>
                  <a:lnTo>
                    <a:pt x="890" y="2609"/>
                  </a:lnTo>
                  <a:lnTo>
                    <a:pt x="941" y="2558"/>
                  </a:lnTo>
                  <a:lnTo>
                    <a:pt x="983" y="2491"/>
                  </a:lnTo>
                  <a:lnTo>
                    <a:pt x="1025" y="2423"/>
                  </a:lnTo>
                  <a:lnTo>
                    <a:pt x="1720" y="738"/>
                  </a:lnTo>
                  <a:lnTo>
                    <a:pt x="1720" y="738"/>
                  </a:lnTo>
                  <a:lnTo>
                    <a:pt x="1745" y="687"/>
                  </a:lnTo>
                  <a:lnTo>
                    <a:pt x="1754" y="636"/>
                  </a:lnTo>
                  <a:lnTo>
                    <a:pt x="1762" y="585"/>
                  </a:lnTo>
                  <a:lnTo>
                    <a:pt x="1762" y="534"/>
                  </a:lnTo>
                  <a:lnTo>
                    <a:pt x="1754" y="433"/>
                  </a:lnTo>
                  <a:lnTo>
                    <a:pt x="1720" y="331"/>
                  </a:lnTo>
                  <a:lnTo>
                    <a:pt x="1678" y="238"/>
                  </a:lnTo>
                  <a:lnTo>
                    <a:pt x="1610" y="162"/>
                  </a:lnTo>
                  <a:lnTo>
                    <a:pt x="1576" y="128"/>
                  </a:lnTo>
                  <a:lnTo>
                    <a:pt x="1534" y="94"/>
                  </a:lnTo>
                  <a:lnTo>
                    <a:pt x="1483" y="68"/>
                  </a:lnTo>
                  <a:lnTo>
                    <a:pt x="1440" y="43"/>
                  </a:lnTo>
                  <a:lnTo>
                    <a:pt x="1440" y="43"/>
                  </a:lnTo>
                  <a:lnTo>
                    <a:pt x="1390" y="26"/>
                  </a:lnTo>
                  <a:lnTo>
                    <a:pt x="1339" y="18"/>
                  </a:lnTo>
                  <a:lnTo>
                    <a:pt x="1280" y="9"/>
                  </a:lnTo>
                  <a:lnTo>
                    <a:pt x="1229" y="1"/>
                  </a:lnTo>
                  <a:lnTo>
                    <a:pt x="1127" y="18"/>
                  </a:lnTo>
                  <a:lnTo>
                    <a:pt x="1034" y="43"/>
                  </a:lnTo>
                  <a:lnTo>
                    <a:pt x="941" y="94"/>
                  </a:lnTo>
                  <a:lnTo>
                    <a:pt x="865" y="153"/>
                  </a:lnTo>
                  <a:lnTo>
                    <a:pt x="831" y="195"/>
                  </a:lnTo>
                  <a:lnTo>
                    <a:pt x="797" y="238"/>
                  </a:lnTo>
                  <a:lnTo>
                    <a:pt x="771" y="280"/>
                  </a:lnTo>
                  <a:lnTo>
                    <a:pt x="746" y="331"/>
                  </a:lnTo>
                  <a:lnTo>
                    <a:pt x="43" y="2016"/>
                  </a:lnTo>
                  <a:lnTo>
                    <a:pt x="43" y="2016"/>
                  </a:lnTo>
                  <a:lnTo>
                    <a:pt x="26" y="2067"/>
                  </a:lnTo>
                  <a:lnTo>
                    <a:pt x="18" y="2118"/>
                  </a:lnTo>
                  <a:lnTo>
                    <a:pt x="9" y="2169"/>
                  </a:lnTo>
                  <a:lnTo>
                    <a:pt x="1" y="2220"/>
                  </a:lnTo>
                  <a:lnTo>
                    <a:pt x="18" y="2321"/>
                  </a:lnTo>
                  <a:lnTo>
                    <a:pt x="43" y="2423"/>
                  </a:lnTo>
                  <a:lnTo>
                    <a:pt x="94" y="2508"/>
                  </a:lnTo>
                  <a:lnTo>
                    <a:pt x="153" y="2592"/>
                  </a:lnTo>
                  <a:lnTo>
                    <a:pt x="195" y="2626"/>
                  </a:lnTo>
                  <a:lnTo>
                    <a:pt x="238" y="2652"/>
                  </a:lnTo>
                  <a:lnTo>
                    <a:pt x="280" y="2685"/>
                  </a:lnTo>
                  <a:lnTo>
                    <a:pt x="331" y="2702"/>
                  </a:lnTo>
                  <a:lnTo>
                    <a:pt x="331" y="2702"/>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a:off x="3051025" y="-48035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a:off x="3132975" y="-287250"/>
              <a:ext cx="68625" cy="43850"/>
            </a:xfrm>
            <a:custGeom>
              <a:rect b="b" l="l" r="r" t="t"/>
              <a:pathLst>
                <a:path extrusionOk="0" h="1754" w="2745">
                  <a:moveTo>
                    <a:pt x="534" y="1"/>
                  </a:moveTo>
                  <a:lnTo>
                    <a:pt x="433" y="9"/>
                  </a:lnTo>
                  <a:lnTo>
                    <a:pt x="331" y="43"/>
                  </a:lnTo>
                  <a:lnTo>
                    <a:pt x="238" y="85"/>
                  </a:lnTo>
                  <a:lnTo>
                    <a:pt x="162" y="153"/>
                  </a:lnTo>
                  <a:lnTo>
                    <a:pt x="128" y="187"/>
                  </a:lnTo>
                  <a:lnTo>
                    <a:pt x="94" y="229"/>
                  </a:lnTo>
                  <a:lnTo>
                    <a:pt x="68" y="280"/>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67" y="1737"/>
                  </a:lnTo>
                  <a:lnTo>
                    <a:pt x="2118" y="1745"/>
                  </a:lnTo>
                  <a:lnTo>
                    <a:pt x="2220" y="1754"/>
                  </a:lnTo>
                  <a:lnTo>
                    <a:pt x="2296" y="1754"/>
                  </a:lnTo>
                  <a:lnTo>
                    <a:pt x="2372" y="1737"/>
                  </a:lnTo>
                  <a:lnTo>
                    <a:pt x="2440" y="1711"/>
                  </a:lnTo>
                  <a:lnTo>
                    <a:pt x="2508" y="1669"/>
                  </a:lnTo>
                  <a:lnTo>
                    <a:pt x="2567" y="1627"/>
                  </a:lnTo>
                  <a:lnTo>
                    <a:pt x="2626" y="1567"/>
                  </a:lnTo>
                  <a:lnTo>
                    <a:pt x="2668" y="1500"/>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737" y="43"/>
                  </a:lnTo>
                  <a:lnTo>
                    <a:pt x="687" y="17"/>
                  </a:lnTo>
                  <a:lnTo>
                    <a:pt x="636" y="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3132975" y="-287250"/>
              <a:ext cx="68625" cy="43850"/>
            </a:xfrm>
            <a:custGeom>
              <a:rect b="b" l="l" r="r" t="t"/>
              <a:pathLst>
                <a:path extrusionOk="0" fill="none" h="1754" w="2745">
                  <a:moveTo>
                    <a:pt x="2423" y="737"/>
                  </a:moveTo>
                  <a:lnTo>
                    <a:pt x="737" y="43"/>
                  </a:lnTo>
                  <a:lnTo>
                    <a:pt x="737" y="43"/>
                  </a:lnTo>
                  <a:lnTo>
                    <a:pt x="687" y="17"/>
                  </a:lnTo>
                  <a:lnTo>
                    <a:pt x="636" y="9"/>
                  </a:lnTo>
                  <a:lnTo>
                    <a:pt x="585" y="1"/>
                  </a:lnTo>
                  <a:lnTo>
                    <a:pt x="534" y="1"/>
                  </a:lnTo>
                  <a:lnTo>
                    <a:pt x="433" y="9"/>
                  </a:lnTo>
                  <a:lnTo>
                    <a:pt x="331" y="43"/>
                  </a:lnTo>
                  <a:lnTo>
                    <a:pt x="238" y="85"/>
                  </a:lnTo>
                  <a:lnTo>
                    <a:pt x="162" y="153"/>
                  </a:lnTo>
                  <a:lnTo>
                    <a:pt x="128" y="187"/>
                  </a:lnTo>
                  <a:lnTo>
                    <a:pt x="94" y="229"/>
                  </a:lnTo>
                  <a:lnTo>
                    <a:pt x="68" y="280"/>
                  </a:lnTo>
                  <a:lnTo>
                    <a:pt x="43" y="322"/>
                  </a:lnTo>
                  <a:lnTo>
                    <a:pt x="43" y="322"/>
                  </a:lnTo>
                  <a:lnTo>
                    <a:pt x="26" y="373"/>
                  </a:lnTo>
                  <a:lnTo>
                    <a:pt x="18" y="424"/>
                  </a:lnTo>
                  <a:lnTo>
                    <a:pt x="9" y="483"/>
                  </a:lnTo>
                  <a:lnTo>
                    <a:pt x="1" y="534"/>
                  </a:lnTo>
                  <a:lnTo>
                    <a:pt x="18" y="636"/>
                  </a:lnTo>
                  <a:lnTo>
                    <a:pt x="43" y="729"/>
                  </a:lnTo>
                  <a:lnTo>
                    <a:pt x="94" y="822"/>
                  </a:lnTo>
                  <a:lnTo>
                    <a:pt x="153" y="898"/>
                  </a:lnTo>
                  <a:lnTo>
                    <a:pt x="195" y="932"/>
                  </a:lnTo>
                  <a:lnTo>
                    <a:pt x="238" y="966"/>
                  </a:lnTo>
                  <a:lnTo>
                    <a:pt x="280" y="991"/>
                  </a:lnTo>
                  <a:lnTo>
                    <a:pt x="331" y="1017"/>
                  </a:lnTo>
                  <a:lnTo>
                    <a:pt x="2016" y="1720"/>
                  </a:lnTo>
                  <a:lnTo>
                    <a:pt x="2016" y="1720"/>
                  </a:lnTo>
                  <a:lnTo>
                    <a:pt x="2067" y="1737"/>
                  </a:lnTo>
                  <a:lnTo>
                    <a:pt x="2118" y="1745"/>
                  </a:lnTo>
                  <a:lnTo>
                    <a:pt x="2220" y="1754"/>
                  </a:lnTo>
                  <a:lnTo>
                    <a:pt x="2220" y="1754"/>
                  </a:lnTo>
                  <a:lnTo>
                    <a:pt x="2296" y="1754"/>
                  </a:lnTo>
                  <a:lnTo>
                    <a:pt x="2372" y="1737"/>
                  </a:lnTo>
                  <a:lnTo>
                    <a:pt x="2440" y="1711"/>
                  </a:lnTo>
                  <a:lnTo>
                    <a:pt x="2508" y="1669"/>
                  </a:lnTo>
                  <a:lnTo>
                    <a:pt x="2567" y="1627"/>
                  </a:lnTo>
                  <a:lnTo>
                    <a:pt x="2626" y="1567"/>
                  </a:lnTo>
                  <a:lnTo>
                    <a:pt x="2668" y="1500"/>
                  </a:lnTo>
                  <a:lnTo>
                    <a:pt x="2702" y="1432"/>
                  </a:lnTo>
                  <a:lnTo>
                    <a:pt x="2702" y="1432"/>
                  </a:lnTo>
                  <a:lnTo>
                    <a:pt x="2728" y="1381"/>
                  </a:lnTo>
                  <a:lnTo>
                    <a:pt x="2736" y="1330"/>
                  </a:lnTo>
                  <a:lnTo>
                    <a:pt x="2745" y="1279"/>
                  </a:lnTo>
                  <a:lnTo>
                    <a:pt x="2745" y="1229"/>
                  </a:lnTo>
                  <a:lnTo>
                    <a:pt x="2736" y="1127"/>
                  </a:lnTo>
                  <a:lnTo>
                    <a:pt x="2702" y="1025"/>
                  </a:lnTo>
                  <a:lnTo>
                    <a:pt x="2660" y="932"/>
                  </a:lnTo>
                  <a:lnTo>
                    <a:pt x="2592" y="856"/>
                  </a:lnTo>
                  <a:lnTo>
                    <a:pt x="2558" y="822"/>
                  </a:lnTo>
                  <a:lnTo>
                    <a:pt x="2516" y="788"/>
                  </a:lnTo>
                  <a:lnTo>
                    <a:pt x="2465" y="763"/>
                  </a:lnTo>
                  <a:lnTo>
                    <a:pt x="2423" y="737"/>
                  </a:lnTo>
                  <a:lnTo>
                    <a:pt x="2423" y="737"/>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3193525" y="-268825"/>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2897100" y="-197050"/>
              <a:ext cx="44075" cy="68625"/>
            </a:xfrm>
            <a:custGeom>
              <a:rect b="b" l="l" r="r" t="t"/>
              <a:pathLst>
                <a:path extrusionOk="0" h="2745" w="1763">
                  <a:moveTo>
                    <a:pt x="1229" y="0"/>
                  </a:moveTo>
                  <a:lnTo>
                    <a:pt x="1127" y="9"/>
                  </a:lnTo>
                  <a:lnTo>
                    <a:pt x="1026" y="34"/>
                  </a:lnTo>
                  <a:lnTo>
                    <a:pt x="941" y="85"/>
                  </a:lnTo>
                  <a:lnTo>
                    <a:pt x="856" y="153"/>
                  </a:lnTo>
                  <a:lnTo>
                    <a:pt x="822" y="187"/>
                  </a:lnTo>
                  <a:lnTo>
                    <a:pt x="797" y="229"/>
                  </a:lnTo>
                  <a:lnTo>
                    <a:pt x="763" y="271"/>
                  </a:lnTo>
                  <a:lnTo>
                    <a:pt x="746" y="322"/>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82" y="2719"/>
                  </a:lnTo>
                  <a:lnTo>
                    <a:pt x="433" y="2728"/>
                  </a:lnTo>
                  <a:lnTo>
                    <a:pt x="484" y="2736"/>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381" y="17"/>
                  </a:lnTo>
                  <a:lnTo>
                    <a:pt x="1330" y="9"/>
                  </a:lnTo>
                  <a:lnTo>
                    <a:pt x="12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2897100" y="-197050"/>
              <a:ext cx="44075" cy="68625"/>
            </a:xfrm>
            <a:custGeom>
              <a:rect b="b" l="l" r="r" t="t"/>
              <a:pathLst>
                <a:path extrusionOk="0" fill="none" h="2745" w="1763">
                  <a:moveTo>
                    <a:pt x="1432" y="34"/>
                  </a:moveTo>
                  <a:lnTo>
                    <a:pt x="1432" y="34"/>
                  </a:lnTo>
                  <a:lnTo>
                    <a:pt x="1381" y="17"/>
                  </a:lnTo>
                  <a:lnTo>
                    <a:pt x="1330" y="9"/>
                  </a:lnTo>
                  <a:lnTo>
                    <a:pt x="1280" y="0"/>
                  </a:lnTo>
                  <a:lnTo>
                    <a:pt x="1229" y="0"/>
                  </a:lnTo>
                  <a:lnTo>
                    <a:pt x="1127" y="9"/>
                  </a:lnTo>
                  <a:lnTo>
                    <a:pt x="1026" y="34"/>
                  </a:lnTo>
                  <a:lnTo>
                    <a:pt x="941" y="85"/>
                  </a:lnTo>
                  <a:lnTo>
                    <a:pt x="856" y="153"/>
                  </a:lnTo>
                  <a:lnTo>
                    <a:pt x="822" y="187"/>
                  </a:lnTo>
                  <a:lnTo>
                    <a:pt x="797" y="229"/>
                  </a:lnTo>
                  <a:lnTo>
                    <a:pt x="763" y="271"/>
                  </a:lnTo>
                  <a:lnTo>
                    <a:pt x="746" y="322"/>
                  </a:lnTo>
                  <a:lnTo>
                    <a:pt x="43" y="2008"/>
                  </a:lnTo>
                  <a:lnTo>
                    <a:pt x="43" y="2008"/>
                  </a:lnTo>
                  <a:lnTo>
                    <a:pt x="26" y="2059"/>
                  </a:lnTo>
                  <a:lnTo>
                    <a:pt x="9" y="2109"/>
                  </a:lnTo>
                  <a:lnTo>
                    <a:pt x="1" y="2160"/>
                  </a:lnTo>
                  <a:lnTo>
                    <a:pt x="1" y="2211"/>
                  </a:lnTo>
                  <a:lnTo>
                    <a:pt x="9" y="2313"/>
                  </a:lnTo>
                  <a:lnTo>
                    <a:pt x="43" y="2414"/>
                  </a:lnTo>
                  <a:lnTo>
                    <a:pt x="94" y="2499"/>
                  </a:lnTo>
                  <a:lnTo>
                    <a:pt x="153" y="2584"/>
                  </a:lnTo>
                  <a:lnTo>
                    <a:pt x="196" y="2618"/>
                  </a:lnTo>
                  <a:lnTo>
                    <a:pt x="238" y="2651"/>
                  </a:lnTo>
                  <a:lnTo>
                    <a:pt x="280" y="2677"/>
                  </a:lnTo>
                  <a:lnTo>
                    <a:pt x="331" y="2702"/>
                  </a:lnTo>
                  <a:lnTo>
                    <a:pt x="331" y="2702"/>
                  </a:lnTo>
                  <a:lnTo>
                    <a:pt x="382" y="2719"/>
                  </a:lnTo>
                  <a:lnTo>
                    <a:pt x="433" y="2728"/>
                  </a:lnTo>
                  <a:lnTo>
                    <a:pt x="484" y="2736"/>
                  </a:lnTo>
                  <a:lnTo>
                    <a:pt x="534" y="2745"/>
                  </a:lnTo>
                  <a:lnTo>
                    <a:pt x="534" y="2745"/>
                  </a:lnTo>
                  <a:lnTo>
                    <a:pt x="611" y="2736"/>
                  </a:lnTo>
                  <a:lnTo>
                    <a:pt x="687" y="2719"/>
                  </a:lnTo>
                  <a:lnTo>
                    <a:pt x="755" y="2694"/>
                  </a:lnTo>
                  <a:lnTo>
                    <a:pt x="822" y="2651"/>
                  </a:lnTo>
                  <a:lnTo>
                    <a:pt x="882" y="2609"/>
                  </a:lnTo>
                  <a:lnTo>
                    <a:pt x="941" y="2550"/>
                  </a:lnTo>
                  <a:lnTo>
                    <a:pt x="983" y="2490"/>
                  </a:lnTo>
                  <a:lnTo>
                    <a:pt x="1017" y="2414"/>
                  </a:lnTo>
                  <a:lnTo>
                    <a:pt x="1720" y="729"/>
                  </a:lnTo>
                  <a:lnTo>
                    <a:pt x="1720" y="729"/>
                  </a:lnTo>
                  <a:lnTo>
                    <a:pt x="1737" y="678"/>
                  </a:lnTo>
                  <a:lnTo>
                    <a:pt x="1754" y="627"/>
                  </a:lnTo>
                  <a:lnTo>
                    <a:pt x="1762" y="576"/>
                  </a:lnTo>
                  <a:lnTo>
                    <a:pt x="1762" y="526"/>
                  </a:lnTo>
                  <a:lnTo>
                    <a:pt x="1754" y="424"/>
                  </a:lnTo>
                  <a:lnTo>
                    <a:pt x="1720" y="322"/>
                  </a:lnTo>
                  <a:lnTo>
                    <a:pt x="1669" y="238"/>
                  </a:lnTo>
                  <a:lnTo>
                    <a:pt x="1610" y="153"/>
                  </a:lnTo>
                  <a:lnTo>
                    <a:pt x="1568" y="119"/>
                  </a:lnTo>
                  <a:lnTo>
                    <a:pt x="1525" y="94"/>
                  </a:lnTo>
                  <a:lnTo>
                    <a:pt x="1483" y="60"/>
                  </a:lnTo>
                  <a:lnTo>
                    <a:pt x="1432" y="34"/>
                  </a:lnTo>
                  <a:lnTo>
                    <a:pt x="1432" y="3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2932900" y="-196200"/>
              <a:ext cx="25" cy="25"/>
            </a:xfrm>
            <a:custGeom>
              <a:rect b="b" l="l" r="r" t="t"/>
              <a:pathLst>
                <a:path extrusionOk="0" fill="none" h="1" w="1">
                  <a:moveTo>
                    <a:pt x="0" y="0"/>
                  </a:moveTo>
                  <a:lnTo>
                    <a:pt x="0"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2782350" y="-433125"/>
              <a:ext cx="68625" cy="44050"/>
            </a:xfrm>
            <a:custGeom>
              <a:rect b="b" l="l" r="r" t="t"/>
              <a:pathLst>
                <a:path extrusionOk="0" h="1762" w="2745">
                  <a:moveTo>
                    <a:pt x="525" y="0"/>
                  </a:moveTo>
                  <a:lnTo>
                    <a:pt x="424" y="17"/>
                  </a:lnTo>
                  <a:lnTo>
                    <a:pt x="331" y="42"/>
                  </a:lnTo>
                  <a:lnTo>
                    <a:pt x="237" y="93"/>
                  </a:lnTo>
                  <a:lnTo>
                    <a:pt x="161" y="153"/>
                  </a:lnTo>
                  <a:lnTo>
                    <a:pt x="127" y="195"/>
                  </a:lnTo>
                  <a:lnTo>
                    <a:pt x="94" y="237"/>
                  </a:lnTo>
                  <a:lnTo>
                    <a:pt x="68" y="28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2008" y="1719"/>
                  </a:lnTo>
                  <a:lnTo>
                    <a:pt x="2058" y="1736"/>
                  </a:lnTo>
                  <a:lnTo>
                    <a:pt x="2109" y="1753"/>
                  </a:lnTo>
                  <a:lnTo>
                    <a:pt x="2211" y="1762"/>
                  </a:lnTo>
                  <a:lnTo>
                    <a:pt x="2287" y="1753"/>
                  </a:lnTo>
                  <a:lnTo>
                    <a:pt x="2363" y="1736"/>
                  </a:lnTo>
                  <a:lnTo>
                    <a:pt x="2440" y="1711"/>
                  </a:lnTo>
                  <a:lnTo>
                    <a:pt x="2507" y="1677"/>
                  </a:lnTo>
                  <a:lnTo>
                    <a:pt x="2567" y="1626"/>
                  </a:lnTo>
                  <a:lnTo>
                    <a:pt x="2617" y="1575"/>
                  </a:lnTo>
                  <a:lnTo>
                    <a:pt x="2668" y="1508"/>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686" y="26"/>
                  </a:lnTo>
                  <a:lnTo>
                    <a:pt x="636" y="17"/>
                  </a:lnTo>
                  <a:lnTo>
                    <a:pt x="576" y="9"/>
                  </a:lnTo>
                  <a:lnTo>
                    <a:pt x="5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2782350" y="-433125"/>
              <a:ext cx="68625" cy="44050"/>
            </a:xfrm>
            <a:custGeom>
              <a:rect b="b" l="l" r="r" t="t"/>
              <a:pathLst>
                <a:path extrusionOk="0" fill="none" h="1762" w="2745">
                  <a:moveTo>
                    <a:pt x="331" y="1025"/>
                  </a:moveTo>
                  <a:lnTo>
                    <a:pt x="2008" y="1719"/>
                  </a:lnTo>
                  <a:lnTo>
                    <a:pt x="2008" y="1719"/>
                  </a:lnTo>
                  <a:lnTo>
                    <a:pt x="2058" y="1736"/>
                  </a:lnTo>
                  <a:lnTo>
                    <a:pt x="2109" y="1753"/>
                  </a:lnTo>
                  <a:lnTo>
                    <a:pt x="2211" y="1762"/>
                  </a:lnTo>
                  <a:lnTo>
                    <a:pt x="2211" y="1762"/>
                  </a:lnTo>
                  <a:lnTo>
                    <a:pt x="2287" y="1753"/>
                  </a:lnTo>
                  <a:lnTo>
                    <a:pt x="2363" y="1736"/>
                  </a:lnTo>
                  <a:lnTo>
                    <a:pt x="2440" y="1711"/>
                  </a:lnTo>
                  <a:lnTo>
                    <a:pt x="2507" y="1677"/>
                  </a:lnTo>
                  <a:lnTo>
                    <a:pt x="2567"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60" y="940"/>
                  </a:lnTo>
                  <a:lnTo>
                    <a:pt x="2592" y="864"/>
                  </a:lnTo>
                  <a:lnTo>
                    <a:pt x="2550" y="830"/>
                  </a:lnTo>
                  <a:lnTo>
                    <a:pt x="2516" y="796"/>
                  </a:lnTo>
                  <a:lnTo>
                    <a:pt x="2465" y="771"/>
                  </a:lnTo>
                  <a:lnTo>
                    <a:pt x="2414" y="745"/>
                  </a:lnTo>
                  <a:lnTo>
                    <a:pt x="737" y="42"/>
                  </a:lnTo>
                  <a:lnTo>
                    <a:pt x="737" y="42"/>
                  </a:lnTo>
                  <a:lnTo>
                    <a:pt x="686" y="26"/>
                  </a:lnTo>
                  <a:lnTo>
                    <a:pt x="636" y="17"/>
                  </a:lnTo>
                  <a:lnTo>
                    <a:pt x="576" y="9"/>
                  </a:lnTo>
                  <a:lnTo>
                    <a:pt x="525" y="0"/>
                  </a:lnTo>
                  <a:lnTo>
                    <a:pt x="424" y="17"/>
                  </a:lnTo>
                  <a:lnTo>
                    <a:pt x="331" y="42"/>
                  </a:lnTo>
                  <a:lnTo>
                    <a:pt x="237" y="93"/>
                  </a:lnTo>
                  <a:lnTo>
                    <a:pt x="161" y="153"/>
                  </a:lnTo>
                  <a:lnTo>
                    <a:pt x="127" y="195"/>
                  </a:lnTo>
                  <a:lnTo>
                    <a:pt x="94" y="237"/>
                  </a:lnTo>
                  <a:lnTo>
                    <a:pt x="68" y="280"/>
                  </a:lnTo>
                  <a:lnTo>
                    <a:pt x="43" y="330"/>
                  </a:lnTo>
                  <a:lnTo>
                    <a:pt x="43" y="330"/>
                  </a:lnTo>
                  <a:lnTo>
                    <a:pt x="26" y="381"/>
                  </a:lnTo>
                  <a:lnTo>
                    <a:pt x="9" y="432"/>
                  </a:lnTo>
                  <a:lnTo>
                    <a:pt x="0" y="483"/>
                  </a:lnTo>
                  <a:lnTo>
                    <a:pt x="0" y="534"/>
                  </a:lnTo>
                  <a:lnTo>
                    <a:pt x="9" y="635"/>
                  </a:lnTo>
                  <a:lnTo>
                    <a:pt x="43" y="737"/>
                  </a:lnTo>
                  <a:lnTo>
                    <a:pt x="85" y="822"/>
                  </a:lnTo>
                  <a:lnTo>
                    <a:pt x="153" y="906"/>
                  </a:lnTo>
                  <a:lnTo>
                    <a:pt x="195" y="940"/>
                  </a:lnTo>
                  <a:lnTo>
                    <a:pt x="229" y="974"/>
                  </a:lnTo>
                  <a:lnTo>
                    <a:pt x="280" y="999"/>
                  </a:lnTo>
                  <a:lnTo>
                    <a:pt x="331" y="1025"/>
                  </a:lnTo>
                  <a:lnTo>
                    <a:pt x="331" y="1025"/>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a:off x="2790600" y="-407525"/>
              <a:ext cx="25" cy="25"/>
            </a:xfrm>
            <a:custGeom>
              <a:rect b="b" l="l" r="r" t="t"/>
              <a:pathLst>
                <a:path extrusionOk="0" fill="none" h="1" w="1">
                  <a:moveTo>
                    <a:pt x="1" y="1"/>
                  </a:moveTo>
                  <a:lnTo>
                    <a:pt x="1"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3133200" y="-432500"/>
              <a:ext cx="68625" cy="43850"/>
            </a:xfrm>
            <a:custGeom>
              <a:rect b="b" l="l" r="r" t="t"/>
              <a:pathLst>
                <a:path extrusionOk="0" h="1754" w="2745">
                  <a:moveTo>
                    <a:pt x="2168" y="1"/>
                  </a:moveTo>
                  <a:lnTo>
                    <a:pt x="2117" y="9"/>
                  </a:lnTo>
                  <a:lnTo>
                    <a:pt x="2067" y="17"/>
                  </a:lnTo>
                  <a:lnTo>
                    <a:pt x="2016" y="34"/>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76" y="1500"/>
                  </a:lnTo>
                  <a:lnTo>
                    <a:pt x="127" y="1559"/>
                  </a:lnTo>
                  <a:lnTo>
                    <a:pt x="178" y="1618"/>
                  </a:lnTo>
                  <a:lnTo>
                    <a:pt x="237" y="1669"/>
                  </a:lnTo>
                  <a:lnTo>
                    <a:pt x="305" y="1703"/>
                  </a:lnTo>
                  <a:lnTo>
                    <a:pt x="381" y="1728"/>
                  </a:lnTo>
                  <a:lnTo>
                    <a:pt x="457" y="1745"/>
                  </a:lnTo>
                  <a:lnTo>
                    <a:pt x="534" y="1754"/>
                  </a:lnTo>
                  <a:lnTo>
                    <a:pt x="635" y="1745"/>
                  </a:lnTo>
                  <a:lnTo>
                    <a:pt x="686" y="1728"/>
                  </a:lnTo>
                  <a:lnTo>
                    <a:pt x="728" y="1711"/>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685" y="280"/>
                  </a:lnTo>
                  <a:lnTo>
                    <a:pt x="2651" y="229"/>
                  </a:lnTo>
                  <a:lnTo>
                    <a:pt x="2626" y="187"/>
                  </a:lnTo>
                  <a:lnTo>
                    <a:pt x="2592" y="153"/>
                  </a:lnTo>
                  <a:lnTo>
                    <a:pt x="2507" y="85"/>
                  </a:lnTo>
                  <a:lnTo>
                    <a:pt x="2422" y="34"/>
                  </a:lnTo>
                  <a:lnTo>
                    <a:pt x="2321" y="9"/>
                  </a:lnTo>
                  <a:lnTo>
                    <a:pt x="22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3133200" y="-432500"/>
              <a:ext cx="68625" cy="43850"/>
            </a:xfrm>
            <a:custGeom>
              <a:rect b="b" l="l" r="r" t="t"/>
              <a:pathLst>
                <a:path extrusionOk="0" fill="none" h="1754" w="2745">
                  <a:moveTo>
                    <a:pt x="42" y="1423"/>
                  </a:moveTo>
                  <a:lnTo>
                    <a:pt x="42" y="1423"/>
                  </a:lnTo>
                  <a:lnTo>
                    <a:pt x="76" y="1500"/>
                  </a:lnTo>
                  <a:lnTo>
                    <a:pt x="127" y="1559"/>
                  </a:lnTo>
                  <a:lnTo>
                    <a:pt x="178" y="1618"/>
                  </a:lnTo>
                  <a:lnTo>
                    <a:pt x="237" y="1669"/>
                  </a:lnTo>
                  <a:lnTo>
                    <a:pt x="305" y="1703"/>
                  </a:lnTo>
                  <a:lnTo>
                    <a:pt x="381" y="1728"/>
                  </a:lnTo>
                  <a:lnTo>
                    <a:pt x="457" y="1745"/>
                  </a:lnTo>
                  <a:lnTo>
                    <a:pt x="534" y="1754"/>
                  </a:lnTo>
                  <a:lnTo>
                    <a:pt x="534" y="1754"/>
                  </a:lnTo>
                  <a:lnTo>
                    <a:pt x="635" y="1745"/>
                  </a:lnTo>
                  <a:lnTo>
                    <a:pt x="686" y="1728"/>
                  </a:lnTo>
                  <a:lnTo>
                    <a:pt x="728" y="1711"/>
                  </a:lnTo>
                  <a:lnTo>
                    <a:pt x="2414" y="1017"/>
                  </a:lnTo>
                  <a:lnTo>
                    <a:pt x="2414" y="1017"/>
                  </a:lnTo>
                  <a:lnTo>
                    <a:pt x="2465" y="991"/>
                  </a:lnTo>
                  <a:lnTo>
                    <a:pt x="2516" y="966"/>
                  </a:lnTo>
                  <a:lnTo>
                    <a:pt x="2558" y="932"/>
                  </a:lnTo>
                  <a:lnTo>
                    <a:pt x="2592" y="898"/>
                  </a:lnTo>
                  <a:lnTo>
                    <a:pt x="2659" y="822"/>
                  </a:lnTo>
                  <a:lnTo>
                    <a:pt x="2702" y="729"/>
                  </a:lnTo>
                  <a:lnTo>
                    <a:pt x="2736" y="636"/>
                  </a:lnTo>
                  <a:lnTo>
                    <a:pt x="2744" y="534"/>
                  </a:lnTo>
                  <a:lnTo>
                    <a:pt x="2744" y="483"/>
                  </a:lnTo>
                  <a:lnTo>
                    <a:pt x="2736" y="424"/>
                  </a:lnTo>
                  <a:lnTo>
                    <a:pt x="2727" y="373"/>
                  </a:lnTo>
                  <a:lnTo>
                    <a:pt x="2702" y="322"/>
                  </a:lnTo>
                  <a:lnTo>
                    <a:pt x="2702" y="322"/>
                  </a:lnTo>
                  <a:lnTo>
                    <a:pt x="2685" y="280"/>
                  </a:lnTo>
                  <a:lnTo>
                    <a:pt x="2651" y="229"/>
                  </a:lnTo>
                  <a:lnTo>
                    <a:pt x="2626" y="187"/>
                  </a:lnTo>
                  <a:lnTo>
                    <a:pt x="2592" y="153"/>
                  </a:lnTo>
                  <a:lnTo>
                    <a:pt x="2507" y="85"/>
                  </a:lnTo>
                  <a:lnTo>
                    <a:pt x="2422" y="34"/>
                  </a:lnTo>
                  <a:lnTo>
                    <a:pt x="2321" y="9"/>
                  </a:lnTo>
                  <a:lnTo>
                    <a:pt x="2219" y="1"/>
                  </a:lnTo>
                  <a:lnTo>
                    <a:pt x="2168" y="1"/>
                  </a:lnTo>
                  <a:lnTo>
                    <a:pt x="2117" y="9"/>
                  </a:lnTo>
                  <a:lnTo>
                    <a:pt x="2067" y="17"/>
                  </a:lnTo>
                  <a:lnTo>
                    <a:pt x="2016" y="34"/>
                  </a:lnTo>
                  <a:lnTo>
                    <a:pt x="330" y="737"/>
                  </a:lnTo>
                  <a:lnTo>
                    <a:pt x="330" y="737"/>
                  </a:lnTo>
                  <a:lnTo>
                    <a:pt x="280" y="754"/>
                  </a:lnTo>
                  <a:lnTo>
                    <a:pt x="237" y="780"/>
                  </a:lnTo>
                  <a:lnTo>
                    <a:pt x="195" y="814"/>
                  </a:lnTo>
                  <a:lnTo>
                    <a:pt x="153" y="847"/>
                  </a:lnTo>
                  <a:lnTo>
                    <a:pt x="93" y="932"/>
                  </a:lnTo>
                  <a:lnTo>
                    <a:pt x="42" y="1017"/>
                  </a:lnTo>
                  <a:lnTo>
                    <a:pt x="9" y="1118"/>
                  </a:lnTo>
                  <a:lnTo>
                    <a:pt x="0" y="1220"/>
                  </a:lnTo>
                  <a:lnTo>
                    <a:pt x="0" y="1271"/>
                  </a:lnTo>
                  <a:lnTo>
                    <a:pt x="9" y="1322"/>
                  </a:lnTo>
                  <a:lnTo>
                    <a:pt x="26" y="1373"/>
                  </a:lnTo>
                  <a:lnTo>
                    <a:pt x="42" y="1423"/>
                  </a:lnTo>
                  <a:lnTo>
                    <a:pt x="42" y="1423"/>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3134250" y="-396925"/>
              <a:ext cx="25" cy="25"/>
            </a:xfrm>
            <a:custGeom>
              <a:rect b="b" l="l" r="r" t="t"/>
              <a:pathLst>
                <a:path extrusionOk="0" fill="none" h="1" w="1">
                  <a:moveTo>
                    <a:pt x="0" y="0"/>
                  </a:moveTo>
                  <a:lnTo>
                    <a:pt x="0"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3042575" y="-197050"/>
              <a:ext cx="43850" cy="68625"/>
            </a:xfrm>
            <a:custGeom>
              <a:rect b="b" l="l" r="r" t="t"/>
              <a:pathLst>
                <a:path extrusionOk="0" h="2745" w="1754">
                  <a:moveTo>
                    <a:pt x="534" y="0"/>
                  </a:moveTo>
                  <a:lnTo>
                    <a:pt x="483" y="9"/>
                  </a:lnTo>
                  <a:lnTo>
                    <a:pt x="432" y="17"/>
                  </a:lnTo>
                  <a:lnTo>
                    <a:pt x="381" y="26"/>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71" y="2490"/>
                  </a:lnTo>
                  <a:lnTo>
                    <a:pt x="813" y="2558"/>
                  </a:lnTo>
                  <a:lnTo>
                    <a:pt x="873" y="2618"/>
                  </a:lnTo>
                  <a:lnTo>
                    <a:pt x="932" y="2660"/>
                  </a:lnTo>
                  <a:lnTo>
                    <a:pt x="1000" y="2702"/>
                  </a:lnTo>
                  <a:lnTo>
                    <a:pt x="1067" y="2728"/>
                  </a:lnTo>
                  <a:lnTo>
                    <a:pt x="1144" y="2745"/>
                  </a:lnTo>
                  <a:lnTo>
                    <a:pt x="1220" y="2745"/>
                  </a:lnTo>
                  <a:lnTo>
                    <a:pt x="1321" y="2736"/>
                  </a:lnTo>
                  <a:lnTo>
                    <a:pt x="1372" y="2728"/>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lnTo>
                    <a:pt x="991" y="280"/>
                  </a:lnTo>
                  <a:lnTo>
                    <a:pt x="966" y="238"/>
                  </a:lnTo>
                  <a:lnTo>
                    <a:pt x="932" y="195"/>
                  </a:lnTo>
                  <a:lnTo>
                    <a:pt x="898" y="153"/>
                  </a:lnTo>
                  <a:lnTo>
                    <a:pt x="822" y="94"/>
                  </a:lnTo>
                  <a:lnTo>
                    <a:pt x="729" y="43"/>
                  </a:lnTo>
                  <a:lnTo>
                    <a:pt x="635" y="17"/>
                  </a:lnTo>
                  <a:lnTo>
                    <a:pt x="5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3042575" y="-197050"/>
              <a:ext cx="43850" cy="68625"/>
            </a:xfrm>
            <a:custGeom>
              <a:rect b="b" l="l" r="r" t="t"/>
              <a:pathLst>
                <a:path extrusionOk="0" fill="none" h="2745" w="1754">
                  <a:moveTo>
                    <a:pt x="1017" y="331"/>
                  </a:moveTo>
                  <a:lnTo>
                    <a:pt x="1017" y="331"/>
                  </a:lnTo>
                  <a:lnTo>
                    <a:pt x="991" y="280"/>
                  </a:lnTo>
                  <a:lnTo>
                    <a:pt x="966" y="238"/>
                  </a:lnTo>
                  <a:lnTo>
                    <a:pt x="932" y="195"/>
                  </a:lnTo>
                  <a:lnTo>
                    <a:pt x="898" y="153"/>
                  </a:lnTo>
                  <a:lnTo>
                    <a:pt x="822" y="94"/>
                  </a:lnTo>
                  <a:lnTo>
                    <a:pt x="729" y="43"/>
                  </a:lnTo>
                  <a:lnTo>
                    <a:pt x="635" y="17"/>
                  </a:lnTo>
                  <a:lnTo>
                    <a:pt x="534" y="0"/>
                  </a:lnTo>
                  <a:lnTo>
                    <a:pt x="483" y="9"/>
                  </a:lnTo>
                  <a:lnTo>
                    <a:pt x="432" y="17"/>
                  </a:lnTo>
                  <a:lnTo>
                    <a:pt x="381" y="26"/>
                  </a:lnTo>
                  <a:lnTo>
                    <a:pt x="322" y="43"/>
                  </a:lnTo>
                  <a:lnTo>
                    <a:pt x="322" y="43"/>
                  </a:lnTo>
                  <a:lnTo>
                    <a:pt x="280" y="68"/>
                  </a:lnTo>
                  <a:lnTo>
                    <a:pt x="229" y="94"/>
                  </a:lnTo>
                  <a:lnTo>
                    <a:pt x="187" y="128"/>
                  </a:lnTo>
                  <a:lnTo>
                    <a:pt x="153" y="161"/>
                  </a:lnTo>
                  <a:lnTo>
                    <a:pt x="85" y="238"/>
                  </a:lnTo>
                  <a:lnTo>
                    <a:pt x="43" y="331"/>
                  </a:lnTo>
                  <a:lnTo>
                    <a:pt x="9" y="424"/>
                  </a:lnTo>
                  <a:lnTo>
                    <a:pt x="0" y="526"/>
                  </a:lnTo>
                  <a:lnTo>
                    <a:pt x="0" y="585"/>
                  </a:lnTo>
                  <a:lnTo>
                    <a:pt x="9" y="636"/>
                  </a:lnTo>
                  <a:lnTo>
                    <a:pt x="17" y="687"/>
                  </a:lnTo>
                  <a:lnTo>
                    <a:pt x="43" y="737"/>
                  </a:lnTo>
                  <a:lnTo>
                    <a:pt x="737" y="2423"/>
                  </a:lnTo>
                  <a:lnTo>
                    <a:pt x="737" y="2423"/>
                  </a:lnTo>
                  <a:lnTo>
                    <a:pt x="771" y="2490"/>
                  </a:lnTo>
                  <a:lnTo>
                    <a:pt x="813" y="2558"/>
                  </a:lnTo>
                  <a:lnTo>
                    <a:pt x="873" y="2618"/>
                  </a:lnTo>
                  <a:lnTo>
                    <a:pt x="932" y="2660"/>
                  </a:lnTo>
                  <a:lnTo>
                    <a:pt x="1000" y="2702"/>
                  </a:lnTo>
                  <a:lnTo>
                    <a:pt x="1067" y="2728"/>
                  </a:lnTo>
                  <a:lnTo>
                    <a:pt x="1144" y="2745"/>
                  </a:lnTo>
                  <a:lnTo>
                    <a:pt x="1220" y="2745"/>
                  </a:lnTo>
                  <a:lnTo>
                    <a:pt x="1220" y="2745"/>
                  </a:lnTo>
                  <a:lnTo>
                    <a:pt x="1321" y="2736"/>
                  </a:lnTo>
                  <a:lnTo>
                    <a:pt x="1372" y="2728"/>
                  </a:lnTo>
                  <a:lnTo>
                    <a:pt x="1423" y="2711"/>
                  </a:lnTo>
                  <a:lnTo>
                    <a:pt x="1423" y="2711"/>
                  </a:lnTo>
                  <a:lnTo>
                    <a:pt x="1474" y="2685"/>
                  </a:lnTo>
                  <a:lnTo>
                    <a:pt x="1516" y="2660"/>
                  </a:lnTo>
                  <a:lnTo>
                    <a:pt x="1559" y="2626"/>
                  </a:lnTo>
                  <a:lnTo>
                    <a:pt x="1601" y="2592"/>
                  </a:lnTo>
                  <a:lnTo>
                    <a:pt x="1669" y="2507"/>
                  </a:lnTo>
                  <a:lnTo>
                    <a:pt x="1711" y="2423"/>
                  </a:lnTo>
                  <a:lnTo>
                    <a:pt x="1745" y="2321"/>
                  </a:lnTo>
                  <a:lnTo>
                    <a:pt x="1753" y="2219"/>
                  </a:lnTo>
                  <a:lnTo>
                    <a:pt x="1753" y="2169"/>
                  </a:lnTo>
                  <a:lnTo>
                    <a:pt x="1745" y="2118"/>
                  </a:lnTo>
                  <a:lnTo>
                    <a:pt x="1728" y="2067"/>
                  </a:lnTo>
                  <a:lnTo>
                    <a:pt x="1711" y="2016"/>
                  </a:lnTo>
                  <a:lnTo>
                    <a:pt x="1017" y="33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3067975" y="-188800"/>
              <a:ext cx="25" cy="25"/>
            </a:xfrm>
            <a:custGeom>
              <a:rect b="b" l="l" r="r" t="t"/>
              <a:pathLst>
                <a:path extrusionOk="0" fill="none" h="1" w="1">
                  <a:moveTo>
                    <a:pt x="1" y="1"/>
                  </a:moveTo>
                  <a:lnTo>
                    <a:pt x="1"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2782125" y="-287675"/>
              <a:ext cx="68625" cy="43850"/>
            </a:xfrm>
            <a:custGeom>
              <a:rect b="b" l="l" r="r" t="t"/>
              <a:pathLst>
                <a:path extrusionOk="0" h="1754" w="2745">
                  <a:moveTo>
                    <a:pt x="2169" y="1"/>
                  </a:moveTo>
                  <a:lnTo>
                    <a:pt x="2118" y="9"/>
                  </a:lnTo>
                  <a:lnTo>
                    <a:pt x="2067" y="26"/>
                  </a:lnTo>
                  <a:lnTo>
                    <a:pt x="2017" y="43"/>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77" y="1500"/>
                  </a:lnTo>
                  <a:lnTo>
                    <a:pt x="128" y="1567"/>
                  </a:lnTo>
                  <a:lnTo>
                    <a:pt x="179" y="1618"/>
                  </a:lnTo>
                  <a:lnTo>
                    <a:pt x="238" y="1669"/>
                  </a:lnTo>
                  <a:lnTo>
                    <a:pt x="306" y="1703"/>
                  </a:lnTo>
                  <a:lnTo>
                    <a:pt x="382" y="1737"/>
                  </a:lnTo>
                  <a:lnTo>
                    <a:pt x="458" y="1754"/>
                  </a:lnTo>
                  <a:lnTo>
                    <a:pt x="534" y="1754"/>
                  </a:lnTo>
                  <a:lnTo>
                    <a:pt x="636" y="1745"/>
                  </a:lnTo>
                  <a:lnTo>
                    <a:pt x="687" y="1737"/>
                  </a:lnTo>
                  <a:lnTo>
                    <a:pt x="738" y="1720"/>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686" y="280"/>
                  </a:lnTo>
                  <a:lnTo>
                    <a:pt x="2652" y="238"/>
                  </a:lnTo>
                  <a:lnTo>
                    <a:pt x="2626" y="195"/>
                  </a:lnTo>
                  <a:lnTo>
                    <a:pt x="2593" y="153"/>
                  </a:lnTo>
                  <a:lnTo>
                    <a:pt x="2508" y="94"/>
                  </a:lnTo>
                  <a:lnTo>
                    <a:pt x="2423" y="43"/>
                  </a:lnTo>
                  <a:lnTo>
                    <a:pt x="2321" y="9"/>
                  </a:lnTo>
                  <a:lnTo>
                    <a:pt x="2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2782125" y="-287675"/>
              <a:ext cx="68625" cy="43850"/>
            </a:xfrm>
            <a:custGeom>
              <a:rect b="b" l="l" r="r" t="t"/>
              <a:pathLst>
                <a:path extrusionOk="0" fill="none" h="1754" w="2745">
                  <a:moveTo>
                    <a:pt x="2703" y="331"/>
                  </a:moveTo>
                  <a:lnTo>
                    <a:pt x="2703" y="331"/>
                  </a:lnTo>
                  <a:lnTo>
                    <a:pt x="2686" y="280"/>
                  </a:lnTo>
                  <a:lnTo>
                    <a:pt x="2652" y="238"/>
                  </a:lnTo>
                  <a:lnTo>
                    <a:pt x="2626" y="195"/>
                  </a:lnTo>
                  <a:lnTo>
                    <a:pt x="2593" y="153"/>
                  </a:lnTo>
                  <a:lnTo>
                    <a:pt x="2508" y="94"/>
                  </a:lnTo>
                  <a:lnTo>
                    <a:pt x="2423" y="43"/>
                  </a:lnTo>
                  <a:lnTo>
                    <a:pt x="2321" y="9"/>
                  </a:lnTo>
                  <a:lnTo>
                    <a:pt x="2220" y="1"/>
                  </a:lnTo>
                  <a:lnTo>
                    <a:pt x="2169" y="1"/>
                  </a:lnTo>
                  <a:lnTo>
                    <a:pt x="2118" y="9"/>
                  </a:lnTo>
                  <a:lnTo>
                    <a:pt x="2067" y="26"/>
                  </a:lnTo>
                  <a:lnTo>
                    <a:pt x="2017" y="43"/>
                  </a:lnTo>
                  <a:lnTo>
                    <a:pt x="331" y="737"/>
                  </a:lnTo>
                  <a:lnTo>
                    <a:pt x="331" y="737"/>
                  </a:lnTo>
                  <a:lnTo>
                    <a:pt x="280" y="763"/>
                  </a:lnTo>
                  <a:lnTo>
                    <a:pt x="238" y="788"/>
                  </a:lnTo>
                  <a:lnTo>
                    <a:pt x="196" y="822"/>
                  </a:lnTo>
                  <a:lnTo>
                    <a:pt x="153" y="856"/>
                  </a:lnTo>
                  <a:lnTo>
                    <a:pt x="94" y="932"/>
                  </a:lnTo>
                  <a:lnTo>
                    <a:pt x="43" y="1025"/>
                  </a:lnTo>
                  <a:lnTo>
                    <a:pt x="9" y="1119"/>
                  </a:lnTo>
                  <a:lnTo>
                    <a:pt x="1" y="1220"/>
                  </a:lnTo>
                  <a:lnTo>
                    <a:pt x="1" y="1271"/>
                  </a:lnTo>
                  <a:lnTo>
                    <a:pt x="9" y="1322"/>
                  </a:lnTo>
                  <a:lnTo>
                    <a:pt x="26" y="1381"/>
                  </a:lnTo>
                  <a:lnTo>
                    <a:pt x="43" y="1432"/>
                  </a:lnTo>
                  <a:lnTo>
                    <a:pt x="43" y="1432"/>
                  </a:lnTo>
                  <a:lnTo>
                    <a:pt x="77" y="1500"/>
                  </a:lnTo>
                  <a:lnTo>
                    <a:pt x="128" y="1567"/>
                  </a:lnTo>
                  <a:lnTo>
                    <a:pt x="179" y="1618"/>
                  </a:lnTo>
                  <a:lnTo>
                    <a:pt x="238" y="1669"/>
                  </a:lnTo>
                  <a:lnTo>
                    <a:pt x="306" y="1703"/>
                  </a:lnTo>
                  <a:lnTo>
                    <a:pt x="382" y="1737"/>
                  </a:lnTo>
                  <a:lnTo>
                    <a:pt x="458" y="1754"/>
                  </a:lnTo>
                  <a:lnTo>
                    <a:pt x="534" y="1754"/>
                  </a:lnTo>
                  <a:lnTo>
                    <a:pt x="534" y="1754"/>
                  </a:lnTo>
                  <a:lnTo>
                    <a:pt x="636" y="1745"/>
                  </a:lnTo>
                  <a:lnTo>
                    <a:pt x="687" y="1737"/>
                  </a:lnTo>
                  <a:lnTo>
                    <a:pt x="738" y="1720"/>
                  </a:lnTo>
                  <a:lnTo>
                    <a:pt x="2423" y="1017"/>
                  </a:lnTo>
                  <a:lnTo>
                    <a:pt x="2423" y="1017"/>
                  </a:lnTo>
                  <a:lnTo>
                    <a:pt x="2465" y="1000"/>
                  </a:lnTo>
                  <a:lnTo>
                    <a:pt x="2516" y="966"/>
                  </a:lnTo>
                  <a:lnTo>
                    <a:pt x="2559" y="941"/>
                  </a:lnTo>
                  <a:lnTo>
                    <a:pt x="2593" y="907"/>
                  </a:lnTo>
                  <a:lnTo>
                    <a:pt x="2660" y="822"/>
                  </a:lnTo>
                  <a:lnTo>
                    <a:pt x="2703" y="737"/>
                  </a:lnTo>
                  <a:lnTo>
                    <a:pt x="2736" y="636"/>
                  </a:lnTo>
                  <a:lnTo>
                    <a:pt x="2745" y="534"/>
                  </a:lnTo>
                  <a:lnTo>
                    <a:pt x="2745" y="483"/>
                  </a:lnTo>
                  <a:lnTo>
                    <a:pt x="2736" y="433"/>
                  </a:lnTo>
                  <a:lnTo>
                    <a:pt x="2728" y="382"/>
                  </a:lnTo>
                  <a:lnTo>
                    <a:pt x="2703" y="331"/>
                  </a:lnTo>
                  <a:lnTo>
                    <a:pt x="2703" y="33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2849675" y="-279425"/>
              <a:ext cx="25" cy="25"/>
            </a:xfrm>
            <a:custGeom>
              <a:rect b="b" l="l" r="r" t="t"/>
              <a:pathLst>
                <a:path extrusionOk="0" fill="none" h="1" w="1">
                  <a:moveTo>
                    <a:pt x="1" y="1"/>
                  </a:moveTo>
                  <a:lnTo>
                    <a:pt x="1"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2897525" y="-547900"/>
              <a:ext cx="44075" cy="68625"/>
            </a:xfrm>
            <a:custGeom>
              <a:rect b="b" l="l" r="r" t="t"/>
              <a:pathLst>
                <a:path extrusionOk="0" h="2745" w="1763">
                  <a:moveTo>
                    <a:pt x="483" y="1"/>
                  </a:moveTo>
                  <a:lnTo>
                    <a:pt x="433" y="9"/>
                  </a:lnTo>
                  <a:lnTo>
                    <a:pt x="382" y="18"/>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lnTo>
                    <a:pt x="780" y="2482"/>
                  </a:lnTo>
                  <a:lnTo>
                    <a:pt x="822" y="2550"/>
                  </a:lnTo>
                  <a:lnTo>
                    <a:pt x="873" y="2609"/>
                  </a:lnTo>
                  <a:lnTo>
                    <a:pt x="941" y="2652"/>
                  </a:lnTo>
                  <a:lnTo>
                    <a:pt x="1009" y="2694"/>
                  </a:lnTo>
                  <a:lnTo>
                    <a:pt x="1076" y="2719"/>
                  </a:lnTo>
                  <a:lnTo>
                    <a:pt x="1153" y="2736"/>
                  </a:lnTo>
                  <a:lnTo>
                    <a:pt x="1229" y="2745"/>
                  </a:lnTo>
                  <a:lnTo>
                    <a:pt x="1330" y="2728"/>
                  </a:lnTo>
                  <a:lnTo>
                    <a:pt x="1381" y="2719"/>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5" y="229"/>
                  </a:lnTo>
                  <a:lnTo>
                    <a:pt x="941" y="187"/>
                  </a:lnTo>
                  <a:lnTo>
                    <a:pt x="907" y="153"/>
                  </a:lnTo>
                  <a:lnTo>
                    <a:pt x="822" y="85"/>
                  </a:lnTo>
                  <a:lnTo>
                    <a:pt x="738" y="35"/>
                  </a:lnTo>
                  <a:lnTo>
                    <a:pt x="636" y="9"/>
                  </a:lnTo>
                  <a:lnTo>
                    <a:pt x="5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2897525" y="-547900"/>
              <a:ext cx="44075" cy="68625"/>
            </a:xfrm>
            <a:custGeom>
              <a:rect b="b" l="l" r="r" t="t"/>
              <a:pathLst>
                <a:path extrusionOk="0" fill="none" h="2745" w="1763">
                  <a:moveTo>
                    <a:pt x="738" y="2414"/>
                  </a:moveTo>
                  <a:lnTo>
                    <a:pt x="738" y="2414"/>
                  </a:lnTo>
                  <a:lnTo>
                    <a:pt x="780" y="2482"/>
                  </a:lnTo>
                  <a:lnTo>
                    <a:pt x="822" y="2550"/>
                  </a:lnTo>
                  <a:lnTo>
                    <a:pt x="873" y="2609"/>
                  </a:lnTo>
                  <a:lnTo>
                    <a:pt x="941" y="2652"/>
                  </a:lnTo>
                  <a:lnTo>
                    <a:pt x="1009" y="2694"/>
                  </a:lnTo>
                  <a:lnTo>
                    <a:pt x="1076" y="2719"/>
                  </a:lnTo>
                  <a:lnTo>
                    <a:pt x="1153" y="2736"/>
                  </a:lnTo>
                  <a:lnTo>
                    <a:pt x="1229" y="2745"/>
                  </a:lnTo>
                  <a:lnTo>
                    <a:pt x="1229" y="2745"/>
                  </a:lnTo>
                  <a:lnTo>
                    <a:pt x="1330" y="2728"/>
                  </a:lnTo>
                  <a:lnTo>
                    <a:pt x="1381" y="2719"/>
                  </a:lnTo>
                  <a:lnTo>
                    <a:pt x="1432" y="2702"/>
                  </a:lnTo>
                  <a:lnTo>
                    <a:pt x="1432" y="2702"/>
                  </a:lnTo>
                  <a:lnTo>
                    <a:pt x="1483" y="2677"/>
                  </a:lnTo>
                  <a:lnTo>
                    <a:pt x="1525" y="2652"/>
                  </a:lnTo>
                  <a:lnTo>
                    <a:pt x="1568"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5" y="229"/>
                  </a:lnTo>
                  <a:lnTo>
                    <a:pt x="941" y="187"/>
                  </a:lnTo>
                  <a:lnTo>
                    <a:pt x="907" y="153"/>
                  </a:lnTo>
                  <a:lnTo>
                    <a:pt x="822" y="85"/>
                  </a:lnTo>
                  <a:lnTo>
                    <a:pt x="738" y="35"/>
                  </a:lnTo>
                  <a:lnTo>
                    <a:pt x="636" y="9"/>
                  </a:lnTo>
                  <a:lnTo>
                    <a:pt x="534" y="1"/>
                  </a:lnTo>
                  <a:lnTo>
                    <a:pt x="483" y="1"/>
                  </a:lnTo>
                  <a:lnTo>
                    <a:pt x="433" y="9"/>
                  </a:lnTo>
                  <a:lnTo>
                    <a:pt x="382" y="18"/>
                  </a:lnTo>
                  <a:lnTo>
                    <a:pt x="331" y="35"/>
                  </a:lnTo>
                  <a:lnTo>
                    <a:pt x="331" y="35"/>
                  </a:lnTo>
                  <a:lnTo>
                    <a:pt x="280" y="60"/>
                  </a:lnTo>
                  <a:lnTo>
                    <a:pt x="238" y="85"/>
                  </a:lnTo>
                  <a:lnTo>
                    <a:pt x="195" y="119"/>
                  </a:lnTo>
                  <a:lnTo>
                    <a:pt x="153" y="153"/>
                  </a:lnTo>
                  <a:lnTo>
                    <a:pt x="94" y="229"/>
                  </a:lnTo>
                  <a:lnTo>
                    <a:pt x="43" y="323"/>
                  </a:lnTo>
                  <a:lnTo>
                    <a:pt x="18" y="424"/>
                  </a:lnTo>
                  <a:lnTo>
                    <a:pt x="1" y="526"/>
                  </a:lnTo>
                  <a:lnTo>
                    <a:pt x="9" y="577"/>
                  </a:lnTo>
                  <a:lnTo>
                    <a:pt x="9" y="627"/>
                  </a:lnTo>
                  <a:lnTo>
                    <a:pt x="26" y="678"/>
                  </a:lnTo>
                  <a:lnTo>
                    <a:pt x="43" y="729"/>
                  </a:lnTo>
                  <a:lnTo>
                    <a:pt x="738" y="241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2915950" y="-48755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16"/>
          <p:cNvGrpSpPr/>
          <p:nvPr/>
        </p:nvGrpSpPr>
        <p:grpSpPr>
          <a:xfrm>
            <a:off x="5449702" y="2068567"/>
            <a:ext cx="549480" cy="549206"/>
            <a:chOff x="3286900" y="-563975"/>
            <a:chExt cx="451875" cy="451650"/>
          </a:xfrm>
        </p:grpSpPr>
        <p:sp>
          <p:nvSpPr>
            <p:cNvPr id="438" name="Google Shape;438;p16"/>
            <p:cNvSpPr/>
            <p:nvPr/>
          </p:nvSpPr>
          <p:spPr>
            <a:xfrm>
              <a:off x="3499700" y="-563975"/>
              <a:ext cx="26500" cy="72000"/>
            </a:xfrm>
            <a:custGeom>
              <a:rect b="b" l="l" r="r" t="t"/>
              <a:pathLst>
                <a:path extrusionOk="0" h="2880" w="1060">
                  <a:moveTo>
                    <a:pt x="475" y="0"/>
                  </a:moveTo>
                  <a:lnTo>
                    <a:pt x="424" y="8"/>
                  </a:lnTo>
                  <a:lnTo>
                    <a:pt x="373" y="17"/>
                  </a:lnTo>
                  <a:lnTo>
                    <a:pt x="322" y="34"/>
                  </a:lnTo>
                  <a:lnTo>
                    <a:pt x="229" y="85"/>
                  </a:lnTo>
                  <a:lnTo>
                    <a:pt x="153" y="152"/>
                  </a:lnTo>
                  <a:lnTo>
                    <a:pt x="85" y="229"/>
                  </a:lnTo>
                  <a:lnTo>
                    <a:pt x="43" y="322"/>
                  </a:lnTo>
                  <a:lnTo>
                    <a:pt x="18" y="364"/>
                  </a:lnTo>
                  <a:lnTo>
                    <a:pt x="9" y="415"/>
                  </a:lnTo>
                  <a:lnTo>
                    <a:pt x="1" y="474"/>
                  </a:lnTo>
                  <a:lnTo>
                    <a:pt x="1" y="525"/>
                  </a:lnTo>
                  <a:lnTo>
                    <a:pt x="1" y="2346"/>
                  </a:lnTo>
                  <a:lnTo>
                    <a:pt x="1" y="2405"/>
                  </a:lnTo>
                  <a:lnTo>
                    <a:pt x="9" y="2456"/>
                  </a:lnTo>
                  <a:lnTo>
                    <a:pt x="18" y="2507"/>
                  </a:lnTo>
                  <a:lnTo>
                    <a:pt x="43" y="2558"/>
                  </a:lnTo>
                  <a:lnTo>
                    <a:pt x="85" y="2642"/>
                  </a:lnTo>
                  <a:lnTo>
                    <a:pt x="153" y="2719"/>
                  </a:lnTo>
                  <a:lnTo>
                    <a:pt x="229" y="2786"/>
                  </a:lnTo>
                  <a:lnTo>
                    <a:pt x="322" y="2837"/>
                  </a:lnTo>
                  <a:lnTo>
                    <a:pt x="373" y="2854"/>
                  </a:lnTo>
                  <a:lnTo>
                    <a:pt x="424" y="2863"/>
                  </a:lnTo>
                  <a:lnTo>
                    <a:pt x="475" y="2871"/>
                  </a:lnTo>
                  <a:lnTo>
                    <a:pt x="526" y="2880"/>
                  </a:lnTo>
                  <a:lnTo>
                    <a:pt x="585" y="2871"/>
                  </a:lnTo>
                  <a:lnTo>
                    <a:pt x="636" y="2863"/>
                  </a:lnTo>
                  <a:lnTo>
                    <a:pt x="687" y="2854"/>
                  </a:lnTo>
                  <a:lnTo>
                    <a:pt x="729" y="2837"/>
                  </a:lnTo>
                  <a:lnTo>
                    <a:pt x="822" y="2786"/>
                  </a:lnTo>
                  <a:lnTo>
                    <a:pt x="898" y="2719"/>
                  </a:lnTo>
                  <a:lnTo>
                    <a:pt x="966" y="2642"/>
                  </a:lnTo>
                  <a:lnTo>
                    <a:pt x="1017" y="2558"/>
                  </a:lnTo>
                  <a:lnTo>
                    <a:pt x="1034" y="2507"/>
                  </a:lnTo>
                  <a:lnTo>
                    <a:pt x="1042" y="2456"/>
                  </a:lnTo>
                  <a:lnTo>
                    <a:pt x="1051" y="2405"/>
                  </a:lnTo>
                  <a:lnTo>
                    <a:pt x="1059" y="2346"/>
                  </a:lnTo>
                  <a:lnTo>
                    <a:pt x="1059" y="525"/>
                  </a:lnTo>
                  <a:lnTo>
                    <a:pt x="1051" y="474"/>
                  </a:lnTo>
                  <a:lnTo>
                    <a:pt x="1042" y="415"/>
                  </a:lnTo>
                  <a:lnTo>
                    <a:pt x="1034" y="364"/>
                  </a:lnTo>
                  <a:lnTo>
                    <a:pt x="1017" y="322"/>
                  </a:lnTo>
                  <a:lnTo>
                    <a:pt x="966" y="229"/>
                  </a:lnTo>
                  <a:lnTo>
                    <a:pt x="898" y="152"/>
                  </a:lnTo>
                  <a:lnTo>
                    <a:pt x="822" y="85"/>
                  </a:lnTo>
                  <a:lnTo>
                    <a:pt x="729" y="34"/>
                  </a:lnTo>
                  <a:lnTo>
                    <a:pt x="687" y="17"/>
                  </a:lnTo>
                  <a:lnTo>
                    <a:pt x="636" y="8"/>
                  </a:lnTo>
                  <a:lnTo>
                    <a:pt x="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3499700" y="-563975"/>
              <a:ext cx="26500" cy="72000"/>
            </a:xfrm>
            <a:custGeom>
              <a:rect b="b" l="l" r="r" t="t"/>
              <a:pathLst>
                <a:path extrusionOk="0" fill="none" h="2880" w="1060">
                  <a:moveTo>
                    <a:pt x="526" y="2880"/>
                  </a:moveTo>
                  <a:lnTo>
                    <a:pt x="526" y="2880"/>
                  </a:lnTo>
                  <a:lnTo>
                    <a:pt x="585" y="2871"/>
                  </a:lnTo>
                  <a:lnTo>
                    <a:pt x="636" y="2863"/>
                  </a:lnTo>
                  <a:lnTo>
                    <a:pt x="687" y="2854"/>
                  </a:lnTo>
                  <a:lnTo>
                    <a:pt x="729" y="2837"/>
                  </a:lnTo>
                  <a:lnTo>
                    <a:pt x="822" y="2786"/>
                  </a:lnTo>
                  <a:lnTo>
                    <a:pt x="898" y="2719"/>
                  </a:lnTo>
                  <a:lnTo>
                    <a:pt x="966" y="2642"/>
                  </a:lnTo>
                  <a:lnTo>
                    <a:pt x="1017" y="2558"/>
                  </a:lnTo>
                  <a:lnTo>
                    <a:pt x="1034" y="2507"/>
                  </a:lnTo>
                  <a:lnTo>
                    <a:pt x="1042" y="2456"/>
                  </a:lnTo>
                  <a:lnTo>
                    <a:pt x="1051" y="2405"/>
                  </a:lnTo>
                  <a:lnTo>
                    <a:pt x="1059" y="2346"/>
                  </a:lnTo>
                  <a:lnTo>
                    <a:pt x="1059" y="525"/>
                  </a:lnTo>
                  <a:lnTo>
                    <a:pt x="1059" y="525"/>
                  </a:lnTo>
                  <a:lnTo>
                    <a:pt x="1051" y="474"/>
                  </a:lnTo>
                  <a:lnTo>
                    <a:pt x="1042" y="415"/>
                  </a:lnTo>
                  <a:lnTo>
                    <a:pt x="1034" y="364"/>
                  </a:lnTo>
                  <a:lnTo>
                    <a:pt x="1017" y="322"/>
                  </a:lnTo>
                  <a:lnTo>
                    <a:pt x="966" y="229"/>
                  </a:lnTo>
                  <a:lnTo>
                    <a:pt x="898" y="152"/>
                  </a:lnTo>
                  <a:lnTo>
                    <a:pt x="822" y="85"/>
                  </a:lnTo>
                  <a:lnTo>
                    <a:pt x="729" y="34"/>
                  </a:lnTo>
                  <a:lnTo>
                    <a:pt x="687" y="17"/>
                  </a:lnTo>
                  <a:lnTo>
                    <a:pt x="636" y="8"/>
                  </a:lnTo>
                  <a:lnTo>
                    <a:pt x="585" y="0"/>
                  </a:lnTo>
                  <a:lnTo>
                    <a:pt x="526" y="0"/>
                  </a:lnTo>
                  <a:lnTo>
                    <a:pt x="526" y="0"/>
                  </a:lnTo>
                  <a:lnTo>
                    <a:pt x="475" y="0"/>
                  </a:lnTo>
                  <a:lnTo>
                    <a:pt x="424" y="8"/>
                  </a:lnTo>
                  <a:lnTo>
                    <a:pt x="373" y="17"/>
                  </a:lnTo>
                  <a:lnTo>
                    <a:pt x="322" y="34"/>
                  </a:lnTo>
                  <a:lnTo>
                    <a:pt x="229" y="85"/>
                  </a:lnTo>
                  <a:lnTo>
                    <a:pt x="153" y="152"/>
                  </a:lnTo>
                  <a:lnTo>
                    <a:pt x="85" y="229"/>
                  </a:lnTo>
                  <a:lnTo>
                    <a:pt x="43" y="322"/>
                  </a:lnTo>
                  <a:lnTo>
                    <a:pt x="18" y="364"/>
                  </a:lnTo>
                  <a:lnTo>
                    <a:pt x="9" y="415"/>
                  </a:lnTo>
                  <a:lnTo>
                    <a:pt x="1" y="474"/>
                  </a:lnTo>
                  <a:lnTo>
                    <a:pt x="1" y="525"/>
                  </a:lnTo>
                  <a:lnTo>
                    <a:pt x="1" y="2346"/>
                  </a:lnTo>
                  <a:lnTo>
                    <a:pt x="1" y="2346"/>
                  </a:lnTo>
                  <a:lnTo>
                    <a:pt x="1" y="2405"/>
                  </a:lnTo>
                  <a:lnTo>
                    <a:pt x="9" y="2456"/>
                  </a:lnTo>
                  <a:lnTo>
                    <a:pt x="18" y="2507"/>
                  </a:lnTo>
                  <a:lnTo>
                    <a:pt x="43" y="2558"/>
                  </a:lnTo>
                  <a:lnTo>
                    <a:pt x="85" y="2642"/>
                  </a:lnTo>
                  <a:lnTo>
                    <a:pt x="153" y="2719"/>
                  </a:lnTo>
                  <a:lnTo>
                    <a:pt x="229" y="2786"/>
                  </a:lnTo>
                  <a:lnTo>
                    <a:pt x="322" y="2837"/>
                  </a:lnTo>
                  <a:lnTo>
                    <a:pt x="373" y="2854"/>
                  </a:lnTo>
                  <a:lnTo>
                    <a:pt x="424" y="2863"/>
                  </a:lnTo>
                  <a:lnTo>
                    <a:pt x="475" y="2871"/>
                  </a:lnTo>
                  <a:lnTo>
                    <a:pt x="526" y="2880"/>
                  </a:lnTo>
                  <a:lnTo>
                    <a:pt x="526" y="288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3512825" y="-492000"/>
              <a:ext cx="25" cy="25"/>
            </a:xfrm>
            <a:custGeom>
              <a:rect b="b" l="l" r="r" t="t"/>
              <a:pathLst>
                <a:path extrusionOk="0" fill="none" h="1" w="1">
                  <a:moveTo>
                    <a:pt x="1" y="1"/>
                  </a:moveTo>
                  <a:lnTo>
                    <a:pt x="1"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3666750" y="-351400"/>
              <a:ext cx="72025" cy="26475"/>
            </a:xfrm>
            <a:custGeom>
              <a:rect b="b" l="l" r="r" t="t"/>
              <a:pathLst>
                <a:path extrusionOk="0" h="1059" w="2881">
                  <a:moveTo>
                    <a:pt x="475" y="0"/>
                  </a:moveTo>
                  <a:lnTo>
                    <a:pt x="424" y="9"/>
                  </a:lnTo>
                  <a:lnTo>
                    <a:pt x="374" y="26"/>
                  </a:lnTo>
                  <a:lnTo>
                    <a:pt x="323" y="43"/>
                  </a:lnTo>
                  <a:lnTo>
                    <a:pt x="230" y="93"/>
                  </a:lnTo>
                  <a:lnTo>
                    <a:pt x="153" y="153"/>
                  </a:lnTo>
                  <a:lnTo>
                    <a:pt x="94" y="237"/>
                  </a:lnTo>
                  <a:lnTo>
                    <a:pt x="43" y="322"/>
                  </a:lnTo>
                  <a:lnTo>
                    <a:pt x="26" y="373"/>
                  </a:lnTo>
                  <a:lnTo>
                    <a:pt x="9" y="424"/>
                  </a:lnTo>
                  <a:lnTo>
                    <a:pt x="1" y="475"/>
                  </a:lnTo>
                  <a:lnTo>
                    <a:pt x="1" y="525"/>
                  </a:lnTo>
                  <a:lnTo>
                    <a:pt x="1" y="585"/>
                  </a:lnTo>
                  <a:lnTo>
                    <a:pt x="9" y="635"/>
                  </a:lnTo>
                  <a:lnTo>
                    <a:pt x="26" y="686"/>
                  </a:lnTo>
                  <a:lnTo>
                    <a:pt x="43" y="737"/>
                  </a:lnTo>
                  <a:lnTo>
                    <a:pt x="94" y="822"/>
                  </a:lnTo>
                  <a:lnTo>
                    <a:pt x="153" y="907"/>
                  </a:lnTo>
                  <a:lnTo>
                    <a:pt x="230" y="966"/>
                  </a:lnTo>
                  <a:lnTo>
                    <a:pt x="323" y="1017"/>
                  </a:lnTo>
                  <a:lnTo>
                    <a:pt x="374" y="1034"/>
                  </a:lnTo>
                  <a:lnTo>
                    <a:pt x="424" y="1050"/>
                  </a:lnTo>
                  <a:lnTo>
                    <a:pt x="475" y="1059"/>
                  </a:lnTo>
                  <a:lnTo>
                    <a:pt x="2406" y="1059"/>
                  </a:lnTo>
                  <a:lnTo>
                    <a:pt x="2457" y="1050"/>
                  </a:lnTo>
                  <a:lnTo>
                    <a:pt x="2508" y="1034"/>
                  </a:lnTo>
                  <a:lnTo>
                    <a:pt x="2559" y="1017"/>
                  </a:lnTo>
                  <a:lnTo>
                    <a:pt x="2652" y="966"/>
                  </a:lnTo>
                  <a:lnTo>
                    <a:pt x="2728" y="907"/>
                  </a:lnTo>
                  <a:lnTo>
                    <a:pt x="2787" y="822"/>
                  </a:lnTo>
                  <a:lnTo>
                    <a:pt x="2838" y="737"/>
                  </a:lnTo>
                  <a:lnTo>
                    <a:pt x="2855" y="686"/>
                  </a:lnTo>
                  <a:lnTo>
                    <a:pt x="2872" y="635"/>
                  </a:lnTo>
                  <a:lnTo>
                    <a:pt x="2881" y="585"/>
                  </a:lnTo>
                  <a:lnTo>
                    <a:pt x="2881" y="525"/>
                  </a:lnTo>
                  <a:lnTo>
                    <a:pt x="2881" y="475"/>
                  </a:lnTo>
                  <a:lnTo>
                    <a:pt x="2872" y="424"/>
                  </a:lnTo>
                  <a:lnTo>
                    <a:pt x="2855" y="373"/>
                  </a:lnTo>
                  <a:lnTo>
                    <a:pt x="2838" y="322"/>
                  </a:lnTo>
                  <a:lnTo>
                    <a:pt x="2787" y="237"/>
                  </a:lnTo>
                  <a:lnTo>
                    <a:pt x="2728" y="153"/>
                  </a:lnTo>
                  <a:lnTo>
                    <a:pt x="2652" y="93"/>
                  </a:lnTo>
                  <a:lnTo>
                    <a:pt x="2559" y="43"/>
                  </a:lnTo>
                  <a:lnTo>
                    <a:pt x="2508" y="26"/>
                  </a:lnTo>
                  <a:lnTo>
                    <a:pt x="2457" y="9"/>
                  </a:lnTo>
                  <a:lnTo>
                    <a:pt x="24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3666750" y="-351400"/>
              <a:ext cx="72025" cy="26475"/>
            </a:xfrm>
            <a:custGeom>
              <a:rect b="b" l="l" r="r" t="t"/>
              <a:pathLst>
                <a:path extrusionOk="0" fill="none" h="1059" w="2881">
                  <a:moveTo>
                    <a:pt x="2355" y="0"/>
                  </a:moveTo>
                  <a:lnTo>
                    <a:pt x="526" y="0"/>
                  </a:lnTo>
                  <a:lnTo>
                    <a:pt x="526" y="0"/>
                  </a:lnTo>
                  <a:lnTo>
                    <a:pt x="475" y="0"/>
                  </a:lnTo>
                  <a:lnTo>
                    <a:pt x="424" y="9"/>
                  </a:lnTo>
                  <a:lnTo>
                    <a:pt x="374" y="26"/>
                  </a:lnTo>
                  <a:lnTo>
                    <a:pt x="323" y="43"/>
                  </a:lnTo>
                  <a:lnTo>
                    <a:pt x="230" y="93"/>
                  </a:lnTo>
                  <a:lnTo>
                    <a:pt x="153" y="153"/>
                  </a:lnTo>
                  <a:lnTo>
                    <a:pt x="94" y="237"/>
                  </a:lnTo>
                  <a:lnTo>
                    <a:pt x="43" y="322"/>
                  </a:lnTo>
                  <a:lnTo>
                    <a:pt x="26" y="373"/>
                  </a:lnTo>
                  <a:lnTo>
                    <a:pt x="9" y="424"/>
                  </a:lnTo>
                  <a:lnTo>
                    <a:pt x="1" y="475"/>
                  </a:lnTo>
                  <a:lnTo>
                    <a:pt x="1" y="525"/>
                  </a:lnTo>
                  <a:lnTo>
                    <a:pt x="1" y="525"/>
                  </a:lnTo>
                  <a:lnTo>
                    <a:pt x="1" y="585"/>
                  </a:lnTo>
                  <a:lnTo>
                    <a:pt x="9" y="635"/>
                  </a:lnTo>
                  <a:lnTo>
                    <a:pt x="26" y="686"/>
                  </a:lnTo>
                  <a:lnTo>
                    <a:pt x="43" y="737"/>
                  </a:lnTo>
                  <a:lnTo>
                    <a:pt x="94" y="822"/>
                  </a:lnTo>
                  <a:lnTo>
                    <a:pt x="153" y="907"/>
                  </a:lnTo>
                  <a:lnTo>
                    <a:pt x="230" y="966"/>
                  </a:lnTo>
                  <a:lnTo>
                    <a:pt x="323" y="1017"/>
                  </a:lnTo>
                  <a:lnTo>
                    <a:pt x="374" y="1034"/>
                  </a:lnTo>
                  <a:lnTo>
                    <a:pt x="424" y="1050"/>
                  </a:lnTo>
                  <a:lnTo>
                    <a:pt x="475" y="1059"/>
                  </a:lnTo>
                  <a:lnTo>
                    <a:pt x="526" y="1059"/>
                  </a:lnTo>
                  <a:lnTo>
                    <a:pt x="2355" y="1059"/>
                  </a:lnTo>
                  <a:lnTo>
                    <a:pt x="2355" y="1059"/>
                  </a:lnTo>
                  <a:lnTo>
                    <a:pt x="2406" y="1059"/>
                  </a:lnTo>
                  <a:lnTo>
                    <a:pt x="2457" y="1050"/>
                  </a:lnTo>
                  <a:lnTo>
                    <a:pt x="2508" y="1034"/>
                  </a:lnTo>
                  <a:lnTo>
                    <a:pt x="2559" y="1017"/>
                  </a:lnTo>
                  <a:lnTo>
                    <a:pt x="2652" y="966"/>
                  </a:lnTo>
                  <a:lnTo>
                    <a:pt x="2728" y="907"/>
                  </a:lnTo>
                  <a:lnTo>
                    <a:pt x="2787" y="822"/>
                  </a:lnTo>
                  <a:lnTo>
                    <a:pt x="2838" y="737"/>
                  </a:lnTo>
                  <a:lnTo>
                    <a:pt x="2855" y="686"/>
                  </a:lnTo>
                  <a:lnTo>
                    <a:pt x="2872" y="635"/>
                  </a:lnTo>
                  <a:lnTo>
                    <a:pt x="2881" y="585"/>
                  </a:lnTo>
                  <a:lnTo>
                    <a:pt x="2881" y="525"/>
                  </a:lnTo>
                  <a:lnTo>
                    <a:pt x="2881" y="525"/>
                  </a:lnTo>
                  <a:lnTo>
                    <a:pt x="2881" y="475"/>
                  </a:lnTo>
                  <a:lnTo>
                    <a:pt x="2872" y="424"/>
                  </a:lnTo>
                  <a:lnTo>
                    <a:pt x="2855" y="373"/>
                  </a:lnTo>
                  <a:lnTo>
                    <a:pt x="2838" y="322"/>
                  </a:lnTo>
                  <a:lnTo>
                    <a:pt x="2787" y="237"/>
                  </a:lnTo>
                  <a:lnTo>
                    <a:pt x="2728" y="153"/>
                  </a:lnTo>
                  <a:lnTo>
                    <a:pt x="2652" y="93"/>
                  </a:lnTo>
                  <a:lnTo>
                    <a:pt x="2559" y="43"/>
                  </a:lnTo>
                  <a:lnTo>
                    <a:pt x="2508" y="26"/>
                  </a:lnTo>
                  <a:lnTo>
                    <a:pt x="2457" y="9"/>
                  </a:lnTo>
                  <a:lnTo>
                    <a:pt x="2406" y="0"/>
                  </a:lnTo>
                  <a:lnTo>
                    <a:pt x="2355" y="0"/>
                  </a:lnTo>
                  <a:lnTo>
                    <a:pt x="2355"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3725625" y="-351400"/>
              <a:ext cx="25" cy="25"/>
            </a:xfrm>
            <a:custGeom>
              <a:rect b="b" l="l" r="r" t="t"/>
              <a:pathLst>
                <a:path extrusionOk="0" fill="none" h="1" w="1">
                  <a:moveTo>
                    <a:pt x="0" y="0"/>
                  </a:moveTo>
                  <a:lnTo>
                    <a:pt x="0"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3286900" y="-351400"/>
              <a:ext cx="72025" cy="26475"/>
            </a:xfrm>
            <a:custGeom>
              <a:rect b="b" l="l" r="r" t="t"/>
              <a:pathLst>
                <a:path extrusionOk="0" h="1059" w="2881">
                  <a:moveTo>
                    <a:pt x="475" y="0"/>
                  </a:moveTo>
                  <a:lnTo>
                    <a:pt x="424" y="9"/>
                  </a:lnTo>
                  <a:lnTo>
                    <a:pt x="374" y="26"/>
                  </a:lnTo>
                  <a:lnTo>
                    <a:pt x="323" y="43"/>
                  </a:lnTo>
                  <a:lnTo>
                    <a:pt x="238" y="93"/>
                  </a:lnTo>
                  <a:lnTo>
                    <a:pt x="162" y="153"/>
                  </a:lnTo>
                  <a:lnTo>
                    <a:pt x="94" y="237"/>
                  </a:lnTo>
                  <a:lnTo>
                    <a:pt x="43" y="322"/>
                  </a:lnTo>
                  <a:lnTo>
                    <a:pt x="26" y="373"/>
                  </a:lnTo>
                  <a:lnTo>
                    <a:pt x="9" y="424"/>
                  </a:lnTo>
                  <a:lnTo>
                    <a:pt x="9" y="475"/>
                  </a:lnTo>
                  <a:lnTo>
                    <a:pt x="1" y="525"/>
                  </a:lnTo>
                  <a:lnTo>
                    <a:pt x="9" y="585"/>
                  </a:lnTo>
                  <a:lnTo>
                    <a:pt x="9" y="635"/>
                  </a:lnTo>
                  <a:lnTo>
                    <a:pt x="26" y="686"/>
                  </a:lnTo>
                  <a:lnTo>
                    <a:pt x="43" y="737"/>
                  </a:lnTo>
                  <a:lnTo>
                    <a:pt x="94" y="822"/>
                  </a:lnTo>
                  <a:lnTo>
                    <a:pt x="162" y="907"/>
                  </a:lnTo>
                  <a:lnTo>
                    <a:pt x="238" y="966"/>
                  </a:lnTo>
                  <a:lnTo>
                    <a:pt x="323" y="1017"/>
                  </a:lnTo>
                  <a:lnTo>
                    <a:pt x="374" y="1034"/>
                  </a:lnTo>
                  <a:lnTo>
                    <a:pt x="424" y="1050"/>
                  </a:lnTo>
                  <a:lnTo>
                    <a:pt x="475" y="1059"/>
                  </a:lnTo>
                  <a:lnTo>
                    <a:pt x="2406" y="1059"/>
                  </a:lnTo>
                  <a:lnTo>
                    <a:pt x="2465" y="1050"/>
                  </a:lnTo>
                  <a:lnTo>
                    <a:pt x="2516" y="1034"/>
                  </a:lnTo>
                  <a:lnTo>
                    <a:pt x="2559" y="1017"/>
                  </a:lnTo>
                  <a:lnTo>
                    <a:pt x="2652" y="966"/>
                  </a:lnTo>
                  <a:lnTo>
                    <a:pt x="2728" y="907"/>
                  </a:lnTo>
                  <a:lnTo>
                    <a:pt x="2796" y="822"/>
                  </a:lnTo>
                  <a:lnTo>
                    <a:pt x="2847" y="737"/>
                  </a:lnTo>
                  <a:lnTo>
                    <a:pt x="2864" y="686"/>
                  </a:lnTo>
                  <a:lnTo>
                    <a:pt x="2872" y="635"/>
                  </a:lnTo>
                  <a:lnTo>
                    <a:pt x="2880" y="585"/>
                  </a:lnTo>
                  <a:lnTo>
                    <a:pt x="2880" y="525"/>
                  </a:lnTo>
                  <a:lnTo>
                    <a:pt x="2880" y="475"/>
                  </a:lnTo>
                  <a:lnTo>
                    <a:pt x="2872" y="424"/>
                  </a:lnTo>
                  <a:lnTo>
                    <a:pt x="2864" y="373"/>
                  </a:lnTo>
                  <a:lnTo>
                    <a:pt x="2847" y="322"/>
                  </a:lnTo>
                  <a:lnTo>
                    <a:pt x="2796" y="237"/>
                  </a:lnTo>
                  <a:lnTo>
                    <a:pt x="2728" y="153"/>
                  </a:lnTo>
                  <a:lnTo>
                    <a:pt x="2652" y="93"/>
                  </a:lnTo>
                  <a:lnTo>
                    <a:pt x="2559" y="43"/>
                  </a:lnTo>
                  <a:lnTo>
                    <a:pt x="2516" y="26"/>
                  </a:lnTo>
                  <a:lnTo>
                    <a:pt x="2465" y="9"/>
                  </a:lnTo>
                  <a:lnTo>
                    <a:pt x="24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3286900" y="-351400"/>
              <a:ext cx="72025" cy="26475"/>
            </a:xfrm>
            <a:custGeom>
              <a:rect b="b" l="l" r="r" t="t"/>
              <a:pathLst>
                <a:path extrusionOk="0" fill="none" h="1059" w="2881">
                  <a:moveTo>
                    <a:pt x="2355" y="1059"/>
                  </a:moveTo>
                  <a:lnTo>
                    <a:pt x="2355" y="1059"/>
                  </a:lnTo>
                  <a:lnTo>
                    <a:pt x="2406" y="1059"/>
                  </a:lnTo>
                  <a:lnTo>
                    <a:pt x="2465" y="1050"/>
                  </a:lnTo>
                  <a:lnTo>
                    <a:pt x="2516" y="1034"/>
                  </a:lnTo>
                  <a:lnTo>
                    <a:pt x="2559" y="1017"/>
                  </a:lnTo>
                  <a:lnTo>
                    <a:pt x="2652" y="966"/>
                  </a:lnTo>
                  <a:lnTo>
                    <a:pt x="2728" y="907"/>
                  </a:lnTo>
                  <a:lnTo>
                    <a:pt x="2796" y="822"/>
                  </a:lnTo>
                  <a:lnTo>
                    <a:pt x="2847" y="737"/>
                  </a:lnTo>
                  <a:lnTo>
                    <a:pt x="2864" y="686"/>
                  </a:lnTo>
                  <a:lnTo>
                    <a:pt x="2872" y="635"/>
                  </a:lnTo>
                  <a:lnTo>
                    <a:pt x="2880" y="585"/>
                  </a:lnTo>
                  <a:lnTo>
                    <a:pt x="2880" y="525"/>
                  </a:lnTo>
                  <a:lnTo>
                    <a:pt x="2880" y="525"/>
                  </a:lnTo>
                  <a:lnTo>
                    <a:pt x="2880" y="475"/>
                  </a:lnTo>
                  <a:lnTo>
                    <a:pt x="2872" y="424"/>
                  </a:lnTo>
                  <a:lnTo>
                    <a:pt x="2864" y="373"/>
                  </a:lnTo>
                  <a:lnTo>
                    <a:pt x="2847" y="322"/>
                  </a:lnTo>
                  <a:lnTo>
                    <a:pt x="2796" y="237"/>
                  </a:lnTo>
                  <a:lnTo>
                    <a:pt x="2728" y="153"/>
                  </a:lnTo>
                  <a:lnTo>
                    <a:pt x="2652" y="93"/>
                  </a:lnTo>
                  <a:lnTo>
                    <a:pt x="2559" y="43"/>
                  </a:lnTo>
                  <a:lnTo>
                    <a:pt x="2516" y="26"/>
                  </a:lnTo>
                  <a:lnTo>
                    <a:pt x="2465" y="9"/>
                  </a:lnTo>
                  <a:lnTo>
                    <a:pt x="2406" y="0"/>
                  </a:lnTo>
                  <a:lnTo>
                    <a:pt x="2355" y="0"/>
                  </a:lnTo>
                  <a:lnTo>
                    <a:pt x="534" y="0"/>
                  </a:lnTo>
                  <a:lnTo>
                    <a:pt x="534" y="0"/>
                  </a:lnTo>
                  <a:lnTo>
                    <a:pt x="475" y="0"/>
                  </a:lnTo>
                  <a:lnTo>
                    <a:pt x="424" y="9"/>
                  </a:lnTo>
                  <a:lnTo>
                    <a:pt x="374" y="26"/>
                  </a:lnTo>
                  <a:lnTo>
                    <a:pt x="323" y="43"/>
                  </a:lnTo>
                  <a:lnTo>
                    <a:pt x="238" y="93"/>
                  </a:lnTo>
                  <a:lnTo>
                    <a:pt x="162" y="153"/>
                  </a:lnTo>
                  <a:lnTo>
                    <a:pt x="94" y="237"/>
                  </a:lnTo>
                  <a:lnTo>
                    <a:pt x="43" y="322"/>
                  </a:lnTo>
                  <a:lnTo>
                    <a:pt x="26" y="373"/>
                  </a:lnTo>
                  <a:lnTo>
                    <a:pt x="9" y="424"/>
                  </a:lnTo>
                  <a:lnTo>
                    <a:pt x="9" y="475"/>
                  </a:lnTo>
                  <a:lnTo>
                    <a:pt x="1" y="525"/>
                  </a:lnTo>
                  <a:lnTo>
                    <a:pt x="1" y="525"/>
                  </a:lnTo>
                  <a:lnTo>
                    <a:pt x="9" y="585"/>
                  </a:lnTo>
                  <a:lnTo>
                    <a:pt x="9" y="635"/>
                  </a:lnTo>
                  <a:lnTo>
                    <a:pt x="26" y="686"/>
                  </a:lnTo>
                  <a:lnTo>
                    <a:pt x="43" y="737"/>
                  </a:lnTo>
                  <a:lnTo>
                    <a:pt x="94" y="822"/>
                  </a:lnTo>
                  <a:lnTo>
                    <a:pt x="162" y="907"/>
                  </a:lnTo>
                  <a:lnTo>
                    <a:pt x="238" y="966"/>
                  </a:lnTo>
                  <a:lnTo>
                    <a:pt x="323" y="1017"/>
                  </a:lnTo>
                  <a:lnTo>
                    <a:pt x="374" y="1034"/>
                  </a:lnTo>
                  <a:lnTo>
                    <a:pt x="424" y="1050"/>
                  </a:lnTo>
                  <a:lnTo>
                    <a:pt x="475" y="1059"/>
                  </a:lnTo>
                  <a:lnTo>
                    <a:pt x="534" y="1059"/>
                  </a:lnTo>
                  <a:lnTo>
                    <a:pt x="2355" y="1059"/>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3345775" y="-324950"/>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3617850" y="-501725"/>
              <a:ext cx="58675" cy="58675"/>
            </a:xfrm>
            <a:custGeom>
              <a:rect b="b" l="l" r="r" t="t"/>
              <a:pathLst>
                <a:path extrusionOk="0" h="2347" w="2347">
                  <a:moveTo>
                    <a:pt x="1813" y="0"/>
                  </a:moveTo>
                  <a:lnTo>
                    <a:pt x="1711" y="8"/>
                  </a:lnTo>
                  <a:lnTo>
                    <a:pt x="1618" y="34"/>
                  </a:lnTo>
                  <a:lnTo>
                    <a:pt x="1567" y="59"/>
                  </a:lnTo>
                  <a:lnTo>
                    <a:pt x="1525" y="85"/>
                  </a:lnTo>
                  <a:lnTo>
                    <a:pt x="1483" y="119"/>
                  </a:lnTo>
                  <a:lnTo>
                    <a:pt x="1440" y="152"/>
                  </a:lnTo>
                  <a:lnTo>
                    <a:pt x="153" y="1440"/>
                  </a:lnTo>
                  <a:lnTo>
                    <a:pt x="119" y="1482"/>
                  </a:lnTo>
                  <a:lnTo>
                    <a:pt x="85" y="1524"/>
                  </a:lnTo>
                  <a:lnTo>
                    <a:pt x="60" y="1567"/>
                  </a:lnTo>
                  <a:lnTo>
                    <a:pt x="34" y="1618"/>
                  </a:lnTo>
                  <a:lnTo>
                    <a:pt x="9" y="1711"/>
                  </a:lnTo>
                  <a:lnTo>
                    <a:pt x="0" y="1812"/>
                  </a:lnTo>
                  <a:lnTo>
                    <a:pt x="9" y="1914"/>
                  </a:lnTo>
                  <a:lnTo>
                    <a:pt x="34" y="2016"/>
                  </a:lnTo>
                  <a:lnTo>
                    <a:pt x="60" y="2058"/>
                  </a:lnTo>
                  <a:lnTo>
                    <a:pt x="85" y="2109"/>
                  </a:lnTo>
                  <a:lnTo>
                    <a:pt x="119" y="2151"/>
                  </a:lnTo>
                  <a:lnTo>
                    <a:pt x="153" y="2194"/>
                  </a:lnTo>
                  <a:lnTo>
                    <a:pt x="195" y="2227"/>
                  </a:lnTo>
                  <a:lnTo>
                    <a:pt x="238" y="2261"/>
                  </a:lnTo>
                  <a:lnTo>
                    <a:pt x="280" y="2287"/>
                  </a:lnTo>
                  <a:lnTo>
                    <a:pt x="331" y="2304"/>
                  </a:lnTo>
                  <a:lnTo>
                    <a:pt x="424" y="2338"/>
                  </a:lnTo>
                  <a:lnTo>
                    <a:pt x="526" y="2346"/>
                  </a:lnTo>
                  <a:lnTo>
                    <a:pt x="627" y="2338"/>
                  </a:lnTo>
                  <a:lnTo>
                    <a:pt x="729" y="2304"/>
                  </a:lnTo>
                  <a:lnTo>
                    <a:pt x="771" y="2287"/>
                  </a:lnTo>
                  <a:lnTo>
                    <a:pt x="822" y="2261"/>
                  </a:lnTo>
                  <a:lnTo>
                    <a:pt x="864" y="2227"/>
                  </a:lnTo>
                  <a:lnTo>
                    <a:pt x="898" y="2194"/>
                  </a:lnTo>
                  <a:lnTo>
                    <a:pt x="2194" y="898"/>
                  </a:lnTo>
                  <a:lnTo>
                    <a:pt x="2228" y="864"/>
                  </a:lnTo>
                  <a:lnTo>
                    <a:pt x="2262" y="822"/>
                  </a:lnTo>
                  <a:lnTo>
                    <a:pt x="2287" y="771"/>
                  </a:lnTo>
                  <a:lnTo>
                    <a:pt x="2304" y="728"/>
                  </a:lnTo>
                  <a:lnTo>
                    <a:pt x="2338" y="627"/>
                  </a:lnTo>
                  <a:lnTo>
                    <a:pt x="2347" y="525"/>
                  </a:lnTo>
                  <a:lnTo>
                    <a:pt x="2338" y="423"/>
                  </a:lnTo>
                  <a:lnTo>
                    <a:pt x="2304" y="330"/>
                  </a:lnTo>
                  <a:lnTo>
                    <a:pt x="2287" y="279"/>
                  </a:lnTo>
                  <a:lnTo>
                    <a:pt x="2262" y="237"/>
                  </a:lnTo>
                  <a:lnTo>
                    <a:pt x="2228" y="195"/>
                  </a:lnTo>
                  <a:lnTo>
                    <a:pt x="2194" y="152"/>
                  </a:lnTo>
                  <a:lnTo>
                    <a:pt x="2152" y="119"/>
                  </a:lnTo>
                  <a:lnTo>
                    <a:pt x="2109" y="85"/>
                  </a:lnTo>
                  <a:lnTo>
                    <a:pt x="2059" y="59"/>
                  </a:lnTo>
                  <a:lnTo>
                    <a:pt x="2016" y="34"/>
                  </a:lnTo>
                  <a:lnTo>
                    <a:pt x="1915" y="8"/>
                  </a:lnTo>
                  <a:lnTo>
                    <a:pt x="18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3617850" y="-501725"/>
              <a:ext cx="58675" cy="58675"/>
            </a:xfrm>
            <a:custGeom>
              <a:rect b="b" l="l" r="r" t="t"/>
              <a:pathLst>
                <a:path extrusionOk="0" fill="none" h="2347" w="2347">
                  <a:moveTo>
                    <a:pt x="526" y="2346"/>
                  </a:moveTo>
                  <a:lnTo>
                    <a:pt x="526" y="2346"/>
                  </a:lnTo>
                  <a:lnTo>
                    <a:pt x="627" y="2338"/>
                  </a:lnTo>
                  <a:lnTo>
                    <a:pt x="729" y="2304"/>
                  </a:lnTo>
                  <a:lnTo>
                    <a:pt x="771" y="2287"/>
                  </a:lnTo>
                  <a:lnTo>
                    <a:pt x="822" y="2261"/>
                  </a:lnTo>
                  <a:lnTo>
                    <a:pt x="864" y="2227"/>
                  </a:lnTo>
                  <a:lnTo>
                    <a:pt x="898" y="2194"/>
                  </a:lnTo>
                  <a:lnTo>
                    <a:pt x="2194" y="898"/>
                  </a:lnTo>
                  <a:lnTo>
                    <a:pt x="2194" y="898"/>
                  </a:lnTo>
                  <a:lnTo>
                    <a:pt x="2228" y="864"/>
                  </a:lnTo>
                  <a:lnTo>
                    <a:pt x="2262" y="822"/>
                  </a:lnTo>
                  <a:lnTo>
                    <a:pt x="2287" y="771"/>
                  </a:lnTo>
                  <a:lnTo>
                    <a:pt x="2304" y="728"/>
                  </a:lnTo>
                  <a:lnTo>
                    <a:pt x="2338" y="627"/>
                  </a:lnTo>
                  <a:lnTo>
                    <a:pt x="2347" y="525"/>
                  </a:lnTo>
                  <a:lnTo>
                    <a:pt x="2338" y="423"/>
                  </a:lnTo>
                  <a:lnTo>
                    <a:pt x="2304" y="330"/>
                  </a:lnTo>
                  <a:lnTo>
                    <a:pt x="2287" y="279"/>
                  </a:lnTo>
                  <a:lnTo>
                    <a:pt x="2262" y="237"/>
                  </a:lnTo>
                  <a:lnTo>
                    <a:pt x="2228" y="195"/>
                  </a:lnTo>
                  <a:lnTo>
                    <a:pt x="2194" y="152"/>
                  </a:lnTo>
                  <a:lnTo>
                    <a:pt x="2194" y="152"/>
                  </a:lnTo>
                  <a:lnTo>
                    <a:pt x="2152" y="119"/>
                  </a:lnTo>
                  <a:lnTo>
                    <a:pt x="2109" y="85"/>
                  </a:lnTo>
                  <a:lnTo>
                    <a:pt x="2059" y="59"/>
                  </a:lnTo>
                  <a:lnTo>
                    <a:pt x="2016" y="34"/>
                  </a:lnTo>
                  <a:lnTo>
                    <a:pt x="1915" y="8"/>
                  </a:lnTo>
                  <a:lnTo>
                    <a:pt x="1813" y="0"/>
                  </a:lnTo>
                  <a:lnTo>
                    <a:pt x="1711" y="8"/>
                  </a:lnTo>
                  <a:lnTo>
                    <a:pt x="1618" y="34"/>
                  </a:lnTo>
                  <a:lnTo>
                    <a:pt x="1567" y="59"/>
                  </a:lnTo>
                  <a:lnTo>
                    <a:pt x="1525" y="85"/>
                  </a:lnTo>
                  <a:lnTo>
                    <a:pt x="1483" y="119"/>
                  </a:lnTo>
                  <a:lnTo>
                    <a:pt x="1440" y="152"/>
                  </a:lnTo>
                  <a:lnTo>
                    <a:pt x="153" y="1440"/>
                  </a:lnTo>
                  <a:lnTo>
                    <a:pt x="153" y="1440"/>
                  </a:lnTo>
                  <a:lnTo>
                    <a:pt x="119" y="1482"/>
                  </a:lnTo>
                  <a:lnTo>
                    <a:pt x="85" y="1524"/>
                  </a:lnTo>
                  <a:lnTo>
                    <a:pt x="60" y="1567"/>
                  </a:lnTo>
                  <a:lnTo>
                    <a:pt x="34" y="1618"/>
                  </a:lnTo>
                  <a:lnTo>
                    <a:pt x="9" y="1711"/>
                  </a:lnTo>
                  <a:lnTo>
                    <a:pt x="0" y="1812"/>
                  </a:lnTo>
                  <a:lnTo>
                    <a:pt x="9" y="1914"/>
                  </a:lnTo>
                  <a:lnTo>
                    <a:pt x="34" y="2016"/>
                  </a:lnTo>
                  <a:lnTo>
                    <a:pt x="60" y="2058"/>
                  </a:lnTo>
                  <a:lnTo>
                    <a:pt x="85" y="2109"/>
                  </a:lnTo>
                  <a:lnTo>
                    <a:pt x="119" y="2151"/>
                  </a:lnTo>
                  <a:lnTo>
                    <a:pt x="153" y="2194"/>
                  </a:lnTo>
                  <a:lnTo>
                    <a:pt x="153" y="2194"/>
                  </a:lnTo>
                  <a:lnTo>
                    <a:pt x="195" y="2227"/>
                  </a:lnTo>
                  <a:lnTo>
                    <a:pt x="238" y="2261"/>
                  </a:lnTo>
                  <a:lnTo>
                    <a:pt x="280" y="2287"/>
                  </a:lnTo>
                  <a:lnTo>
                    <a:pt x="331" y="2304"/>
                  </a:lnTo>
                  <a:lnTo>
                    <a:pt x="424" y="2338"/>
                  </a:lnTo>
                  <a:lnTo>
                    <a:pt x="526" y="2346"/>
                  </a:lnTo>
                  <a:lnTo>
                    <a:pt x="526" y="2346"/>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3630975" y="-443075"/>
              <a:ext cx="25" cy="25"/>
            </a:xfrm>
            <a:custGeom>
              <a:rect b="b" l="l" r="r" t="t"/>
              <a:pathLst>
                <a:path extrusionOk="0" fill="none" h="1" w="1">
                  <a:moveTo>
                    <a:pt x="1" y="0"/>
                  </a:moveTo>
                  <a:lnTo>
                    <a:pt x="1"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3349150" y="-501725"/>
              <a:ext cx="58900" cy="58675"/>
            </a:xfrm>
            <a:custGeom>
              <a:rect b="b" l="l" r="r" t="t"/>
              <a:pathLst>
                <a:path extrusionOk="0" h="2347" w="2356">
                  <a:moveTo>
                    <a:pt x="534" y="0"/>
                  </a:moveTo>
                  <a:lnTo>
                    <a:pt x="433" y="8"/>
                  </a:lnTo>
                  <a:lnTo>
                    <a:pt x="331" y="34"/>
                  </a:lnTo>
                  <a:lnTo>
                    <a:pt x="289" y="59"/>
                  </a:lnTo>
                  <a:lnTo>
                    <a:pt x="246" y="85"/>
                  </a:lnTo>
                  <a:lnTo>
                    <a:pt x="196" y="119"/>
                  </a:lnTo>
                  <a:lnTo>
                    <a:pt x="162" y="152"/>
                  </a:lnTo>
                  <a:lnTo>
                    <a:pt x="119" y="195"/>
                  </a:lnTo>
                  <a:lnTo>
                    <a:pt x="94" y="237"/>
                  </a:lnTo>
                  <a:lnTo>
                    <a:pt x="69" y="279"/>
                  </a:lnTo>
                  <a:lnTo>
                    <a:pt x="43" y="330"/>
                  </a:lnTo>
                  <a:lnTo>
                    <a:pt x="18" y="423"/>
                  </a:lnTo>
                  <a:lnTo>
                    <a:pt x="1" y="525"/>
                  </a:lnTo>
                  <a:lnTo>
                    <a:pt x="18" y="627"/>
                  </a:lnTo>
                  <a:lnTo>
                    <a:pt x="43" y="728"/>
                  </a:lnTo>
                  <a:lnTo>
                    <a:pt x="69" y="771"/>
                  </a:lnTo>
                  <a:lnTo>
                    <a:pt x="94" y="822"/>
                  </a:lnTo>
                  <a:lnTo>
                    <a:pt x="119" y="864"/>
                  </a:lnTo>
                  <a:lnTo>
                    <a:pt x="162" y="898"/>
                  </a:lnTo>
                  <a:lnTo>
                    <a:pt x="1449" y="2194"/>
                  </a:lnTo>
                  <a:lnTo>
                    <a:pt x="1491" y="2227"/>
                  </a:lnTo>
                  <a:lnTo>
                    <a:pt x="1534" y="2261"/>
                  </a:lnTo>
                  <a:lnTo>
                    <a:pt x="1576" y="2287"/>
                  </a:lnTo>
                  <a:lnTo>
                    <a:pt x="1627" y="2304"/>
                  </a:lnTo>
                  <a:lnTo>
                    <a:pt x="1720" y="2338"/>
                  </a:lnTo>
                  <a:lnTo>
                    <a:pt x="1822" y="2346"/>
                  </a:lnTo>
                  <a:lnTo>
                    <a:pt x="1923" y="2338"/>
                  </a:lnTo>
                  <a:lnTo>
                    <a:pt x="2025" y="2304"/>
                  </a:lnTo>
                  <a:lnTo>
                    <a:pt x="2067" y="2287"/>
                  </a:lnTo>
                  <a:lnTo>
                    <a:pt x="2110" y="2261"/>
                  </a:lnTo>
                  <a:lnTo>
                    <a:pt x="2161" y="2227"/>
                  </a:lnTo>
                  <a:lnTo>
                    <a:pt x="2194" y="2194"/>
                  </a:lnTo>
                  <a:lnTo>
                    <a:pt x="2237" y="2151"/>
                  </a:lnTo>
                  <a:lnTo>
                    <a:pt x="2262" y="2109"/>
                  </a:lnTo>
                  <a:lnTo>
                    <a:pt x="2288" y="2058"/>
                  </a:lnTo>
                  <a:lnTo>
                    <a:pt x="2313" y="2016"/>
                  </a:lnTo>
                  <a:lnTo>
                    <a:pt x="2338" y="1914"/>
                  </a:lnTo>
                  <a:lnTo>
                    <a:pt x="2355" y="1812"/>
                  </a:lnTo>
                  <a:lnTo>
                    <a:pt x="2338" y="1711"/>
                  </a:lnTo>
                  <a:lnTo>
                    <a:pt x="2313" y="1618"/>
                  </a:lnTo>
                  <a:lnTo>
                    <a:pt x="2288" y="1567"/>
                  </a:lnTo>
                  <a:lnTo>
                    <a:pt x="2262" y="1524"/>
                  </a:lnTo>
                  <a:lnTo>
                    <a:pt x="2237" y="1482"/>
                  </a:lnTo>
                  <a:lnTo>
                    <a:pt x="2194" y="1440"/>
                  </a:lnTo>
                  <a:lnTo>
                    <a:pt x="907" y="152"/>
                  </a:lnTo>
                  <a:lnTo>
                    <a:pt x="865" y="119"/>
                  </a:lnTo>
                  <a:lnTo>
                    <a:pt x="822" y="85"/>
                  </a:lnTo>
                  <a:lnTo>
                    <a:pt x="780" y="59"/>
                  </a:lnTo>
                  <a:lnTo>
                    <a:pt x="729" y="34"/>
                  </a:lnTo>
                  <a:lnTo>
                    <a:pt x="636" y="8"/>
                  </a:lnTo>
                  <a:lnTo>
                    <a:pt x="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3349150" y="-501725"/>
              <a:ext cx="58900" cy="58675"/>
            </a:xfrm>
            <a:custGeom>
              <a:rect b="b" l="l" r="r" t="t"/>
              <a:pathLst>
                <a:path extrusionOk="0" fill="none" h="2347" w="2356">
                  <a:moveTo>
                    <a:pt x="1449" y="2194"/>
                  </a:moveTo>
                  <a:lnTo>
                    <a:pt x="1449" y="2194"/>
                  </a:lnTo>
                  <a:lnTo>
                    <a:pt x="1491" y="2227"/>
                  </a:lnTo>
                  <a:lnTo>
                    <a:pt x="1534" y="2261"/>
                  </a:lnTo>
                  <a:lnTo>
                    <a:pt x="1576" y="2287"/>
                  </a:lnTo>
                  <a:lnTo>
                    <a:pt x="1627" y="2304"/>
                  </a:lnTo>
                  <a:lnTo>
                    <a:pt x="1720" y="2338"/>
                  </a:lnTo>
                  <a:lnTo>
                    <a:pt x="1822" y="2346"/>
                  </a:lnTo>
                  <a:lnTo>
                    <a:pt x="1822" y="2346"/>
                  </a:lnTo>
                  <a:lnTo>
                    <a:pt x="1923" y="2338"/>
                  </a:lnTo>
                  <a:lnTo>
                    <a:pt x="2025" y="2304"/>
                  </a:lnTo>
                  <a:lnTo>
                    <a:pt x="2067" y="2287"/>
                  </a:lnTo>
                  <a:lnTo>
                    <a:pt x="2110" y="2261"/>
                  </a:lnTo>
                  <a:lnTo>
                    <a:pt x="2161" y="2227"/>
                  </a:lnTo>
                  <a:lnTo>
                    <a:pt x="2194" y="2194"/>
                  </a:lnTo>
                  <a:lnTo>
                    <a:pt x="2194" y="2194"/>
                  </a:lnTo>
                  <a:lnTo>
                    <a:pt x="2237" y="2151"/>
                  </a:lnTo>
                  <a:lnTo>
                    <a:pt x="2262" y="2109"/>
                  </a:lnTo>
                  <a:lnTo>
                    <a:pt x="2288" y="2058"/>
                  </a:lnTo>
                  <a:lnTo>
                    <a:pt x="2313" y="2016"/>
                  </a:lnTo>
                  <a:lnTo>
                    <a:pt x="2338" y="1914"/>
                  </a:lnTo>
                  <a:lnTo>
                    <a:pt x="2355" y="1812"/>
                  </a:lnTo>
                  <a:lnTo>
                    <a:pt x="2338" y="1711"/>
                  </a:lnTo>
                  <a:lnTo>
                    <a:pt x="2313" y="1618"/>
                  </a:lnTo>
                  <a:lnTo>
                    <a:pt x="2288" y="1567"/>
                  </a:lnTo>
                  <a:lnTo>
                    <a:pt x="2262" y="1524"/>
                  </a:lnTo>
                  <a:lnTo>
                    <a:pt x="2237" y="1482"/>
                  </a:lnTo>
                  <a:lnTo>
                    <a:pt x="2194" y="1440"/>
                  </a:lnTo>
                  <a:lnTo>
                    <a:pt x="907" y="152"/>
                  </a:lnTo>
                  <a:lnTo>
                    <a:pt x="907" y="152"/>
                  </a:lnTo>
                  <a:lnTo>
                    <a:pt x="865" y="119"/>
                  </a:lnTo>
                  <a:lnTo>
                    <a:pt x="822" y="85"/>
                  </a:lnTo>
                  <a:lnTo>
                    <a:pt x="780" y="59"/>
                  </a:lnTo>
                  <a:lnTo>
                    <a:pt x="729" y="34"/>
                  </a:lnTo>
                  <a:lnTo>
                    <a:pt x="636" y="8"/>
                  </a:lnTo>
                  <a:lnTo>
                    <a:pt x="534" y="0"/>
                  </a:lnTo>
                  <a:lnTo>
                    <a:pt x="433" y="8"/>
                  </a:lnTo>
                  <a:lnTo>
                    <a:pt x="331" y="34"/>
                  </a:lnTo>
                  <a:lnTo>
                    <a:pt x="289" y="59"/>
                  </a:lnTo>
                  <a:lnTo>
                    <a:pt x="246" y="85"/>
                  </a:lnTo>
                  <a:lnTo>
                    <a:pt x="196" y="119"/>
                  </a:lnTo>
                  <a:lnTo>
                    <a:pt x="162" y="152"/>
                  </a:lnTo>
                  <a:lnTo>
                    <a:pt x="162" y="152"/>
                  </a:lnTo>
                  <a:lnTo>
                    <a:pt x="119" y="195"/>
                  </a:lnTo>
                  <a:lnTo>
                    <a:pt x="94" y="237"/>
                  </a:lnTo>
                  <a:lnTo>
                    <a:pt x="69" y="279"/>
                  </a:lnTo>
                  <a:lnTo>
                    <a:pt x="43" y="330"/>
                  </a:lnTo>
                  <a:lnTo>
                    <a:pt x="18" y="423"/>
                  </a:lnTo>
                  <a:lnTo>
                    <a:pt x="1" y="525"/>
                  </a:lnTo>
                  <a:lnTo>
                    <a:pt x="18" y="627"/>
                  </a:lnTo>
                  <a:lnTo>
                    <a:pt x="43" y="728"/>
                  </a:lnTo>
                  <a:lnTo>
                    <a:pt x="69" y="771"/>
                  </a:lnTo>
                  <a:lnTo>
                    <a:pt x="94" y="822"/>
                  </a:lnTo>
                  <a:lnTo>
                    <a:pt x="119" y="864"/>
                  </a:lnTo>
                  <a:lnTo>
                    <a:pt x="162" y="898"/>
                  </a:lnTo>
                  <a:lnTo>
                    <a:pt x="1449" y="2194"/>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3385375" y="-446900"/>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3563650" y="-547900"/>
              <a:ext cx="44050" cy="68625"/>
            </a:xfrm>
            <a:custGeom>
              <a:rect b="b" l="l" r="r" t="t"/>
              <a:pathLst>
                <a:path extrusionOk="0" h="2745" w="1762">
                  <a:moveTo>
                    <a:pt x="1228" y="1"/>
                  </a:moveTo>
                  <a:lnTo>
                    <a:pt x="1127" y="18"/>
                  </a:lnTo>
                  <a:lnTo>
                    <a:pt x="1034" y="43"/>
                  </a:lnTo>
                  <a:lnTo>
                    <a:pt x="940" y="94"/>
                  </a:lnTo>
                  <a:lnTo>
                    <a:pt x="864" y="153"/>
                  </a:lnTo>
                  <a:lnTo>
                    <a:pt x="830" y="195"/>
                  </a:lnTo>
                  <a:lnTo>
                    <a:pt x="796" y="238"/>
                  </a:lnTo>
                  <a:lnTo>
                    <a:pt x="771" y="280"/>
                  </a:lnTo>
                  <a:lnTo>
                    <a:pt x="746" y="331"/>
                  </a:lnTo>
                  <a:lnTo>
                    <a:pt x="43" y="2016"/>
                  </a:lnTo>
                  <a:lnTo>
                    <a:pt x="26" y="2067"/>
                  </a:lnTo>
                  <a:lnTo>
                    <a:pt x="17" y="2118"/>
                  </a:lnTo>
                  <a:lnTo>
                    <a:pt x="9" y="2169"/>
                  </a:lnTo>
                  <a:lnTo>
                    <a:pt x="0" y="2220"/>
                  </a:lnTo>
                  <a:lnTo>
                    <a:pt x="17" y="2321"/>
                  </a:lnTo>
                  <a:lnTo>
                    <a:pt x="43" y="2423"/>
                  </a:lnTo>
                  <a:lnTo>
                    <a:pt x="93" y="2508"/>
                  </a:lnTo>
                  <a:lnTo>
                    <a:pt x="153" y="2592"/>
                  </a:lnTo>
                  <a:lnTo>
                    <a:pt x="195" y="2626"/>
                  </a:lnTo>
                  <a:lnTo>
                    <a:pt x="237" y="2652"/>
                  </a:lnTo>
                  <a:lnTo>
                    <a:pt x="280" y="2685"/>
                  </a:lnTo>
                  <a:lnTo>
                    <a:pt x="331" y="2702"/>
                  </a:lnTo>
                  <a:lnTo>
                    <a:pt x="381" y="2728"/>
                  </a:lnTo>
                  <a:lnTo>
                    <a:pt x="432" y="2736"/>
                  </a:lnTo>
                  <a:lnTo>
                    <a:pt x="534" y="2745"/>
                  </a:lnTo>
                  <a:lnTo>
                    <a:pt x="610" y="2745"/>
                  </a:lnTo>
                  <a:lnTo>
                    <a:pt x="686" y="2728"/>
                  </a:lnTo>
                  <a:lnTo>
                    <a:pt x="754" y="2694"/>
                  </a:lnTo>
                  <a:lnTo>
                    <a:pt x="822" y="2660"/>
                  </a:lnTo>
                  <a:lnTo>
                    <a:pt x="890" y="2609"/>
                  </a:lnTo>
                  <a:lnTo>
                    <a:pt x="940" y="2558"/>
                  </a:lnTo>
                  <a:lnTo>
                    <a:pt x="983" y="2491"/>
                  </a:lnTo>
                  <a:lnTo>
                    <a:pt x="1025" y="2423"/>
                  </a:lnTo>
                  <a:lnTo>
                    <a:pt x="1720" y="738"/>
                  </a:lnTo>
                  <a:lnTo>
                    <a:pt x="1745" y="687"/>
                  </a:lnTo>
                  <a:lnTo>
                    <a:pt x="1753" y="636"/>
                  </a:lnTo>
                  <a:lnTo>
                    <a:pt x="1762" y="585"/>
                  </a:lnTo>
                  <a:lnTo>
                    <a:pt x="1762" y="534"/>
                  </a:lnTo>
                  <a:lnTo>
                    <a:pt x="1753" y="433"/>
                  </a:lnTo>
                  <a:lnTo>
                    <a:pt x="1720" y="331"/>
                  </a:lnTo>
                  <a:lnTo>
                    <a:pt x="1677" y="238"/>
                  </a:lnTo>
                  <a:lnTo>
                    <a:pt x="1610" y="162"/>
                  </a:lnTo>
                  <a:lnTo>
                    <a:pt x="1576" y="128"/>
                  </a:lnTo>
                  <a:lnTo>
                    <a:pt x="1533" y="94"/>
                  </a:lnTo>
                  <a:lnTo>
                    <a:pt x="1482" y="68"/>
                  </a:lnTo>
                  <a:lnTo>
                    <a:pt x="1440" y="43"/>
                  </a:lnTo>
                  <a:lnTo>
                    <a:pt x="1389" y="26"/>
                  </a:lnTo>
                  <a:lnTo>
                    <a:pt x="1330" y="18"/>
                  </a:lnTo>
                  <a:lnTo>
                    <a:pt x="1279" y="9"/>
                  </a:lnTo>
                  <a:lnTo>
                    <a:pt x="12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3563650" y="-547900"/>
              <a:ext cx="44050" cy="68625"/>
            </a:xfrm>
            <a:custGeom>
              <a:rect b="b" l="l" r="r" t="t"/>
              <a:pathLst>
                <a:path extrusionOk="0" fill="none" h="2745" w="1762">
                  <a:moveTo>
                    <a:pt x="331" y="2702"/>
                  </a:moveTo>
                  <a:lnTo>
                    <a:pt x="331" y="2702"/>
                  </a:lnTo>
                  <a:lnTo>
                    <a:pt x="381" y="2728"/>
                  </a:lnTo>
                  <a:lnTo>
                    <a:pt x="432" y="2736"/>
                  </a:lnTo>
                  <a:lnTo>
                    <a:pt x="534" y="2745"/>
                  </a:lnTo>
                  <a:lnTo>
                    <a:pt x="534" y="2745"/>
                  </a:lnTo>
                  <a:lnTo>
                    <a:pt x="610" y="2745"/>
                  </a:lnTo>
                  <a:lnTo>
                    <a:pt x="686" y="2728"/>
                  </a:lnTo>
                  <a:lnTo>
                    <a:pt x="754" y="2694"/>
                  </a:lnTo>
                  <a:lnTo>
                    <a:pt x="822" y="2660"/>
                  </a:lnTo>
                  <a:lnTo>
                    <a:pt x="890" y="2609"/>
                  </a:lnTo>
                  <a:lnTo>
                    <a:pt x="940" y="2558"/>
                  </a:lnTo>
                  <a:lnTo>
                    <a:pt x="983" y="2491"/>
                  </a:lnTo>
                  <a:lnTo>
                    <a:pt x="1025" y="2423"/>
                  </a:lnTo>
                  <a:lnTo>
                    <a:pt x="1720" y="738"/>
                  </a:lnTo>
                  <a:lnTo>
                    <a:pt x="1720" y="738"/>
                  </a:lnTo>
                  <a:lnTo>
                    <a:pt x="1745" y="687"/>
                  </a:lnTo>
                  <a:lnTo>
                    <a:pt x="1753" y="636"/>
                  </a:lnTo>
                  <a:lnTo>
                    <a:pt x="1762" y="585"/>
                  </a:lnTo>
                  <a:lnTo>
                    <a:pt x="1762" y="534"/>
                  </a:lnTo>
                  <a:lnTo>
                    <a:pt x="1753" y="433"/>
                  </a:lnTo>
                  <a:lnTo>
                    <a:pt x="1720" y="331"/>
                  </a:lnTo>
                  <a:lnTo>
                    <a:pt x="1677" y="238"/>
                  </a:lnTo>
                  <a:lnTo>
                    <a:pt x="1610" y="162"/>
                  </a:lnTo>
                  <a:lnTo>
                    <a:pt x="1576" y="128"/>
                  </a:lnTo>
                  <a:lnTo>
                    <a:pt x="1533" y="94"/>
                  </a:lnTo>
                  <a:lnTo>
                    <a:pt x="1482" y="68"/>
                  </a:lnTo>
                  <a:lnTo>
                    <a:pt x="1440" y="43"/>
                  </a:lnTo>
                  <a:lnTo>
                    <a:pt x="1440" y="43"/>
                  </a:lnTo>
                  <a:lnTo>
                    <a:pt x="1389" y="26"/>
                  </a:lnTo>
                  <a:lnTo>
                    <a:pt x="1330" y="18"/>
                  </a:lnTo>
                  <a:lnTo>
                    <a:pt x="1279" y="9"/>
                  </a:lnTo>
                  <a:lnTo>
                    <a:pt x="1228" y="1"/>
                  </a:lnTo>
                  <a:lnTo>
                    <a:pt x="1127" y="18"/>
                  </a:lnTo>
                  <a:lnTo>
                    <a:pt x="1034" y="43"/>
                  </a:lnTo>
                  <a:lnTo>
                    <a:pt x="940" y="94"/>
                  </a:lnTo>
                  <a:lnTo>
                    <a:pt x="864" y="153"/>
                  </a:lnTo>
                  <a:lnTo>
                    <a:pt x="830" y="195"/>
                  </a:lnTo>
                  <a:lnTo>
                    <a:pt x="796" y="238"/>
                  </a:lnTo>
                  <a:lnTo>
                    <a:pt x="771" y="280"/>
                  </a:lnTo>
                  <a:lnTo>
                    <a:pt x="746" y="331"/>
                  </a:lnTo>
                  <a:lnTo>
                    <a:pt x="43" y="2016"/>
                  </a:lnTo>
                  <a:lnTo>
                    <a:pt x="43" y="2016"/>
                  </a:lnTo>
                  <a:lnTo>
                    <a:pt x="26" y="2067"/>
                  </a:lnTo>
                  <a:lnTo>
                    <a:pt x="17" y="2118"/>
                  </a:lnTo>
                  <a:lnTo>
                    <a:pt x="9" y="2169"/>
                  </a:lnTo>
                  <a:lnTo>
                    <a:pt x="0" y="2220"/>
                  </a:lnTo>
                  <a:lnTo>
                    <a:pt x="17" y="2321"/>
                  </a:lnTo>
                  <a:lnTo>
                    <a:pt x="43" y="2423"/>
                  </a:lnTo>
                  <a:lnTo>
                    <a:pt x="93" y="2508"/>
                  </a:lnTo>
                  <a:lnTo>
                    <a:pt x="153" y="2592"/>
                  </a:lnTo>
                  <a:lnTo>
                    <a:pt x="195" y="2626"/>
                  </a:lnTo>
                  <a:lnTo>
                    <a:pt x="237" y="2652"/>
                  </a:lnTo>
                  <a:lnTo>
                    <a:pt x="280" y="2685"/>
                  </a:lnTo>
                  <a:lnTo>
                    <a:pt x="331" y="2702"/>
                  </a:lnTo>
                  <a:lnTo>
                    <a:pt x="331" y="2702"/>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3571900" y="-480350"/>
              <a:ext cx="25" cy="25"/>
            </a:xfrm>
            <a:custGeom>
              <a:rect b="b" l="l" r="r" t="t"/>
              <a:pathLst>
                <a:path extrusionOk="0" fill="none" h="1" w="1">
                  <a:moveTo>
                    <a:pt x="1" y="0"/>
                  </a:moveTo>
                  <a:lnTo>
                    <a:pt x="1"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3303225" y="-433125"/>
              <a:ext cx="68625" cy="44050"/>
            </a:xfrm>
            <a:custGeom>
              <a:rect b="b" l="l" r="r" t="t"/>
              <a:pathLst>
                <a:path extrusionOk="0" h="1762" w="2745">
                  <a:moveTo>
                    <a:pt x="525" y="0"/>
                  </a:moveTo>
                  <a:lnTo>
                    <a:pt x="423" y="17"/>
                  </a:lnTo>
                  <a:lnTo>
                    <a:pt x="330" y="42"/>
                  </a:lnTo>
                  <a:lnTo>
                    <a:pt x="237" y="93"/>
                  </a:lnTo>
                  <a:lnTo>
                    <a:pt x="161" y="153"/>
                  </a:lnTo>
                  <a:lnTo>
                    <a:pt x="127" y="195"/>
                  </a:lnTo>
                  <a:lnTo>
                    <a:pt x="93" y="237"/>
                  </a:lnTo>
                  <a:lnTo>
                    <a:pt x="68" y="280"/>
                  </a:lnTo>
                  <a:lnTo>
                    <a:pt x="42" y="330"/>
                  </a:lnTo>
                  <a:lnTo>
                    <a:pt x="25" y="381"/>
                  </a:lnTo>
                  <a:lnTo>
                    <a:pt x="8" y="432"/>
                  </a:lnTo>
                  <a:lnTo>
                    <a:pt x="0" y="483"/>
                  </a:lnTo>
                  <a:lnTo>
                    <a:pt x="0" y="534"/>
                  </a:lnTo>
                  <a:lnTo>
                    <a:pt x="8" y="635"/>
                  </a:lnTo>
                  <a:lnTo>
                    <a:pt x="42" y="737"/>
                  </a:lnTo>
                  <a:lnTo>
                    <a:pt x="85" y="822"/>
                  </a:lnTo>
                  <a:lnTo>
                    <a:pt x="152" y="906"/>
                  </a:lnTo>
                  <a:lnTo>
                    <a:pt x="195" y="940"/>
                  </a:lnTo>
                  <a:lnTo>
                    <a:pt x="229" y="974"/>
                  </a:lnTo>
                  <a:lnTo>
                    <a:pt x="279" y="999"/>
                  </a:lnTo>
                  <a:lnTo>
                    <a:pt x="330" y="1025"/>
                  </a:lnTo>
                  <a:lnTo>
                    <a:pt x="2007" y="1719"/>
                  </a:lnTo>
                  <a:lnTo>
                    <a:pt x="2058" y="1736"/>
                  </a:lnTo>
                  <a:lnTo>
                    <a:pt x="2109" y="1753"/>
                  </a:lnTo>
                  <a:lnTo>
                    <a:pt x="2211" y="1762"/>
                  </a:lnTo>
                  <a:lnTo>
                    <a:pt x="2287" y="1753"/>
                  </a:lnTo>
                  <a:lnTo>
                    <a:pt x="2363" y="1736"/>
                  </a:lnTo>
                  <a:lnTo>
                    <a:pt x="2439" y="1711"/>
                  </a:lnTo>
                  <a:lnTo>
                    <a:pt x="2507" y="1677"/>
                  </a:lnTo>
                  <a:lnTo>
                    <a:pt x="2566" y="1626"/>
                  </a:lnTo>
                  <a:lnTo>
                    <a:pt x="2617" y="1575"/>
                  </a:lnTo>
                  <a:lnTo>
                    <a:pt x="2668" y="1508"/>
                  </a:lnTo>
                  <a:lnTo>
                    <a:pt x="2702" y="1440"/>
                  </a:lnTo>
                  <a:lnTo>
                    <a:pt x="2719" y="1389"/>
                  </a:lnTo>
                  <a:lnTo>
                    <a:pt x="2736" y="1330"/>
                  </a:lnTo>
                  <a:lnTo>
                    <a:pt x="2744" y="1279"/>
                  </a:lnTo>
                  <a:lnTo>
                    <a:pt x="2744" y="1228"/>
                  </a:lnTo>
                  <a:lnTo>
                    <a:pt x="2736" y="1127"/>
                  </a:lnTo>
                  <a:lnTo>
                    <a:pt x="2702" y="1033"/>
                  </a:lnTo>
                  <a:lnTo>
                    <a:pt x="2659" y="940"/>
                  </a:lnTo>
                  <a:lnTo>
                    <a:pt x="2592" y="864"/>
                  </a:lnTo>
                  <a:lnTo>
                    <a:pt x="2549" y="830"/>
                  </a:lnTo>
                  <a:lnTo>
                    <a:pt x="2515" y="796"/>
                  </a:lnTo>
                  <a:lnTo>
                    <a:pt x="2465" y="771"/>
                  </a:lnTo>
                  <a:lnTo>
                    <a:pt x="2414" y="745"/>
                  </a:lnTo>
                  <a:lnTo>
                    <a:pt x="737" y="42"/>
                  </a:lnTo>
                  <a:lnTo>
                    <a:pt x="686" y="26"/>
                  </a:lnTo>
                  <a:lnTo>
                    <a:pt x="627" y="17"/>
                  </a:lnTo>
                  <a:lnTo>
                    <a:pt x="576" y="9"/>
                  </a:lnTo>
                  <a:lnTo>
                    <a:pt x="5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3303225" y="-433125"/>
              <a:ext cx="68625" cy="44050"/>
            </a:xfrm>
            <a:custGeom>
              <a:rect b="b" l="l" r="r" t="t"/>
              <a:pathLst>
                <a:path extrusionOk="0" fill="none" h="1762" w="2745">
                  <a:moveTo>
                    <a:pt x="330" y="1025"/>
                  </a:moveTo>
                  <a:lnTo>
                    <a:pt x="2007" y="1719"/>
                  </a:lnTo>
                  <a:lnTo>
                    <a:pt x="2007" y="1719"/>
                  </a:lnTo>
                  <a:lnTo>
                    <a:pt x="2058" y="1736"/>
                  </a:lnTo>
                  <a:lnTo>
                    <a:pt x="2109" y="1753"/>
                  </a:lnTo>
                  <a:lnTo>
                    <a:pt x="2211" y="1762"/>
                  </a:lnTo>
                  <a:lnTo>
                    <a:pt x="2211" y="1762"/>
                  </a:lnTo>
                  <a:lnTo>
                    <a:pt x="2287" y="1753"/>
                  </a:lnTo>
                  <a:lnTo>
                    <a:pt x="2363" y="1736"/>
                  </a:lnTo>
                  <a:lnTo>
                    <a:pt x="2439" y="1711"/>
                  </a:lnTo>
                  <a:lnTo>
                    <a:pt x="2507" y="1677"/>
                  </a:lnTo>
                  <a:lnTo>
                    <a:pt x="2566" y="1626"/>
                  </a:lnTo>
                  <a:lnTo>
                    <a:pt x="2617" y="1575"/>
                  </a:lnTo>
                  <a:lnTo>
                    <a:pt x="2668" y="1508"/>
                  </a:lnTo>
                  <a:lnTo>
                    <a:pt x="2702" y="1440"/>
                  </a:lnTo>
                  <a:lnTo>
                    <a:pt x="2702" y="1440"/>
                  </a:lnTo>
                  <a:lnTo>
                    <a:pt x="2719" y="1389"/>
                  </a:lnTo>
                  <a:lnTo>
                    <a:pt x="2736" y="1330"/>
                  </a:lnTo>
                  <a:lnTo>
                    <a:pt x="2744" y="1279"/>
                  </a:lnTo>
                  <a:lnTo>
                    <a:pt x="2744" y="1228"/>
                  </a:lnTo>
                  <a:lnTo>
                    <a:pt x="2736" y="1127"/>
                  </a:lnTo>
                  <a:lnTo>
                    <a:pt x="2702" y="1033"/>
                  </a:lnTo>
                  <a:lnTo>
                    <a:pt x="2659" y="940"/>
                  </a:lnTo>
                  <a:lnTo>
                    <a:pt x="2592" y="864"/>
                  </a:lnTo>
                  <a:lnTo>
                    <a:pt x="2549" y="830"/>
                  </a:lnTo>
                  <a:lnTo>
                    <a:pt x="2515" y="796"/>
                  </a:lnTo>
                  <a:lnTo>
                    <a:pt x="2465" y="771"/>
                  </a:lnTo>
                  <a:lnTo>
                    <a:pt x="2414" y="745"/>
                  </a:lnTo>
                  <a:lnTo>
                    <a:pt x="737" y="42"/>
                  </a:lnTo>
                  <a:lnTo>
                    <a:pt x="737" y="42"/>
                  </a:lnTo>
                  <a:lnTo>
                    <a:pt x="686" y="26"/>
                  </a:lnTo>
                  <a:lnTo>
                    <a:pt x="627" y="17"/>
                  </a:lnTo>
                  <a:lnTo>
                    <a:pt x="576" y="9"/>
                  </a:lnTo>
                  <a:lnTo>
                    <a:pt x="525" y="0"/>
                  </a:lnTo>
                  <a:lnTo>
                    <a:pt x="423" y="17"/>
                  </a:lnTo>
                  <a:lnTo>
                    <a:pt x="330" y="42"/>
                  </a:lnTo>
                  <a:lnTo>
                    <a:pt x="237" y="93"/>
                  </a:lnTo>
                  <a:lnTo>
                    <a:pt x="161" y="153"/>
                  </a:lnTo>
                  <a:lnTo>
                    <a:pt x="127" y="195"/>
                  </a:lnTo>
                  <a:lnTo>
                    <a:pt x="93" y="237"/>
                  </a:lnTo>
                  <a:lnTo>
                    <a:pt x="68" y="280"/>
                  </a:lnTo>
                  <a:lnTo>
                    <a:pt x="42" y="330"/>
                  </a:lnTo>
                  <a:lnTo>
                    <a:pt x="42" y="330"/>
                  </a:lnTo>
                  <a:lnTo>
                    <a:pt x="25" y="381"/>
                  </a:lnTo>
                  <a:lnTo>
                    <a:pt x="8" y="432"/>
                  </a:lnTo>
                  <a:lnTo>
                    <a:pt x="0" y="483"/>
                  </a:lnTo>
                  <a:lnTo>
                    <a:pt x="0" y="534"/>
                  </a:lnTo>
                  <a:lnTo>
                    <a:pt x="8" y="635"/>
                  </a:lnTo>
                  <a:lnTo>
                    <a:pt x="42" y="737"/>
                  </a:lnTo>
                  <a:lnTo>
                    <a:pt x="85" y="822"/>
                  </a:lnTo>
                  <a:lnTo>
                    <a:pt x="152" y="906"/>
                  </a:lnTo>
                  <a:lnTo>
                    <a:pt x="195" y="940"/>
                  </a:lnTo>
                  <a:lnTo>
                    <a:pt x="229" y="974"/>
                  </a:lnTo>
                  <a:lnTo>
                    <a:pt x="279" y="999"/>
                  </a:lnTo>
                  <a:lnTo>
                    <a:pt x="330" y="1025"/>
                  </a:lnTo>
                  <a:lnTo>
                    <a:pt x="330" y="1025"/>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3311475" y="-407525"/>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3654050" y="-432500"/>
              <a:ext cx="68625" cy="43850"/>
            </a:xfrm>
            <a:custGeom>
              <a:rect b="b" l="l" r="r" t="t"/>
              <a:pathLst>
                <a:path extrusionOk="0" h="1754" w="2745">
                  <a:moveTo>
                    <a:pt x="2169" y="1"/>
                  </a:moveTo>
                  <a:lnTo>
                    <a:pt x="2118" y="9"/>
                  </a:lnTo>
                  <a:lnTo>
                    <a:pt x="2067" y="17"/>
                  </a:lnTo>
                  <a:lnTo>
                    <a:pt x="2016" y="34"/>
                  </a:lnTo>
                  <a:lnTo>
                    <a:pt x="331" y="737"/>
                  </a:lnTo>
                  <a:lnTo>
                    <a:pt x="280" y="754"/>
                  </a:lnTo>
                  <a:lnTo>
                    <a:pt x="238" y="780"/>
                  </a:lnTo>
                  <a:lnTo>
                    <a:pt x="196" y="814"/>
                  </a:lnTo>
                  <a:lnTo>
                    <a:pt x="153" y="847"/>
                  </a:lnTo>
                  <a:lnTo>
                    <a:pt x="94" y="932"/>
                  </a:lnTo>
                  <a:lnTo>
                    <a:pt x="43" y="1017"/>
                  </a:lnTo>
                  <a:lnTo>
                    <a:pt x="9" y="1118"/>
                  </a:lnTo>
                  <a:lnTo>
                    <a:pt x="1" y="1220"/>
                  </a:lnTo>
                  <a:lnTo>
                    <a:pt x="1" y="1271"/>
                  </a:lnTo>
                  <a:lnTo>
                    <a:pt x="9" y="1322"/>
                  </a:lnTo>
                  <a:lnTo>
                    <a:pt x="26" y="1373"/>
                  </a:lnTo>
                  <a:lnTo>
                    <a:pt x="43" y="1423"/>
                  </a:lnTo>
                  <a:lnTo>
                    <a:pt x="77" y="1500"/>
                  </a:lnTo>
                  <a:lnTo>
                    <a:pt x="128" y="1559"/>
                  </a:lnTo>
                  <a:lnTo>
                    <a:pt x="179" y="1618"/>
                  </a:lnTo>
                  <a:lnTo>
                    <a:pt x="238" y="1669"/>
                  </a:lnTo>
                  <a:lnTo>
                    <a:pt x="306" y="1703"/>
                  </a:lnTo>
                  <a:lnTo>
                    <a:pt x="382" y="1728"/>
                  </a:lnTo>
                  <a:lnTo>
                    <a:pt x="458" y="1745"/>
                  </a:lnTo>
                  <a:lnTo>
                    <a:pt x="534" y="1754"/>
                  </a:lnTo>
                  <a:lnTo>
                    <a:pt x="636" y="1745"/>
                  </a:lnTo>
                  <a:lnTo>
                    <a:pt x="687" y="1728"/>
                  </a:lnTo>
                  <a:lnTo>
                    <a:pt x="729" y="1711"/>
                  </a:lnTo>
                  <a:lnTo>
                    <a:pt x="2415" y="1017"/>
                  </a:lnTo>
                  <a:lnTo>
                    <a:pt x="2465" y="991"/>
                  </a:lnTo>
                  <a:lnTo>
                    <a:pt x="2516" y="966"/>
                  </a:lnTo>
                  <a:lnTo>
                    <a:pt x="2559" y="932"/>
                  </a:lnTo>
                  <a:lnTo>
                    <a:pt x="2592" y="898"/>
                  </a:lnTo>
                  <a:lnTo>
                    <a:pt x="2660" y="822"/>
                  </a:lnTo>
                  <a:lnTo>
                    <a:pt x="2702" y="729"/>
                  </a:lnTo>
                  <a:lnTo>
                    <a:pt x="2736" y="636"/>
                  </a:lnTo>
                  <a:lnTo>
                    <a:pt x="2745" y="534"/>
                  </a:lnTo>
                  <a:lnTo>
                    <a:pt x="2745" y="483"/>
                  </a:lnTo>
                  <a:lnTo>
                    <a:pt x="2736" y="424"/>
                  </a:lnTo>
                  <a:lnTo>
                    <a:pt x="2728" y="373"/>
                  </a:lnTo>
                  <a:lnTo>
                    <a:pt x="2702" y="322"/>
                  </a:lnTo>
                  <a:lnTo>
                    <a:pt x="2686" y="280"/>
                  </a:lnTo>
                  <a:lnTo>
                    <a:pt x="2652" y="229"/>
                  </a:lnTo>
                  <a:lnTo>
                    <a:pt x="2626" y="187"/>
                  </a:lnTo>
                  <a:lnTo>
                    <a:pt x="2592" y="153"/>
                  </a:lnTo>
                  <a:lnTo>
                    <a:pt x="2508" y="85"/>
                  </a:lnTo>
                  <a:lnTo>
                    <a:pt x="2423" y="34"/>
                  </a:lnTo>
                  <a:lnTo>
                    <a:pt x="2321" y="9"/>
                  </a:lnTo>
                  <a:lnTo>
                    <a:pt x="2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3654050" y="-432500"/>
              <a:ext cx="68625" cy="43850"/>
            </a:xfrm>
            <a:custGeom>
              <a:rect b="b" l="l" r="r" t="t"/>
              <a:pathLst>
                <a:path extrusionOk="0" fill="none" h="1754" w="2745">
                  <a:moveTo>
                    <a:pt x="43" y="1423"/>
                  </a:moveTo>
                  <a:lnTo>
                    <a:pt x="43" y="1423"/>
                  </a:lnTo>
                  <a:lnTo>
                    <a:pt x="77" y="1500"/>
                  </a:lnTo>
                  <a:lnTo>
                    <a:pt x="128" y="1559"/>
                  </a:lnTo>
                  <a:lnTo>
                    <a:pt x="179" y="1618"/>
                  </a:lnTo>
                  <a:lnTo>
                    <a:pt x="238" y="1669"/>
                  </a:lnTo>
                  <a:lnTo>
                    <a:pt x="306" y="1703"/>
                  </a:lnTo>
                  <a:lnTo>
                    <a:pt x="382" y="1728"/>
                  </a:lnTo>
                  <a:lnTo>
                    <a:pt x="458" y="1745"/>
                  </a:lnTo>
                  <a:lnTo>
                    <a:pt x="534" y="1754"/>
                  </a:lnTo>
                  <a:lnTo>
                    <a:pt x="534" y="1754"/>
                  </a:lnTo>
                  <a:lnTo>
                    <a:pt x="636" y="1745"/>
                  </a:lnTo>
                  <a:lnTo>
                    <a:pt x="687" y="1728"/>
                  </a:lnTo>
                  <a:lnTo>
                    <a:pt x="729" y="1711"/>
                  </a:lnTo>
                  <a:lnTo>
                    <a:pt x="2415" y="1017"/>
                  </a:lnTo>
                  <a:lnTo>
                    <a:pt x="2415" y="1017"/>
                  </a:lnTo>
                  <a:lnTo>
                    <a:pt x="2465" y="991"/>
                  </a:lnTo>
                  <a:lnTo>
                    <a:pt x="2516" y="966"/>
                  </a:lnTo>
                  <a:lnTo>
                    <a:pt x="2559" y="932"/>
                  </a:lnTo>
                  <a:lnTo>
                    <a:pt x="2592" y="898"/>
                  </a:lnTo>
                  <a:lnTo>
                    <a:pt x="2660" y="822"/>
                  </a:lnTo>
                  <a:lnTo>
                    <a:pt x="2702" y="729"/>
                  </a:lnTo>
                  <a:lnTo>
                    <a:pt x="2736" y="636"/>
                  </a:lnTo>
                  <a:lnTo>
                    <a:pt x="2745" y="534"/>
                  </a:lnTo>
                  <a:lnTo>
                    <a:pt x="2745" y="483"/>
                  </a:lnTo>
                  <a:lnTo>
                    <a:pt x="2736" y="424"/>
                  </a:lnTo>
                  <a:lnTo>
                    <a:pt x="2728" y="373"/>
                  </a:lnTo>
                  <a:lnTo>
                    <a:pt x="2702" y="322"/>
                  </a:lnTo>
                  <a:lnTo>
                    <a:pt x="2702" y="322"/>
                  </a:lnTo>
                  <a:lnTo>
                    <a:pt x="2686" y="280"/>
                  </a:lnTo>
                  <a:lnTo>
                    <a:pt x="2652" y="229"/>
                  </a:lnTo>
                  <a:lnTo>
                    <a:pt x="2626" y="187"/>
                  </a:lnTo>
                  <a:lnTo>
                    <a:pt x="2592" y="153"/>
                  </a:lnTo>
                  <a:lnTo>
                    <a:pt x="2508" y="85"/>
                  </a:lnTo>
                  <a:lnTo>
                    <a:pt x="2423" y="34"/>
                  </a:lnTo>
                  <a:lnTo>
                    <a:pt x="2321" y="9"/>
                  </a:lnTo>
                  <a:lnTo>
                    <a:pt x="2220" y="1"/>
                  </a:lnTo>
                  <a:lnTo>
                    <a:pt x="2169" y="1"/>
                  </a:lnTo>
                  <a:lnTo>
                    <a:pt x="2118" y="9"/>
                  </a:lnTo>
                  <a:lnTo>
                    <a:pt x="2067" y="17"/>
                  </a:lnTo>
                  <a:lnTo>
                    <a:pt x="2016" y="34"/>
                  </a:lnTo>
                  <a:lnTo>
                    <a:pt x="331" y="737"/>
                  </a:lnTo>
                  <a:lnTo>
                    <a:pt x="331" y="737"/>
                  </a:lnTo>
                  <a:lnTo>
                    <a:pt x="280" y="754"/>
                  </a:lnTo>
                  <a:lnTo>
                    <a:pt x="238" y="780"/>
                  </a:lnTo>
                  <a:lnTo>
                    <a:pt x="196" y="814"/>
                  </a:lnTo>
                  <a:lnTo>
                    <a:pt x="153" y="847"/>
                  </a:lnTo>
                  <a:lnTo>
                    <a:pt x="94" y="932"/>
                  </a:lnTo>
                  <a:lnTo>
                    <a:pt x="43" y="1017"/>
                  </a:lnTo>
                  <a:lnTo>
                    <a:pt x="9" y="1118"/>
                  </a:lnTo>
                  <a:lnTo>
                    <a:pt x="1" y="1220"/>
                  </a:lnTo>
                  <a:lnTo>
                    <a:pt x="1" y="1271"/>
                  </a:lnTo>
                  <a:lnTo>
                    <a:pt x="9" y="1322"/>
                  </a:lnTo>
                  <a:lnTo>
                    <a:pt x="26" y="1373"/>
                  </a:lnTo>
                  <a:lnTo>
                    <a:pt x="43" y="1423"/>
                  </a:lnTo>
                  <a:lnTo>
                    <a:pt x="43" y="1423"/>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3655125" y="-396925"/>
              <a:ext cx="25" cy="25"/>
            </a:xfrm>
            <a:custGeom>
              <a:rect b="b" l="l" r="r" t="t"/>
              <a:pathLst>
                <a:path extrusionOk="0" fill="none" h="1" w="1">
                  <a:moveTo>
                    <a:pt x="0" y="0"/>
                  </a:moveTo>
                  <a:lnTo>
                    <a:pt x="0"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3418400" y="-547900"/>
              <a:ext cx="44050" cy="68625"/>
            </a:xfrm>
            <a:custGeom>
              <a:rect b="b" l="l" r="r" t="t"/>
              <a:pathLst>
                <a:path extrusionOk="0" h="2745" w="1762">
                  <a:moveTo>
                    <a:pt x="483" y="1"/>
                  </a:moveTo>
                  <a:lnTo>
                    <a:pt x="432" y="9"/>
                  </a:lnTo>
                  <a:lnTo>
                    <a:pt x="381" y="18"/>
                  </a:lnTo>
                  <a:lnTo>
                    <a:pt x="331" y="35"/>
                  </a:lnTo>
                  <a:lnTo>
                    <a:pt x="280" y="60"/>
                  </a:lnTo>
                  <a:lnTo>
                    <a:pt x="237" y="85"/>
                  </a:lnTo>
                  <a:lnTo>
                    <a:pt x="195" y="119"/>
                  </a:lnTo>
                  <a:lnTo>
                    <a:pt x="153" y="153"/>
                  </a:lnTo>
                  <a:lnTo>
                    <a:pt x="94" y="229"/>
                  </a:lnTo>
                  <a:lnTo>
                    <a:pt x="43" y="323"/>
                  </a:lnTo>
                  <a:lnTo>
                    <a:pt x="17" y="424"/>
                  </a:lnTo>
                  <a:lnTo>
                    <a:pt x="0" y="526"/>
                  </a:lnTo>
                  <a:lnTo>
                    <a:pt x="9" y="577"/>
                  </a:lnTo>
                  <a:lnTo>
                    <a:pt x="9" y="627"/>
                  </a:lnTo>
                  <a:lnTo>
                    <a:pt x="26" y="678"/>
                  </a:lnTo>
                  <a:lnTo>
                    <a:pt x="43" y="729"/>
                  </a:lnTo>
                  <a:lnTo>
                    <a:pt x="737" y="2414"/>
                  </a:lnTo>
                  <a:lnTo>
                    <a:pt x="780" y="2482"/>
                  </a:lnTo>
                  <a:lnTo>
                    <a:pt x="822" y="2550"/>
                  </a:lnTo>
                  <a:lnTo>
                    <a:pt x="873" y="2609"/>
                  </a:lnTo>
                  <a:lnTo>
                    <a:pt x="940" y="2652"/>
                  </a:lnTo>
                  <a:lnTo>
                    <a:pt x="1008" y="2694"/>
                  </a:lnTo>
                  <a:lnTo>
                    <a:pt x="1076" y="2719"/>
                  </a:lnTo>
                  <a:lnTo>
                    <a:pt x="1152" y="2736"/>
                  </a:lnTo>
                  <a:lnTo>
                    <a:pt x="1228" y="2745"/>
                  </a:lnTo>
                  <a:lnTo>
                    <a:pt x="1330" y="2728"/>
                  </a:lnTo>
                  <a:lnTo>
                    <a:pt x="1381" y="2719"/>
                  </a:lnTo>
                  <a:lnTo>
                    <a:pt x="1432" y="2702"/>
                  </a:lnTo>
                  <a:lnTo>
                    <a:pt x="1482" y="2677"/>
                  </a:lnTo>
                  <a:lnTo>
                    <a:pt x="1525" y="2652"/>
                  </a:lnTo>
                  <a:lnTo>
                    <a:pt x="1567"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00" y="272"/>
                  </a:lnTo>
                  <a:lnTo>
                    <a:pt x="974" y="229"/>
                  </a:lnTo>
                  <a:lnTo>
                    <a:pt x="940" y="187"/>
                  </a:lnTo>
                  <a:lnTo>
                    <a:pt x="907" y="153"/>
                  </a:lnTo>
                  <a:lnTo>
                    <a:pt x="822" y="85"/>
                  </a:lnTo>
                  <a:lnTo>
                    <a:pt x="737" y="35"/>
                  </a:lnTo>
                  <a:lnTo>
                    <a:pt x="636" y="9"/>
                  </a:lnTo>
                  <a:lnTo>
                    <a:pt x="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3418400" y="-547900"/>
              <a:ext cx="44050" cy="68625"/>
            </a:xfrm>
            <a:custGeom>
              <a:rect b="b" l="l" r="r" t="t"/>
              <a:pathLst>
                <a:path extrusionOk="0" fill="none" h="2745" w="1762">
                  <a:moveTo>
                    <a:pt x="737" y="2414"/>
                  </a:moveTo>
                  <a:lnTo>
                    <a:pt x="737" y="2414"/>
                  </a:lnTo>
                  <a:lnTo>
                    <a:pt x="780" y="2482"/>
                  </a:lnTo>
                  <a:lnTo>
                    <a:pt x="822" y="2550"/>
                  </a:lnTo>
                  <a:lnTo>
                    <a:pt x="873" y="2609"/>
                  </a:lnTo>
                  <a:lnTo>
                    <a:pt x="940" y="2652"/>
                  </a:lnTo>
                  <a:lnTo>
                    <a:pt x="1008" y="2694"/>
                  </a:lnTo>
                  <a:lnTo>
                    <a:pt x="1076" y="2719"/>
                  </a:lnTo>
                  <a:lnTo>
                    <a:pt x="1152" y="2736"/>
                  </a:lnTo>
                  <a:lnTo>
                    <a:pt x="1228" y="2745"/>
                  </a:lnTo>
                  <a:lnTo>
                    <a:pt x="1228" y="2745"/>
                  </a:lnTo>
                  <a:lnTo>
                    <a:pt x="1330" y="2728"/>
                  </a:lnTo>
                  <a:lnTo>
                    <a:pt x="1381" y="2719"/>
                  </a:lnTo>
                  <a:lnTo>
                    <a:pt x="1432" y="2702"/>
                  </a:lnTo>
                  <a:lnTo>
                    <a:pt x="1432" y="2702"/>
                  </a:lnTo>
                  <a:lnTo>
                    <a:pt x="1482" y="2677"/>
                  </a:lnTo>
                  <a:lnTo>
                    <a:pt x="1525" y="2652"/>
                  </a:lnTo>
                  <a:lnTo>
                    <a:pt x="1567" y="2618"/>
                  </a:lnTo>
                  <a:lnTo>
                    <a:pt x="1601" y="2584"/>
                  </a:lnTo>
                  <a:lnTo>
                    <a:pt x="1669" y="2508"/>
                  </a:lnTo>
                  <a:lnTo>
                    <a:pt x="1720" y="2414"/>
                  </a:lnTo>
                  <a:lnTo>
                    <a:pt x="1745" y="2321"/>
                  </a:lnTo>
                  <a:lnTo>
                    <a:pt x="1762" y="2220"/>
                  </a:lnTo>
                  <a:lnTo>
                    <a:pt x="1754" y="2160"/>
                  </a:lnTo>
                  <a:lnTo>
                    <a:pt x="1745" y="2110"/>
                  </a:lnTo>
                  <a:lnTo>
                    <a:pt x="1737" y="2059"/>
                  </a:lnTo>
                  <a:lnTo>
                    <a:pt x="1720" y="2008"/>
                  </a:lnTo>
                  <a:lnTo>
                    <a:pt x="1025" y="323"/>
                  </a:lnTo>
                  <a:lnTo>
                    <a:pt x="1025" y="323"/>
                  </a:lnTo>
                  <a:lnTo>
                    <a:pt x="1000" y="272"/>
                  </a:lnTo>
                  <a:lnTo>
                    <a:pt x="974" y="229"/>
                  </a:lnTo>
                  <a:lnTo>
                    <a:pt x="940" y="187"/>
                  </a:lnTo>
                  <a:lnTo>
                    <a:pt x="907" y="153"/>
                  </a:lnTo>
                  <a:lnTo>
                    <a:pt x="822" y="85"/>
                  </a:lnTo>
                  <a:lnTo>
                    <a:pt x="737" y="35"/>
                  </a:lnTo>
                  <a:lnTo>
                    <a:pt x="636" y="9"/>
                  </a:lnTo>
                  <a:lnTo>
                    <a:pt x="534" y="1"/>
                  </a:lnTo>
                  <a:lnTo>
                    <a:pt x="483" y="1"/>
                  </a:lnTo>
                  <a:lnTo>
                    <a:pt x="432" y="9"/>
                  </a:lnTo>
                  <a:lnTo>
                    <a:pt x="381" y="18"/>
                  </a:lnTo>
                  <a:lnTo>
                    <a:pt x="331" y="35"/>
                  </a:lnTo>
                  <a:lnTo>
                    <a:pt x="331" y="35"/>
                  </a:lnTo>
                  <a:lnTo>
                    <a:pt x="280" y="60"/>
                  </a:lnTo>
                  <a:lnTo>
                    <a:pt x="237" y="85"/>
                  </a:lnTo>
                  <a:lnTo>
                    <a:pt x="195" y="119"/>
                  </a:lnTo>
                  <a:lnTo>
                    <a:pt x="153" y="153"/>
                  </a:lnTo>
                  <a:lnTo>
                    <a:pt x="94" y="229"/>
                  </a:lnTo>
                  <a:lnTo>
                    <a:pt x="43" y="323"/>
                  </a:lnTo>
                  <a:lnTo>
                    <a:pt x="17" y="424"/>
                  </a:lnTo>
                  <a:lnTo>
                    <a:pt x="0" y="526"/>
                  </a:lnTo>
                  <a:lnTo>
                    <a:pt x="9" y="577"/>
                  </a:lnTo>
                  <a:lnTo>
                    <a:pt x="9" y="627"/>
                  </a:lnTo>
                  <a:lnTo>
                    <a:pt x="26" y="678"/>
                  </a:lnTo>
                  <a:lnTo>
                    <a:pt x="43" y="729"/>
                  </a:lnTo>
                  <a:lnTo>
                    <a:pt x="737" y="2414"/>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3436825" y="-487550"/>
              <a:ext cx="25" cy="25"/>
            </a:xfrm>
            <a:custGeom>
              <a:rect b="b" l="l" r="r" t="t"/>
              <a:pathLst>
                <a:path extrusionOk="0" fill="none" h="1" w="1">
                  <a:moveTo>
                    <a:pt x="0" y="0"/>
                  </a:moveTo>
                  <a:lnTo>
                    <a:pt x="0"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3298775" y="-298475"/>
              <a:ext cx="428150" cy="26500"/>
            </a:xfrm>
            <a:custGeom>
              <a:rect b="b" l="l" r="r" t="t"/>
              <a:pathLst>
                <a:path extrusionOk="0" h="1060" w="17126">
                  <a:moveTo>
                    <a:pt x="483" y="1"/>
                  </a:moveTo>
                  <a:lnTo>
                    <a:pt x="424" y="9"/>
                  </a:lnTo>
                  <a:lnTo>
                    <a:pt x="373" y="26"/>
                  </a:lnTo>
                  <a:lnTo>
                    <a:pt x="330" y="43"/>
                  </a:lnTo>
                  <a:lnTo>
                    <a:pt x="237" y="94"/>
                  </a:lnTo>
                  <a:lnTo>
                    <a:pt x="161" y="153"/>
                  </a:lnTo>
                  <a:lnTo>
                    <a:pt x="93" y="238"/>
                  </a:lnTo>
                  <a:lnTo>
                    <a:pt x="42" y="322"/>
                  </a:lnTo>
                  <a:lnTo>
                    <a:pt x="26" y="373"/>
                  </a:lnTo>
                  <a:lnTo>
                    <a:pt x="17" y="424"/>
                  </a:lnTo>
                  <a:lnTo>
                    <a:pt x="9" y="475"/>
                  </a:lnTo>
                  <a:lnTo>
                    <a:pt x="0" y="534"/>
                  </a:lnTo>
                  <a:lnTo>
                    <a:pt x="9" y="585"/>
                  </a:lnTo>
                  <a:lnTo>
                    <a:pt x="17" y="636"/>
                  </a:lnTo>
                  <a:lnTo>
                    <a:pt x="26" y="687"/>
                  </a:lnTo>
                  <a:lnTo>
                    <a:pt x="42" y="737"/>
                  </a:lnTo>
                  <a:lnTo>
                    <a:pt x="93" y="822"/>
                  </a:lnTo>
                  <a:lnTo>
                    <a:pt x="161" y="907"/>
                  </a:lnTo>
                  <a:lnTo>
                    <a:pt x="237" y="966"/>
                  </a:lnTo>
                  <a:lnTo>
                    <a:pt x="330" y="1017"/>
                  </a:lnTo>
                  <a:lnTo>
                    <a:pt x="373" y="1034"/>
                  </a:lnTo>
                  <a:lnTo>
                    <a:pt x="424" y="1051"/>
                  </a:lnTo>
                  <a:lnTo>
                    <a:pt x="483" y="1059"/>
                  </a:lnTo>
                  <a:lnTo>
                    <a:pt x="16651" y="1059"/>
                  </a:lnTo>
                  <a:lnTo>
                    <a:pt x="16702" y="1051"/>
                  </a:lnTo>
                  <a:lnTo>
                    <a:pt x="16753" y="1034"/>
                  </a:lnTo>
                  <a:lnTo>
                    <a:pt x="16803" y="1017"/>
                  </a:lnTo>
                  <a:lnTo>
                    <a:pt x="16888" y="966"/>
                  </a:lnTo>
                  <a:lnTo>
                    <a:pt x="16973" y="907"/>
                  </a:lnTo>
                  <a:lnTo>
                    <a:pt x="17032" y="822"/>
                  </a:lnTo>
                  <a:lnTo>
                    <a:pt x="17083" y="737"/>
                  </a:lnTo>
                  <a:lnTo>
                    <a:pt x="17100" y="687"/>
                  </a:lnTo>
                  <a:lnTo>
                    <a:pt x="17117" y="636"/>
                  </a:lnTo>
                  <a:lnTo>
                    <a:pt x="17125" y="585"/>
                  </a:lnTo>
                  <a:lnTo>
                    <a:pt x="17125" y="534"/>
                  </a:lnTo>
                  <a:lnTo>
                    <a:pt x="17125" y="475"/>
                  </a:lnTo>
                  <a:lnTo>
                    <a:pt x="17117" y="424"/>
                  </a:lnTo>
                  <a:lnTo>
                    <a:pt x="17100" y="373"/>
                  </a:lnTo>
                  <a:lnTo>
                    <a:pt x="17083" y="322"/>
                  </a:lnTo>
                  <a:lnTo>
                    <a:pt x="17032" y="238"/>
                  </a:lnTo>
                  <a:lnTo>
                    <a:pt x="16973" y="153"/>
                  </a:lnTo>
                  <a:lnTo>
                    <a:pt x="16888" y="94"/>
                  </a:lnTo>
                  <a:lnTo>
                    <a:pt x="16803" y="43"/>
                  </a:lnTo>
                  <a:lnTo>
                    <a:pt x="16753" y="26"/>
                  </a:lnTo>
                  <a:lnTo>
                    <a:pt x="16702" y="9"/>
                  </a:lnTo>
                  <a:lnTo>
                    <a:pt x="166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3298775" y="-298475"/>
              <a:ext cx="428150" cy="26500"/>
            </a:xfrm>
            <a:custGeom>
              <a:rect b="b" l="l" r="r" t="t"/>
              <a:pathLst>
                <a:path extrusionOk="0" fill="none" h="1060" w="17126">
                  <a:moveTo>
                    <a:pt x="16592" y="1"/>
                  </a:moveTo>
                  <a:lnTo>
                    <a:pt x="534" y="1"/>
                  </a:lnTo>
                  <a:lnTo>
                    <a:pt x="534" y="1"/>
                  </a:lnTo>
                  <a:lnTo>
                    <a:pt x="483" y="1"/>
                  </a:lnTo>
                  <a:lnTo>
                    <a:pt x="424" y="9"/>
                  </a:lnTo>
                  <a:lnTo>
                    <a:pt x="373" y="26"/>
                  </a:lnTo>
                  <a:lnTo>
                    <a:pt x="330" y="43"/>
                  </a:lnTo>
                  <a:lnTo>
                    <a:pt x="237" y="94"/>
                  </a:lnTo>
                  <a:lnTo>
                    <a:pt x="161" y="153"/>
                  </a:lnTo>
                  <a:lnTo>
                    <a:pt x="93" y="238"/>
                  </a:lnTo>
                  <a:lnTo>
                    <a:pt x="42" y="322"/>
                  </a:lnTo>
                  <a:lnTo>
                    <a:pt x="26" y="373"/>
                  </a:lnTo>
                  <a:lnTo>
                    <a:pt x="17" y="424"/>
                  </a:lnTo>
                  <a:lnTo>
                    <a:pt x="9" y="475"/>
                  </a:lnTo>
                  <a:lnTo>
                    <a:pt x="0" y="534"/>
                  </a:lnTo>
                  <a:lnTo>
                    <a:pt x="0" y="534"/>
                  </a:lnTo>
                  <a:lnTo>
                    <a:pt x="9" y="585"/>
                  </a:lnTo>
                  <a:lnTo>
                    <a:pt x="17" y="636"/>
                  </a:lnTo>
                  <a:lnTo>
                    <a:pt x="26" y="687"/>
                  </a:lnTo>
                  <a:lnTo>
                    <a:pt x="42" y="737"/>
                  </a:lnTo>
                  <a:lnTo>
                    <a:pt x="93" y="822"/>
                  </a:lnTo>
                  <a:lnTo>
                    <a:pt x="161" y="907"/>
                  </a:lnTo>
                  <a:lnTo>
                    <a:pt x="237" y="966"/>
                  </a:lnTo>
                  <a:lnTo>
                    <a:pt x="330" y="1017"/>
                  </a:lnTo>
                  <a:lnTo>
                    <a:pt x="373" y="1034"/>
                  </a:lnTo>
                  <a:lnTo>
                    <a:pt x="424" y="1051"/>
                  </a:lnTo>
                  <a:lnTo>
                    <a:pt x="483" y="1059"/>
                  </a:lnTo>
                  <a:lnTo>
                    <a:pt x="534" y="1059"/>
                  </a:lnTo>
                  <a:lnTo>
                    <a:pt x="16592" y="1059"/>
                  </a:lnTo>
                  <a:lnTo>
                    <a:pt x="16592" y="1059"/>
                  </a:lnTo>
                  <a:lnTo>
                    <a:pt x="16651" y="1059"/>
                  </a:lnTo>
                  <a:lnTo>
                    <a:pt x="16702" y="1051"/>
                  </a:lnTo>
                  <a:lnTo>
                    <a:pt x="16753" y="1034"/>
                  </a:lnTo>
                  <a:lnTo>
                    <a:pt x="16803" y="1017"/>
                  </a:lnTo>
                  <a:lnTo>
                    <a:pt x="16888" y="966"/>
                  </a:lnTo>
                  <a:lnTo>
                    <a:pt x="16973" y="907"/>
                  </a:lnTo>
                  <a:lnTo>
                    <a:pt x="17032" y="822"/>
                  </a:lnTo>
                  <a:lnTo>
                    <a:pt x="17083" y="737"/>
                  </a:lnTo>
                  <a:lnTo>
                    <a:pt x="17100" y="687"/>
                  </a:lnTo>
                  <a:lnTo>
                    <a:pt x="17117" y="636"/>
                  </a:lnTo>
                  <a:lnTo>
                    <a:pt x="17125" y="585"/>
                  </a:lnTo>
                  <a:lnTo>
                    <a:pt x="17125" y="534"/>
                  </a:lnTo>
                  <a:lnTo>
                    <a:pt x="17125" y="534"/>
                  </a:lnTo>
                  <a:lnTo>
                    <a:pt x="17125" y="475"/>
                  </a:lnTo>
                  <a:lnTo>
                    <a:pt x="17117" y="424"/>
                  </a:lnTo>
                  <a:lnTo>
                    <a:pt x="17100" y="373"/>
                  </a:lnTo>
                  <a:lnTo>
                    <a:pt x="17083" y="322"/>
                  </a:lnTo>
                  <a:lnTo>
                    <a:pt x="17032" y="238"/>
                  </a:lnTo>
                  <a:lnTo>
                    <a:pt x="16973" y="153"/>
                  </a:lnTo>
                  <a:lnTo>
                    <a:pt x="16888" y="94"/>
                  </a:lnTo>
                  <a:lnTo>
                    <a:pt x="16803" y="43"/>
                  </a:lnTo>
                  <a:lnTo>
                    <a:pt x="16753" y="26"/>
                  </a:lnTo>
                  <a:lnTo>
                    <a:pt x="16702" y="9"/>
                  </a:lnTo>
                  <a:lnTo>
                    <a:pt x="16651" y="1"/>
                  </a:lnTo>
                  <a:lnTo>
                    <a:pt x="16592" y="1"/>
                  </a:lnTo>
                  <a:lnTo>
                    <a:pt x="16592"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3713550" y="-298475"/>
              <a:ext cx="25" cy="25"/>
            </a:xfrm>
            <a:custGeom>
              <a:rect b="b" l="l" r="r" t="t"/>
              <a:pathLst>
                <a:path extrusionOk="0" fill="none" h="1" w="1">
                  <a:moveTo>
                    <a:pt x="1" y="1"/>
                  </a:moveTo>
                  <a:lnTo>
                    <a:pt x="1"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3390225" y="-460875"/>
              <a:ext cx="245225" cy="135950"/>
            </a:xfrm>
            <a:custGeom>
              <a:rect b="b" l="l" r="r" t="t"/>
              <a:pathLst>
                <a:path extrusionOk="0" h="5438" w="9809">
                  <a:moveTo>
                    <a:pt x="4905" y="1"/>
                  </a:moveTo>
                  <a:lnTo>
                    <a:pt x="4651" y="9"/>
                  </a:lnTo>
                  <a:lnTo>
                    <a:pt x="4405" y="26"/>
                  </a:lnTo>
                  <a:lnTo>
                    <a:pt x="4159" y="60"/>
                  </a:lnTo>
                  <a:lnTo>
                    <a:pt x="3922" y="102"/>
                  </a:lnTo>
                  <a:lnTo>
                    <a:pt x="3685" y="153"/>
                  </a:lnTo>
                  <a:lnTo>
                    <a:pt x="3448" y="221"/>
                  </a:lnTo>
                  <a:lnTo>
                    <a:pt x="3219" y="297"/>
                  </a:lnTo>
                  <a:lnTo>
                    <a:pt x="2999" y="390"/>
                  </a:lnTo>
                  <a:lnTo>
                    <a:pt x="2779" y="483"/>
                  </a:lnTo>
                  <a:lnTo>
                    <a:pt x="2567" y="593"/>
                  </a:lnTo>
                  <a:lnTo>
                    <a:pt x="2364" y="712"/>
                  </a:lnTo>
                  <a:lnTo>
                    <a:pt x="2161" y="839"/>
                  </a:lnTo>
                  <a:lnTo>
                    <a:pt x="1974" y="975"/>
                  </a:lnTo>
                  <a:lnTo>
                    <a:pt x="1788" y="1127"/>
                  </a:lnTo>
                  <a:lnTo>
                    <a:pt x="1610" y="1279"/>
                  </a:lnTo>
                  <a:lnTo>
                    <a:pt x="1441" y="1440"/>
                  </a:lnTo>
                  <a:lnTo>
                    <a:pt x="1280" y="1610"/>
                  </a:lnTo>
                  <a:lnTo>
                    <a:pt x="1119" y="1788"/>
                  </a:lnTo>
                  <a:lnTo>
                    <a:pt x="975" y="1974"/>
                  </a:lnTo>
                  <a:lnTo>
                    <a:pt x="839" y="2169"/>
                  </a:lnTo>
                  <a:lnTo>
                    <a:pt x="712" y="2364"/>
                  </a:lnTo>
                  <a:lnTo>
                    <a:pt x="594" y="2575"/>
                  </a:lnTo>
                  <a:lnTo>
                    <a:pt x="484" y="2787"/>
                  </a:lnTo>
                  <a:lnTo>
                    <a:pt x="382" y="2999"/>
                  </a:lnTo>
                  <a:lnTo>
                    <a:pt x="297" y="3219"/>
                  </a:lnTo>
                  <a:lnTo>
                    <a:pt x="221" y="3448"/>
                  </a:lnTo>
                  <a:lnTo>
                    <a:pt x="153" y="3685"/>
                  </a:lnTo>
                  <a:lnTo>
                    <a:pt x="103" y="3922"/>
                  </a:lnTo>
                  <a:lnTo>
                    <a:pt x="60" y="4159"/>
                  </a:lnTo>
                  <a:lnTo>
                    <a:pt x="26" y="4405"/>
                  </a:lnTo>
                  <a:lnTo>
                    <a:pt x="9" y="4659"/>
                  </a:lnTo>
                  <a:lnTo>
                    <a:pt x="1" y="4904"/>
                  </a:lnTo>
                  <a:lnTo>
                    <a:pt x="9" y="5175"/>
                  </a:lnTo>
                  <a:lnTo>
                    <a:pt x="26" y="5438"/>
                  </a:lnTo>
                  <a:lnTo>
                    <a:pt x="9783" y="5438"/>
                  </a:lnTo>
                  <a:lnTo>
                    <a:pt x="9808" y="5175"/>
                  </a:lnTo>
                  <a:lnTo>
                    <a:pt x="9808" y="4904"/>
                  </a:lnTo>
                  <a:lnTo>
                    <a:pt x="9808" y="4659"/>
                  </a:lnTo>
                  <a:lnTo>
                    <a:pt x="9783" y="4405"/>
                  </a:lnTo>
                  <a:lnTo>
                    <a:pt x="9758" y="4159"/>
                  </a:lnTo>
                  <a:lnTo>
                    <a:pt x="9715" y="3922"/>
                  </a:lnTo>
                  <a:lnTo>
                    <a:pt x="9656" y="3685"/>
                  </a:lnTo>
                  <a:lnTo>
                    <a:pt x="9588" y="3448"/>
                  </a:lnTo>
                  <a:lnTo>
                    <a:pt x="9512" y="3219"/>
                  </a:lnTo>
                  <a:lnTo>
                    <a:pt x="9427" y="2999"/>
                  </a:lnTo>
                  <a:lnTo>
                    <a:pt x="9326" y="2787"/>
                  </a:lnTo>
                  <a:lnTo>
                    <a:pt x="9216" y="2575"/>
                  </a:lnTo>
                  <a:lnTo>
                    <a:pt x="9097" y="2364"/>
                  </a:lnTo>
                  <a:lnTo>
                    <a:pt x="8970" y="2169"/>
                  </a:lnTo>
                  <a:lnTo>
                    <a:pt x="8834" y="1974"/>
                  </a:lnTo>
                  <a:lnTo>
                    <a:pt x="8690" y="1788"/>
                  </a:lnTo>
                  <a:lnTo>
                    <a:pt x="8538" y="1610"/>
                  </a:lnTo>
                  <a:lnTo>
                    <a:pt x="8377" y="1440"/>
                  </a:lnTo>
                  <a:lnTo>
                    <a:pt x="8199" y="1279"/>
                  </a:lnTo>
                  <a:lnTo>
                    <a:pt x="8021" y="1127"/>
                  </a:lnTo>
                  <a:lnTo>
                    <a:pt x="7844" y="975"/>
                  </a:lnTo>
                  <a:lnTo>
                    <a:pt x="7649" y="839"/>
                  </a:lnTo>
                  <a:lnTo>
                    <a:pt x="7445" y="712"/>
                  </a:lnTo>
                  <a:lnTo>
                    <a:pt x="7242" y="593"/>
                  </a:lnTo>
                  <a:lnTo>
                    <a:pt x="7030" y="483"/>
                  </a:lnTo>
                  <a:lnTo>
                    <a:pt x="6810" y="390"/>
                  </a:lnTo>
                  <a:lnTo>
                    <a:pt x="6590" y="297"/>
                  </a:lnTo>
                  <a:lnTo>
                    <a:pt x="6361" y="221"/>
                  </a:lnTo>
                  <a:lnTo>
                    <a:pt x="6133" y="153"/>
                  </a:lnTo>
                  <a:lnTo>
                    <a:pt x="5896" y="102"/>
                  </a:lnTo>
                  <a:lnTo>
                    <a:pt x="5650" y="60"/>
                  </a:lnTo>
                  <a:lnTo>
                    <a:pt x="5404" y="26"/>
                  </a:lnTo>
                  <a:lnTo>
                    <a:pt x="5159" y="9"/>
                  </a:lnTo>
                  <a:lnTo>
                    <a:pt x="49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3390225" y="-460875"/>
              <a:ext cx="245225" cy="135950"/>
            </a:xfrm>
            <a:custGeom>
              <a:rect b="b" l="l" r="r" t="t"/>
              <a:pathLst>
                <a:path extrusionOk="0" fill="none" h="5438" w="9809">
                  <a:moveTo>
                    <a:pt x="4905" y="1"/>
                  </a:moveTo>
                  <a:lnTo>
                    <a:pt x="4905" y="1"/>
                  </a:lnTo>
                  <a:lnTo>
                    <a:pt x="4651" y="9"/>
                  </a:lnTo>
                  <a:lnTo>
                    <a:pt x="4405" y="26"/>
                  </a:lnTo>
                  <a:lnTo>
                    <a:pt x="4159" y="60"/>
                  </a:lnTo>
                  <a:lnTo>
                    <a:pt x="3922" y="102"/>
                  </a:lnTo>
                  <a:lnTo>
                    <a:pt x="3685" y="153"/>
                  </a:lnTo>
                  <a:lnTo>
                    <a:pt x="3448" y="221"/>
                  </a:lnTo>
                  <a:lnTo>
                    <a:pt x="3219" y="297"/>
                  </a:lnTo>
                  <a:lnTo>
                    <a:pt x="2999" y="390"/>
                  </a:lnTo>
                  <a:lnTo>
                    <a:pt x="2779" y="483"/>
                  </a:lnTo>
                  <a:lnTo>
                    <a:pt x="2567" y="593"/>
                  </a:lnTo>
                  <a:lnTo>
                    <a:pt x="2364" y="712"/>
                  </a:lnTo>
                  <a:lnTo>
                    <a:pt x="2161" y="839"/>
                  </a:lnTo>
                  <a:lnTo>
                    <a:pt x="1974" y="975"/>
                  </a:lnTo>
                  <a:lnTo>
                    <a:pt x="1788" y="1127"/>
                  </a:lnTo>
                  <a:lnTo>
                    <a:pt x="1610" y="1279"/>
                  </a:lnTo>
                  <a:lnTo>
                    <a:pt x="1441" y="1440"/>
                  </a:lnTo>
                  <a:lnTo>
                    <a:pt x="1280" y="1610"/>
                  </a:lnTo>
                  <a:lnTo>
                    <a:pt x="1119" y="1788"/>
                  </a:lnTo>
                  <a:lnTo>
                    <a:pt x="975" y="1974"/>
                  </a:lnTo>
                  <a:lnTo>
                    <a:pt x="839" y="2169"/>
                  </a:lnTo>
                  <a:lnTo>
                    <a:pt x="712" y="2364"/>
                  </a:lnTo>
                  <a:lnTo>
                    <a:pt x="594" y="2575"/>
                  </a:lnTo>
                  <a:lnTo>
                    <a:pt x="484" y="2787"/>
                  </a:lnTo>
                  <a:lnTo>
                    <a:pt x="382" y="2999"/>
                  </a:lnTo>
                  <a:lnTo>
                    <a:pt x="297" y="3219"/>
                  </a:lnTo>
                  <a:lnTo>
                    <a:pt x="221" y="3448"/>
                  </a:lnTo>
                  <a:lnTo>
                    <a:pt x="153" y="3685"/>
                  </a:lnTo>
                  <a:lnTo>
                    <a:pt x="103" y="3922"/>
                  </a:lnTo>
                  <a:lnTo>
                    <a:pt x="60" y="4159"/>
                  </a:lnTo>
                  <a:lnTo>
                    <a:pt x="26" y="4405"/>
                  </a:lnTo>
                  <a:lnTo>
                    <a:pt x="9" y="4659"/>
                  </a:lnTo>
                  <a:lnTo>
                    <a:pt x="1" y="4904"/>
                  </a:lnTo>
                  <a:lnTo>
                    <a:pt x="1" y="4904"/>
                  </a:lnTo>
                  <a:lnTo>
                    <a:pt x="9" y="5175"/>
                  </a:lnTo>
                  <a:lnTo>
                    <a:pt x="26" y="5438"/>
                  </a:lnTo>
                  <a:lnTo>
                    <a:pt x="9783" y="5438"/>
                  </a:lnTo>
                  <a:lnTo>
                    <a:pt x="9783" y="5438"/>
                  </a:lnTo>
                  <a:lnTo>
                    <a:pt x="9808" y="5175"/>
                  </a:lnTo>
                  <a:lnTo>
                    <a:pt x="9808" y="4904"/>
                  </a:lnTo>
                  <a:lnTo>
                    <a:pt x="9808" y="4904"/>
                  </a:lnTo>
                  <a:lnTo>
                    <a:pt x="9808" y="4659"/>
                  </a:lnTo>
                  <a:lnTo>
                    <a:pt x="9783" y="4405"/>
                  </a:lnTo>
                  <a:lnTo>
                    <a:pt x="9758" y="4159"/>
                  </a:lnTo>
                  <a:lnTo>
                    <a:pt x="9715" y="3922"/>
                  </a:lnTo>
                  <a:lnTo>
                    <a:pt x="9656" y="3685"/>
                  </a:lnTo>
                  <a:lnTo>
                    <a:pt x="9588" y="3448"/>
                  </a:lnTo>
                  <a:lnTo>
                    <a:pt x="9512" y="3219"/>
                  </a:lnTo>
                  <a:lnTo>
                    <a:pt x="9427" y="2999"/>
                  </a:lnTo>
                  <a:lnTo>
                    <a:pt x="9326" y="2787"/>
                  </a:lnTo>
                  <a:lnTo>
                    <a:pt x="9216" y="2575"/>
                  </a:lnTo>
                  <a:lnTo>
                    <a:pt x="9097" y="2364"/>
                  </a:lnTo>
                  <a:lnTo>
                    <a:pt x="8970" y="2169"/>
                  </a:lnTo>
                  <a:lnTo>
                    <a:pt x="8834" y="1974"/>
                  </a:lnTo>
                  <a:lnTo>
                    <a:pt x="8690" y="1788"/>
                  </a:lnTo>
                  <a:lnTo>
                    <a:pt x="8538" y="1610"/>
                  </a:lnTo>
                  <a:lnTo>
                    <a:pt x="8377" y="1440"/>
                  </a:lnTo>
                  <a:lnTo>
                    <a:pt x="8199" y="1279"/>
                  </a:lnTo>
                  <a:lnTo>
                    <a:pt x="8021" y="1127"/>
                  </a:lnTo>
                  <a:lnTo>
                    <a:pt x="7844" y="975"/>
                  </a:lnTo>
                  <a:lnTo>
                    <a:pt x="7649" y="839"/>
                  </a:lnTo>
                  <a:lnTo>
                    <a:pt x="7445" y="712"/>
                  </a:lnTo>
                  <a:lnTo>
                    <a:pt x="7242" y="593"/>
                  </a:lnTo>
                  <a:lnTo>
                    <a:pt x="7030" y="483"/>
                  </a:lnTo>
                  <a:lnTo>
                    <a:pt x="6810" y="390"/>
                  </a:lnTo>
                  <a:lnTo>
                    <a:pt x="6590" y="297"/>
                  </a:lnTo>
                  <a:lnTo>
                    <a:pt x="6361" y="221"/>
                  </a:lnTo>
                  <a:lnTo>
                    <a:pt x="6133" y="153"/>
                  </a:lnTo>
                  <a:lnTo>
                    <a:pt x="5896" y="102"/>
                  </a:lnTo>
                  <a:lnTo>
                    <a:pt x="5650" y="60"/>
                  </a:lnTo>
                  <a:lnTo>
                    <a:pt x="5404" y="26"/>
                  </a:lnTo>
                  <a:lnTo>
                    <a:pt x="5159" y="9"/>
                  </a:lnTo>
                  <a:lnTo>
                    <a:pt x="4905" y="1"/>
                  </a:lnTo>
                  <a:lnTo>
                    <a:pt x="4905"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3512825" y="-460875"/>
              <a:ext cx="25" cy="25"/>
            </a:xfrm>
            <a:custGeom>
              <a:rect b="b" l="l" r="r" t="t"/>
              <a:pathLst>
                <a:path extrusionOk="0" fill="none" h="1" w="1">
                  <a:moveTo>
                    <a:pt x="1" y="1"/>
                  </a:moveTo>
                  <a:lnTo>
                    <a:pt x="1"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3330100" y="-245550"/>
              <a:ext cx="365475" cy="26500"/>
            </a:xfrm>
            <a:custGeom>
              <a:rect b="b" l="l" r="r" t="t"/>
              <a:pathLst>
                <a:path extrusionOk="0" h="1060" w="14619">
                  <a:moveTo>
                    <a:pt x="483" y="1"/>
                  </a:moveTo>
                  <a:lnTo>
                    <a:pt x="424" y="9"/>
                  </a:lnTo>
                  <a:lnTo>
                    <a:pt x="373" y="26"/>
                  </a:lnTo>
                  <a:lnTo>
                    <a:pt x="331" y="43"/>
                  </a:lnTo>
                  <a:lnTo>
                    <a:pt x="238" y="94"/>
                  </a:lnTo>
                  <a:lnTo>
                    <a:pt x="162" y="153"/>
                  </a:lnTo>
                  <a:lnTo>
                    <a:pt x="94" y="238"/>
                  </a:lnTo>
                  <a:lnTo>
                    <a:pt x="43" y="323"/>
                  </a:lnTo>
                  <a:lnTo>
                    <a:pt x="26" y="374"/>
                  </a:lnTo>
                  <a:lnTo>
                    <a:pt x="18" y="424"/>
                  </a:lnTo>
                  <a:lnTo>
                    <a:pt x="9" y="475"/>
                  </a:lnTo>
                  <a:lnTo>
                    <a:pt x="1" y="535"/>
                  </a:lnTo>
                  <a:lnTo>
                    <a:pt x="9" y="585"/>
                  </a:lnTo>
                  <a:lnTo>
                    <a:pt x="18" y="636"/>
                  </a:lnTo>
                  <a:lnTo>
                    <a:pt x="26" y="687"/>
                  </a:lnTo>
                  <a:lnTo>
                    <a:pt x="43" y="738"/>
                  </a:lnTo>
                  <a:lnTo>
                    <a:pt x="94" y="831"/>
                  </a:lnTo>
                  <a:lnTo>
                    <a:pt x="162" y="907"/>
                  </a:lnTo>
                  <a:lnTo>
                    <a:pt x="238" y="966"/>
                  </a:lnTo>
                  <a:lnTo>
                    <a:pt x="331" y="1017"/>
                  </a:lnTo>
                  <a:lnTo>
                    <a:pt x="373" y="1034"/>
                  </a:lnTo>
                  <a:lnTo>
                    <a:pt x="424" y="1051"/>
                  </a:lnTo>
                  <a:lnTo>
                    <a:pt x="483" y="1060"/>
                  </a:lnTo>
                  <a:lnTo>
                    <a:pt x="14144" y="1060"/>
                  </a:lnTo>
                  <a:lnTo>
                    <a:pt x="14195" y="1051"/>
                  </a:lnTo>
                  <a:lnTo>
                    <a:pt x="14246" y="1034"/>
                  </a:lnTo>
                  <a:lnTo>
                    <a:pt x="14297" y="1017"/>
                  </a:lnTo>
                  <a:lnTo>
                    <a:pt x="14382" y="966"/>
                  </a:lnTo>
                  <a:lnTo>
                    <a:pt x="14466" y="907"/>
                  </a:lnTo>
                  <a:lnTo>
                    <a:pt x="14526" y="831"/>
                  </a:lnTo>
                  <a:lnTo>
                    <a:pt x="14576" y="738"/>
                  </a:lnTo>
                  <a:lnTo>
                    <a:pt x="14593" y="687"/>
                  </a:lnTo>
                  <a:lnTo>
                    <a:pt x="14610" y="636"/>
                  </a:lnTo>
                  <a:lnTo>
                    <a:pt x="14619" y="585"/>
                  </a:lnTo>
                  <a:lnTo>
                    <a:pt x="14619" y="535"/>
                  </a:lnTo>
                  <a:lnTo>
                    <a:pt x="14619" y="475"/>
                  </a:lnTo>
                  <a:lnTo>
                    <a:pt x="14610" y="424"/>
                  </a:lnTo>
                  <a:lnTo>
                    <a:pt x="14593" y="374"/>
                  </a:lnTo>
                  <a:lnTo>
                    <a:pt x="14576" y="323"/>
                  </a:lnTo>
                  <a:lnTo>
                    <a:pt x="14526" y="238"/>
                  </a:lnTo>
                  <a:lnTo>
                    <a:pt x="14466" y="153"/>
                  </a:lnTo>
                  <a:lnTo>
                    <a:pt x="14382" y="94"/>
                  </a:lnTo>
                  <a:lnTo>
                    <a:pt x="14297" y="43"/>
                  </a:lnTo>
                  <a:lnTo>
                    <a:pt x="14246" y="26"/>
                  </a:lnTo>
                  <a:lnTo>
                    <a:pt x="14195" y="9"/>
                  </a:lnTo>
                  <a:lnTo>
                    <a:pt x="141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330100" y="-245550"/>
              <a:ext cx="365475" cy="26500"/>
            </a:xfrm>
            <a:custGeom>
              <a:rect b="b" l="l" r="r" t="t"/>
              <a:pathLst>
                <a:path extrusionOk="0" fill="none" h="1060" w="14619">
                  <a:moveTo>
                    <a:pt x="14085" y="1"/>
                  </a:moveTo>
                  <a:lnTo>
                    <a:pt x="534" y="1"/>
                  </a:lnTo>
                  <a:lnTo>
                    <a:pt x="534" y="1"/>
                  </a:lnTo>
                  <a:lnTo>
                    <a:pt x="483" y="1"/>
                  </a:lnTo>
                  <a:lnTo>
                    <a:pt x="424" y="9"/>
                  </a:lnTo>
                  <a:lnTo>
                    <a:pt x="373" y="26"/>
                  </a:lnTo>
                  <a:lnTo>
                    <a:pt x="331" y="43"/>
                  </a:lnTo>
                  <a:lnTo>
                    <a:pt x="238" y="94"/>
                  </a:lnTo>
                  <a:lnTo>
                    <a:pt x="162" y="153"/>
                  </a:lnTo>
                  <a:lnTo>
                    <a:pt x="94" y="238"/>
                  </a:lnTo>
                  <a:lnTo>
                    <a:pt x="43" y="323"/>
                  </a:lnTo>
                  <a:lnTo>
                    <a:pt x="26" y="374"/>
                  </a:lnTo>
                  <a:lnTo>
                    <a:pt x="18" y="424"/>
                  </a:lnTo>
                  <a:lnTo>
                    <a:pt x="9" y="475"/>
                  </a:lnTo>
                  <a:lnTo>
                    <a:pt x="1" y="535"/>
                  </a:lnTo>
                  <a:lnTo>
                    <a:pt x="1" y="535"/>
                  </a:lnTo>
                  <a:lnTo>
                    <a:pt x="9" y="585"/>
                  </a:lnTo>
                  <a:lnTo>
                    <a:pt x="18" y="636"/>
                  </a:lnTo>
                  <a:lnTo>
                    <a:pt x="26" y="687"/>
                  </a:lnTo>
                  <a:lnTo>
                    <a:pt x="43" y="738"/>
                  </a:lnTo>
                  <a:lnTo>
                    <a:pt x="94" y="831"/>
                  </a:lnTo>
                  <a:lnTo>
                    <a:pt x="162" y="907"/>
                  </a:lnTo>
                  <a:lnTo>
                    <a:pt x="238" y="966"/>
                  </a:lnTo>
                  <a:lnTo>
                    <a:pt x="331" y="1017"/>
                  </a:lnTo>
                  <a:lnTo>
                    <a:pt x="373" y="1034"/>
                  </a:lnTo>
                  <a:lnTo>
                    <a:pt x="424" y="1051"/>
                  </a:lnTo>
                  <a:lnTo>
                    <a:pt x="483" y="1060"/>
                  </a:lnTo>
                  <a:lnTo>
                    <a:pt x="534" y="1060"/>
                  </a:lnTo>
                  <a:lnTo>
                    <a:pt x="14085" y="1060"/>
                  </a:lnTo>
                  <a:lnTo>
                    <a:pt x="14085" y="1060"/>
                  </a:lnTo>
                  <a:lnTo>
                    <a:pt x="14144" y="1060"/>
                  </a:lnTo>
                  <a:lnTo>
                    <a:pt x="14195" y="1051"/>
                  </a:lnTo>
                  <a:lnTo>
                    <a:pt x="14246" y="1034"/>
                  </a:lnTo>
                  <a:lnTo>
                    <a:pt x="14297" y="1017"/>
                  </a:lnTo>
                  <a:lnTo>
                    <a:pt x="14382" y="966"/>
                  </a:lnTo>
                  <a:lnTo>
                    <a:pt x="14466" y="907"/>
                  </a:lnTo>
                  <a:lnTo>
                    <a:pt x="14526" y="831"/>
                  </a:lnTo>
                  <a:lnTo>
                    <a:pt x="14576" y="738"/>
                  </a:lnTo>
                  <a:lnTo>
                    <a:pt x="14593" y="687"/>
                  </a:lnTo>
                  <a:lnTo>
                    <a:pt x="14610" y="636"/>
                  </a:lnTo>
                  <a:lnTo>
                    <a:pt x="14619" y="585"/>
                  </a:lnTo>
                  <a:lnTo>
                    <a:pt x="14619" y="535"/>
                  </a:lnTo>
                  <a:lnTo>
                    <a:pt x="14619" y="535"/>
                  </a:lnTo>
                  <a:lnTo>
                    <a:pt x="14619" y="475"/>
                  </a:lnTo>
                  <a:lnTo>
                    <a:pt x="14610" y="424"/>
                  </a:lnTo>
                  <a:lnTo>
                    <a:pt x="14593" y="374"/>
                  </a:lnTo>
                  <a:lnTo>
                    <a:pt x="14576" y="323"/>
                  </a:lnTo>
                  <a:lnTo>
                    <a:pt x="14526" y="238"/>
                  </a:lnTo>
                  <a:lnTo>
                    <a:pt x="14466" y="153"/>
                  </a:lnTo>
                  <a:lnTo>
                    <a:pt x="14382" y="94"/>
                  </a:lnTo>
                  <a:lnTo>
                    <a:pt x="14297" y="43"/>
                  </a:lnTo>
                  <a:lnTo>
                    <a:pt x="14246" y="26"/>
                  </a:lnTo>
                  <a:lnTo>
                    <a:pt x="14195" y="9"/>
                  </a:lnTo>
                  <a:lnTo>
                    <a:pt x="14144" y="1"/>
                  </a:lnTo>
                  <a:lnTo>
                    <a:pt x="14085" y="1"/>
                  </a:lnTo>
                  <a:lnTo>
                    <a:pt x="14085"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3682225" y="-245550"/>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3384100" y="-192600"/>
              <a:ext cx="257700" cy="26500"/>
            </a:xfrm>
            <a:custGeom>
              <a:rect b="b" l="l" r="r" t="t"/>
              <a:pathLst>
                <a:path extrusionOk="0" h="1060" w="10308">
                  <a:moveTo>
                    <a:pt x="475" y="0"/>
                  </a:moveTo>
                  <a:lnTo>
                    <a:pt x="424" y="9"/>
                  </a:lnTo>
                  <a:lnTo>
                    <a:pt x="373" y="26"/>
                  </a:lnTo>
                  <a:lnTo>
                    <a:pt x="322" y="43"/>
                  </a:lnTo>
                  <a:lnTo>
                    <a:pt x="229" y="93"/>
                  </a:lnTo>
                  <a:lnTo>
                    <a:pt x="153" y="153"/>
                  </a:lnTo>
                  <a:lnTo>
                    <a:pt x="85" y="237"/>
                  </a:lnTo>
                  <a:lnTo>
                    <a:pt x="43" y="322"/>
                  </a:lnTo>
                  <a:lnTo>
                    <a:pt x="17" y="373"/>
                  </a:lnTo>
                  <a:lnTo>
                    <a:pt x="9" y="424"/>
                  </a:lnTo>
                  <a:lnTo>
                    <a:pt x="0" y="475"/>
                  </a:lnTo>
                  <a:lnTo>
                    <a:pt x="0" y="534"/>
                  </a:lnTo>
                  <a:lnTo>
                    <a:pt x="0" y="585"/>
                  </a:lnTo>
                  <a:lnTo>
                    <a:pt x="9" y="636"/>
                  </a:lnTo>
                  <a:lnTo>
                    <a:pt x="17" y="686"/>
                  </a:lnTo>
                  <a:lnTo>
                    <a:pt x="43" y="737"/>
                  </a:lnTo>
                  <a:lnTo>
                    <a:pt x="85" y="830"/>
                  </a:lnTo>
                  <a:lnTo>
                    <a:pt x="153" y="907"/>
                  </a:lnTo>
                  <a:lnTo>
                    <a:pt x="229" y="974"/>
                  </a:lnTo>
                  <a:lnTo>
                    <a:pt x="322" y="1017"/>
                  </a:lnTo>
                  <a:lnTo>
                    <a:pt x="373" y="1034"/>
                  </a:lnTo>
                  <a:lnTo>
                    <a:pt x="424" y="1051"/>
                  </a:lnTo>
                  <a:lnTo>
                    <a:pt x="475" y="1059"/>
                  </a:lnTo>
                  <a:lnTo>
                    <a:pt x="9833" y="1059"/>
                  </a:lnTo>
                  <a:lnTo>
                    <a:pt x="9884" y="1051"/>
                  </a:lnTo>
                  <a:lnTo>
                    <a:pt x="9935" y="1034"/>
                  </a:lnTo>
                  <a:lnTo>
                    <a:pt x="9977" y="1017"/>
                  </a:lnTo>
                  <a:lnTo>
                    <a:pt x="10070" y="974"/>
                  </a:lnTo>
                  <a:lnTo>
                    <a:pt x="10147" y="907"/>
                  </a:lnTo>
                  <a:lnTo>
                    <a:pt x="10214" y="830"/>
                  </a:lnTo>
                  <a:lnTo>
                    <a:pt x="10265" y="737"/>
                  </a:lnTo>
                  <a:lnTo>
                    <a:pt x="10282" y="686"/>
                  </a:lnTo>
                  <a:lnTo>
                    <a:pt x="10291" y="636"/>
                  </a:lnTo>
                  <a:lnTo>
                    <a:pt x="10299" y="585"/>
                  </a:lnTo>
                  <a:lnTo>
                    <a:pt x="10308" y="534"/>
                  </a:lnTo>
                  <a:lnTo>
                    <a:pt x="10299" y="475"/>
                  </a:lnTo>
                  <a:lnTo>
                    <a:pt x="10291" y="424"/>
                  </a:lnTo>
                  <a:lnTo>
                    <a:pt x="10282" y="373"/>
                  </a:lnTo>
                  <a:lnTo>
                    <a:pt x="10265" y="322"/>
                  </a:lnTo>
                  <a:lnTo>
                    <a:pt x="10214" y="237"/>
                  </a:lnTo>
                  <a:lnTo>
                    <a:pt x="10147" y="153"/>
                  </a:lnTo>
                  <a:lnTo>
                    <a:pt x="10070" y="93"/>
                  </a:lnTo>
                  <a:lnTo>
                    <a:pt x="9977" y="43"/>
                  </a:lnTo>
                  <a:lnTo>
                    <a:pt x="9935" y="26"/>
                  </a:lnTo>
                  <a:lnTo>
                    <a:pt x="9884" y="9"/>
                  </a:lnTo>
                  <a:lnTo>
                    <a:pt x="98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3384100" y="-192600"/>
              <a:ext cx="257700" cy="26500"/>
            </a:xfrm>
            <a:custGeom>
              <a:rect b="b" l="l" r="r" t="t"/>
              <a:pathLst>
                <a:path extrusionOk="0" fill="none" h="1060" w="10308">
                  <a:moveTo>
                    <a:pt x="9774" y="0"/>
                  </a:moveTo>
                  <a:lnTo>
                    <a:pt x="525" y="0"/>
                  </a:lnTo>
                  <a:lnTo>
                    <a:pt x="525" y="0"/>
                  </a:lnTo>
                  <a:lnTo>
                    <a:pt x="475" y="0"/>
                  </a:lnTo>
                  <a:lnTo>
                    <a:pt x="424" y="9"/>
                  </a:lnTo>
                  <a:lnTo>
                    <a:pt x="373" y="26"/>
                  </a:lnTo>
                  <a:lnTo>
                    <a:pt x="322" y="43"/>
                  </a:lnTo>
                  <a:lnTo>
                    <a:pt x="229" y="93"/>
                  </a:lnTo>
                  <a:lnTo>
                    <a:pt x="153" y="153"/>
                  </a:lnTo>
                  <a:lnTo>
                    <a:pt x="85" y="237"/>
                  </a:lnTo>
                  <a:lnTo>
                    <a:pt x="43" y="322"/>
                  </a:lnTo>
                  <a:lnTo>
                    <a:pt x="17" y="373"/>
                  </a:lnTo>
                  <a:lnTo>
                    <a:pt x="9" y="424"/>
                  </a:lnTo>
                  <a:lnTo>
                    <a:pt x="0" y="475"/>
                  </a:lnTo>
                  <a:lnTo>
                    <a:pt x="0" y="534"/>
                  </a:lnTo>
                  <a:lnTo>
                    <a:pt x="0" y="534"/>
                  </a:lnTo>
                  <a:lnTo>
                    <a:pt x="0" y="585"/>
                  </a:lnTo>
                  <a:lnTo>
                    <a:pt x="9" y="636"/>
                  </a:lnTo>
                  <a:lnTo>
                    <a:pt x="17" y="686"/>
                  </a:lnTo>
                  <a:lnTo>
                    <a:pt x="43" y="737"/>
                  </a:lnTo>
                  <a:lnTo>
                    <a:pt x="85" y="830"/>
                  </a:lnTo>
                  <a:lnTo>
                    <a:pt x="153" y="907"/>
                  </a:lnTo>
                  <a:lnTo>
                    <a:pt x="229" y="974"/>
                  </a:lnTo>
                  <a:lnTo>
                    <a:pt x="322" y="1017"/>
                  </a:lnTo>
                  <a:lnTo>
                    <a:pt x="373" y="1034"/>
                  </a:lnTo>
                  <a:lnTo>
                    <a:pt x="424" y="1051"/>
                  </a:lnTo>
                  <a:lnTo>
                    <a:pt x="475" y="1059"/>
                  </a:lnTo>
                  <a:lnTo>
                    <a:pt x="525" y="1059"/>
                  </a:lnTo>
                  <a:lnTo>
                    <a:pt x="9774" y="1059"/>
                  </a:lnTo>
                  <a:lnTo>
                    <a:pt x="9774" y="1059"/>
                  </a:lnTo>
                  <a:lnTo>
                    <a:pt x="9833" y="1059"/>
                  </a:lnTo>
                  <a:lnTo>
                    <a:pt x="9884" y="1051"/>
                  </a:lnTo>
                  <a:lnTo>
                    <a:pt x="9935" y="1034"/>
                  </a:lnTo>
                  <a:lnTo>
                    <a:pt x="9977" y="1017"/>
                  </a:lnTo>
                  <a:lnTo>
                    <a:pt x="10070" y="974"/>
                  </a:lnTo>
                  <a:lnTo>
                    <a:pt x="10147" y="907"/>
                  </a:lnTo>
                  <a:lnTo>
                    <a:pt x="10214" y="830"/>
                  </a:lnTo>
                  <a:lnTo>
                    <a:pt x="10265" y="737"/>
                  </a:lnTo>
                  <a:lnTo>
                    <a:pt x="10282" y="686"/>
                  </a:lnTo>
                  <a:lnTo>
                    <a:pt x="10291" y="636"/>
                  </a:lnTo>
                  <a:lnTo>
                    <a:pt x="10299" y="585"/>
                  </a:lnTo>
                  <a:lnTo>
                    <a:pt x="10308" y="534"/>
                  </a:lnTo>
                  <a:lnTo>
                    <a:pt x="10308" y="534"/>
                  </a:lnTo>
                  <a:lnTo>
                    <a:pt x="10299" y="475"/>
                  </a:lnTo>
                  <a:lnTo>
                    <a:pt x="10291" y="424"/>
                  </a:lnTo>
                  <a:lnTo>
                    <a:pt x="10282" y="373"/>
                  </a:lnTo>
                  <a:lnTo>
                    <a:pt x="10265" y="322"/>
                  </a:lnTo>
                  <a:lnTo>
                    <a:pt x="10214" y="237"/>
                  </a:lnTo>
                  <a:lnTo>
                    <a:pt x="10147" y="153"/>
                  </a:lnTo>
                  <a:lnTo>
                    <a:pt x="10070" y="93"/>
                  </a:lnTo>
                  <a:lnTo>
                    <a:pt x="9977" y="43"/>
                  </a:lnTo>
                  <a:lnTo>
                    <a:pt x="9935" y="26"/>
                  </a:lnTo>
                  <a:lnTo>
                    <a:pt x="9884" y="9"/>
                  </a:lnTo>
                  <a:lnTo>
                    <a:pt x="9833" y="0"/>
                  </a:lnTo>
                  <a:lnTo>
                    <a:pt x="9774" y="0"/>
                  </a:lnTo>
                  <a:lnTo>
                    <a:pt x="9774"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3628425" y="-192600"/>
              <a:ext cx="25" cy="25"/>
            </a:xfrm>
            <a:custGeom>
              <a:rect b="b" l="l" r="r" t="t"/>
              <a:pathLst>
                <a:path extrusionOk="0" fill="none" h="1" w="1">
                  <a:moveTo>
                    <a:pt x="1" y="0"/>
                  </a:moveTo>
                  <a:lnTo>
                    <a:pt x="1" y="0"/>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3427925" y="-138825"/>
              <a:ext cx="169825" cy="26500"/>
            </a:xfrm>
            <a:custGeom>
              <a:rect b="b" l="l" r="r" t="t"/>
              <a:pathLst>
                <a:path extrusionOk="0" h="1060" w="6793">
                  <a:moveTo>
                    <a:pt x="534" y="1"/>
                  </a:moveTo>
                  <a:lnTo>
                    <a:pt x="483" y="9"/>
                  </a:lnTo>
                  <a:lnTo>
                    <a:pt x="424" y="18"/>
                  </a:lnTo>
                  <a:lnTo>
                    <a:pt x="373" y="26"/>
                  </a:lnTo>
                  <a:lnTo>
                    <a:pt x="331" y="43"/>
                  </a:lnTo>
                  <a:lnTo>
                    <a:pt x="238" y="94"/>
                  </a:lnTo>
                  <a:lnTo>
                    <a:pt x="161" y="161"/>
                  </a:lnTo>
                  <a:lnTo>
                    <a:pt x="94" y="238"/>
                  </a:lnTo>
                  <a:lnTo>
                    <a:pt x="43" y="331"/>
                  </a:lnTo>
                  <a:lnTo>
                    <a:pt x="26" y="373"/>
                  </a:lnTo>
                  <a:lnTo>
                    <a:pt x="17" y="424"/>
                  </a:lnTo>
                  <a:lnTo>
                    <a:pt x="9" y="483"/>
                  </a:lnTo>
                  <a:lnTo>
                    <a:pt x="0" y="534"/>
                  </a:lnTo>
                  <a:lnTo>
                    <a:pt x="9" y="585"/>
                  </a:lnTo>
                  <a:lnTo>
                    <a:pt x="17" y="644"/>
                  </a:lnTo>
                  <a:lnTo>
                    <a:pt x="26" y="687"/>
                  </a:lnTo>
                  <a:lnTo>
                    <a:pt x="43" y="737"/>
                  </a:lnTo>
                  <a:lnTo>
                    <a:pt x="94" y="831"/>
                  </a:lnTo>
                  <a:lnTo>
                    <a:pt x="161" y="907"/>
                  </a:lnTo>
                  <a:lnTo>
                    <a:pt x="238" y="975"/>
                  </a:lnTo>
                  <a:lnTo>
                    <a:pt x="331" y="1025"/>
                  </a:lnTo>
                  <a:lnTo>
                    <a:pt x="373" y="1042"/>
                  </a:lnTo>
                  <a:lnTo>
                    <a:pt x="424" y="1051"/>
                  </a:lnTo>
                  <a:lnTo>
                    <a:pt x="483" y="1059"/>
                  </a:lnTo>
                  <a:lnTo>
                    <a:pt x="6319" y="1059"/>
                  </a:lnTo>
                  <a:lnTo>
                    <a:pt x="6369" y="1051"/>
                  </a:lnTo>
                  <a:lnTo>
                    <a:pt x="6420" y="1042"/>
                  </a:lnTo>
                  <a:lnTo>
                    <a:pt x="6471" y="1025"/>
                  </a:lnTo>
                  <a:lnTo>
                    <a:pt x="6556" y="975"/>
                  </a:lnTo>
                  <a:lnTo>
                    <a:pt x="6640" y="907"/>
                  </a:lnTo>
                  <a:lnTo>
                    <a:pt x="6700" y="831"/>
                  </a:lnTo>
                  <a:lnTo>
                    <a:pt x="6751" y="737"/>
                  </a:lnTo>
                  <a:lnTo>
                    <a:pt x="6767" y="687"/>
                  </a:lnTo>
                  <a:lnTo>
                    <a:pt x="6784" y="644"/>
                  </a:lnTo>
                  <a:lnTo>
                    <a:pt x="6793" y="585"/>
                  </a:lnTo>
                  <a:lnTo>
                    <a:pt x="6793" y="534"/>
                  </a:lnTo>
                  <a:lnTo>
                    <a:pt x="6793" y="483"/>
                  </a:lnTo>
                  <a:lnTo>
                    <a:pt x="6784" y="424"/>
                  </a:lnTo>
                  <a:lnTo>
                    <a:pt x="6767" y="373"/>
                  </a:lnTo>
                  <a:lnTo>
                    <a:pt x="6751" y="331"/>
                  </a:lnTo>
                  <a:lnTo>
                    <a:pt x="6700" y="238"/>
                  </a:lnTo>
                  <a:lnTo>
                    <a:pt x="6640" y="161"/>
                  </a:lnTo>
                  <a:lnTo>
                    <a:pt x="6556" y="94"/>
                  </a:lnTo>
                  <a:lnTo>
                    <a:pt x="6471" y="43"/>
                  </a:lnTo>
                  <a:lnTo>
                    <a:pt x="6420" y="26"/>
                  </a:lnTo>
                  <a:lnTo>
                    <a:pt x="6369" y="18"/>
                  </a:lnTo>
                  <a:lnTo>
                    <a:pt x="6319" y="9"/>
                  </a:lnTo>
                  <a:lnTo>
                    <a:pt x="62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3427925" y="-138825"/>
              <a:ext cx="169825" cy="26500"/>
            </a:xfrm>
            <a:custGeom>
              <a:rect b="b" l="l" r="r" t="t"/>
              <a:pathLst>
                <a:path extrusionOk="0" fill="none" h="1060" w="6793">
                  <a:moveTo>
                    <a:pt x="6259" y="1"/>
                  </a:moveTo>
                  <a:lnTo>
                    <a:pt x="534" y="1"/>
                  </a:lnTo>
                  <a:lnTo>
                    <a:pt x="534" y="1"/>
                  </a:lnTo>
                  <a:lnTo>
                    <a:pt x="483" y="9"/>
                  </a:lnTo>
                  <a:lnTo>
                    <a:pt x="424" y="18"/>
                  </a:lnTo>
                  <a:lnTo>
                    <a:pt x="373" y="26"/>
                  </a:lnTo>
                  <a:lnTo>
                    <a:pt x="331" y="43"/>
                  </a:lnTo>
                  <a:lnTo>
                    <a:pt x="238" y="94"/>
                  </a:lnTo>
                  <a:lnTo>
                    <a:pt x="161" y="161"/>
                  </a:lnTo>
                  <a:lnTo>
                    <a:pt x="94" y="238"/>
                  </a:lnTo>
                  <a:lnTo>
                    <a:pt x="43" y="331"/>
                  </a:lnTo>
                  <a:lnTo>
                    <a:pt x="26" y="373"/>
                  </a:lnTo>
                  <a:lnTo>
                    <a:pt x="17" y="424"/>
                  </a:lnTo>
                  <a:lnTo>
                    <a:pt x="9" y="483"/>
                  </a:lnTo>
                  <a:lnTo>
                    <a:pt x="0" y="534"/>
                  </a:lnTo>
                  <a:lnTo>
                    <a:pt x="0" y="534"/>
                  </a:lnTo>
                  <a:lnTo>
                    <a:pt x="9" y="585"/>
                  </a:lnTo>
                  <a:lnTo>
                    <a:pt x="17" y="644"/>
                  </a:lnTo>
                  <a:lnTo>
                    <a:pt x="26" y="687"/>
                  </a:lnTo>
                  <a:lnTo>
                    <a:pt x="43" y="737"/>
                  </a:lnTo>
                  <a:lnTo>
                    <a:pt x="94" y="831"/>
                  </a:lnTo>
                  <a:lnTo>
                    <a:pt x="161" y="907"/>
                  </a:lnTo>
                  <a:lnTo>
                    <a:pt x="238" y="975"/>
                  </a:lnTo>
                  <a:lnTo>
                    <a:pt x="331" y="1025"/>
                  </a:lnTo>
                  <a:lnTo>
                    <a:pt x="373" y="1042"/>
                  </a:lnTo>
                  <a:lnTo>
                    <a:pt x="424" y="1051"/>
                  </a:lnTo>
                  <a:lnTo>
                    <a:pt x="483" y="1059"/>
                  </a:lnTo>
                  <a:lnTo>
                    <a:pt x="534" y="1059"/>
                  </a:lnTo>
                  <a:lnTo>
                    <a:pt x="6259" y="1059"/>
                  </a:lnTo>
                  <a:lnTo>
                    <a:pt x="6259" y="1059"/>
                  </a:lnTo>
                  <a:lnTo>
                    <a:pt x="6319" y="1059"/>
                  </a:lnTo>
                  <a:lnTo>
                    <a:pt x="6369" y="1051"/>
                  </a:lnTo>
                  <a:lnTo>
                    <a:pt x="6420" y="1042"/>
                  </a:lnTo>
                  <a:lnTo>
                    <a:pt x="6471" y="1025"/>
                  </a:lnTo>
                  <a:lnTo>
                    <a:pt x="6556" y="975"/>
                  </a:lnTo>
                  <a:lnTo>
                    <a:pt x="6640" y="907"/>
                  </a:lnTo>
                  <a:lnTo>
                    <a:pt x="6700" y="831"/>
                  </a:lnTo>
                  <a:lnTo>
                    <a:pt x="6751" y="737"/>
                  </a:lnTo>
                  <a:lnTo>
                    <a:pt x="6767" y="687"/>
                  </a:lnTo>
                  <a:lnTo>
                    <a:pt x="6784" y="644"/>
                  </a:lnTo>
                  <a:lnTo>
                    <a:pt x="6793" y="585"/>
                  </a:lnTo>
                  <a:lnTo>
                    <a:pt x="6793" y="534"/>
                  </a:lnTo>
                  <a:lnTo>
                    <a:pt x="6793" y="534"/>
                  </a:lnTo>
                  <a:lnTo>
                    <a:pt x="6793" y="483"/>
                  </a:lnTo>
                  <a:lnTo>
                    <a:pt x="6784" y="424"/>
                  </a:lnTo>
                  <a:lnTo>
                    <a:pt x="6767" y="373"/>
                  </a:lnTo>
                  <a:lnTo>
                    <a:pt x="6751" y="331"/>
                  </a:lnTo>
                  <a:lnTo>
                    <a:pt x="6700" y="238"/>
                  </a:lnTo>
                  <a:lnTo>
                    <a:pt x="6640" y="161"/>
                  </a:lnTo>
                  <a:lnTo>
                    <a:pt x="6556" y="94"/>
                  </a:lnTo>
                  <a:lnTo>
                    <a:pt x="6471" y="43"/>
                  </a:lnTo>
                  <a:lnTo>
                    <a:pt x="6420" y="26"/>
                  </a:lnTo>
                  <a:lnTo>
                    <a:pt x="6369" y="18"/>
                  </a:lnTo>
                  <a:lnTo>
                    <a:pt x="6319" y="9"/>
                  </a:lnTo>
                  <a:lnTo>
                    <a:pt x="6259" y="1"/>
                  </a:lnTo>
                  <a:lnTo>
                    <a:pt x="6259"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3584400" y="-138825"/>
              <a:ext cx="25" cy="25"/>
            </a:xfrm>
            <a:custGeom>
              <a:rect b="b" l="l" r="r" t="t"/>
              <a:pathLst>
                <a:path extrusionOk="0" fill="none" h="1" w="1">
                  <a:moveTo>
                    <a:pt x="0" y="1"/>
                  </a:moveTo>
                  <a:lnTo>
                    <a:pt x="0" y="1"/>
                  </a:ln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6"/>
          <p:cNvGrpSpPr/>
          <p:nvPr/>
        </p:nvGrpSpPr>
        <p:grpSpPr>
          <a:xfrm>
            <a:off x="6631238" y="2070619"/>
            <a:ext cx="549450" cy="545102"/>
            <a:chOff x="3837000" y="-562300"/>
            <a:chExt cx="451850" cy="448275"/>
          </a:xfrm>
        </p:grpSpPr>
        <p:sp>
          <p:nvSpPr>
            <p:cNvPr id="481" name="Google Shape;481;p16"/>
            <p:cNvSpPr/>
            <p:nvPr/>
          </p:nvSpPr>
          <p:spPr>
            <a:xfrm>
              <a:off x="3837000" y="-562300"/>
              <a:ext cx="451850" cy="252425"/>
            </a:xfrm>
            <a:custGeom>
              <a:rect b="b" l="l" r="r" t="t"/>
              <a:pathLst>
                <a:path extrusionOk="0" h="10097" w="18074">
                  <a:moveTo>
                    <a:pt x="8910" y="1"/>
                  </a:move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6962" y="797"/>
                  </a:lnTo>
                  <a:lnTo>
                    <a:pt x="6852" y="899"/>
                  </a:lnTo>
                  <a:lnTo>
                    <a:pt x="6750" y="1009"/>
                  </a:lnTo>
                  <a:lnTo>
                    <a:pt x="6649" y="1127"/>
                  </a:lnTo>
                  <a:lnTo>
                    <a:pt x="6556" y="1246"/>
                  </a:lnTo>
                  <a:lnTo>
                    <a:pt x="6471" y="1364"/>
                  </a:lnTo>
                  <a:lnTo>
                    <a:pt x="6386" y="1491"/>
                  </a:lnTo>
                  <a:lnTo>
                    <a:pt x="6310" y="1627"/>
                  </a:lnTo>
                  <a:lnTo>
                    <a:pt x="6149" y="1525"/>
                  </a:lnTo>
                  <a:lnTo>
                    <a:pt x="5980" y="1441"/>
                  </a:lnTo>
                  <a:lnTo>
                    <a:pt x="5810" y="1364"/>
                  </a:lnTo>
                  <a:lnTo>
                    <a:pt x="5632" y="1305"/>
                  </a:lnTo>
                  <a:lnTo>
                    <a:pt x="5446" y="1254"/>
                  </a:lnTo>
                  <a:lnTo>
                    <a:pt x="5260" y="1220"/>
                  </a:lnTo>
                  <a:lnTo>
                    <a:pt x="5073" y="1195"/>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2998" y="2000"/>
                  </a:lnTo>
                  <a:lnTo>
                    <a:pt x="2888" y="2135"/>
                  </a:lnTo>
                  <a:lnTo>
                    <a:pt x="2778" y="2271"/>
                  </a:lnTo>
                  <a:lnTo>
                    <a:pt x="2685" y="2423"/>
                  </a:lnTo>
                  <a:lnTo>
                    <a:pt x="2592" y="2575"/>
                  </a:lnTo>
                  <a:lnTo>
                    <a:pt x="2516" y="2728"/>
                  </a:lnTo>
                  <a:lnTo>
                    <a:pt x="2456" y="2889"/>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1042" y="7691"/>
                  </a:lnTo>
                  <a:lnTo>
                    <a:pt x="1211" y="7810"/>
                  </a:lnTo>
                  <a:lnTo>
                    <a:pt x="1398" y="7920"/>
                  </a:lnTo>
                  <a:lnTo>
                    <a:pt x="1584" y="8004"/>
                  </a:lnTo>
                  <a:lnTo>
                    <a:pt x="1779" y="8081"/>
                  </a:lnTo>
                  <a:lnTo>
                    <a:pt x="1982" y="8131"/>
                  </a:lnTo>
                  <a:lnTo>
                    <a:pt x="2185" y="8174"/>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5073" y="10088"/>
                  </a:lnTo>
                  <a:lnTo>
                    <a:pt x="5260" y="10062"/>
                  </a:lnTo>
                  <a:lnTo>
                    <a:pt x="5455" y="10029"/>
                  </a:lnTo>
                  <a:lnTo>
                    <a:pt x="5632" y="9978"/>
                  </a:lnTo>
                  <a:lnTo>
                    <a:pt x="5819" y="9918"/>
                  </a:lnTo>
                  <a:lnTo>
                    <a:pt x="5988" y="9842"/>
                  </a:lnTo>
                  <a:lnTo>
                    <a:pt x="6158" y="9749"/>
                  </a:lnTo>
                  <a:lnTo>
                    <a:pt x="6318" y="9656"/>
                  </a:lnTo>
                  <a:lnTo>
                    <a:pt x="6335" y="9681"/>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041" y="3566"/>
                  </a:lnTo>
                  <a:lnTo>
                    <a:pt x="16863" y="3448"/>
                  </a:lnTo>
                  <a:lnTo>
                    <a:pt x="16685" y="3338"/>
                  </a:lnTo>
                  <a:lnTo>
                    <a:pt x="16490" y="3253"/>
                  </a:lnTo>
                  <a:lnTo>
                    <a:pt x="16295" y="3177"/>
                  </a:lnTo>
                  <a:lnTo>
                    <a:pt x="16092" y="3126"/>
                  </a:lnTo>
                  <a:lnTo>
                    <a:pt x="15889" y="3084"/>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696" y="1491"/>
                  </a:lnTo>
                  <a:lnTo>
                    <a:pt x="11612" y="1364"/>
                  </a:lnTo>
                  <a:lnTo>
                    <a:pt x="11527" y="1246"/>
                  </a:lnTo>
                  <a:lnTo>
                    <a:pt x="11434" y="1127"/>
                  </a:lnTo>
                  <a:lnTo>
                    <a:pt x="11332" y="1009"/>
                  </a:lnTo>
                  <a:lnTo>
                    <a:pt x="11231" y="899"/>
                  </a:lnTo>
                  <a:lnTo>
                    <a:pt x="11112" y="797"/>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3837000" y="-562300"/>
              <a:ext cx="451850" cy="252425"/>
            </a:xfrm>
            <a:custGeom>
              <a:rect b="b" l="l" r="r" t="t"/>
              <a:pathLst>
                <a:path extrusionOk="0" fill="none" h="10097" w="18074">
                  <a:moveTo>
                    <a:pt x="17202" y="3702"/>
                  </a:moveTo>
                  <a:lnTo>
                    <a:pt x="17202" y="3702"/>
                  </a:lnTo>
                  <a:lnTo>
                    <a:pt x="17041" y="3566"/>
                  </a:lnTo>
                  <a:lnTo>
                    <a:pt x="16863" y="3448"/>
                  </a:lnTo>
                  <a:lnTo>
                    <a:pt x="16685" y="3338"/>
                  </a:lnTo>
                  <a:lnTo>
                    <a:pt x="16490" y="3253"/>
                  </a:lnTo>
                  <a:lnTo>
                    <a:pt x="16295" y="3177"/>
                  </a:lnTo>
                  <a:lnTo>
                    <a:pt x="16092" y="3126"/>
                  </a:lnTo>
                  <a:lnTo>
                    <a:pt x="15889" y="3084"/>
                  </a:lnTo>
                  <a:lnTo>
                    <a:pt x="15686" y="3058"/>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773" y="1627"/>
                  </a:lnTo>
                  <a:lnTo>
                    <a:pt x="11696" y="1491"/>
                  </a:lnTo>
                  <a:lnTo>
                    <a:pt x="11612" y="1364"/>
                  </a:lnTo>
                  <a:lnTo>
                    <a:pt x="11527" y="1246"/>
                  </a:lnTo>
                  <a:lnTo>
                    <a:pt x="11434" y="1127"/>
                  </a:lnTo>
                  <a:lnTo>
                    <a:pt x="11332" y="1009"/>
                  </a:lnTo>
                  <a:lnTo>
                    <a:pt x="11231" y="899"/>
                  </a:lnTo>
                  <a:lnTo>
                    <a:pt x="11112" y="797"/>
                  </a:lnTo>
                  <a:lnTo>
                    <a:pt x="11002" y="695"/>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lnTo>
                    <a:pt x="9037" y="1"/>
                  </a:lnTo>
                  <a:lnTo>
                    <a:pt x="9037" y="1"/>
                  </a:lnTo>
                  <a:lnTo>
                    <a:pt x="8910" y="1"/>
                  </a:ln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7081" y="695"/>
                  </a:lnTo>
                  <a:lnTo>
                    <a:pt x="6962" y="797"/>
                  </a:lnTo>
                  <a:lnTo>
                    <a:pt x="6852" y="899"/>
                  </a:lnTo>
                  <a:lnTo>
                    <a:pt x="6750" y="1009"/>
                  </a:lnTo>
                  <a:lnTo>
                    <a:pt x="6649" y="1127"/>
                  </a:lnTo>
                  <a:lnTo>
                    <a:pt x="6556" y="1246"/>
                  </a:lnTo>
                  <a:lnTo>
                    <a:pt x="6471" y="1364"/>
                  </a:lnTo>
                  <a:lnTo>
                    <a:pt x="6386" y="1491"/>
                  </a:lnTo>
                  <a:lnTo>
                    <a:pt x="6310" y="1627"/>
                  </a:lnTo>
                  <a:lnTo>
                    <a:pt x="6310" y="1627"/>
                  </a:lnTo>
                  <a:lnTo>
                    <a:pt x="6149" y="1525"/>
                  </a:lnTo>
                  <a:lnTo>
                    <a:pt x="5980" y="1441"/>
                  </a:lnTo>
                  <a:lnTo>
                    <a:pt x="5810" y="1364"/>
                  </a:lnTo>
                  <a:lnTo>
                    <a:pt x="5632" y="1305"/>
                  </a:lnTo>
                  <a:lnTo>
                    <a:pt x="5446" y="1254"/>
                  </a:lnTo>
                  <a:lnTo>
                    <a:pt x="5260" y="1220"/>
                  </a:lnTo>
                  <a:lnTo>
                    <a:pt x="5073" y="1195"/>
                  </a:lnTo>
                  <a:lnTo>
                    <a:pt x="4879" y="1186"/>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3125" y="1872"/>
                  </a:lnTo>
                  <a:lnTo>
                    <a:pt x="2998" y="2000"/>
                  </a:lnTo>
                  <a:lnTo>
                    <a:pt x="2888" y="2135"/>
                  </a:lnTo>
                  <a:lnTo>
                    <a:pt x="2778" y="2271"/>
                  </a:lnTo>
                  <a:lnTo>
                    <a:pt x="2685" y="2423"/>
                  </a:lnTo>
                  <a:lnTo>
                    <a:pt x="2592" y="2575"/>
                  </a:lnTo>
                  <a:lnTo>
                    <a:pt x="2516" y="2728"/>
                  </a:lnTo>
                  <a:lnTo>
                    <a:pt x="2456" y="2889"/>
                  </a:lnTo>
                  <a:lnTo>
                    <a:pt x="2397" y="3058"/>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873" y="7564"/>
                  </a:lnTo>
                  <a:lnTo>
                    <a:pt x="1042" y="7691"/>
                  </a:lnTo>
                  <a:lnTo>
                    <a:pt x="1211" y="7810"/>
                  </a:lnTo>
                  <a:lnTo>
                    <a:pt x="1398" y="7920"/>
                  </a:lnTo>
                  <a:lnTo>
                    <a:pt x="1584" y="8004"/>
                  </a:lnTo>
                  <a:lnTo>
                    <a:pt x="1779" y="8081"/>
                  </a:lnTo>
                  <a:lnTo>
                    <a:pt x="1982" y="8131"/>
                  </a:lnTo>
                  <a:lnTo>
                    <a:pt x="2185" y="8174"/>
                  </a:lnTo>
                  <a:lnTo>
                    <a:pt x="2397" y="8199"/>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4879" y="10096"/>
                  </a:lnTo>
                  <a:lnTo>
                    <a:pt x="5073" y="10088"/>
                  </a:lnTo>
                  <a:lnTo>
                    <a:pt x="5260" y="10062"/>
                  </a:lnTo>
                  <a:lnTo>
                    <a:pt x="5455" y="10029"/>
                  </a:lnTo>
                  <a:lnTo>
                    <a:pt x="5632" y="9978"/>
                  </a:lnTo>
                  <a:lnTo>
                    <a:pt x="5819" y="9918"/>
                  </a:lnTo>
                  <a:lnTo>
                    <a:pt x="5988" y="9842"/>
                  </a:lnTo>
                  <a:lnTo>
                    <a:pt x="6158" y="9749"/>
                  </a:lnTo>
                  <a:lnTo>
                    <a:pt x="6318" y="9656"/>
                  </a:lnTo>
                  <a:lnTo>
                    <a:pt x="6318" y="9656"/>
                  </a:lnTo>
                  <a:lnTo>
                    <a:pt x="6335" y="9681"/>
                  </a:lnTo>
                  <a:lnTo>
                    <a:pt x="9969" y="5065"/>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202" y="3702"/>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6"/>
            <p:cNvSpPr/>
            <p:nvPr/>
          </p:nvSpPr>
          <p:spPr>
            <a:xfrm>
              <a:off x="4267025" y="-469775"/>
              <a:ext cx="25" cy="25"/>
            </a:xfrm>
            <a:custGeom>
              <a:rect b="b" l="l" r="r" t="t"/>
              <a:pathLst>
                <a:path extrusionOk="0" fill="none" h="1" w="1">
                  <a:moveTo>
                    <a:pt x="1" y="1"/>
                  </a:moveTo>
                  <a:lnTo>
                    <a:pt x="1"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3974825" y="-424025"/>
              <a:ext cx="194200" cy="310000"/>
            </a:xfrm>
            <a:custGeom>
              <a:rect b="b" l="l" r="r" t="t"/>
              <a:pathLst>
                <a:path extrusionOk="0" h="12400" w="7768">
                  <a:moveTo>
                    <a:pt x="5650" y="0"/>
                  </a:moveTo>
                  <a:lnTo>
                    <a:pt x="5574" y="9"/>
                  </a:lnTo>
                  <a:lnTo>
                    <a:pt x="5489" y="34"/>
                  </a:lnTo>
                  <a:lnTo>
                    <a:pt x="5413" y="77"/>
                  </a:lnTo>
                  <a:lnTo>
                    <a:pt x="5345" y="127"/>
                  </a:lnTo>
                  <a:lnTo>
                    <a:pt x="5286" y="187"/>
                  </a:lnTo>
                  <a:lnTo>
                    <a:pt x="102" y="6784"/>
                  </a:lnTo>
                  <a:lnTo>
                    <a:pt x="69" y="6835"/>
                  </a:lnTo>
                  <a:lnTo>
                    <a:pt x="43" y="6886"/>
                  </a:lnTo>
                  <a:lnTo>
                    <a:pt x="26" y="6945"/>
                  </a:lnTo>
                  <a:lnTo>
                    <a:pt x="9" y="6996"/>
                  </a:lnTo>
                  <a:lnTo>
                    <a:pt x="1" y="7055"/>
                  </a:lnTo>
                  <a:lnTo>
                    <a:pt x="1" y="7123"/>
                  </a:lnTo>
                  <a:lnTo>
                    <a:pt x="9" y="718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97" y="12391"/>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700" y="6429"/>
                  </a:lnTo>
                  <a:lnTo>
                    <a:pt x="7725" y="6378"/>
                  </a:lnTo>
                  <a:lnTo>
                    <a:pt x="7742" y="6318"/>
                  </a:lnTo>
                  <a:lnTo>
                    <a:pt x="7759" y="6268"/>
                  </a:lnTo>
                  <a:lnTo>
                    <a:pt x="7767" y="6208"/>
                  </a:lnTo>
                  <a:lnTo>
                    <a:pt x="7759" y="6141"/>
                  </a:lnTo>
                  <a:lnTo>
                    <a:pt x="7750" y="6081"/>
                  </a:lnTo>
                  <a:lnTo>
                    <a:pt x="7733" y="6022"/>
                  </a:lnTo>
                  <a:lnTo>
                    <a:pt x="7716" y="5971"/>
                  </a:lnTo>
                  <a:lnTo>
                    <a:pt x="7683" y="5920"/>
                  </a:lnTo>
                  <a:lnTo>
                    <a:pt x="7649" y="5870"/>
                  </a:lnTo>
                  <a:lnTo>
                    <a:pt x="7606" y="5827"/>
                  </a:lnTo>
                  <a:lnTo>
                    <a:pt x="7556" y="5785"/>
                  </a:lnTo>
                  <a:lnTo>
                    <a:pt x="7505" y="5759"/>
                  </a:lnTo>
                  <a:lnTo>
                    <a:pt x="7454" y="5734"/>
                  </a:lnTo>
                  <a:lnTo>
                    <a:pt x="7395" y="5709"/>
                  </a:lnTo>
                  <a:lnTo>
                    <a:pt x="4905" y="5057"/>
                  </a:lnTo>
                  <a:lnTo>
                    <a:pt x="6150" y="627"/>
                  </a:lnTo>
                  <a:lnTo>
                    <a:pt x="6167" y="542"/>
                  </a:lnTo>
                  <a:lnTo>
                    <a:pt x="6167" y="458"/>
                  </a:lnTo>
                  <a:lnTo>
                    <a:pt x="6158" y="373"/>
                  </a:lnTo>
                  <a:lnTo>
                    <a:pt x="6124" y="297"/>
                  </a:lnTo>
                  <a:lnTo>
                    <a:pt x="6090" y="220"/>
                  </a:lnTo>
                  <a:lnTo>
                    <a:pt x="6040" y="153"/>
                  </a:lnTo>
                  <a:lnTo>
                    <a:pt x="5972" y="102"/>
                  </a:lnTo>
                  <a:lnTo>
                    <a:pt x="5896" y="51"/>
                  </a:lnTo>
                  <a:lnTo>
                    <a:pt x="5819" y="26"/>
                  </a:lnTo>
                  <a:lnTo>
                    <a:pt x="57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3974825" y="-424025"/>
              <a:ext cx="194200" cy="310000"/>
            </a:xfrm>
            <a:custGeom>
              <a:rect b="b" l="l" r="r" t="t"/>
              <a:pathLst>
                <a:path extrusionOk="0" fill="none" h="12400" w="7768">
                  <a:moveTo>
                    <a:pt x="7395" y="5709"/>
                  </a:moveTo>
                  <a:lnTo>
                    <a:pt x="4905" y="5057"/>
                  </a:lnTo>
                  <a:lnTo>
                    <a:pt x="6150" y="627"/>
                  </a:lnTo>
                  <a:lnTo>
                    <a:pt x="6150" y="627"/>
                  </a:lnTo>
                  <a:lnTo>
                    <a:pt x="6167" y="542"/>
                  </a:lnTo>
                  <a:lnTo>
                    <a:pt x="6167" y="458"/>
                  </a:lnTo>
                  <a:lnTo>
                    <a:pt x="6158" y="373"/>
                  </a:lnTo>
                  <a:lnTo>
                    <a:pt x="6124" y="297"/>
                  </a:lnTo>
                  <a:lnTo>
                    <a:pt x="6090" y="220"/>
                  </a:lnTo>
                  <a:lnTo>
                    <a:pt x="6040" y="153"/>
                  </a:lnTo>
                  <a:lnTo>
                    <a:pt x="5972" y="102"/>
                  </a:lnTo>
                  <a:lnTo>
                    <a:pt x="5896" y="51"/>
                  </a:lnTo>
                  <a:lnTo>
                    <a:pt x="5896" y="51"/>
                  </a:lnTo>
                  <a:lnTo>
                    <a:pt x="5819" y="26"/>
                  </a:lnTo>
                  <a:lnTo>
                    <a:pt x="5735" y="0"/>
                  </a:lnTo>
                  <a:lnTo>
                    <a:pt x="5650" y="0"/>
                  </a:lnTo>
                  <a:lnTo>
                    <a:pt x="5574" y="9"/>
                  </a:lnTo>
                  <a:lnTo>
                    <a:pt x="5489" y="34"/>
                  </a:lnTo>
                  <a:lnTo>
                    <a:pt x="5413" y="77"/>
                  </a:lnTo>
                  <a:lnTo>
                    <a:pt x="5345" y="127"/>
                  </a:lnTo>
                  <a:lnTo>
                    <a:pt x="5286" y="187"/>
                  </a:lnTo>
                  <a:lnTo>
                    <a:pt x="102" y="6784"/>
                  </a:lnTo>
                  <a:lnTo>
                    <a:pt x="102" y="6784"/>
                  </a:lnTo>
                  <a:lnTo>
                    <a:pt x="69" y="6835"/>
                  </a:lnTo>
                  <a:lnTo>
                    <a:pt x="43" y="6886"/>
                  </a:lnTo>
                  <a:lnTo>
                    <a:pt x="26" y="6945"/>
                  </a:lnTo>
                  <a:lnTo>
                    <a:pt x="9" y="6996"/>
                  </a:lnTo>
                  <a:lnTo>
                    <a:pt x="1" y="7055"/>
                  </a:lnTo>
                  <a:lnTo>
                    <a:pt x="1" y="7123"/>
                  </a:lnTo>
                  <a:lnTo>
                    <a:pt x="9" y="7182"/>
                  </a:lnTo>
                  <a:lnTo>
                    <a:pt x="26" y="724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13" y="12366"/>
                  </a:lnTo>
                  <a:lnTo>
                    <a:pt x="2897" y="12391"/>
                  </a:lnTo>
                  <a:lnTo>
                    <a:pt x="2982" y="12399"/>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666" y="6479"/>
                  </a:lnTo>
                  <a:lnTo>
                    <a:pt x="7700" y="6429"/>
                  </a:lnTo>
                  <a:lnTo>
                    <a:pt x="7725" y="6378"/>
                  </a:lnTo>
                  <a:lnTo>
                    <a:pt x="7742" y="6318"/>
                  </a:lnTo>
                  <a:lnTo>
                    <a:pt x="7759" y="6268"/>
                  </a:lnTo>
                  <a:lnTo>
                    <a:pt x="7767" y="6208"/>
                  </a:lnTo>
                  <a:lnTo>
                    <a:pt x="7759" y="6141"/>
                  </a:lnTo>
                  <a:lnTo>
                    <a:pt x="7750" y="6081"/>
                  </a:lnTo>
                  <a:lnTo>
                    <a:pt x="7733" y="6022"/>
                  </a:lnTo>
                  <a:lnTo>
                    <a:pt x="7733" y="6022"/>
                  </a:lnTo>
                  <a:lnTo>
                    <a:pt x="7716" y="5971"/>
                  </a:lnTo>
                  <a:lnTo>
                    <a:pt x="7683" y="5920"/>
                  </a:lnTo>
                  <a:lnTo>
                    <a:pt x="7649" y="5870"/>
                  </a:lnTo>
                  <a:lnTo>
                    <a:pt x="7606" y="5827"/>
                  </a:lnTo>
                  <a:lnTo>
                    <a:pt x="7556" y="5785"/>
                  </a:lnTo>
                  <a:lnTo>
                    <a:pt x="7505" y="5759"/>
                  </a:lnTo>
                  <a:lnTo>
                    <a:pt x="7454" y="5734"/>
                  </a:lnTo>
                  <a:lnTo>
                    <a:pt x="7395" y="5709"/>
                  </a:lnTo>
                  <a:lnTo>
                    <a:pt x="7395" y="5709"/>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4159675" y="-281325"/>
              <a:ext cx="25" cy="25"/>
            </a:xfrm>
            <a:custGeom>
              <a:rect b="b" l="l" r="r" t="t"/>
              <a:pathLst>
                <a:path extrusionOk="0" fill="none" h="1" w="1">
                  <a:moveTo>
                    <a:pt x="1" y="1"/>
                  </a:moveTo>
                  <a:lnTo>
                    <a:pt x="1"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16"/>
          <p:cNvGrpSpPr/>
          <p:nvPr/>
        </p:nvGrpSpPr>
        <p:grpSpPr>
          <a:xfrm>
            <a:off x="1958375" y="2068567"/>
            <a:ext cx="549480" cy="549206"/>
            <a:chOff x="4495900" y="-563975"/>
            <a:chExt cx="451875" cy="451650"/>
          </a:xfrm>
        </p:grpSpPr>
        <p:sp>
          <p:nvSpPr>
            <p:cNvPr id="488" name="Google Shape;488;p16"/>
            <p:cNvSpPr/>
            <p:nvPr/>
          </p:nvSpPr>
          <p:spPr>
            <a:xfrm>
              <a:off x="4682250" y="-218225"/>
              <a:ext cx="79425" cy="105900"/>
            </a:xfrm>
            <a:custGeom>
              <a:rect b="b" l="l" r="r" t="t"/>
              <a:pathLst>
                <a:path extrusionOk="0" h="4236" w="3177">
                  <a:moveTo>
                    <a:pt x="1584" y="1"/>
                  </a:moveTo>
                  <a:lnTo>
                    <a:pt x="1525" y="9"/>
                  </a:lnTo>
                  <a:lnTo>
                    <a:pt x="1474" y="17"/>
                  </a:lnTo>
                  <a:lnTo>
                    <a:pt x="1423" y="26"/>
                  </a:lnTo>
                  <a:lnTo>
                    <a:pt x="1372" y="43"/>
                  </a:lnTo>
                  <a:lnTo>
                    <a:pt x="1279" y="94"/>
                  </a:lnTo>
                  <a:lnTo>
                    <a:pt x="1203" y="161"/>
                  </a:lnTo>
                  <a:lnTo>
                    <a:pt x="1126" y="229"/>
                  </a:lnTo>
                  <a:lnTo>
                    <a:pt x="1059" y="314"/>
                  </a:lnTo>
                  <a:lnTo>
                    <a:pt x="940" y="483"/>
                  </a:lnTo>
                  <a:lnTo>
                    <a:pt x="745" y="780"/>
                  </a:lnTo>
                  <a:lnTo>
                    <a:pt x="551" y="1118"/>
                  </a:lnTo>
                  <a:lnTo>
                    <a:pt x="423" y="1364"/>
                  </a:lnTo>
                  <a:lnTo>
                    <a:pt x="313" y="1593"/>
                  </a:lnTo>
                  <a:lnTo>
                    <a:pt x="220" y="1805"/>
                  </a:lnTo>
                  <a:lnTo>
                    <a:pt x="136" y="1999"/>
                  </a:lnTo>
                  <a:lnTo>
                    <a:pt x="76" y="2186"/>
                  </a:lnTo>
                  <a:lnTo>
                    <a:pt x="34" y="2355"/>
                  </a:lnTo>
                  <a:lnTo>
                    <a:pt x="8" y="2507"/>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68" y="2507"/>
                  </a:lnTo>
                  <a:lnTo>
                    <a:pt x="3142" y="2355"/>
                  </a:lnTo>
                  <a:lnTo>
                    <a:pt x="3100" y="2186"/>
                  </a:lnTo>
                  <a:lnTo>
                    <a:pt x="3032" y="1999"/>
                  </a:lnTo>
                  <a:lnTo>
                    <a:pt x="2956" y="1805"/>
                  </a:lnTo>
                  <a:lnTo>
                    <a:pt x="2863" y="1593"/>
                  </a:lnTo>
                  <a:lnTo>
                    <a:pt x="2753" y="1364"/>
                  </a:lnTo>
                  <a:lnTo>
                    <a:pt x="2617" y="1118"/>
                  </a:lnTo>
                  <a:lnTo>
                    <a:pt x="2422" y="780"/>
                  </a:lnTo>
                  <a:lnTo>
                    <a:pt x="2236" y="483"/>
                  </a:lnTo>
                  <a:lnTo>
                    <a:pt x="2117" y="314"/>
                  </a:lnTo>
                  <a:lnTo>
                    <a:pt x="2050" y="229"/>
                  </a:lnTo>
                  <a:lnTo>
                    <a:pt x="1973" y="161"/>
                  </a:lnTo>
                  <a:lnTo>
                    <a:pt x="1889" y="94"/>
                  </a:lnTo>
                  <a:lnTo>
                    <a:pt x="1804" y="43"/>
                  </a:lnTo>
                  <a:lnTo>
                    <a:pt x="1753" y="26"/>
                  </a:lnTo>
                  <a:lnTo>
                    <a:pt x="1702" y="17"/>
                  </a:lnTo>
                  <a:lnTo>
                    <a:pt x="1643" y="9"/>
                  </a:lnTo>
                  <a:lnTo>
                    <a:pt x="15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4682250" y="-218225"/>
              <a:ext cx="79425" cy="105900"/>
            </a:xfrm>
            <a:custGeom>
              <a:rect b="b" l="l" r="r" t="t"/>
              <a:pathLst>
                <a:path extrusionOk="0" fill="none" h="4236" w="3177">
                  <a:moveTo>
                    <a:pt x="2236" y="483"/>
                  </a:moveTo>
                  <a:lnTo>
                    <a:pt x="2236" y="483"/>
                  </a:lnTo>
                  <a:lnTo>
                    <a:pt x="2117" y="314"/>
                  </a:lnTo>
                  <a:lnTo>
                    <a:pt x="2050" y="229"/>
                  </a:lnTo>
                  <a:lnTo>
                    <a:pt x="1973" y="161"/>
                  </a:lnTo>
                  <a:lnTo>
                    <a:pt x="1889" y="94"/>
                  </a:lnTo>
                  <a:lnTo>
                    <a:pt x="1804" y="43"/>
                  </a:lnTo>
                  <a:lnTo>
                    <a:pt x="1753" y="26"/>
                  </a:lnTo>
                  <a:lnTo>
                    <a:pt x="1702" y="17"/>
                  </a:lnTo>
                  <a:lnTo>
                    <a:pt x="1643" y="9"/>
                  </a:lnTo>
                  <a:lnTo>
                    <a:pt x="1584" y="1"/>
                  </a:lnTo>
                  <a:lnTo>
                    <a:pt x="1584" y="1"/>
                  </a:lnTo>
                  <a:lnTo>
                    <a:pt x="1525" y="9"/>
                  </a:lnTo>
                  <a:lnTo>
                    <a:pt x="1474" y="17"/>
                  </a:lnTo>
                  <a:lnTo>
                    <a:pt x="1423" y="26"/>
                  </a:lnTo>
                  <a:lnTo>
                    <a:pt x="1372" y="43"/>
                  </a:lnTo>
                  <a:lnTo>
                    <a:pt x="1279" y="94"/>
                  </a:lnTo>
                  <a:lnTo>
                    <a:pt x="1203" y="161"/>
                  </a:lnTo>
                  <a:lnTo>
                    <a:pt x="1126" y="229"/>
                  </a:lnTo>
                  <a:lnTo>
                    <a:pt x="1059" y="314"/>
                  </a:lnTo>
                  <a:lnTo>
                    <a:pt x="940" y="483"/>
                  </a:lnTo>
                  <a:lnTo>
                    <a:pt x="940" y="483"/>
                  </a:lnTo>
                  <a:lnTo>
                    <a:pt x="745" y="780"/>
                  </a:lnTo>
                  <a:lnTo>
                    <a:pt x="551" y="1118"/>
                  </a:lnTo>
                  <a:lnTo>
                    <a:pt x="551" y="1118"/>
                  </a:lnTo>
                  <a:lnTo>
                    <a:pt x="423" y="1364"/>
                  </a:lnTo>
                  <a:lnTo>
                    <a:pt x="313" y="1593"/>
                  </a:lnTo>
                  <a:lnTo>
                    <a:pt x="220" y="1805"/>
                  </a:lnTo>
                  <a:lnTo>
                    <a:pt x="136" y="1999"/>
                  </a:lnTo>
                  <a:lnTo>
                    <a:pt x="76" y="2186"/>
                  </a:lnTo>
                  <a:lnTo>
                    <a:pt x="34" y="2355"/>
                  </a:lnTo>
                  <a:lnTo>
                    <a:pt x="8" y="2507"/>
                  </a:lnTo>
                  <a:lnTo>
                    <a:pt x="0" y="2651"/>
                  </a:lnTo>
                  <a:lnTo>
                    <a:pt x="0" y="2651"/>
                  </a:lnTo>
                  <a:lnTo>
                    <a:pt x="8" y="2812"/>
                  </a:lnTo>
                  <a:lnTo>
                    <a:pt x="34" y="2973"/>
                  </a:lnTo>
                  <a:lnTo>
                    <a:pt x="68" y="3126"/>
                  </a:lnTo>
                  <a:lnTo>
                    <a:pt x="127" y="3270"/>
                  </a:lnTo>
                  <a:lnTo>
                    <a:pt x="195" y="3405"/>
                  </a:lnTo>
                  <a:lnTo>
                    <a:pt x="271" y="3541"/>
                  </a:lnTo>
                  <a:lnTo>
                    <a:pt x="364" y="3659"/>
                  </a:lnTo>
                  <a:lnTo>
                    <a:pt x="466" y="3769"/>
                  </a:lnTo>
                  <a:lnTo>
                    <a:pt x="576" y="3880"/>
                  </a:lnTo>
                  <a:lnTo>
                    <a:pt x="703" y="3964"/>
                  </a:lnTo>
                  <a:lnTo>
                    <a:pt x="830" y="4049"/>
                  </a:lnTo>
                  <a:lnTo>
                    <a:pt x="966" y="4117"/>
                  </a:lnTo>
                  <a:lnTo>
                    <a:pt x="1118" y="4167"/>
                  </a:lnTo>
                  <a:lnTo>
                    <a:pt x="1270" y="4210"/>
                  </a:lnTo>
                  <a:lnTo>
                    <a:pt x="1423" y="4227"/>
                  </a:lnTo>
                  <a:lnTo>
                    <a:pt x="1584" y="4235"/>
                  </a:lnTo>
                  <a:lnTo>
                    <a:pt x="1584" y="4235"/>
                  </a:lnTo>
                  <a:lnTo>
                    <a:pt x="1753" y="4227"/>
                  </a:lnTo>
                  <a:lnTo>
                    <a:pt x="1906" y="4210"/>
                  </a:lnTo>
                  <a:lnTo>
                    <a:pt x="2058" y="4167"/>
                  </a:lnTo>
                  <a:lnTo>
                    <a:pt x="2202" y="4117"/>
                  </a:lnTo>
                  <a:lnTo>
                    <a:pt x="2346" y="4049"/>
                  </a:lnTo>
                  <a:lnTo>
                    <a:pt x="2473" y="3964"/>
                  </a:lnTo>
                  <a:lnTo>
                    <a:pt x="2600" y="3880"/>
                  </a:lnTo>
                  <a:lnTo>
                    <a:pt x="2710" y="3769"/>
                  </a:lnTo>
                  <a:lnTo>
                    <a:pt x="2812" y="3659"/>
                  </a:lnTo>
                  <a:lnTo>
                    <a:pt x="2905" y="3541"/>
                  </a:lnTo>
                  <a:lnTo>
                    <a:pt x="2981" y="3405"/>
                  </a:lnTo>
                  <a:lnTo>
                    <a:pt x="3049" y="3270"/>
                  </a:lnTo>
                  <a:lnTo>
                    <a:pt x="3100" y="3126"/>
                  </a:lnTo>
                  <a:lnTo>
                    <a:pt x="3142" y="2973"/>
                  </a:lnTo>
                  <a:lnTo>
                    <a:pt x="3168" y="2812"/>
                  </a:lnTo>
                  <a:lnTo>
                    <a:pt x="3176" y="2651"/>
                  </a:lnTo>
                  <a:lnTo>
                    <a:pt x="3176" y="2651"/>
                  </a:lnTo>
                  <a:lnTo>
                    <a:pt x="3168" y="2507"/>
                  </a:lnTo>
                  <a:lnTo>
                    <a:pt x="3142" y="2355"/>
                  </a:lnTo>
                  <a:lnTo>
                    <a:pt x="3100" y="2186"/>
                  </a:lnTo>
                  <a:lnTo>
                    <a:pt x="3032" y="1999"/>
                  </a:lnTo>
                  <a:lnTo>
                    <a:pt x="2956" y="1805"/>
                  </a:lnTo>
                  <a:lnTo>
                    <a:pt x="2863" y="1593"/>
                  </a:lnTo>
                  <a:lnTo>
                    <a:pt x="2753" y="1364"/>
                  </a:lnTo>
                  <a:lnTo>
                    <a:pt x="2617" y="1118"/>
                  </a:lnTo>
                  <a:lnTo>
                    <a:pt x="2617" y="1118"/>
                  </a:lnTo>
                  <a:lnTo>
                    <a:pt x="2422" y="780"/>
                  </a:lnTo>
                  <a:lnTo>
                    <a:pt x="2236" y="483"/>
                  </a:lnTo>
                  <a:lnTo>
                    <a:pt x="2236" y="48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4738125" y="-20615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a:off x="4546300" y="-298475"/>
              <a:ext cx="79425" cy="105900"/>
            </a:xfrm>
            <a:custGeom>
              <a:rect b="b" l="l" r="r" t="t"/>
              <a:pathLst>
                <a:path extrusionOk="0" h="4236" w="3177">
                  <a:moveTo>
                    <a:pt x="1534" y="1"/>
                  </a:moveTo>
                  <a:lnTo>
                    <a:pt x="1474" y="9"/>
                  </a:lnTo>
                  <a:lnTo>
                    <a:pt x="1424" y="26"/>
                  </a:lnTo>
                  <a:lnTo>
                    <a:pt x="1381" y="43"/>
                  </a:lnTo>
                  <a:lnTo>
                    <a:pt x="1288" y="94"/>
                  </a:lnTo>
                  <a:lnTo>
                    <a:pt x="1203" y="153"/>
                  </a:lnTo>
                  <a:lnTo>
                    <a:pt x="1136" y="229"/>
                  </a:lnTo>
                  <a:lnTo>
                    <a:pt x="1068" y="314"/>
                  </a:lnTo>
                  <a:lnTo>
                    <a:pt x="941" y="483"/>
                  </a:lnTo>
                  <a:lnTo>
                    <a:pt x="754" y="780"/>
                  </a:lnTo>
                  <a:lnTo>
                    <a:pt x="560" y="1110"/>
                  </a:lnTo>
                  <a:lnTo>
                    <a:pt x="433" y="1356"/>
                  </a:lnTo>
                  <a:lnTo>
                    <a:pt x="314" y="1584"/>
                  </a:lnTo>
                  <a:lnTo>
                    <a:pt x="221" y="1805"/>
                  </a:lnTo>
                  <a:lnTo>
                    <a:pt x="145" y="1999"/>
                  </a:lnTo>
                  <a:lnTo>
                    <a:pt x="85" y="2186"/>
                  </a:lnTo>
                  <a:lnTo>
                    <a:pt x="35" y="2355"/>
                  </a:lnTo>
                  <a:lnTo>
                    <a:pt x="9" y="2508"/>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68" y="2508"/>
                  </a:lnTo>
                  <a:lnTo>
                    <a:pt x="3143" y="2355"/>
                  </a:lnTo>
                  <a:lnTo>
                    <a:pt x="3100" y="2186"/>
                  </a:lnTo>
                  <a:lnTo>
                    <a:pt x="3041" y="1999"/>
                  </a:lnTo>
                  <a:lnTo>
                    <a:pt x="2965" y="1805"/>
                  </a:lnTo>
                  <a:lnTo>
                    <a:pt x="2863" y="1584"/>
                  </a:lnTo>
                  <a:lnTo>
                    <a:pt x="2753" y="1356"/>
                  </a:lnTo>
                  <a:lnTo>
                    <a:pt x="2626" y="1110"/>
                  </a:lnTo>
                  <a:lnTo>
                    <a:pt x="2431" y="780"/>
                  </a:lnTo>
                  <a:lnTo>
                    <a:pt x="2237" y="483"/>
                  </a:lnTo>
                  <a:lnTo>
                    <a:pt x="2118" y="314"/>
                  </a:lnTo>
                  <a:lnTo>
                    <a:pt x="2050" y="229"/>
                  </a:lnTo>
                  <a:lnTo>
                    <a:pt x="1983" y="153"/>
                  </a:lnTo>
                  <a:lnTo>
                    <a:pt x="1898" y="94"/>
                  </a:lnTo>
                  <a:lnTo>
                    <a:pt x="1805" y="43"/>
                  </a:lnTo>
                  <a:lnTo>
                    <a:pt x="1754" y="26"/>
                  </a:lnTo>
                  <a:lnTo>
                    <a:pt x="1703" y="9"/>
                  </a:lnTo>
                  <a:lnTo>
                    <a:pt x="16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a:off x="4546300" y="-298475"/>
              <a:ext cx="79425" cy="105900"/>
            </a:xfrm>
            <a:custGeom>
              <a:rect b="b" l="l" r="r" t="t"/>
              <a:pathLst>
                <a:path extrusionOk="0" fill="none" h="4236" w="3177">
                  <a:moveTo>
                    <a:pt x="2237" y="483"/>
                  </a:moveTo>
                  <a:lnTo>
                    <a:pt x="2237" y="483"/>
                  </a:lnTo>
                  <a:lnTo>
                    <a:pt x="2118" y="314"/>
                  </a:lnTo>
                  <a:lnTo>
                    <a:pt x="2050" y="229"/>
                  </a:lnTo>
                  <a:lnTo>
                    <a:pt x="1983" y="153"/>
                  </a:lnTo>
                  <a:lnTo>
                    <a:pt x="1898" y="94"/>
                  </a:lnTo>
                  <a:lnTo>
                    <a:pt x="1805" y="43"/>
                  </a:lnTo>
                  <a:lnTo>
                    <a:pt x="1754" y="26"/>
                  </a:lnTo>
                  <a:lnTo>
                    <a:pt x="1703" y="9"/>
                  </a:lnTo>
                  <a:lnTo>
                    <a:pt x="1652" y="1"/>
                  </a:lnTo>
                  <a:lnTo>
                    <a:pt x="1593" y="1"/>
                  </a:lnTo>
                  <a:lnTo>
                    <a:pt x="1593" y="1"/>
                  </a:lnTo>
                  <a:lnTo>
                    <a:pt x="1534" y="1"/>
                  </a:lnTo>
                  <a:lnTo>
                    <a:pt x="1474" y="9"/>
                  </a:lnTo>
                  <a:lnTo>
                    <a:pt x="1424" y="26"/>
                  </a:lnTo>
                  <a:lnTo>
                    <a:pt x="1381" y="43"/>
                  </a:lnTo>
                  <a:lnTo>
                    <a:pt x="1288" y="94"/>
                  </a:lnTo>
                  <a:lnTo>
                    <a:pt x="1203" y="153"/>
                  </a:lnTo>
                  <a:lnTo>
                    <a:pt x="1136" y="229"/>
                  </a:lnTo>
                  <a:lnTo>
                    <a:pt x="1068" y="314"/>
                  </a:lnTo>
                  <a:lnTo>
                    <a:pt x="941" y="483"/>
                  </a:lnTo>
                  <a:lnTo>
                    <a:pt x="941" y="483"/>
                  </a:lnTo>
                  <a:lnTo>
                    <a:pt x="754" y="780"/>
                  </a:lnTo>
                  <a:lnTo>
                    <a:pt x="560" y="1110"/>
                  </a:lnTo>
                  <a:lnTo>
                    <a:pt x="560" y="1110"/>
                  </a:lnTo>
                  <a:lnTo>
                    <a:pt x="433" y="1356"/>
                  </a:lnTo>
                  <a:lnTo>
                    <a:pt x="314" y="1584"/>
                  </a:lnTo>
                  <a:lnTo>
                    <a:pt x="221" y="1805"/>
                  </a:lnTo>
                  <a:lnTo>
                    <a:pt x="145" y="1999"/>
                  </a:lnTo>
                  <a:lnTo>
                    <a:pt x="85" y="2186"/>
                  </a:lnTo>
                  <a:lnTo>
                    <a:pt x="35" y="2355"/>
                  </a:lnTo>
                  <a:lnTo>
                    <a:pt x="9" y="2508"/>
                  </a:lnTo>
                  <a:lnTo>
                    <a:pt x="1" y="2652"/>
                  </a:lnTo>
                  <a:lnTo>
                    <a:pt x="1" y="2652"/>
                  </a:lnTo>
                  <a:lnTo>
                    <a:pt x="9" y="2812"/>
                  </a:lnTo>
                  <a:lnTo>
                    <a:pt x="35" y="2965"/>
                  </a:lnTo>
                  <a:lnTo>
                    <a:pt x="77" y="3117"/>
                  </a:lnTo>
                  <a:lnTo>
                    <a:pt x="128" y="3270"/>
                  </a:lnTo>
                  <a:lnTo>
                    <a:pt x="195"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0" y="3405"/>
                  </a:lnTo>
                  <a:lnTo>
                    <a:pt x="3058" y="3270"/>
                  </a:lnTo>
                  <a:lnTo>
                    <a:pt x="3109" y="3117"/>
                  </a:lnTo>
                  <a:lnTo>
                    <a:pt x="3151" y="2965"/>
                  </a:lnTo>
                  <a:lnTo>
                    <a:pt x="3168" y="2812"/>
                  </a:lnTo>
                  <a:lnTo>
                    <a:pt x="3177" y="2652"/>
                  </a:lnTo>
                  <a:lnTo>
                    <a:pt x="3177" y="2652"/>
                  </a:lnTo>
                  <a:lnTo>
                    <a:pt x="3168" y="2508"/>
                  </a:lnTo>
                  <a:lnTo>
                    <a:pt x="3143" y="2355"/>
                  </a:lnTo>
                  <a:lnTo>
                    <a:pt x="3100" y="2186"/>
                  </a:lnTo>
                  <a:lnTo>
                    <a:pt x="3041" y="1999"/>
                  </a:lnTo>
                  <a:lnTo>
                    <a:pt x="2965" y="1805"/>
                  </a:lnTo>
                  <a:lnTo>
                    <a:pt x="2863" y="1584"/>
                  </a:lnTo>
                  <a:lnTo>
                    <a:pt x="2753" y="1356"/>
                  </a:lnTo>
                  <a:lnTo>
                    <a:pt x="2626" y="1110"/>
                  </a:lnTo>
                  <a:lnTo>
                    <a:pt x="2626" y="1110"/>
                  </a:lnTo>
                  <a:lnTo>
                    <a:pt x="2431" y="780"/>
                  </a:lnTo>
                  <a:lnTo>
                    <a:pt x="2237" y="483"/>
                  </a:lnTo>
                  <a:lnTo>
                    <a:pt x="2237" y="48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4602200" y="-28640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a:off x="4817950" y="-298475"/>
              <a:ext cx="79425" cy="105900"/>
            </a:xfrm>
            <a:custGeom>
              <a:rect b="b" l="l" r="r" t="t"/>
              <a:pathLst>
                <a:path extrusionOk="0" h="4236" w="3177">
                  <a:moveTo>
                    <a:pt x="1534" y="1"/>
                  </a:moveTo>
                  <a:lnTo>
                    <a:pt x="1475" y="9"/>
                  </a:lnTo>
                  <a:lnTo>
                    <a:pt x="1424" y="26"/>
                  </a:lnTo>
                  <a:lnTo>
                    <a:pt x="1381" y="43"/>
                  </a:lnTo>
                  <a:lnTo>
                    <a:pt x="1288" y="94"/>
                  </a:lnTo>
                  <a:lnTo>
                    <a:pt x="1204" y="153"/>
                  </a:lnTo>
                  <a:lnTo>
                    <a:pt x="1136" y="229"/>
                  </a:lnTo>
                  <a:lnTo>
                    <a:pt x="1068" y="314"/>
                  </a:lnTo>
                  <a:lnTo>
                    <a:pt x="941" y="483"/>
                  </a:lnTo>
                  <a:lnTo>
                    <a:pt x="755" y="780"/>
                  </a:lnTo>
                  <a:lnTo>
                    <a:pt x="560" y="1110"/>
                  </a:lnTo>
                  <a:lnTo>
                    <a:pt x="433" y="1356"/>
                  </a:lnTo>
                  <a:lnTo>
                    <a:pt x="314" y="1584"/>
                  </a:lnTo>
                  <a:lnTo>
                    <a:pt x="221" y="1805"/>
                  </a:lnTo>
                  <a:lnTo>
                    <a:pt x="145" y="1999"/>
                  </a:lnTo>
                  <a:lnTo>
                    <a:pt x="86" y="2186"/>
                  </a:lnTo>
                  <a:lnTo>
                    <a:pt x="35" y="2355"/>
                  </a:lnTo>
                  <a:lnTo>
                    <a:pt x="9" y="2508"/>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68" y="2508"/>
                  </a:lnTo>
                  <a:lnTo>
                    <a:pt x="3143" y="2355"/>
                  </a:lnTo>
                  <a:lnTo>
                    <a:pt x="3101" y="2186"/>
                  </a:lnTo>
                  <a:lnTo>
                    <a:pt x="3041" y="1999"/>
                  </a:lnTo>
                  <a:lnTo>
                    <a:pt x="2965" y="1805"/>
                  </a:lnTo>
                  <a:lnTo>
                    <a:pt x="2864" y="1584"/>
                  </a:lnTo>
                  <a:lnTo>
                    <a:pt x="2753" y="1356"/>
                  </a:lnTo>
                  <a:lnTo>
                    <a:pt x="2626" y="1110"/>
                  </a:lnTo>
                  <a:lnTo>
                    <a:pt x="2432" y="780"/>
                  </a:lnTo>
                  <a:lnTo>
                    <a:pt x="2237" y="483"/>
                  </a:lnTo>
                  <a:lnTo>
                    <a:pt x="2118" y="314"/>
                  </a:lnTo>
                  <a:lnTo>
                    <a:pt x="2050" y="229"/>
                  </a:lnTo>
                  <a:lnTo>
                    <a:pt x="1974" y="153"/>
                  </a:lnTo>
                  <a:lnTo>
                    <a:pt x="1898" y="94"/>
                  </a:lnTo>
                  <a:lnTo>
                    <a:pt x="1805" y="43"/>
                  </a:lnTo>
                  <a:lnTo>
                    <a:pt x="1754" y="26"/>
                  </a:lnTo>
                  <a:lnTo>
                    <a:pt x="1703" y="9"/>
                  </a:lnTo>
                  <a:lnTo>
                    <a:pt x="16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a:off x="4817950" y="-298475"/>
              <a:ext cx="79425" cy="105900"/>
            </a:xfrm>
            <a:custGeom>
              <a:rect b="b" l="l" r="r" t="t"/>
              <a:pathLst>
                <a:path extrusionOk="0" fill="none" h="4236" w="3177">
                  <a:moveTo>
                    <a:pt x="2237" y="483"/>
                  </a:moveTo>
                  <a:lnTo>
                    <a:pt x="2237" y="483"/>
                  </a:lnTo>
                  <a:lnTo>
                    <a:pt x="2118" y="314"/>
                  </a:lnTo>
                  <a:lnTo>
                    <a:pt x="2050" y="229"/>
                  </a:lnTo>
                  <a:lnTo>
                    <a:pt x="1974" y="153"/>
                  </a:lnTo>
                  <a:lnTo>
                    <a:pt x="1898" y="94"/>
                  </a:lnTo>
                  <a:lnTo>
                    <a:pt x="1805" y="43"/>
                  </a:lnTo>
                  <a:lnTo>
                    <a:pt x="1754" y="26"/>
                  </a:lnTo>
                  <a:lnTo>
                    <a:pt x="1703" y="9"/>
                  </a:lnTo>
                  <a:lnTo>
                    <a:pt x="1652" y="1"/>
                  </a:lnTo>
                  <a:lnTo>
                    <a:pt x="1593" y="1"/>
                  </a:lnTo>
                  <a:lnTo>
                    <a:pt x="1593" y="1"/>
                  </a:lnTo>
                  <a:lnTo>
                    <a:pt x="1534" y="1"/>
                  </a:lnTo>
                  <a:lnTo>
                    <a:pt x="1475" y="9"/>
                  </a:lnTo>
                  <a:lnTo>
                    <a:pt x="1424" y="26"/>
                  </a:lnTo>
                  <a:lnTo>
                    <a:pt x="1381" y="43"/>
                  </a:lnTo>
                  <a:lnTo>
                    <a:pt x="1288" y="94"/>
                  </a:lnTo>
                  <a:lnTo>
                    <a:pt x="1204" y="153"/>
                  </a:lnTo>
                  <a:lnTo>
                    <a:pt x="1136" y="229"/>
                  </a:lnTo>
                  <a:lnTo>
                    <a:pt x="1068" y="314"/>
                  </a:lnTo>
                  <a:lnTo>
                    <a:pt x="941" y="483"/>
                  </a:lnTo>
                  <a:lnTo>
                    <a:pt x="941" y="483"/>
                  </a:lnTo>
                  <a:lnTo>
                    <a:pt x="755" y="780"/>
                  </a:lnTo>
                  <a:lnTo>
                    <a:pt x="560" y="1110"/>
                  </a:lnTo>
                  <a:lnTo>
                    <a:pt x="560" y="1110"/>
                  </a:lnTo>
                  <a:lnTo>
                    <a:pt x="433" y="1356"/>
                  </a:lnTo>
                  <a:lnTo>
                    <a:pt x="314" y="1584"/>
                  </a:lnTo>
                  <a:lnTo>
                    <a:pt x="221" y="1805"/>
                  </a:lnTo>
                  <a:lnTo>
                    <a:pt x="145" y="1999"/>
                  </a:lnTo>
                  <a:lnTo>
                    <a:pt x="86" y="2186"/>
                  </a:lnTo>
                  <a:lnTo>
                    <a:pt x="35" y="2355"/>
                  </a:lnTo>
                  <a:lnTo>
                    <a:pt x="9" y="2508"/>
                  </a:lnTo>
                  <a:lnTo>
                    <a:pt x="1" y="2652"/>
                  </a:lnTo>
                  <a:lnTo>
                    <a:pt x="1" y="2652"/>
                  </a:lnTo>
                  <a:lnTo>
                    <a:pt x="9" y="2812"/>
                  </a:lnTo>
                  <a:lnTo>
                    <a:pt x="35" y="2965"/>
                  </a:lnTo>
                  <a:lnTo>
                    <a:pt x="77" y="3117"/>
                  </a:lnTo>
                  <a:lnTo>
                    <a:pt x="128" y="3270"/>
                  </a:lnTo>
                  <a:lnTo>
                    <a:pt x="196" y="3405"/>
                  </a:lnTo>
                  <a:lnTo>
                    <a:pt x="272" y="3532"/>
                  </a:lnTo>
                  <a:lnTo>
                    <a:pt x="365" y="3659"/>
                  </a:lnTo>
                  <a:lnTo>
                    <a:pt x="467" y="3770"/>
                  </a:lnTo>
                  <a:lnTo>
                    <a:pt x="585" y="3871"/>
                  </a:lnTo>
                  <a:lnTo>
                    <a:pt x="704" y="3964"/>
                  </a:lnTo>
                  <a:lnTo>
                    <a:pt x="839" y="4041"/>
                  </a:lnTo>
                  <a:lnTo>
                    <a:pt x="975" y="4108"/>
                  </a:lnTo>
                  <a:lnTo>
                    <a:pt x="1119" y="4168"/>
                  </a:lnTo>
                  <a:lnTo>
                    <a:pt x="1271" y="4201"/>
                  </a:lnTo>
                  <a:lnTo>
                    <a:pt x="1432" y="4227"/>
                  </a:lnTo>
                  <a:lnTo>
                    <a:pt x="1593" y="4235"/>
                  </a:lnTo>
                  <a:lnTo>
                    <a:pt x="1593" y="4235"/>
                  </a:lnTo>
                  <a:lnTo>
                    <a:pt x="1754" y="4227"/>
                  </a:lnTo>
                  <a:lnTo>
                    <a:pt x="1915" y="4201"/>
                  </a:lnTo>
                  <a:lnTo>
                    <a:pt x="2067" y="4168"/>
                  </a:lnTo>
                  <a:lnTo>
                    <a:pt x="2211" y="4108"/>
                  </a:lnTo>
                  <a:lnTo>
                    <a:pt x="2347" y="4041"/>
                  </a:lnTo>
                  <a:lnTo>
                    <a:pt x="2482" y="3964"/>
                  </a:lnTo>
                  <a:lnTo>
                    <a:pt x="2601" y="3871"/>
                  </a:lnTo>
                  <a:lnTo>
                    <a:pt x="2711" y="3770"/>
                  </a:lnTo>
                  <a:lnTo>
                    <a:pt x="2821" y="3659"/>
                  </a:lnTo>
                  <a:lnTo>
                    <a:pt x="2906" y="3532"/>
                  </a:lnTo>
                  <a:lnTo>
                    <a:pt x="2991" y="3405"/>
                  </a:lnTo>
                  <a:lnTo>
                    <a:pt x="3058" y="3270"/>
                  </a:lnTo>
                  <a:lnTo>
                    <a:pt x="3109" y="3117"/>
                  </a:lnTo>
                  <a:lnTo>
                    <a:pt x="3151" y="2965"/>
                  </a:lnTo>
                  <a:lnTo>
                    <a:pt x="3168" y="2812"/>
                  </a:lnTo>
                  <a:lnTo>
                    <a:pt x="3177" y="2652"/>
                  </a:lnTo>
                  <a:lnTo>
                    <a:pt x="3177" y="2652"/>
                  </a:lnTo>
                  <a:lnTo>
                    <a:pt x="3168" y="2508"/>
                  </a:lnTo>
                  <a:lnTo>
                    <a:pt x="3143" y="2355"/>
                  </a:lnTo>
                  <a:lnTo>
                    <a:pt x="3101" y="2186"/>
                  </a:lnTo>
                  <a:lnTo>
                    <a:pt x="3041" y="1999"/>
                  </a:lnTo>
                  <a:lnTo>
                    <a:pt x="2965" y="1805"/>
                  </a:lnTo>
                  <a:lnTo>
                    <a:pt x="2864" y="1584"/>
                  </a:lnTo>
                  <a:lnTo>
                    <a:pt x="2753" y="1356"/>
                  </a:lnTo>
                  <a:lnTo>
                    <a:pt x="2626" y="1110"/>
                  </a:lnTo>
                  <a:lnTo>
                    <a:pt x="2626" y="1110"/>
                  </a:lnTo>
                  <a:lnTo>
                    <a:pt x="2432" y="780"/>
                  </a:lnTo>
                  <a:lnTo>
                    <a:pt x="2237" y="483"/>
                  </a:lnTo>
                  <a:lnTo>
                    <a:pt x="2237" y="48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p:nvPr/>
          </p:nvSpPr>
          <p:spPr>
            <a:xfrm>
              <a:off x="4873850" y="-28640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6"/>
            <p:cNvSpPr/>
            <p:nvPr/>
          </p:nvSpPr>
          <p:spPr>
            <a:xfrm>
              <a:off x="4495900" y="-563975"/>
              <a:ext cx="451875" cy="281400"/>
            </a:xfrm>
            <a:custGeom>
              <a:rect b="b" l="l" r="r" t="t"/>
              <a:pathLst>
                <a:path extrusionOk="0" h="11256" w="18075">
                  <a:moveTo>
                    <a:pt x="8911" y="0"/>
                  </a:move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6963" y="788"/>
                  </a:lnTo>
                  <a:lnTo>
                    <a:pt x="6853" y="898"/>
                  </a:lnTo>
                  <a:lnTo>
                    <a:pt x="6751" y="1008"/>
                  </a:lnTo>
                  <a:lnTo>
                    <a:pt x="6649" y="1118"/>
                  </a:lnTo>
                  <a:lnTo>
                    <a:pt x="6556" y="1237"/>
                  </a:lnTo>
                  <a:lnTo>
                    <a:pt x="6472" y="1364"/>
                  </a:lnTo>
                  <a:lnTo>
                    <a:pt x="6387" y="1491"/>
                  </a:lnTo>
                  <a:lnTo>
                    <a:pt x="6311" y="1618"/>
                  </a:lnTo>
                  <a:lnTo>
                    <a:pt x="6150" y="1524"/>
                  </a:lnTo>
                  <a:lnTo>
                    <a:pt x="5980" y="1440"/>
                  </a:lnTo>
                  <a:lnTo>
                    <a:pt x="5811" y="1364"/>
                  </a:lnTo>
                  <a:lnTo>
                    <a:pt x="5633" y="1296"/>
                  </a:lnTo>
                  <a:lnTo>
                    <a:pt x="5447" y="1253"/>
                  </a:lnTo>
                  <a:lnTo>
                    <a:pt x="5260" y="1211"/>
                  </a:lnTo>
                  <a:lnTo>
                    <a:pt x="5074" y="1194"/>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2999" y="1999"/>
                  </a:lnTo>
                  <a:lnTo>
                    <a:pt x="2889" y="2134"/>
                  </a:lnTo>
                  <a:lnTo>
                    <a:pt x="2779" y="2270"/>
                  </a:lnTo>
                  <a:lnTo>
                    <a:pt x="2677" y="2414"/>
                  </a:lnTo>
                  <a:lnTo>
                    <a:pt x="2593" y="2566"/>
                  </a:lnTo>
                  <a:lnTo>
                    <a:pt x="2516" y="2727"/>
                  </a:lnTo>
                  <a:lnTo>
                    <a:pt x="2457" y="2888"/>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1043" y="7690"/>
                  </a:lnTo>
                  <a:lnTo>
                    <a:pt x="1212" y="7809"/>
                  </a:lnTo>
                  <a:lnTo>
                    <a:pt x="1398" y="7910"/>
                  </a:lnTo>
                  <a:lnTo>
                    <a:pt x="1585" y="8004"/>
                  </a:lnTo>
                  <a:lnTo>
                    <a:pt x="1780" y="8071"/>
                  </a:lnTo>
                  <a:lnTo>
                    <a:pt x="1983" y="8131"/>
                  </a:lnTo>
                  <a:lnTo>
                    <a:pt x="2186" y="8173"/>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5074" y="10087"/>
                  </a:lnTo>
                  <a:lnTo>
                    <a:pt x="5260" y="10062"/>
                  </a:lnTo>
                  <a:lnTo>
                    <a:pt x="5455" y="10028"/>
                  </a:lnTo>
                  <a:lnTo>
                    <a:pt x="5633" y="9977"/>
                  </a:lnTo>
                  <a:lnTo>
                    <a:pt x="5819" y="9918"/>
                  </a:lnTo>
                  <a:lnTo>
                    <a:pt x="5989" y="9841"/>
                  </a:lnTo>
                  <a:lnTo>
                    <a:pt x="6158" y="9748"/>
                  </a:lnTo>
                  <a:lnTo>
                    <a:pt x="6319" y="9647"/>
                  </a:lnTo>
                  <a:lnTo>
                    <a:pt x="6395" y="9782"/>
                  </a:lnTo>
                  <a:lnTo>
                    <a:pt x="6480" y="9901"/>
                  </a:lnTo>
                  <a:lnTo>
                    <a:pt x="6565" y="10028"/>
                  </a:lnTo>
                  <a:lnTo>
                    <a:pt x="6658" y="10146"/>
                  </a:lnTo>
                  <a:lnTo>
                    <a:pt x="6760" y="10256"/>
                  </a:lnTo>
                  <a:lnTo>
                    <a:pt x="6861" y="10367"/>
                  </a:lnTo>
                  <a:lnTo>
                    <a:pt x="6980" y="10468"/>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041" y="3557"/>
                  </a:lnTo>
                  <a:lnTo>
                    <a:pt x="16863" y="3439"/>
                  </a:lnTo>
                  <a:lnTo>
                    <a:pt x="16686" y="3337"/>
                  </a:lnTo>
                  <a:lnTo>
                    <a:pt x="16491" y="3252"/>
                  </a:lnTo>
                  <a:lnTo>
                    <a:pt x="16296" y="3176"/>
                  </a:lnTo>
                  <a:lnTo>
                    <a:pt x="16093" y="3117"/>
                  </a:lnTo>
                  <a:lnTo>
                    <a:pt x="15890" y="3083"/>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697" y="1491"/>
                  </a:lnTo>
                  <a:lnTo>
                    <a:pt x="11612" y="1364"/>
                  </a:lnTo>
                  <a:lnTo>
                    <a:pt x="11528" y="1237"/>
                  </a:lnTo>
                  <a:lnTo>
                    <a:pt x="11435" y="1118"/>
                  </a:lnTo>
                  <a:lnTo>
                    <a:pt x="11333" y="1008"/>
                  </a:lnTo>
                  <a:lnTo>
                    <a:pt x="11223" y="898"/>
                  </a:lnTo>
                  <a:lnTo>
                    <a:pt x="11113" y="788"/>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6"/>
            <p:cNvSpPr/>
            <p:nvPr/>
          </p:nvSpPr>
          <p:spPr>
            <a:xfrm>
              <a:off x="4495900" y="-563975"/>
              <a:ext cx="451875" cy="281400"/>
            </a:xfrm>
            <a:custGeom>
              <a:rect b="b" l="l" r="r" t="t"/>
              <a:pathLst>
                <a:path extrusionOk="0" fill="none" h="11256" w="18075">
                  <a:moveTo>
                    <a:pt x="17202" y="3693"/>
                  </a:moveTo>
                  <a:lnTo>
                    <a:pt x="17202" y="3693"/>
                  </a:lnTo>
                  <a:lnTo>
                    <a:pt x="17041" y="3557"/>
                  </a:lnTo>
                  <a:lnTo>
                    <a:pt x="16863" y="3439"/>
                  </a:lnTo>
                  <a:lnTo>
                    <a:pt x="16686" y="3337"/>
                  </a:lnTo>
                  <a:lnTo>
                    <a:pt x="16491" y="3252"/>
                  </a:lnTo>
                  <a:lnTo>
                    <a:pt x="16296" y="3176"/>
                  </a:lnTo>
                  <a:lnTo>
                    <a:pt x="16093" y="3117"/>
                  </a:lnTo>
                  <a:lnTo>
                    <a:pt x="15890" y="3083"/>
                  </a:lnTo>
                  <a:lnTo>
                    <a:pt x="15678" y="3057"/>
                  </a:lnTo>
                  <a:lnTo>
                    <a:pt x="15678" y="3057"/>
                  </a:lnTo>
                  <a:lnTo>
                    <a:pt x="15627" y="2888"/>
                  </a:lnTo>
                  <a:lnTo>
                    <a:pt x="15559" y="2727"/>
                  </a:lnTo>
                  <a:lnTo>
                    <a:pt x="15491" y="2566"/>
                  </a:lnTo>
                  <a:lnTo>
                    <a:pt x="15398" y="2414"/>
                  </a:lnTo>
                  <a:lnTo>
                    <a:pt x="15305" y="2270"/>
                  </a:lnTo>
                  <a:lnTo>
                    <a:pt x="15195" y="2134"/>
                  </a:lnTo>
                  <a:lnTo>
                    <a:pt x="15076" y="1999"/>
                  </a:lnTo>
                  <a:lnTo>
                    <a:pt x="14958" y="1872"/>
                  </a:lnTo>
                  <a:lnTo>
                    <a:pt x="14958" y="1872"/>
                  </a:lnTo>
                  <a:lnTo>
                    <a:pt x="14865" y="1796"/>
                  </a:lnTo>
                  <a:lnTo>
                    <a:pt x="14772" y="1719"/>
                  </a:lnTo>
                  <a:lnTo>
                    <a:pt x="14670" y="1643"/>
                  </a:lnTo>
                  <a:lnTo>
                    <a:pt x="14568" y="1575"/>
                  </a:lnTo>
                  <a:lnTo>
                    <a:pt x="14467" y="1516"/>
                  </a:lnTo>
                  <a:lnTo>
                    <a:pt x="14365" y="1457"/>
                  </a:lnTo>
                  <a:lnTo>
                    <a:pt x="14255" y="1406"/>
                  </a:lnTo>
                  <a:lnTo>
                    <a:pt x="14145" y="1364"/>
                  </a:lnTo>
                  <a:lnTo>
                    <a:pt x="14035" y="1321"/>
                  </a:lnTo>
                  <a:lnTo>
                    <a:pt x="13916" y="1287"/>
                  </a:lnTo>
                  <a:lnTo>
                    <a:pt x="13798" y="1253"/>
                  </a:lnTo>
                  <a:lnTo>
                    <a:pt x="13687" y="1228"/>
                  </a:lnTo>
                  <a:lnTo>
                    <a:pt x="13569" y="1211"/>
                  </a:lnTo>
                  <a:lnTo>
                    <a:pt x="13442" y="1194"/>
                  </a:lnTo>
                  <a:lnTo>
                    <a:pt x="13323" y="1186"/>
                  </a:lnTo>
                  <a:lnTo>
                    <a:pt x="13205" y="1186"/>
                  </a:lnTo>
                  <a:lnTo>
                    <a:pt x="13205" y="1186"/>
                  </a:lnTo>
                  <a:lnTo>
                    <a:pt x="13010" y="1194"/>
                  </a:lnTo>
                  <a:lnTo>
                    <a:pt x="12824" y="1211"/>
                  </a:lnTo>
                  <a:lnTo>
                    <a:pt x="12637" y="1253"/>
                  </a:lnTo>
                  <a:lnTo>
                    <a:pt x="12451" y="1296"/>
                  </a:lnTo>
                  <a:lnTo>
                    <a:pt x="12273" y="1364"/>
                  </a:lnTo>
                  <a:lnTo>
                    <a:pt x="12104" y="1440"/>
                  </a:lnTo>
                  <a:lnTo>
                    <a:pt x="11934" y="1524"/>
                  </a:lnTo>
                  <a:lnTo>
                    <a:pt x="11773" y="1626"/>
                  </a:lnTo>
                  <a:lnTo>
                    <a:pt x="11773" y="1626"/>
                  </a:lnTo>
                  <a:lnTo>
                    <a:pt x="11697" y="1491"/>
                  </a:lnTo>
                  <a:lnTo>
                    <a:pt x="11612" y="1364"/>
                  </a:lnTo>
                  <a:lnTo>
                    <a:pt x="11528" y="1237"/>
                  </a:lnTo>
                  <a:lnTo>
                    <a:pt x="11435" y="1118"/>
                  </a:lnTo>
                  <a:lnTo>
                    <a:pt x="11333" y="1008"/>
                  </a:lnTo>
                  <a:lnTo>
                    <a:pt x="11223" y="898"/>
                  </a:lnTo>
                  <a:lnTo>
                    <a:pt x="11113" y="788"/>
                  </a:lnTo>
                  <a:lnTo>
                    <a:pt x="11003" y="694"/>
                  </a:lnTo>
                  <a:lnTo>
                    <a:pt x="11003" y="694"/>
                  </a:lnTo>
                  <a:lnTo>
                    <a:pt x="10893" y="610"/>
                  </a:lnTo>
                  <a:lnTo>
                    <a:pt x="10782" y="534"/>
                  </a:lnTo>
                  <a:lnTo>
                    <a:pt x="10672" y="457"/>
                  </a:lnTo>
                  <a:lnTo>
                    <a:pt x="10562" y="390"/>
                  </a:lnTo>
                  <a:lnTo>
                    <a:pt x="10444" y="330"/>
                  </a:lnTo>
                  <a:lnTo>
                    <a:pt x="10325" y="271"/>
                  </a:lnTo>
                  <a:lnTo>
                    <a:pt x="10207" y="220"/>
                  </a:lnTo>
                  <a:lnTo>
                    <a:pt x="10080" y="178"/>
                  </a:lnTo>
                  <a:lnTo>
                    <a:pt x="9952" y="136"/>
                  </a:lnTo>
                  <a:lnTo>
                    <a:pt x="9825" y="102"/>
                  </a:lnTo>
                  <a:lnTo>
                    <a:pt x="9698" y="68"/>
                  </a:lnTo>
                  <a:lnTo>
                    <a:pt x="9571" y="42"/>
                  </a:lnTo>
                  <a:lnTo>
                    <a:pt x="9436" y="25"/>
                  </a:lnTo>
                  <a:lnTo>
                    <a:pt x="9309" y="8"/>
                  </a:lnTo>
                  <a:lnTo>
                    <a:pt x="9173" y="0"/>
                  </a:lnTo>
                  <a:lnTo>
                    <a:pt x="9038" y="0"/>
                  </a:lnTo>
                  <a:lnTo>
                    <a:pt x="9038" y="0"/>
                  </a:lnTo>
                  <a:lnTo>
                    <a:pt x="8911" y="0"/>
                  </a:lnTo>
                  <a:lnTo>
                    <a:pt x="8775" y="8"/>
                  </a:lnTo>
                  <a:lnTo>
                    <a:pt x="8640" y="25"/>
                  </a:lnTo>
                  <a:lnTo>
                    <a:pt x="8513" y="42"/>
                  </a:lnTo>
                  <a:lnTo>
                    <a:pt x="8386" y="68"/>
                  </a:lnTo>
                  <a:lnTo>
                    <a:pt x="8250" y="102"/>
                  </a:lnTo>
                  <a:lnTo>
                    <a:pt x="8123" y="136"/>
                  </a:lnTo>
                  <a:lnTo>
                    <a:pt x="8005" y="178"/>
                  </a:lnTo>
                  <a:lnTo>
                    <a:pt x="7877" y="220"/>
                  </a:lnTo>
                  <a:lnTo>
                    <a:pt x="7759" y="271"/>
                  </a:lnTo>
                  <a:lnTo>
                    <a:pt x="7640" y="330"/>
                  </a:lnTo>
                  <a:lnTo>
                    <a:pt x="7522" y="390"/>
                  </a:lnTo>
                  <a:lnTo>
                    <a:pt x="7403" y="457"/>
                  </a:lnTo>
                  <a:lnTo>
                    <a:pt x="7293" y="534"/>
                  </a:lnTo>
                  <a:lnTo>
                    <a:pt x="7191" y="610"/>
                  </a:lnTo>
                  <a:lnTo>
                    <a:pt x="7081" y="694"/>
                  </a:lnTo>
                  <a:lnTo>
                    <a:pt x="7081" y="694"/>
                  </a:lnTo>
                  <a:lnTo>
                    <a:pt x="6963" y="788"/>
                  </a:lnTo>
                  <a:lnTo>
                    <a:pt x="6853" y="898"/>
                  </a:lnTo>
                  <a:lnTo>
                    <a:pt x="6751" y="1008"/>
                  </a:lnTo>
                  <a:lnTo>
                    <a:pt x="6649" y="1118"/>
                  </a:lnTo>
                  <a:lnTo>
                    <a:pt x="6556" y="1237"/>
                  </a:lnTo>
                  <a:lnTo>
                    <a:pt x="6472" y="1364"/>
                  </a:lnTo>
                  <a:lnTo>
                    <a:pt x="6387" y="1491"/>
                  </a:lnTo>
                  <a:lnTo>
                    <a:pt x="6311" y="1618"/>
                  </a:lnTo>
                  <a:lnTo>
                    <a:pt x="6311" y="1618"/>
                  </a:lnTo>
                  <a:lnTo>
                    <a:pt x="6150" y="1524"/>
                  </a:lnTo>
                  <a:lnTo>
                    <a:pt x="5980" y="1440"/>
                  </a:lnTo>
                  <a:lnTo>
                    <a:pt x="5811" y="1364"/>
                  </a:lnTo>
                  <a:lnTo>
                    <a:pt x="5633" y="1296"/>
                  </a:lnTo>
                  <a:lnTo>
                    <a:pt x="5447" y="1253"/>
                  </a:lnTo>
                  <a:lnTo>
                    <a:pt x="5260" y="1211"/>
                  </a:lnTo>
                  <a:lnTo>
                    <a:pt x="5074" y="1194"/>
                  </a:lnTo>
                  <a:lnTo>
                    <a:pt x="4879" y="1186"/>
                  </a:lnTo>
                  <a:lnTo>
                    <a:pt x="4879" y="1186"/>
                  </a:lnTo>
                  <a:lnTo>
                    <a:pt x="4761" y="1186"/>
                  </a:lnTo>
                  <a:lnTo>
                    <a:pt x="4634" y="1194"/>
                  </a:lnTo>
                  <a:lnTo>
                    <a:pt x="4515" y="1211"/>
                  </a:lnTo>
                  <a:lnTo>
                    <a:pt x="4397" y="1228"/>
                  </a:lnTo>
                  <a:lnTo>
                    <a:pt x="4278" y="1253"/>
                  </a:lnTo>
                  <a:lnTo>
                    <a:pt x="4168" y="1287"/>
                  </a:lnTo>
                  <a:lnTo>
                    <a:pt x="4049" y="1321"/>
                  </a:lnTo>
                  <a:lnTo>
                    <a:pt x="3939" y="1364"/>
                  </a:lnTo>
                  <a:lnTo>
                    <a:pt x="3829" y="1406"/>
                  </a:lnTo>
                  <a:lnTo>
                    <a:pt x="3719" y="1457"/>
                  </a:lnTo>
                  <a:lnTo>
                    <a:pt x="3617" y="1516"/>
                  </a:lnTo>
                  <a:lnTo>
                    <a:pt x="3516" y="1575"/>
                  </a:lnTo>
                  <a:lnTo>
                    <a:pt x="3414" y="1643"/>
                  </a:lnTo>
                  <a:lnTo>
                    <a:pt x="3312" y="1719"/>
                  </a:lnTo>
                  <a:lnTo>
                    <a:pt x="3219" y="1796"/>
                  </a:lnTo>
                  <a:lnTo>
                    <a:pt x="3126" y="1872"/>
                  </a:lnTo>
                  <a:lnTo>
                    <a:pt x="3126" y="1872"/>
                  </a:lnTo>
                  <a:lnTo>
                    <a:pt x="2999" y="1999"/>
                  </a:lnTo>
                  <a:lnTo>
                    <a:pt x="2889" y="2134"/>
                  </a:lnTo>
                  <a:lnTo>
                    <a:pt x="2779" y="2270"/>
                  </a:lnTo>
                  <a:lnTo>
                    <a:pt x="2677" y="2414"/>
                  </a:lnTo>
                  <a:lnTo>
                    <a:pt x="2593" y="2566"/>
                  </a:lnTo>
                  <a:lnTo>
                    <a:pt x="2516" y="2727"/>
                  </a:lnTo>
                  <a:lnTo>
                    <a:pt x="2457" y="2888"/>
                  </a:lnTo>
                  <a:lnTo>
                    <a:pt x="2398" y="3057"/>
                  </a:lnTo>
                  <a:lnTo>
                    <a:pt x="2398" y="3057"/>
                  </a:lnTo>
                  <a:lnTo>
                    <a:pt x="2279" y="3066"/>
                  </a:lnTo>
                  <a:lnTo>
                    <a:pt x="2152" y="3083"/>
                  </a:lnTo>
                  <a:lnTo>
                    <a:pt x="2034" y="3108"/>
                  </a:lnTo>
                  <a:lnTo>
                    <a:pt x="1915" y="3134"/>
                  </a:lnTo>
                  <a:lnTo>
                    <a:pt x="1796" y="3168"/>
                  </a:lnTo>
                  <a:lnTo>
                    <a:pt x="1686" y="3210"/>
                  </a:lnTo>
                  <a:lnTo>
                    <a:pt x="1568" y="3252"/>
                  </a:lnTo>
                  <a:lnTo>
                    <a:pt x="1466" y="3303"/>
                  </a:lnTo>
                  <a:lnTo>
                    <a:pt x="1356" y="3362"/>
                  </a:lnTo>
                  <a:lnTo>
                    <a:pt x="1254" y="3422"/>
                  </a:lnTo>
                  <a:lnTo>
                    <a:pt x="1153" y="3481"/>
                  </a:lnTo>
                  <a:lnTo>
                    <a:pt x="1051" y="3549"/>
                  </a:lnTo>
                  <a:lnTo>
                    <a:pt x="958" y="3625"/>
                  </a:lnTo>
                  <a:lnTo>
                    <a:pt x="873" y="3701"/>
                  </a:lnTo>
                  <a:lnTo>
                    <a:pt x="780" y="3777"/>
                  </a:lnTo>
                  <a:lnTo>
                    <a:pt x="704" y="3862"/>
                  </a:lnTo>
                  <a:lnTo>
                    <a:pt x="619" y="3955"/>
                  </a:lnTo>
                  <a:lnTo>
                    <a:pt x="551" y="4048"/>
                  </a:lnTo>
                  <a:lnTo>
                    <a:pt x="475" y="4142"/>
                  </a:lnTo>
                  <a:lnTo>
                    <a:pt x="408" y="4243"/>
                  </a:lnTo>
                  <a:lnTo>
                    <a:pt x="348" y="4345"/>
                  </a:lnTo>
                  <a:lnTo>
                    <a:pt x="289" y="4446"/>
                  </a:lnTo>
                  <a:lnTo>
                    <a:pt x="238" y="4557"/>
                  </a:lnTo>
                  <a:lnTo>
                    <a:pt x="187" y="4667"/>
                  </a:lnTo>
                  <a:lnTo>
                    <a:pt x="145" y="4777"/>
                  </a:lnTo>
                  <a:lnTo>
                    <a:pt x="111" y="4895"/>
                  </a:lnTo>
                  <a:lnTo>
                    <a:pt x="77" y="5005"/>
                  </a:lnTo>
                  <a:lnTo>
                    <a:pt x="52" y="5132"/>
                  </a:lnTo>
                  <a:lnTo>
                    <a:pt x="35" y="5251"/>
                  </a:lnTo>
                  <a:lnTo>
                    <a:pt x="18" y="5378"/>
                  </a:lnTo>
                  <a:lnTo>
                    <a:pt x="9" y="5497"/>
                  </a:lnTo>
                  <a:lnTo>
                    <a:pt x="1" y="5624"/>
                  </a:lnTo>
                  <a:lnTo>
                    <a:pt x="1" y="5624"/>
                  </a:lnTo>
                  <a:lnTo>
                    <a:pt x="9" y="5768"/>
                  </a:lnTo>
                  <a:lnTo>
                    <a:pt x="18" y="5903"/>
                  </a:lnTo>
                  <a:lnTo>
                    <a:pt x="35" y="6039"/>
                  </a:lnTo>
                  <a:lnTo>
                    <a:pt x="60" y="6174"/>
                  </a:lnTo>
                  <a:lnTo>
                    <a:pt x="94" y="6301"/>
                  </a:lnTo>
                  <a:lnTo>
                    <a:pt x="136" y="6428"/>
                  </a:lnTo>
                  <a:lnTo>
                    <a:pt x="179" y="6564"/>
                  </a:lnTo>
                  <a:lnTo>
                    <a:pt x="230" y="6682"/>
                  </a:lnTo>
                  <a:lnTo>
                    <a:pt x="289" y="6809"/>
                  </a:lnTo>
                  <a:lnTo>
                    <a:pt x="357" y="6928"/>
                  </a:lnTo>
                  <a:lnTo>
                    <a:pt x="424" y="7038"/>
                  </a:lnTo>
                  <a:lnTo>
                    <a:pt x="509" y="7157"/>
                  </a:lnTo>
                  <a:lnTo>
                    <a:pt x="585" y="7258"/>
                  </a:lnTo>
                  <a:lnTo>
                    <a:pt x="679" y="7360"/>
                  </a:lnTo>
                  <a:lnTo>
                    <a:pt x="772" y="7462"/>
                  </a:lnTo>
                  <a:lnTo>
                    <a:pt x="873" y="7555"/>
                  </a:lnTo>
                  <a:lnTo>
                    <a:pt x="873" y="7555"/>
                  </a:lnTo>
                  <a:lnTo>
                    <a:pt x="1043" y="7690"/>
                  </a:lnTo>
                  <a:lnTo>
                    <a:pt x="1212" y="7809"/>
                  </a:lnTo>
                  <a:lnTo>
                    <a:pt x="1398" y="7910"/>
                  </a:lnTo>
                  <a:lnTo>
                    <a:pt x="1585" y="8004"/>
                  </a:lnTo>
                  <a:lnTo>
                    <a:pt x="1780" y="8071"/>
                  </a:lnTo>
                  <a:lnTo>
                    <a:pt x="1983" y="8131"/>
                  </a:lnTo>
                  <a:lnTo>
                    <a:pt x="2186" y="8173"/>
                  </a:lnTo>
                  <a:lnTo>
                    <a:pt x="2398" y="8198"/>
                  </a:lnTo>
                  <a:lnTo>
                    <a:pt x="2398" y="8198"/>
                  </a:lnTo>
                  <a:lnTo>
                    <a:pt x="2457" y="8402"/>
                  </a:lnTo>
                  <a:lnTo>
                    <a:pt x="2542" y="8588"/>
                  </a:lnTo>
                  <a:lnTo>
                    <a:pt x="2635" y="8774"/>
                  </a:lnTo>
                  <a:lnTo>
                    <a:pt x="2745" y="8952"/>
                  </a:lnTo>
                  <a:lnTo>
                    <a:pt x="2864" y="9122"/>
                  </a:lnTo>
                  <a:lnTo>
                    <a:pt x="2999" y="9274"/>
                  </a:lnTo>
                  <a:lnTo>
                    <a:pt x="3152" y="9418"/>
                  </a:lnTo>
                  <a:lnTo>
                    <a:pt x="3312" y="9553"/>
                  </a:lnTo>
                  <a:lnTo>
                    <a:pt x="3473" y="9672"/>
                  </a:lnTo>
                  <a:lnTo>
                    <a:pt x="3651" y="9782"/>
                  </a:lnTo>
                  <a:lnTo>
                    <a:pt x="3846" y="9875"/>
                  </a:lnTo>
                  <a:lnTo>
                    <a:pt x="4041" y="9952"/>
                  </a:lnTo>
                  <a:lnTo>
                    <a:pt x="4236" y="10011"/>
                  </a:lnTo>
                  <a:lnTo>
                    <a:pt x="4447" y="10053"/>
                  </a:lnTo>
                  <a:lnTo>
                    <a:pt x="4659" y="10079"/>
                  </a:lnTo>
                  <a:lnTo>
                    <a:pt x="4879" y="10087"/>
                  </a:lnTo>
                  <a:lnTo>
                    <a:pt x="4879" y="10087"/>
                  </a:lnTo>
                  <a:lnTo>
                    <a:pt x="5074" y="10087"/>
                  </a:lnTo>
                  <a:lnTo>
                    <a:pt x="5260" y="10062"/>
                  </a:lnTo>
                  <a:lnTo>
                    <a:pt x="5455" y="10028"/>
                  </a:lnTo>
                  <a:lnTo>
                    <a:pt x="5633" y="9977"/>
                  </a:lnTo>
                  <a:lnTo>
                    <a:pt x="5819" y="9918"/>
                  </a:lnTo>
                  <a:lnTo>
                    <a:pt x="5989" y="9841"/>
                  </a:lnTo>
                  <a:lnTo>
                    <a:pt x="6158" y="9748"/>
                  </a:lnTo>
                  <a:lnTo>
                    <a:pt x="6319" y="9647"/>
                  </a:lnTo>
                  <a:lnTo>
                    <a:pt x="6319" y="9647"/>
                  </a:lnTo>
                  <a:lnTo>
                    <a:pt x="6395" y="9782"/>
                  </a:lnTo>
                  <a:lnTo>
                    <a:pt x="6480" y="9901"/>
                  </a:lnTo>
                  <a:lnTo>
                    <a:pt x="6565" y="10028"/>
                  </a:lnTo>
                  <a:lnTo>
                    <a:pt x="6658" y="10146"/>
                  </a:lnTo>
                  <a:lnTo>
                    <a:pt x="6760" y="10256"/>
                  </a:lnTo>
                  <a:lnTo>
                    <a:pt x="6861" y="10367"/>
                  </a:lnTo>
                  <a:lnTo>
                    <a:pt x="6980" y="10468"/>
                  </a:lnTo>
                  <a:lnTo>
                    <a:pt x="7090" y="10570"/>
                  </a:lnTo>
                  <a:lnTo>
                    <a:pt x="7090" y="10570"/>
                  </a:lnTo>
                  <a:lnTo>
                    <a:pt x="7200" y="10646"/>
                  </a:lnTo>
                  <a:lnTo>
                    <a:pt x="7302" y="10722"/>
                  </a:lnTo>
                  <a:lnTo>
                    <a:pt x="7412" y="10798"/>
                  </a:lnTo>
                  <a:lnTo>
                    <a:pt x="7530" y="10866"/>
                  </a:lnTo>
                  <a:lnTo>
                    <a:pt x="7649" y="10926"/>
                  </a:lnTo>
                  <a:lnTo>
                    <a:pt x="7767" y="10985"/>
                  </a:lnTo>
                  <a:lnTo>
                    <a:pt x="7886" y="11036"/>
                  </a:lnTo>
                  <a:lnTo>
                    <a:pt x="8005" y="11078"/>
                  </a:lnTo>
                  <a:lnTo>
                    <a:pt x="8132" y="11120"/>
                  </a:lnTo>
                  <a:lnTo>
                    <a:pt x="8259" y="11154"/>
                  </a:lnTo>
                  <a:lnTo>
                    <a:pt x="8386" y="11188"/>
                  </a:lnTo>
                  <a:lnTo>
                    <a:pt x="8513" y="11213"/>
                  </a:lnTo>
                  <a:lnTo>
                    <a:pt x="8648" y="11230"/>
                  </a:lnTo>
                  <a:lnTo>
                    <a:pt x="8775" y="11247"/>
                  </a:lnTo>
                  <a:lnTo>
                    <a:pt x="8911" y="11256"/>
                  </a:lnTo>
                  <a:lnTo>
                    <a:pt x="9038" y="11256"/>
                  </a:lnTo>
                  <a:lnTo>
                    <a:pt x="9038" y="11256"/>
                  </a:lnTo>
                  <a:lnTo>
                    <a:pt x="9173" y="11256"/>
                  </a:lnTo>
                  <a:lnTo>
                    <a:pt x="9309" y="11247"/>
                  </a:lnTo>
                  <a:lnTo>
                    <a:pt x="9436" y="11230"/>
                  </a:lnTo>
                  <a:lnTo>
                    <a:pt x="9563" y="11213"/>
                  </a:lnTo>
                  <a:lnTo>
                    <a:pt x="9698" y="11188"/>
                  </a:lnTo>
                  <a:lnTo>
                    <a:pt x="9825" y="11154"/>
                  </a:lnTo>
                  <a:lnTo>
                    <a:pt x="9952" y="11120"/>
                  </a:lnTo>
                  <a:lnTo>
                    <a:pt x="10071" y="11078"/>
                  </a:lnTo>
                  <a:lnTo>
                    <a:pt x="10198" y="11036"/>
                  </a:lnTo>
                  <a:lnTo>
                    <a:pt x="10317" y="10985"/>
                  </a:lnTo>
                  <a:lnTo>
                    <a:pt x="10435" y="10926"/>
                  </a:lnTo>
                  <a:lnTo>
                    <a:pt x="10554" y="10866"/>
                  </a:lnTo>
                  <a:lnTo>
                    <a:pt x="10664" y="10798"/>
                  </a:lnTo>
                  <a:lnTo>
                    <a:pt x="10774" y="10722"/>
                  </a:lnTo>
                  <a:lnTo>
                    <a:pt x="10884" y="10646"/>
                  </a:lnTo>
                  <a:lnTo>
                    <a:pt x="10994" y="10570"/>
                  </a:lnTo>
                  <a:lnTo>
                    <a:pt x="10994" y="10570"/>
                  </a:lnTo>
                  <a:lnTo>
                    <a:pt x="11104" y="10468"/>
                  </a:lnTo>
                  <a:lnTo>
                    <a:pt x="11214" y="10367"/>
                  </a:lnTo>
                  <a:lnTo>
                    <a:pt x="11325" y="10256"/>
                  </a:lnTo>
                  <a:lnTo>
                    <a:pt x="11418" y="10146"/>
                  </a:lnTo>
                  <a:lnTo>
                    <a:pt x="11519" y="10028"/>
                  </a:lnTo>
                  <a:lnTo>
                    <a:pt x="11604" y="9901"/>
                  </a:lnTo>
                  <a:lnTo>
                    <a:pt x="11689" y="9782"/>
                  </a:lnTo>
                  <a:lnTo>
                    <a:pt x="11765" y="9647"/>
                  </a:lnTo>
                  <a:lnTo>
                    <a:pt x="11765" y="9647"/>
                  </a:lnTo>
                  <a:lnTo>
                    <a:pt x="11926" y="9748"/>
                  </a:lnTo>
                  <a:lnTo>
                    <a:pt x="12095" y="9841"/>
                  </a:lnTo>
                  <a:lnTo>
                    <a:pt x="12265" y="9918"/>
                  </a:lnTo>
                  <a:lnTo>
                    <a:pt x="12442" y="9977"/>
                  </a:lnTo>
                  <a:lnTo>
                    <a:pt x="12629" y="10028"/>
                  </a:lnTo>
                  <a:lnTo>
                    <a:pt x="12815" y="10062"/>
                  </a:lnTo>
                  <a:lnTo>
                    <a:pt x="13010" y="10087"/>
                  </a:lnTo>
                  <a:lnTo>
                    <a:pt x="13205" y="10087"/>
                  </a:lnTo>
                  <a:lnTo>
                    <a:pt x="13205" y="10087"/>
                  </a:lnTo>
                  <a:lnTo>
                    <a:pt x="13425" y="10079"/>
                  </a:lnTo>
                  <a:lnTo>
                    <a:pt x="13637" y="10053"/>
                  </a:lnTo>
                  <a:lnTo>
                    <a:pt x="13840" y="10011"/>
                  </a:lnTo>
                  <a:lnTo>
                    <a:pt x="14043" y="9952"/>
                  </a:lnTo>
                  <a:lnTo>
                    <a:pt x="14238" y="9875"/>
                  </a:lnTo>
                  <a:lnTo>
                    <a:pt x="14424" y="9782"/>
                  </a:lnTo>
                  <a:lnTo>
                    <a:pt x="14602" y="9672"/>
                  </a:lnTo>
                  <a:lnTo>
                    <a:pt x="14772" y="9553"/>
                  </a:lnTo>
                  <a:lnTo>
                    <a:pt x="14932" y="9418"/>
                  </a:lnTo>
                  <a:lnTo>
                    <a:pt x="15076" y="9274"/>
                  </a:lnTo>
                  <a:lnTo>
                    <a:pt x="15212" y="9122"/>
                  </a:lnTo>
                  <a:lnTo>
                    <a:pt x="15339" y="8952"/>
                  </a:lnTo>
                  <a:lnTo>
                    <a:pt x="15449" y="8774"/>
                  </a:lnTo>
                  <a:lnTo>
                    <a:pt x="15542" y="8588"/>
                  </a:lnTo>
                  <a:lnTo>
                    <a:pt x="15627" y="8402"/>
                  </a:lnTo>
                  <a:lnTo>
                    <a:pt x="15686" y="8198"/>
                  </a:lnTo>
                  <a:lnTo>
                    <a:pt x="15686" y="8198"/>
                  </a:lnTo>
                  <a:lnTo>
                    <a:pt x="15898" y="8173"/>
                  </a:lnTo>
                  <a:lnTo>
                    <a:pt x="16101" y="8131"/>
                  </a:lnTo>
                  <a:lnTo>
                    <a:pt x="16305" y="8071"/>
                  </a:lnTo>
                  <a:lnTo>
                    <a:pt x="16499" y="8004"/>
                  </a:lnTo>
                  <a:lnTo>
                    <a:pt x="16686" y="7910"/>
                  </a:lnTo>
                  <a:lnTo>
                    <a:pt x="16872" y="7809"/>
                  </a:lnTo>
                  <a:lnTo>
                    <a:pt x="17041" y="7690"/>
                  </a:lnTo>
                  <a:lnTo>
                    <a:pt x="17211" y="7555"/>
                  </a:lnTo>
                  <a:lnTo>
                    <a:pt x="17211" y="7555"/>
                  </a:lnTo>
                  <a:lnTo>
                    <a:pt x="17304" y="7462"/>
                  </a:lnTo>
                  <a:lnTo>
                    <a:pt x="17406" y="7360"/>
                  </a:lnTo>
                  <a:lnTo>
                    <a:pt x="17490" y="7258"/>
                  </a:lnTo>
                  <a:lnTo>
                    <a:pt x="17575" y="7157"/>
                  </a:lnTo>
                  <a:lnTo>
                    <a:pt x="17651" y="7038"/>
                  </a:lnTo>
                  <a:lnTo>
                    <a:pt x="17727" y="6928"/>
                  </a:lnTo>
                  <a:lnTo>
                    <a:pt x="17787" y="6809"/>
                  </a:lnTo>
                  <a:lnTo>
                    <a:pt x="17846" y="6682"/>
                  </a:lnTo>
                  <a:lnTo>
                    <a:pt x="17905" y="6564"/>
                  </a:lnTo>
                  <a:lnTo>
                    <a:pt x="17948" y="6428"/>
                  </a:lnTo>
                  <a:lnTo>
                    <a:pt x="17990" y="6301"/>
                  </a:lnTo>
                  <a:lnTo>
                    <a:pt x="18015" y="6174"/>
                  </a:lnTo>
                  <a:lnTo>
                    <a:pt x="18041" y="6039"/>
                  </a:lnTo>
                  <a:lnTo>
                    <a:pt x="18066" y="5903"/>
                  </a:lnTo>
                  <a:lnTo>
                    <a:pt x="18075" y="5768"/>
                  </a:lnTo>
                  <a:lnTo>
                    <a:pt x="18075" y="5624"/>
                  </a:lnTo>
                  <a:lnTo>
                    <a:pt x="18075" y="5624"/>
                  </a:lnTo>
                  <a:lnTo>
                    <a:pt x="18075" y="5488"/>
                  </a:lnTo>
                  <a:lnTo>
                    <a:pt x="18066" y="5353"/>
                  </a:lnTo>
                  <a:lnTo>
                    <a:pt x="18041" y="5217"/>
                  </a:lnTo>
                  <a:lnTo>
                    <a:pt x="18015" y="5082"/>
                  </a:lnTo>
                  <a:lnTo>
                    <a:pt x="17990" y="4946"/>
                  </a:lnTo>
                  <a:lnTo>
                    <a:pt x="17948" y="4819"/>
                  </a:lnTo>
                  <a:lnTo>
                    <a:pt x="17905" y="4692"/>
                  </a:lnTo>
                  <a:lnTo>
                    <a:pt x="17846" y="4565"/>
                  </a:lnTo>
                  <a:lnTo>
                    <a:pt x="17787" y="4446"/>
                  </a:lnTo>
                  <a:lnTo>
                    <a:pt x="17727" y="4328"/>
                  </a:lnTo>
                  <a:lnTo>
                    <a:pt x="17651" y="4209"/>
                  </a:lnTo>
                  <a:lnTo>
                    <a:pt x="17575" y="4099"/>
                  </a:lnTo>
                  <a:lnTo>
                    <a:pt x="17490" y="3989"/>
                  </a:lnTo>
                  <a:lnTo>
                    <a:pt x="17406" y="3887"/>
                  </a:lnTo>
                  <a:lnTo>
                    <a:pt x="17304" y="3786"/>
                  </a:lnTo>
                  <a:lnTo>
                    <a:pt x="17202" y="3693"/>
                  </a:lnTo>
                  <a:lnTo>
                    <a:pt x="17202" y="3693"/>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a:off x="4925950" y="-471675"/>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6"/>
          <p:cNvGrpSpPr/>
          <p:nvPr/>
        </p:nvGrpSpPr>
        <p:grpSpPr>
          <a:xfrm>
            <a:off x="7812743" y="2070619"/>
            <a:ext cx="549450" cy="545102"/>
            <a:chOff x="3837000" y="-562300"/>
            <a:chExt cx="451850" cy="448275"/>
          </a:xfrm>
        </p:grpSpPr>
        <p:sp>
          <p:nvSpPr>
            <p:cNvPr id="501" name="Google Shape;501;p16"/>
            <p:cNvSpPr/>
            <p:nvPr/>
          </p:nvSpPr>
          <p:spPr>
            <a:xfrm>
              <a:off x="3837000" y="-562300"/>
              <a:ext cx="451850" cy="252425"/>
            </a:xfrm>
            <a:custGeom>
              <a:rect b="b" l="l" r="r" t="t"/>
              <a:pathLst>
                <a:path extrusionOk="0" h="10097" w="18074">
                  <a:moveTo>
                    <a:pt x="8910" y="1"/>
                  </a:move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6962" y="797"/>
                  </a:lnTo>
                  <a:lnTo>
                    <a:pt x="6852" y="899"/>
                  </a:lnTo>
                  <a:lnTo>
                    <a:pt x="6750" y="1009"/>
                  </a:lnTo>
                  <a:lnTo>
                    <a:pt x="6649" y="1127"/>
                  </a:lnTo>
                  <a:lnTo>
                    <a:pt x="6556" y="1246"/>
                  </a:lnTo>
                  <a:lnTo>
                    <a:pt x="6471" y="1364"/>
                  </a:lnTo>
                  <a:lnTo>
                    <a:pt x="6386" y="1491"/>
                  </a:lnTo>
                  <a:lnTo>
                    <a:pt x="6310" y="1627"/>
                  </a:lnTo>
                  <a:lnTo>
                    <a:pt x="6149" y="1525"/>
                  </a:lnTo>
                  <a:lnTo>
                    <a:pt x="5980" y="1441"/>
                  </a:lnTo>
                  <a:lnTo>
                    <a:pt x="5810" y="1364"/>
                  </a:lnTo>
                  <a:lnTo>
                    <a:pt x="5632" y="1305"/>
                  </a:lnTo>
                  <a:lnTo>
                    <a:pt x="5446" y="1254"/>
                  </a:lnTo>
                  <a:lnTo>
                    <a:pt x="5260" y="1220"/>
                  </a:lnTo>
                  <a:lnTo>
                    <a:pt x="5073" y="1195"/>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2998" y="2000"/>
                  </a:lnTo>
                  <a:lnTo>
                    <a:pt x="2888" y="2135"/>
                  </a:lnTo>
                  <a:lnTo>
                    <a:pt x="2778" y="2271"/>
                  </a:lnTo>
                  <a:lnTo>
                    <a:pt x="2685" y="2423"/>
                  </a:lnTo>
                  <a:lnTo>
                    <a:pt x="2592" y="2575"/>
                  </a:lnTo>
                  <a:lnTo>
                    <a:pt x="2516" y="2728"/>
                  </a:lnTo>
                  <a:lnTo>
                    <a:pt x="2456" y="2889"/>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1042" y="7691"/>
                  </a:lnTo>
                  <a:lnTo>
                    <a:pt x="1211" y="7810"/>
                  </a:lnTo>
                  <a:lnTo>
                    <a:pt x="1398" y="7920"/>
                  </a:lnTo>
                  <a:lnTo>
                    <a:pt x="1584" y="8004"/>
                  </a:lnTo>
                  <a:lnTo>
                    <a:pt x="1779" y="8081"/>
                  </a:lnTo>
                  <a:lnTo>
                    <a:pt x="1982" y="8131"/>
                  </a:lnTo>
                  <a:lnTo>
                    <a:pt x="2185" y="8174"/>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5073" y="10088"/>
                  </a:lnTo>
                  <a:lnTo>
                    <a:pt x="5260" y="10062"/>
                  </a:lnTo>
                  <a:lnTo>
                    <a:pt x="5455" y="10029"/>
                  </a:lnTo>
                  <a:lnTo>
                    <a:pt x="5632" y="9978"/>
                  </a:lnTo>
                  <a:lnTo>
                    <a:pt x="5819" y="9918"/>
                  </a:lnTo>
                  <a:lnTo>
                    <a:pt x="5988" y="9842"/>
                  </a:lnTo>
                  <a:lnTo>
                    <a:pt x="6158" y="9749"/>
                  </a:lnTo>
                  <a:lnTo>
                    <a:pt x="6318" y="9656"/>
                  </a:lnTo>
                  <a:lnTo>
                    <a:pt x="6335" y="9681"/>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041" y="3566"/>
                  </a:lnTo>
                  <a:lnTo>
                    <a:pt x="16863" y="3448"/>
                  </a:lnTo>
                  <a:lnTo>
                    <a:pt x="16685" y="3338"/>
                  </a:lnTo>
                  <a:lnTo>
                    <a:pt x="16490" y="3253"/>
                  </a:lnTo>
                  <a:lnTo>
                    <a:pt x="16295" y="3177"/>
                  </a:lnTo>
                  <a:lnTo>
                    <a:pt x="16092" y="3126"/>
                  </a:lnTo>
                  <a:lnTo>
                    <a:pt x="15889" y="3084"/>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696" y="1491"/>
                  </a:lnTo>
                  <a:lnTo>
                    <a:pt x="11612" y="1364"/>
                  </a:lnTo>
                  <a:lnTo>
                    <a:pt x="11527" y="1246"/>
                  </a:lnTo>
                  <a:lnTo>
                    <a:pt x="11434" y="1127"/>
                  </a:lnTo>
                  <a:lnTo>
                    <a:pt x="11332" y="1009"/>
                  </a:lnTo>
                  <a:lnTo>
                    <a:pt x="11231" y="899"/>
                  </a:lnTo>
                  <a:lnTo>
                    <a:pt x="11112" y="797"/>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
            <p:cNvSpPr/>
            <p:nvPr/>
          </p:nvSpPr>
          <p:spPr>
            <a:xfrm>
              <a:off x="3837000" y="-562300"/>
              <a:ext cx="451850" cy="252425"/>
            </a:xfrm>
            <a:custGeom>
              <a:rect b="b" l="l" r="r" t="t"/>
              <a:pathLst>
                <a:path extrusionOk="0" fill="none" h="10097" w="18074">
                  <a:moveTo>
                    <a:pt x="17202" y="3702"/>
                  </a:moveTo>
                  <a:lnTo>
                    <a:pt x="17202" y="3702"/>
                  </a:lnTo>
                  <a:lnTo>
                    <a:pt x="17041" y="3566"/>
                  </a:lnTo>
                  <a:lnTo>
                    <a:pt x="16863" y="3448"/>
                  </a:lnTo>
                  <a:lnTo>
                    <a:pt x="16685" y="3338"/>
                  </a:lnTo>
                  <a:lnTo>
                    <a:pt x="16490" y="3253"/>
                  </a:lnTo>
                  <a:lnTo>
                    <a:pt x="16295" y="3177"/>
                  </a:lnTo>
                  <a:lnTo>
                    <a:pt x="16092" y="3126"/>
                  </a:lnTo>
                  <a:lnTo>
                    <a:pt x="15889" y="3084"/>
                  </a:lnTo>
                  <a:lnTo>
                    <a:pt x="15686" y="3058"/>
                  </a:lnTo>
                  <a:lnTo>
                    <a:pt x="15686" y="3058"/>
                  </a:lnTo>
                  <a:lnTo>
                    <a:pt x="15626" y="2889"/>
                  </a:lnTo>
                  <a:lnTo>
                    <a:pt x="15567" y="2728"/>
                  </a:lnTo>
                  <a:lnTo>
                    <a:pt x="15491" y="2575"/>
                  </a:lnTo>
                  <a:lnTo>
                    <a:pt x="15398" y="2423"/>
                  </a:lnTo>
                  <a:lnTo>
                    <a:pt x="15304" y="2271"/>
                  </a:lnTo>
                  <a:lnTo>
                    <a:pt x="15194" y="2135"/>
                  </a:lnTo>
                  <a:lnTo>
                    <a:pt x="15084" y="2000"/>
                  </a:lnTo>
                  <a:lnTo>
                    <a:pt x="14957" y="1872"/>
                  </a:lnTo>
                  <a:lnTo>
                    <a:pt x="14957" y="1872"/>
                  </a:lnTo>
                  <a:lnTo>
                    <a:pt x="14864" y="1796"/>
                  </a:lnTo>
                  <a:lnTo>
                    <a:pt x="14771" y="1720"/>
                  </a:lnTo>
                  <a:lnTo>
                    <a:pt x="14669" y="1652"/>
                  </a:lnTo>
                  <a:lnTo>
                    <a:pt x="14568" y="1585"/>
                  </a:lnTo>
                  <a:lnTo>
                    <a:pt x="14466" y="1517"/>
                  </a:lnTo>
                  <a:lnTo>
                    <a:pt x="14364" y="1466"/>
                  </a:lnTo>
                  <a:lnTo>
                    <a:pt x="14254" y="1415"/>
                  </a:lnTo>
                  <a:lnTo>
                    <a:pt x="14144" y="1364"/>
                  </a:lnTo>
                  <a:lnTo>
                    <a:pt x="14034" y="1322"/>
                  </a:lnTo>
                  <a:lnTo>
                    <a:pt x="13915" y="1288"/>
                  </a:lnTo>
                  <a:lnTo>
                    <a:pt x="13805" y="1263"/>
                  </a:lnTo>
                  <a:lnTo>
                    <a:pt x="13687" y="1237"/>
                  </a:lnTo>
                  <a:lnTo>
                    <a:pt x="13568" y="1212"/>
                  </a:lnTo>
                  <a:lnTo>
                    <a:pt x="13450" y="1203"/>
                  </a:lnTo>
                  <a:lnTo>
                    <a:pt x="13323" y="1195"/>
                  </a:lnTo>
                  <a:lnTo>
                    <a:pt x="13204" y="1186"/>
                  </a:lnTo>
                  <a:lnTo>
                    <a:pt x="13204" y="1186"/>
                  </a:lnTo>
                  <a:lnTo>
                    <a:pt x="13009" y="1195"/>
                  </a:lnTo>
                  <a:lnTo>
                    <a:pt x="12823" y="1220"/>
                  </a:lnTo>
                  <a:lnTo>
                    <a:pt x="12637" y="1254"/>
                  </a:lnTo>
                  <a:lnTo>
                    <a:pt x="12450" y="1305"/>
                  </a:lnTo>
                  <a:lnTo>
                    <a:pt x="12272" y="1364"/>
                  </a:lnTo>
                  <a:lnTo>
                    <a:pt x="12103" y="1441"/>
                  </a:lnTo>
                  <a:lnTo>
                    <a:pt x="11934" y="1525"/>
                  </a:lnTo>
                  <a:lnTo>
                    <a:pt x="11773" y="1627"/>
                  </a:lnTo>
                  <a:lnTo>
                    <a:pt x="11773" y="1627"/>
                  </a:lnTo>
                  <a:lnTo>
                    <a:pt x="11696" y="1491"/>
                  </a:lnTo>
                  <a:lnTo>
                    <a:pt x="11612" y="1364"/>
                  </a:lnTo>
                  <a:lnTo>
                    <a:pt x="11527" y="1246"/>
                  </a:lnTo>
                  <a:lnTo>
                    <a:pt x="11434" y="1127"/>
                  </a:lnTo>
                  <a:lnTo>
                    <a:pt x="11332" y="1009"/>
                  </a:lnTo>
                  <a:lnTo>
                    <a:pt x="11231" y="899"/>
                  </a:lnTo>
                  <a:lnTo>
                    <a:pt x="11112" y="797"/>
                  </a:lnTo>
                  <a:lnTo>
                    <a:pt x="11002" y="695"/>
                  </a:lnTo>
                  <a:lnTo>
                    <a:pt x="11002" y="695"/>
                  </a:lnTo>
                  <a:lnTo>
                    <a:pt x="10892" y="611"/>
                  </a:lnTo>
                  <a:lnTo>
                    <a:pt x="10790" y="534"/>
                  </a:lnTo>
                  <a:lnTo>
                    <a:pt x="10672" y="467"/>
                  </a:lnTo>
                  <a:lnTo>
                    <a:pt x="10562" y="399"/>
                  </a:lnTo>
                  <a:lnTo>
                    <a:pt x="10443" y="331"/>
                  </a:lnTo>
                  <a:lnTo>
                    <a:pt x="10324" y="280"/>
                  </a:lnTo>
                  <a:lnTo>
                    <a:pt x="10206" y="229"/>
                  </a:lnTo>
                  <a:lnTo>
                    <a:pt x="10079" y="179"/>
                  </a:lnTo>
                  <a:lnTo>
                    <a:pt x="9952" y="136"/>
                  </a:lnTo>
                  <a:lnTo>
                    <a:pt x="9825" y="102"/>
                  </a:lnTo>
                  <a:lnTo>
                    <a:pt x="9698" y="69"/>
                  </a:lnTo>
                  <a:lnTo>
                    <a:pt x="9571" y="43"/>
                  </a:lnTo>
                  <a:lnTo>
                    <a:pt x="9435" y="26"/>
                  </a:lnTo>
                  <a:lnTo>
                    <a:pt x="9308" y="9"/>
                  </a:lnTo>
                  <a:lnTo>
                    <a:pt x="9173" y="1"/>
                  </a:lnTo>
                  <a:lnTo>
                    <a:pt x="9037" y="1"/>
                  </a:lnTo>
                  <a:lnTo>
                    <a:pt x="9037" y="1"/>
                  </a:lnTo>
                  <a:lnTo>
                    <a:pt x="8910" y="1"/>
                  </a:lnTo>
                  <a:lnTo>
                    <a:pt x="8775" y="9"/>
                  </a:lnTo>
                  <a:lnTo>
                    <a:pt x="8639" y="26"/>
                  </a:lnTo>
                  <a:lnTo>
                    <a:pt x="8512" y="43"/>
                  </a:lnTo>
                  <a:lnTo>
                    <a:pt x="8385" y="69"/>
                  </a:lnTo>
                  <a:lnTo>
                    <a:pt x="8249" y="102"/>
                  </a:lnTo>
                  <a:lnTo>
                    <a:pt x="8122" y="136"/>
                  </a:lnTo>
                  <a:lnTo>
                    <a:pt x="8004" y="179"/>
                  </a:lnTo>
                  <a:lnTo>
                    <a:pt x="7877" y="229"/>
                  </a:lnTo>
                  <a:lnTo>
                    <a:pt x="7758" y="280"/>
                  </a:lnTo>
                  <a:lnTo>
                    <a:pt x="7640" y="331"/>
                  </a:lnTo>
                  <a:lnTo>
                    <a:pt x="7521" y="399"/>
                  </a:lnTo>
                  <a:lnTo>
                    <a:pt x="7403" y="467"/>
                  </a:lnTo>
                  <a:lnTo>
                    <a:pt x="7292" y="534"/>
                  </a:lnTo>
                  <a:lnTo>
                    <a:pt x="7191" y="611"/>
                  </a:lnTo>
                  <a:lnTo>
                    <a:pt x="7081" y="695"/>
                  </a:lnTo>
                  <a:lnTo>
                    <a:pt x="7081" y="695"/>
                  </a:lnTo>
                  <a:lnTo>
                    <a:pt x="6962" y="797"/>
                  </a:lnTo>
                  <a:lnTo>
                    <a:pt x="6852" y="899"/>
                  </a:lnTo>
                  <a:lnTo>
                    <a:pt x="6750" y="1009"/>
                  </a:lnTo>
                  <a:lnTo>
                    <a:pt x="6649" y="1127"/>
                  </a:lnTo>
                  <a:lnTo>
                    <a:pt x="6556" y="1246"/>
                  </a:lnTo>
                  <a:lnTo>
                    <a:pt x="6471" y="1364"/>
                  </a:lnTo>
                  <a:lnTo>
                    <a:pt x="6386" y="1491"/>
                  </a:lnTo>
                  <a:lnTo>
                    <a:pt x="6310" y="1627"/>
                  </a:lnTo>
                  <a:lnTo>
                    <a:pt x="6310" y="1627"/>
                  </a:lnTo>
                  <a:lnTo>
                    <a:pt x="6149" y="1525"/>
                  </a:lnTo>
                  <a:lnTo>
                    <a:pt x="5980" y="1441"/>
                  </a:lnTo>
                  <a:lnTo>
                    <a:pt x="5810" y="1364"/>
                  </a:lnTo>
                  <a:lnTo>
                    <a:pt x="5632" y="1305"/>
                  </a:lnTo>
                  <a:lnTo>
                    <a:pt x="5446" y="1254"/>
                  </a:lnTo>
                  <a:lnTo>
                    <a:pt x="5260" y="1220"/>
                  </a:lnTo>
                  <a:lnTo>
                    <a:pt x="5073" y="1195"/>
                  </a:lnTo>
                  <a:lnTo>
                    <a:pt x="4879" y="1186"/>
                  </a:lnTo>
                  <a:lnTo>
                    <a:pt x="4879" y="1186"/>
                  </a:lnTo>
                  <a:lnTo>
                    <a:pt x="4760" y="1195"/>
                  </a:lnTo>
                  <a:lnTo>
                    <a:pt x="4633" y="1203"/>
                  </a:lnTo>
                  <a:lnTo>
                    <a:pt x="4514" y="1212"/>
                  </a:lnTo>
                  <a:lnTo>
                    <a:pt x="4396" y="1237"/>
                  </a:lnTo>
                  <a:lnTo>
                    <a:pt x="4277" y="1263"/>
                  </a:lnTo>
                  <a:lnTo>
                    <a:pt x="4167" y="1288"/>
                  </a:lnTo>
                  <a:lnTo>
                    <a:pt x="4049" y="1322"/>
                  </a:lnTo>
                  <a:lnTo>
                    <a:pt x="3939" y="1364"/>
                  </a:lnTo>
                  <a:lnTo>
                    <a:pt x="3828" y="1415"/>
                  </a:lnTo>
                  <a:lnTo>
                    <a:pt x="3718" y="1466"/>
                  </a:lnTo>
                  <a:lnTo>
                    <a:pt x="3617" y="1517"/>
                  </a:lnTo>
                  <a:lnTo>
                    <a:pt x="3515" y="1585"/>
                  </a:lnTo>
                  <a:lnTo>
                    <a:pt x="3413" y="1652"/>
                  </a:lnTo>
                  <a:lnTo>
                    <a:pt x="3312" y="1720"/>
                  </a:lnTo>
                  <a:lnTo>
                    <a:pt x="3219" y="1796"/>
                  </a:lnTo>
                  <a:lnTo>
                    <a:pt x="3125" y="1872"/>
                  </a:lnTo>
                  <a:lnTo>
                    <a:pt x="3125" y="1872"/>
                  </a:lnTo>
                  <a:lnTo>
                    <a:pt x="2998" y="2000"/>
                  </a:lnTo>
                  <a:lnTo>
                    <a:pt x="2888" y="2135"/>
                  </a:lnTo>
                  <a:lnTo>
                    <a:pt x="2778" y="2271"/>
                  </a:lnTo>
                  <a:lnTo>
                    <a:pt x="2685" y="2423"/>
                  </a:lnTo>
                  <a:lnTo>
                    <a:pt x="2592" y="2575"/>
                  </a:lnTo>
                  <a:lnTo>
                    <a:pt x="2516" y="2728"/>
                  </a:lnTo>
                  <a:lnTo>
                    <a:pt x="2456" y="2889"/>
                  </a:lnTo>
                  <a:lnTo>
                    <a:pt x="2397" y="3058"/>
                  </a:lnTo>
                  <a:lnTo>
                    <a:pt x="2397" y="3058"/>
                  </a:lnTo>
                  <a:lnTo>
                    <a:pt x="2279" y="3075"/>
                  </a:lnTo>
                  <a:lnTo>
                    <a:pt x="2152" y="3092"/>
                  </a:lnTo>
                  <a:lnTo>
                    <a:pt x="2033" y="3109"/>
                  </a:lnTo>
                  <a:lnTo>
                    <a:pt x="1914" y="3143"/>
                  </a:lnTo>
                  <a:lnTo>
                    <a:pt x="1796" y="3177"/>
                  </a:lnTo>
                  <a:lnTo>
                    <a:pt x="1686" y="3211"/>
                  </a:lnTo>
                  <a:lnTo>
                    <a:pt x="1567" y="3261"/>
                  </a:lnTo>
                  <a:lnTo>
                    <a:pt x="1465" y="3312"/>
                  </a:lnTo>
                  <a:lnTo>
                    <a:pt x="1355" y="3363"/>
                  </a:lnTo>
                  <a:lnTo>
                    <a:pt x="1254" y="3422"/>
                  </a:lnTo>
                  <a:lnTo>
                    <a:pt x="1152" y="3490"/>
                  </a:lnTo>
                  <a:lnTo>
                    <a:pt x="1059" y="3558"/>
                  </a:lnTo>
                  <a:lnTo>
                    <a:pt x="957" y="3626"/>
                  </a:lnTo>
                  <a:lnTo>
                    <a:pt x="873" y="3702"/>
                  </a:lnTo>
                  <a:lnTo>
                    <a:pt x="788" y="3787"/>
                  </a:lnTo>
                  <a:lnTo>
                    <a:pt x="703" y="3871"/>
                  </a:lnTo>
                  <a:lnTo>
                    <a:pt x="619" y="3956"/>
                  </a:lnTo>
                  <a:lnTo>
                    <a:pt x="551" y="4049"/>
                  </a:lnTo>
                  <a:lnTo>
                    <a:pt x="475" y="4142"/>
                  </a:lnTo>
                  <a:lnTo>
                    <a:pt x="407" y="4244"/>
                  </a:lnTo>
                  <a:lnTo>
                    <a:pt x="348" y="4346"/>
                  </a:lnTo>
                  <a:lnTo>
                    <a:pt x="288" y="4447"/>
                  </a:lnTo>
                  <a:lnTo>
                    <a:pt x="237" y="4557"/>
                  </a:lnTo>
                  <a:lnTo>
                    <a:pt x="187" y="4667"/>
                  </a:lnTo>
                  <a:lnTo>
                    <a:pt x="144" y="4777"/>
                  </a:lnTo>
                  <a:lnTo>
                    <a:pt x="110" y="4896"/>
                  </a:lnTo>
                  <a:lnTo>
                    <a:pt x="77" y="5015"/>
                  </a:lnTo>
                  <a:lnTo>
                    <a:pt x="51" y="5133"/>
                  </a:lnTo>
                  <a:lnTo>
                    <a:pt x="34" y="5252"/>
                  </a:lnTo>
                  <a:lnTo>
                    <a:pt x="17" y="5379"/>
                  </a:lnTo>
                  <a:lnTo>
                    <a:pt x="9" y="5506"/>
                  </a:lnTo>
                  <a:lnTo>
                    <a:pt x="0" y="5633"/>
                  </a:lnTo>
                  <a:lnTo>
                    <a:pt x="0" y="5633"/>
                  </a:lnTo>
                  <a:lnTo>
                    <a:pt x="9" y="5768"/>
                  </a:lnTo>
                  <a:lnTo>
                    <a:pt x="17" y="5904"/>
                  </a:lnTo>
                  <a:lnTo>
                    <a:pt x="34" y="6039"/>
                  </a:lnTo>
                  <a:lnTo>
                    <a:pt x="60" y="6175"/>
                  </a:lnTo>
                  <a:lnTo>
                    <a:pt x="93" y="6310"/>
                  </a:lnTo>
                  <a:lnTo>
                    <a:pt x="136" y="6438"/>
                  </a:lnTo>
                  <a:lnTo>
                    <a:pt x="178" y="6565"/>
                  </a:lnTo>
                  <a:lnTo>
                    <a:pt x="229" y="6692"/>
                  </a:lnTo>
                  <a:lnTo>
                    <a:pt x="288" y="6810"/>
                  </a:lnTo>
                  <a:lnTo>
                    <a:pt x="356" y="6929"/>
                  </a:lnTo>
                  <a:lnTo>
                    <a:pt x="424" y="7047"/>
                  </a:lnTo>
                  <a:lnTo>
                    <a:pt x="508" y="7157"/>
                  </a:lnTo>
                  <a:lnTo>
                    <a:pt x="593" y="7268"/>
                  </a:lnTo>
                  <a:lnTo>
                    <a:pt x="678" y="7369"/>
                  </a:lnTo>
                  <a:lnTo>
                    <a:pt x="771" y="7462"/>
                  </a:lnTo>
                  <a:lnTo>
                    <a:pt x="873" y="7564"/>
                  </a:lnTo>
                  <a:lnTo>
                    <a:pt x="873" y="7564"/>
                  </a:lnTo>
                  <a:lnTo>
                    <a:pt x="1042" y="7691"/>
                  </a:lnTo>
                  <a:lnTo>
                    <a:pt x="1211" y="7810"/>
                  </a:lnTo>
                  <a:lnTo>
                    <a:pt x="1398" y="7920"/>
                  </a:lnTo>
                  <a:lnTo>
                    <a:pt x="1584" y="8004"/>
                  </a:lnTo>
                  <a:lnTo>
                    <a:pt x="1779" y="8081"/>
                  </a:lnTo>
                  <a:lnTo>
                    <a:pt x="1982" y="8131"/>
                  </a:lnTo>
                  <a:lnTo>
                    <a:pt x="2185" y="8174"/>
                  </a:lnTo>
                  <a:lnTo>
                    <a:pt x="2397" y="8199"/>
                  </a:lnTo>
                  <a:lnTo>
                    <a:pt x="2397" y="8199"/>
                  </a:lnTo>
                  <a:lnTo>
                    <a:pt x="2456" y="8402"/>
                  </a:lnTo>
                  <a:lnTo>
                    <a:pt x="2541" y="8597"/>
                  </a:lnTo>
                  <a:lnTo>
                    <a:pt x="2634" y="8784"/>
                  </a:lnTo>
                  <a:lnTo>
                    <a:pt x="2744" y="8961"/>
                  </a:lnTo>
                  <a:lnTo>
                    <a:pt x="2863" y="9122"/>
                  </a:lnTo>
                  <a:lnTo>
                    <a:pt x="2998" y="9283"/>
                  </a:lnTo>
                  <a:lnTo>
                    <a:pt x="3151" y="9427"/>
                  </a:lnTo>
                  <a:lnTo>
                    <a:pt x="3312" y="9554"/>
                  </a:lnTo>
                  <a:lnTo>
                    <a:pt x="3473" y="9681"/>
                  </a:lnTo>
                  <a:lnTo>
                    <a:pt x="3659" y="9783"/>
                  </a:lnTo>
                  <a:lnTo>
                    <a:pt x="3845" y="9876"/>
                  </a:lnTo>
                  <a:lnTo>
                    <a:pt x="4040" y="9952"/>
                  </a:lnTo>
                  <a:lnTo>
                    <a:pt x="4235" y="10012"/>
                  </a:lnTo>
                  <a:lnTo>
                    <a:pt x="4447" y="10062"/>
                  </a:lnTo>
                  <a:lnTo>
                    <a:pt x="4658" y="10088"/>
                  </a:lnTo>
                  <a:lnTo>
                    <a:pt x="4879" y="10096"/>
                  </a:lnTo>
                  <a:lnTo>
                    <a:pt x="4879" y="10096"/>
                  </a:lnTo>
                  <a:lnTo>
                    <a:pt x="5073" y="10088"/>
                  </a:lnTo>
                  <a:lnTo>
                    <a:pt x="5260" y="10062"/>
                  </a:lnTo>
                  <a:lnTo>
                    <a:pt x="5455" y="10029"/>
                  </a:lnTo>
                  <a:lnTo>
                    <a:pt x="5632" y="9978"/>
                  </a:lnTo>
                  <a:lnTo>
                    <a:pt x="5819" y="9918"/>
                  </a:lnTo>
                  <a:lnTo>
                    <a:pt x="5988" y="9842"/>
                  </a:lnTo>
                  <a:lnTo>
                    <a:pt x="6158" y="9749"/>
                  </a:lnTo>
                  <a:lnTo>
                    <a:pt x="6318" y="9656"/>
                  </a:lnTo>
                  <a:lnTo>
                    <a:pt x="6318" y="9656"/>
                  </a:lnTo>
                  <a:lnTo>
                    <a:pt x="6335" y="9681"/>
                  </a:lnTo>
                  <a:lnTo>
                    <a:pt x="9969" y="5065"/>
                  </a:lnTo>
                  <a:lnTo>
                    <a:pt x="9969" y="5065"/>
                  </a:lnTo>
                  <a:lnTo>
                    <a:pt x="10087" y="4930"/>
                  </a:lnTo>
                  <a:lnTo>
                    <a:pt x="10214" y="4811"/>
                  </a:lnTo>
                  <a:lnTo>
                    <a:pt x="10358" y="4710"/>
                  </a:lnTo>
                  <a:lnTo>
                    <a:pt x="10511" y="4625"/>
                  </a:lnTo>
                  <a:lnTo>
                    <a:pt x="10672" y="4557"/>
                  </a:lnTo>
                  <a:lnTo>
                    <a:pt x="10841" y="4515"/>
                  </a:lnTo>
                  <a:lnTo>
                    <a:pt x="11010" y="4481"/>
                  </a:lnTo>
                  <a:lnTo>
                    <a:pt x="11188" y="4473"/>
                  </a:lnTo>
                  <a:lnTo>
                    <a:pt x="11188" y="4473"/>
                  </a:lnTo>
                  <a:lnTo>
                    <a:pt x="11281" y="4473"/>
                  </a:lnTo>
                  <a:lnTo>
                    <a:pt x="11375" y="4481"/>
                  </a:lnTo>
                  <a:lnTo>
                    <a:pt x="11459" y="4498"/>
                  </a:lnTo>
                  <a:lnTo>
                    <a:pt x="11553" y="4515"/>
                  </a:lnTo>
                  <a:lnTo>
                    <a:pt x="11637" y="4540"/>
                  </a:lnTo>
                  <a:lnTo>
                    <a:pt x="11722" y="4566"/>
                  </a:lnTo>
                  <a:lnTo>
                    <a:pt x="11807" y="4600"/>
                  </a:lnTo>
                  <a:lnTo>
                    <a:pt x="11891" y="4642"/>
                  </a:lnTo>
                  <a:lnTo>
                    <a:pt x="11891" y="4642"/>
                  </a:lnTo>
                  <a:lnTo>
                    <a:pt x="12010" y="4710"/>
                  </a:lnTo>
                  <a:lnTo>
                    <a:pt x="12120" y="4786"/>
                  </a:lnTo>
                  <a:lnTo>
                    <a:pt x="12230" y="4871"/>
                  </a:lnTo>
                  <a:lnTo>
                    <a:pt x="12323" y="4964"/>
                  </a:lnTo>
                  <a:lnTo>
                    <a:pt x="12408" y="5065"/>
                  </a:lnTo>
                  <a:lnTo>
                    <a:pt x="12484" y="5176"/>
                  </a:lnTo>
                  <a:lnTo>
                    <a:pt x="12552" y="5286"/>
                  </a:lnTo>
                  <a:lnTo>
                    <a:pt x="12611" y="5404"/>
                  </a:lnTo>
                  <a:lnTo>
                    <a:pt x="12654" y="5523"/>
                  </a:lnTo>
                  <a:lnTo>
                    <a:pt x="12696" y="5650"/>
                  </a:lnTo>
                  <a:lnTo>
                    <a:pt x="12721" y="5777"/>
                  </a:lnTo>
                  <a:lnTo>
                    <a:pt x="12738" y="5912"/>
                  </a:lnTo>
                  <a:lnTo>
                    <a:pt x="12738" y="6039"/>
                  </a:lnTo>
                  <a:lnTo>
                    <a:pt x="12730" y="6175"/>
                  </a:lnTo>
                  <a:lnTo>
                    <a:pt x="12713" y="6310"/>
                  </a:lnTo>
                  <a:lnTo>
                    <a:pt x="12679" y="6446"/>
                  </a:lnTo>
                  <a:lnTo>
                    <a:pt x="11773" y="9664"/>
                  </a:lnTo>
                  <a:lnTo>
                    <a:pt x="11773" y="9664"/>
                  </a:lnTo>
                  <a:lnTo>
                    <a:pt x="11934" y="9758"/>
                  </a:lnTo>
                  <a:lnTo>
                    <a:pt x="12103" y="9851"/>
                  </a:lnTo>
                  <a:lnTo>
                    <a:pt x="12272" y="9918"/>
                  </a:lnTo>
                  <a:lnTo>
                    <a:pt x="12450" y="9986"/>
                  </a:lnTo>
                  <a:lnTo>
                    <a:pt x="12637" y="10029"/>
                  </a:lnTo>
                  <a:lnTo>
                    <a:pt x="12823" y="10062"/>
                  </a:lnTo>
                  <a:lnTo>
                    <a:pt x="13009" y="10088"/>
                  </a:lnTo>
                  <a:lnTo>
                    <a:pt x="13204" y="10096"/>
                  </a:lnTo>
                  <a:lnTo>
                    <a:pt x="13204" y="10096"/>
                  </a:lnTo>
                  <a:lnTo>
                    <a:pt x="13424" y="10088"/>
                  </a:lnTo>
                  <a:lnTo>
                    <a:pt x="13636" y="10062"/>
                  </a:lnTo>
                  <a:lnTo>
                    <a:pt x="13839" y="10012"/>
                  </a:lnTo>
                  <a:lnTo>
                    <a:pt x="14043" y="9952"/>
                  </a:lnTo>
                  <a:lnTo>
                    <a:pt x="14237" y="9876"/>
                  </a:lnTo>
                  <a:lnTo>
                    <a:pt x="14424" y="9783"/>
                  </a:lnTo>
                  <a:lnTo>
                    <a:pt x="14601" y="9681"/>
                  </a:lnTo>
                  <a:lnTo>
                    <a:pt x="14771" y="9554"/>
                  </a:lnTo>
                  <a:lnTo>
                    <a:pt x="14932" y="9427"/>
                  </a:lnTo>
                  <a:lnTo>
                    <a:pt x="15076" y="9283"/>
                  </a:lnTo>
                  <a:lnTo>
                    <a:pt x="15211" y="9122"/>
                  </a:lnTo>
                  <a:lnTo>
                    <a:pt x="15338" y="8961"/>
                  </a:lnTo>
                  <a:lnTo>
                    <a:pt x="15448" y="8784"/>
                  </a:lnTo>
                  <a:lnTo>
                    <a:pt x="15542" y="8597"/>
                  </a:lnTo>
                  <a:lnTo>
                    <a:pt x="15626" y="8402"/>
                  </a:lnTo>
                  <a:lnTo>
                    <a:pt x="15686" y="8199"/>
                  </a:lnTo>
                  <a:lnTo>
                    <a:pt x="15686" y="8199"/>
                  </a:lnTo>
                  <a:lnTo>
                    <a:pt x="15897" y="8174"/>
                  </a:lnTo>
                  <a:lnTo>
                    <a:pt x="16101" y="8131"/>
                  </a:lnTo>
                  <a:lnTo>
                    <a:pt x="16304" y="8081"/>
                  </a:lnTo>
                  <a:lnTo>
                    <a:pt x="16499" y="8004"/>
                  </a:lnTo>
                  <a:lnTo>
                    <a:pt x="16685" y="7920"/>
                  </a:lnTo>
                  <a:lnTo>
                    <a:pt x="16871" y="7810"/>
                  </a:lnTo>
                  <a:lnTo>
                    <a:pt x="17041" y="7691"/>
                  </a:lnTo>
                  <a:lnTo>
                    <a:pt x="17210" y="7564"/>
                  </a:lnTo>
                  <a:lnTo>
                    <a:pt x="17210" y="7564"/>
                  </a:lnTo>
                  <a:lnTo>
                    <a:pt x="17312" y="7462"/>
                  </a:lnTo>
                  <a:lnTo>
                    <a:pt x="17405" y="7369"/>
                  </a:lnTo>
                  <a:lnTo>
                    <a:pt x="17490" y="7268"/>
                  </a:lnTo>
                  <a:lnTo>
                    <a:pt x="17574" y="7157"/>
                  </a:lnTo>
                  <a:lnTo>
                    <a:pt x="17650" y="7047"/>
                  </a:lnTo>
                  <a:lnTo>
                    <a:pt x="17727" y="6929"/>
                  </a:lnTo>
                  <a:lnTo>
                    <a:pt x="17794" y="6810"/>
                  </a:lnTo>
                  <a:lnTo>
                    <a:pt x="17845" y="6692"/>
                  </a:lnTo>
                  <a:lnTo>
                    <a:pt x="17905" y="6565"/>
                  </a:lnTo>
                  <a:lnTo>
                    <a:pt x="17947" y="6438"/>
                  </a:lnTo>
                  <a:lnTo>
                    <a:pt x="17989" y="6310"/>
                  </a:lnTo>
                  <a:lnTo>
                    <a:pt x="18023" y="6175"/>
                  </a:lnTo>
                  <a:lnTo>
                    <a:pt x="18049" y="6039"/>
                  </a:lnTo>
                  <a:lnTo>
                    <a:pt x="18065" y="5904"/>
                  </a:lnTo>
                  <a:lnTo>
                    <a:pt x="18074" y="5768"/>
                  </a:lnTo>
                  <a:lnTo>
                    <a:pt x="18074" y="5633"/>
                  </a:lnTo>
                  <a:lnTo>
                    <a:pt x="18074" y="5633"/>
                  </a:lnTo>
                  <a:lnTo>
                    <a:pt x="18074" y="5489"/>
                  </a:lnTo>
                  <a:lnTo>
                    <a:pt x="18065" y="5353"/>
                  </a:lnTo>
                  <a:lnTo>
                    <a:pt x="18040" y="5218"/>
                  </a:lnTo>
                  <a:lnTo>
                    <a:pt x="18023" y="5082"/>
                  </a:lnTo>
                  <a:lnTo>
                    <a:pt x="17989" y="4955"/>
                  </a:lnTo>
                  <a:lnTo>
                    <a:pt x="17947" y="4820"/>
                  </a:lnTo>
                  <a:lnTo>
                    <a:pt x="17905" y="4693"/>
                  </a:lnTo>
                  <a:lnTo>
                    <a:pt x="17845" y="4574"/>
                  </a:lnTo>
                  <a:lnTo>
                    <a:pt x="17794" y="4447"/>
                  </a:lnTo>
                  <a:lnTo>
                    <a:pt x="17727" y="4329"/>
                  </a:lnTo>
                  <a:lnTo>
                    <a:pt x="17650" y="4210"/>
                  </a:lnTo>
                  <a:lnTo>
                    <a:pt x="17574" y="4100"/>
                  </a:lnTo>
                  <a:lnTo>
                    <a:pt x="17490" y="3998"/>
                  </a:lnTo>
                  <a:lnTo>
                    <a:pt x="17405" y="3888"/>
                  </a:lnTo>
                  <a:lnTo>
                    <a:pt x="17303" y="3795"/>
                  </a:lnTo>
                  <a:lnTo>
                    <a:pt x="17202" y="3702"/>
                  </a:lnTo>
                  <a:lnTo>
                    <a:pt x="17202" y="3702"/>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p:nvPr/>
          </p:nvSpPr>
          <p:spPr>
            <a:xfrm>
              <a:off x="4267025" y="-469775"/>
              <a:ext cx="25" cy="25"/>
            </a:xfrm>
            <a:custGeom>
              <a:rect b="b" l="l" r="r" t="t"/>
              <a:pathLst>
                <a:path extrusionOk="0" fill="none" h="1" w="1">
                  <a:moveTo>
                    <a:pt x="1" y="1"/>
                  </a:moveTo>
                  <a:lnTo>
                    <a:pt x="1"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6"/>
            <p:cNvSpPr/>
            <p:nvPr/>
          </p:nvSpPr>
          <p:spPr>
            <a:xfrm>
              <a:off x="3974825" y="-424025"/>
              <a:ext cx="194200" cy="310000"/>
            </a:xfrm>
            <a:custGeom>
              <a:rect b="b" l="l" r="r" t="t"/>
              <a:pathLst>
                <a:path extrusionOk="0" h="12400" w="7768">
                  <a:moveTo>
                    <a:pt x="5650" y="0"/>
                  </a:moveTo>
                  <a:lnTo>
                    <a:pt x="5574" y="9"/>
                  </a:lnTo>
                  <a:lnTo>
                    <a:pt x="5489" y="34"/>
                  </a:lnTo>
                  <a:lnTo>
                    <a:pt x="5413" y="77"/>
                  </a:lnTo>
                  <a:lnTo>
                    <a:pt x="5345" y="127"/>
                  </a:lnTo>
                  <a:lnTo>
                    <a:pt x="5286" y="187"/>
                  </a:lnTo>
                  <a:lnTo>
                    <a:pt x="102" y="6784"/>
                  </a:lnTo>
                  <a:lnTo>
                    <a:pt x="69" y="6835"/>
                  </a:lnTo>
                  <a:lnTo>
                    <a:pt x="43" y="6886"/>
                  </a:lnTo>
                  <a:lnTo>
                    <a:pt x="26" y="6945"/>
                  </a:lnTo>
                  <a:lnTo>
                    <a:pt x="9" y="6996"/>
                  </a:lnTo>
                  <a:lnTo>
                    <a:pt x="1" y="7055"/>
                  </a:lnTo>
                  <a:lnTo>
                    <a:pt x="1" y="7123"/>
                  </a:lnTo>
                  <a:lnTo>
                    <a:pt x="9" y="718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97" y="12391"/>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700" y="6429"/>
                  </a:lnTo>
                  <a:lnTo>
                    <a:pt x="7725" y="6378"/>
                  </a:lnTo>
                  <a:lnTo>
                    <a:pt x="7742" y="6318"/>
                  </a:lnTo>
                  <a:lnTo>
                    <a:pt x="7759" y="6268"/>
                  </a:lnTo>
                  <a:lnTo>
                    <a:pt x="7767" y="6208"/>
                  </a:lnTo>
                  <a:lnTo>
                    <a:pt x="7759" y="6141"/>
                  </a:lnTo>
                  <a:lnTo>
                    <a:pt x="7750" y="6081"/>
                  </a:lnTo>
                  <a:lnTo>
                    <a:pt x="7733" y="6022"/>
                  </a:lnTo>
                  <a:lnTo>
                    <a:pt x="7716" y="5971"/>
                  </a:lnTo>
                  <a:lnTo>
                    <a:pt x="7683" y="5920"/>
                  </a:lnTo>
                  <a:lnTo>
                    <a:pt x="7649" y="5870"/>
                  </a:lnTo>
                  <a:lnTo>
                    <a:pt x="7606" y="5827"/>
                  </a:lnTo>
                  <a:lnTo>
                    <a:pt x="7556" y="5785"/>
                  </a:lnTo>
                  <a:lnTo>
                    <a:pt x="7505" y="5759"/>
                  </a:lnTo>
                  <a:lnTo>
                    <a:pt x="7454" y="5734"/>
                  </a:lnTo>
                  <a:lnTo>
                    <a:pt x="7395" y="5709"/>
                  </a:lnTo>
                  <a:lnTo>
                    <a:pt x="4905" y="5057"/>
                  </a:lnTo>
                  <a:lnTo>
                    <a:pt x="6150" y="627"/>
                  </a:lnTo>
                  <a:lnTo>
                    <a:pt x="6167" y="542"/>
                  </a:lnTo>
                  <a:lnTo>
                    <a:pt x="6167" y="458"/>
                  </a:lnTo>
                  <a:lnTo>
                    <a:pt x="6158" y="373"/>
                  </a:lnTo>
                  <a:lnTo>
                    <a:pt x="6124" y="297"/>
                  </a:lnTo>
                  <a:lnTo>
                    <a:pt x="6090" y="220"/>
                  </a:lnTo>
                  <a:lnTo>
                    <a:pt x="6040" y="153"/>
                  </a:lnTo>
                  <a:lnTo>
                    <a:pt x="5972" y="102"/>
                  </a:lnTo>
                  <a:lnTo>
                    <a:pt x="5896" y="51"/>
                  </a:lnTo>
                  <a:lnTo>
                    <a:pt x="5819" y="26"/>
                  </a:lnTo>
                  <a:lnTo>
                    <a:pt x="57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6"/>
            <p:cNvSpPr/>
            <p:nvPr/>
          </p:nvSpPr>
          <p:spPr>
            <a:xfrm>
              <a:off x="3974825" y="-424025"/>
              <a:ext cx="194200" cy="310000"/>
            </a:xfrm>
            <a:custGeom>
              <a:rect b="b" l="l" r="r" t="t"/>
              <a:pathLst>
                <a:path extrusionOk="0" fill="none" h="12400" w="7768">
                  <a:moveTo>
                    <a:pt x="7395" y="5709"/>
                  </a:moveTo>
                  <a:lnTo>
                    <a:pt x="4905" y="5057"/>
                  </a:lnTo>
                  <a:lnTo>
                    <a:pt x="6150" y="627"/>
                  </a:lnTo>
                  <a:lnTo>
                    <a:pt x="6150" y="627"/>
                  </a:lnTo>
                  <a:lnTo>
                    <a:pt x="6167" y="542"/>
                  </a:lnTo>
                  <a:lnTo>
                    <a:pt x="6167" y="458"/>
                  </a:lnTo>
                  <a:lnTo>
                    <a:pt x="6158" y="373"/>
                  </a:lnTo>
                  <a:lnTo>
                    <a:pt x="6124" y="297"/>
                  </a:lnTo>
                  <a:lnTo>
                    <a:pt x="6090" y="220"/>
                  </a:lnTo>
                  <a:lnTo>
                    <a:pt x="6040" y="153"/>
                  </a:lnTo>
                  <a:lnTo>
                    <a:pt x="5972" y="102"/>
                  </a:lnTo>
                  <a:lnTo>
                    <a:pt x="5896" y="51"/>
                  </a:lnTo>
                  <a:lnTo>
                    <a:pt x="5896" y="51"/>
                  </a:lnTo>
                  <a:lnTo>
                    <a:pt x="5819" y="26"/>
                  </a:lnTo>
                  <a:lnTo>
                    <a:pt x="5735" y="0"/>
                  </a:lnTo>
                  <a:lnTo>
                    <a:pt x="5650" y="0"/>
                  </a:lnTo>
                  <a:lnTo>
                    <a:pt x="5574" y="9"/>
                  </a:lnTo>
                  <a:lnTo>
                    <a:pt x="5489" y="34"/>
                  </a:lnTo>
                  <a:lnTo>
                    <a:pt x="5413" y="77"/>
                  </a:lnTo>
                  <a:lnTo>
                    <a:pt x="5345" y="127"/>
                  </a:lnTo>
                  <a:lnTo>
                    <a:pt x="5286" y="187"/>
                  </a:lnTo>
                  <a:lnTo>
                    <a:pt x="102" y="6784"/>
                  </a:lnTo>
                  <a:lnTo>
                    <a:pt x="102" y="6784"/>
                  </a:lnTo>
                  <a:lnTo>
                    <a:pt x="69" y="6835"/>
                  </a:lnTo>
                  <a:lnTo>
                    <a:pt x="43" y="6886"/>
                  </a:lnTo>
                  <a:lnTo>
                    <a:pt x="26" y="6945"/>
                  </a:lnTo>
                  <a:lnTo>
                    <a:pt x="9" y="6996"/>
                  </a:lnTo>
                  <a:lnTo>
                    <a:pt x="1" y="7055"/>
                  </a:lnTo>
                  <a:lnTo>
                    <a:pt x="1" y="7123"/>
                  </a:lnTo>
                  <a:lnTo>
                    <a:pt x="9" y="7182"/>
                  </a:lnTo>
                  <a:lnTo>
                    <a:pt x="26" y="7242"/>
                  </a:lnTo>
                  <a:lnTo>
                    <a:pt x="26" y="7242"/>
                  </a:lnTo>
                  <a:lnTo>
                    <a:pt x="43" y="7292"/>
                  </a:lnTo>
                  <a:lnTo>
                    <a:pt x="77" y="7352"/>
                  </a:lnTo>
                  <a:lnTo>
                    <a:pt x="111" y="7394"/>
                  </a:lnTo>
                  <a:lnTo>
                    <a:pt x="153" y="7436"/>
                  </a:lnTo>
                  <a:lnTo>
                    <a:pt x="196" y="7479"/>
                  </a:lnTo>
                  <a:lnTo>
                    <a:pt x="246" y="7513"/>
                  </a:lnTo>
                  <a:lnTo>
                    <a:pt x="297" y="7538"/>
                  </a:lnTo>
                  <a:lnTo>
                    <a:pt x="357" y="7563"/>
                  </a:lnTo>
                  <a:lnTo>
                    <a:pt x="2787" y="8249"/>
                  </a:lnTo>
                  <a:lnTo>
                    <a:pt x="2491" y="11866"/>
                  </a:lnTo>
                  <a:lnTo>
                    <a:pt x="2491" y="11866"/>
                  </a:lnTo>
                  <a:lnTo>
                    <a:pt x="2491" y="11951"/>
                  </a:lnTo>
                  <a:lnTo>
                    <a:pt x="2508" y="12027"/>
                  </a:lnTo>
                  <a:lnTo>
                    <a:pt x="2533" y="12103"/>
                  </a:lnTo>
                  <a:lnTo>
                    <a:pt x="2567" y="12171"/>
                  </a:lnTo>
                  <a:lnTo>
                    <a:pt x="2618" y="12230"/>
                  </a:lnTo>
                  <a:lnTo>
                    <a:pt x="2669" y="12289"/>
                  </a:lnTo>
                  <a:lnTo>
                    <a:pt x="2736" y="12332"/>
                  </a:lnTo>
                  <a:lnTo>
                    <a:pt x="2813" y="12366"/>
                  </a:lnTo>
                  <a:lnTo>
                    <a:pt x="2813" y="12366"/>
                  </a:lnTo>
                  <a:lnTo>
                    <a:pt x="2897" y="12391"/>
                  </a:lnTo>
                  <a:lnTo>
                    <a:pt x="2982" y="12399"/>
                  </a:lnTo>
                  <a:lnTo>
                    <a:pt x="2982" y="12399"/>
                  </a:lnTo>
                  <a:lnTo>
                    <a:pt x="3041" y="12399"/>
                  </a:lnTo>
                  <a:lnTo>
                    <a:pt x="3092" y="12391"/>
                  </a:lnTo>
                  <a:lnTo>
                    <a:pt x="3151" y="12374"/>
                  </a:lnTo>
                  <a:lnTo>
                    <a:pt x="3202" y="12349"/>
                  </a:lnTo>
                  <a:lnTo>
                    <a:pt x="3253" y="12323"/>
                  </a:lnTo>
                  <a:lnTo>
                    <a:pt x="3295" y="12289"/>
                  </a:lnTo>
                  <a:lnTo>
                    <a:pt x="3338" y="12247"/>
                  </a:lnTo>
                  <a:lnTo>
                    <a:pt x="3380" y="12205"/>
                  </a:lnTo>
                  <a:lnTo>
                    <a:pt x="7666" y="6479"/>
                  </a:lnTo>
                  <a:lnTo>
                    <a:pt x="7666" y="6479"/>
                  </a:lnTo>
                  <a:lnTo>
                    <a:pt x="7700" y="6429"/>
                  </a:lnTo>
                  <a:lnTo>
                    <a:pt x="7725" y="6378"/>
                  </a:lnTo>
                  <a:lnTo>
                    <a:pt x="7742" y="6318"/>
                  </a:lnTo>
                  <a:lnTo>
                    <a:pt x="7759" y="6268"/>
                  </a:lnTo>
                  <a:lnTo>
                    <a:pt x="7767" y="6208"/>
                  </a:lnTo>
                  <a:lnTo>
                    <a:pt x="7759" y="6141"/>
                  </a:lnTo>
                  <a:lnTo>
                    <a:pt x="7750" y="6081"/>
                  </a:lnTo>
                  <a:lnTo>
                    <a:pt x="7733" y="6022"/>
                  </a:lnTo>
                  <a:lnTo>
                    <a:pt x="7733" y="6022"/>
                  </a:lnTo>
                  <a:lnTo>
                    <a:pt x="7716" y="5971"/>
                  </a:lnTo>
                  <a:lnTo>
                    <a:pt x="7683" y="5920"/>
                  </a:lnTo>
                  <a:lnTo>
                    <a:pt x="7649" y="5870"/>
                  </a:lnTo>
                  <a:lnTo>
                    <a:pt x="7606" y="5827"/>
                  </a:lnTo>
                  <a:lnTo>
                    <a:pt x="7556" y="5785"/>
                  </a:lnTo>
                  <a:lnTo>
                    <a:pt x="7505" y="5759"/>
                  </a:lnTo>
                  <a:lnTo>
                    <a:pt x="7454" y="5734"/>
                  </a:lnTo>
                  <a:lnTo>
                    <a:pt x="7395" y="5709"/>
                  </a:lnTo>
                  <a:lnTo>
                    <a:pt x="7395" y="5709"/>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6"/>
            <p:cNvSpPr/>
            <p:nvPr/>
          </p:nvSpPr>
          <p:spPr>
            <a:xfrm>
              <a:off x="4159675" y="-281325"/>
              <a:ext cx="25" cy="25"/>
            </a:xfrm>
            <a:custGeom>
              <a:rect b="b" l="l" r="r" t="t"/>
              <a:pathLst>
                <a:path extrusionOk="0" fill="none" h="1" w="1">
                  <a:moveTo>
                    <a:pt x="1" y="1"/>
                  </a:moveTo>
                  <a:lnTo>
                    <a:pt x="1"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17"/>
          <p:cNvGrpSpPr/>
          <p:nvPr/>
        </p:nvGrpSpPr>
        <p:grpSpPr>
          <a:xfrm>
            <a:off x="2474627" y="1033203"/>
            <a:ext cx="4194746" cy="2759731"/>
            <a:chOff x="235800" y="830650"/>
            <a:chExt cx="6978450" cy="4588844"/>
          </a:xfrm>
        </p:grpSpPr>
        <p:sp>
          <p:nvSpPr>
            <p:cNvPr id="512" name="Google Shape;512;p17"/>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Data We Need</a:t>
            </a:r>
            <a:endParaRPr/>
          </a:p>
        </p:txBody>
      </p:sp>
      <p:grpSp>
        <p:nvGrpSpPr>
          <p:cNvPr id="519" name="Google Shape;519;p17"/>
          <p:cNvGrpSpPr/>
          <p:nvPr/>
        </p:nvGrpSpPr>
        <p:grpSpPr>
          <a:xfrm flipH="1">
            <a:off x="6440188" y="1083089"/>
            <a:ext cx="2199377" cy="4456425"/>
            <a:chOff x="457200" y="1081150"/>
            <a:chExt cx="2223165" cy="4504624"/>
          </a:xfrm>
        </p:grpSpPr>
        <p:sp>
          <p:nvSpPr>
            <p:cNvPr id="520" name="Google Shape;520;p17"/>
            <p:cNvSpPr/>
            <p:nvPr/>
          </p:nvSpPr>
          <p:spPr>
            <a:xfrm>
              <a:off x="1444589" y="1837064"/>
              <a:ext cx="930010" cy="661842"/>
            </a:xfrm>
            <a:custGeom>
              <a:rect b="b" l="l" r="r" t="t"/>
              <a:pathLst>
                <a:path extrusionOk="0" h="14391" w="20222">
                  <a:moveTo>
                    <a:pt x="3277" y="0"/>
                  </a:moveTo>
                  <a:lnTo>
                    <a:pt x="2844" y="740"/>
                  </a:lnTo>
                  <a:lnTo>
                    <a:pt x="2412" y="1480"/>
                  </a:lnTo>
                  <a:lnTo>
                    <a:pt x="1999" y="2238"/>
                  </a:lnTo>
                  <a:lnTo>
                    <a:pt x="1586" y="2988"/>
                  </a:lnTo>
                  <a:lnTo>
                    <a:pt x="1182" y="3747"/>
                  </a:lnTo>
                  <a:lnTo>
                    <a:pt x="789" y="4515"/>
                  </a:lnTo>
                  <a:lnTo>
                    <a:pt x="1" y="6043"/>
                  </a:lnTo>
                  <a:lnTo>
                    <a:pt x="49" y="6110"/>
                  </a:lnTo>
                  <a:lnTo>
                    <a:pt x="212" y="6350"/>
                  </a:lnTo>
                  <a:lnTo>
                    <a:pt x="251" y="6408"/>
                  </a:lnTo>
                  <a:lnTo>
                    <a:pt x="731" y="7090"/>
                  </a:lnTo>
                  <a:lnTo>
                    <a:pt x="1221" y="7762"/>
                  </a:lnTo>
                  <a:lnTo>
                    <a:pt x="1740" y="8463"/>
                  </a:lnTo>
                  <a:lnTo>
                    <a:pt x="2268" y="9165"/>
                  </a:lnTo>
                  <a:lnTo>
                    <a:pt x="2806" y="9866"/>
                  </a:lnTo>
                  <a:lnTo>
                    <a:pt x="3373" y="10567"/>
                  </a:lnTo>
                  <a:lnTo>
                    <a:pt x="3661" y="10923"/>
                  </a:lnTo>
                  <a:lnTo>
                    <a:pt x="3968" y="11268"/>
                  </a:lnTo>
                  <a:lnTo>
                    <a:pt x="4276" y="11624"/>
                  </a:lnTo>
                  <a:lnTo>
                    <a:pt x="4602" y="11979"/>
                  </a:lnTo>
                  <a:lnTo>
                    <a:pt x="4958" y="12354"/>
                  </a:lnTo>
                  <a:lnTo>
                    <a:pt x="5150" y="12546"/>
                  </a:lnTo>
                  <a:lnTo>
                    <a:pt x="5352" y="12738"/>
                  </a:lnTo>
                  <a:lnTo>
                    <a:pt x="5467" y="12834"/>
                  </a:lnTo>
                  <a:lnTo>
                    <a:pt x="5582" y="12940"/>
                  </a:lnTo>
                  <a:lnTo>
                    <a:pt x="5707" y="13045"/>
                  </a:lnTo>
                  <a:lnTo>
                    <a:pt x="5861" y="13170"/>
                  </a:lnTo>
                  <a:lnTo>
                    <a:pt x="6014" y="13286"/>
                  </a:lnTo>
                  <a:lnTo>
                    <a:pt x="6178" y="13401"/>
                  </a:lnTo>
                  <a:lnTo>
                    <a:pt x="6351" y="13516"/>
                  </a:lnTo>
                  <a:lnTo>
                    <a:pt x="6523" y="13622"/>
                  </a:lnTo>
                  <a:lnTo>
                    <a:pt x="6706" y="13718"/>
                  </a:lnTo>
                  <a:lnTo>
                    <a:pt x="6889" y="13814"/>
                  </a:lnTo>
                  <a:lnTo>
                    <a:pt x="7081" y="13900"/>
                  </a:lnTo>
                  <a:lnTo>
                    <a:pt x="7273" y="13987"/>
                  </a:lnTo>
                  <a:lnTo>
                    <a:pt x="7465" y="14054"/>
                  </a:lnTo>
                  <a:lnTo>
                    <a:pt x="7657" y="14121"/>
                  </a:lnTo>
                  <a:lnTo>
                    <a:pt x="7859" y="14179"/>
                  </a:lnTo>
                  <a:lnTo>
                    <a:pt x="8060" y="14237"/>
                  </a:lnTo>
                  <a:lnTo>
                    <a:pt x="8262" y="14275"/>
                  </a:lnTo>
                  <a:lnTo>
                    <a:pt x="8454" y="14313"/>
                  </a:lnTo>
                  <a:lnTo>
                    <a:pt x="8656" y="14342"/>
                  </a:lnTo>
                  <a:lnTo>
                    <a:pt x="8848" y="14362"/>
                  </a:lnTo>
                  <a:lnTo>
                    <a:pt x="9050" y="14381"/>
                  </a:lnTo>
                  <a:lnTo>
                    <a:pt x="9242" y="14381"/>
                  </a:lnTo>
                  <a:lnTo>
                    <a:pt x="9425" y="14390"/>
                  </a:lnTo>
                  <a:lnTo>
                    <a:pt x="9617" y="14381"/>
                  </a:lnTo>
                  <a:lnTo>
                    <a:pt x="9982" y="14362"/>
                  </a:lnTo>
                  <a:lnTo>
                    <a:pt x="10328" y="14313"/>
                  </a:lnTo>
                  <a:lnTo>
                    <a:pt x="10664" y="14256"/>
                  </a:lnTo>
                  <a:lnTo>
                    <a:pt x="10990" y="14189"/>
                  </a:lnTo>
                  <a:lnTo>
                    <a:pt x="11298" y="14102"/>
                  </a:lnTo>
                  <a:lnTo>
                    <a:pt x="11596" y="14006"/>
                  </a:lnTo>
                  <a:lnTo>
                    <a:pt x="11884" y="13910"/>
                  </a:lnTo>
                  <a:lnTo>
                    <a:pt x="12162" y="13795"/>
                  </a:lnTo>
                  <a:lnTo>
                    <a:pt x="12422" y="13679"/>
                  </a:lnTo>
                  <a:lnTo>
                    <a:pt x="12681" y="13564"/>
                  </a:lnTo>
                  <a:lnTo>
                    <a:pt x="12931" y="13439"/>
                  </a:lnTo>
                  <a:lnTo>
                    <a:pt x="13171" y="13305"/>
                  </a:lnTo>
                  <a:lnTo>
                    <a:pt x="13402" y="13180"/>
                  </a:lnTo>
                  <a:lnTo>
                    <a:pt x="13622" y="13036"/>
                  </a:lnTo>
                  <a:lnTo>
                    <a:pt x="14064" y="12767"/>
                  </a:lnTo>
                  <a:lnTo>
                    <a:pt x="14477" y="12479"/>
                  </a:lnTo>
                  <a:lnTo>
                    <a:pt x="14881" y="12181"/>
                  </a:lnTo>
                  <a:lnTo>
                    <a:pt x="15256" y="11874"/>
                  </a:lnTo>
                  <a:lnTo>
                    <a:pt x="15630" y="11566"/>
                  </a:lnTo>
                  <a:lnTo>
                    <a:pt x="15986" y="11259"/>
                  </a:lnTo>
                  <a:lnTo>
                    <a:pt x="16331" y="10942"/>
                  </a:lnTo>
                  <a:lnTo>
                    <a:pt x="16677" y="10615"/>
                  </a:lnTo>
                  <a:lnTo>
                    <a:pt x="17004" y="10288"/>
                  </a:lnTo>
                  <a:lnTo>
                    <a:pt x="17321" y="9962"/>
                  </a:lnTo>
                  <a:lnTo>
                    <a:pt x="17638" y="9626"/>
                  </a:lnTo>
                  <a:lnTo>
                    <a:pt x="17945" y="9289"/>
                  </a:lnTo>
                  <a:lnTo>
                    <a:pt x="18243" y="8953"/>
                  </a:lnTo>
                  <a:lnTo>
                    <a:pt x="18397" y="8780"/>
                  </a:lnTo>
                  <a:lnTo>
                    <a:pt x="18541" y="8588"/>
                  </a:lnTo>
                  <a:lnTo>
                    <a:pt x="18695" y="8386"/>
                  </a:lnTo>
                  <a:lnTo>
                    <a:pt x="18848" y="8185"/>
                  </a:lnTo>
                  <a:lnTo>
                    <a:pt x="18992" y="7964"/>
                  </a:lnTo>
                  <a:lnTo>
                    <a:pt x="19136" y="7733"/>
                  </a:lnTo>
                  <a:lnTo>
                    <a:pt x="19281" y="7503"/>
                  </a:lnTo>
                  <a:lnTo>
                    <a:pt x="19415" y="7253"/>
                  </a:lnTo>
                  <a:lnTo>
                    <a:pt x="19549" y="7003"/>
                  </a:lnTo>
                  <a:lnTo>
                    <a:pt x="19674" y="6744"/>
                  </a:lnTo>
                  <a:lnTo>
                    <a:pt x="19790" y="6475"/>
                  </a:lnTo>
                  <a:lnTo>
                    <a:pt x="19895" y="6206"/>
                  </a:lnTo>
                  <a:lnTo>
                    <a:pt x="19991" y="5927"/>
                  </a:lnTo>
                  <a:lnTo>
                    <a:pt x="20078" y="5649"/>
                  </a:lnTo>
                  <a:lnTo>
                    <a:pt x="20155" y="5361"/>
                  </a:lnTo>
                  <a:lnTo>
                    <a:pt x="20222" y="5063"/>
                  </a:lnTo>
                  <a:lnTo>
                    <a:pt x="19915" y="4919"/>
                  </a:lnTo>
                  <a:lnTo>
                    <a:pt x="19607" y="4755"/>
                  </a:lnTo>
                  <a:lnTo>
                    <a:pt x="19300" y="4582"/>
                  </a:lnTo>
                  <a:lnTo>
                    <a:pt x="19002" y="4390"/>
                  </a:lnTo>
                  <a:lnTo>
                    <a:pt x="18695" y="4198"/>
                  </a:lnTo>
                  <a:lnTo>
                    <a:pt x="18387" y="3996"/>
                  </a:lnTo>
                  <a:lnTo>
                    <a:pt x="17763" y="3564"/>
                  </a:lnTo>
                  <a:lnTo>
                    <a:pt x="17475" y="3852"/>
                  </a:lnTo>
                  <a:lnTo>
                    <a:pt x="17148" y="4141"/>
                  </a:lnTo>
                  <a:lnTo>
                    <a:pt x="16812" y="4429"/>
                  </a:lnTo>
                  <a:lnTo>
                    <a:pt x="16456" y="4717"/>
                  </a:lnTo>
                  <a:lnTo>
                    <a:pt x="15755" y="5284"/>
                  </a:lnTo>
                  <a:lnTo>
                    <a:pt x="15419" y="5562"/>
                  </a:lnTo>
                  <a:lnTo>
                    <a:pt x="15102" y="5822"/>
                  </a:lnTo>
                  <a:lnTo>
                    <a:pt x="14497" y="6331"/>
                  </a:lnTo>
                  <a:lnTo>
                    <a:pt x="13891" y="6821"/>
                  </a:lnTo>
                  <a:lnTo>
                    <a:pt x="13584" y="7051"/>
                  </a:lnTo>
                  <a:lnTo>
                    <a:pt x="13277" y="7272"/>
                  </a:lnTo>
                  <a:lnTo>
                    <a:pt x="12969" y="7493"/>
                  </a:lnTo>
                  <a:lnTo>
                    <a:pt x="12662" y="7704"/>
                  </a:lnTo>
                  <a:lnTo>
                    <a:pt x="12354" y="7897"/>
                  </a:lnTo>
                  <a:lnTo>
                    <a:pt x="12057" y="8089"/>
                  </a:lnTo>
                  <a:lnTo>
                    <a:pt x="11749" y="8262"/>
                  </a:lnTo>
                  <a:lnTo>
                    <a:pt x="11451" y="8425"/>
                  </a:lnTo>
                  <a:lnTo>
                    <a:pt x="11154" y="8569"/>
                  </a:lnTo>
                  <a:lnTo>
                    <a:pt x="10865" y="8694"/>
                  </a:lnTo>
                  <a:lnTo>
                    <a:pt x="10587" y="8800"/>
                  </a:lnTo>
                  <a:lnTo>
                    <a:pt x="10328" y="8886"/>
                  </a:lnTo>
                  <a:lnTo>
                    <a:pt x="10087" y="8944"/>
                  </a:lnTo>
                  <a:lnTo>
                    <a:pt x="9876" y="8972"/>
                  </a:lnTo>
                  <a:lnTo>
                    <a:pt x="9694" y="8982"/>
                  </a:lnTo>
                  <a:lnTo>
                    <a:pt x="9626" y="8982"/>
                  </a:lnTo>
                  <a:lnTo>
                    <a:pt x="9569" y="8972"/>
                  </a:lnTo>
                  <a:lnTo>
                    <a:pt x="9492" y="8944"/>
                  </a:lnTo>
                  <a:lnTo>
                    <a:pt x="9463" y="8934"/>
                  </a:lnTo>
                  <a:lnTo>
                    <a:pt x="9453" y="8924"/>
                  </a:lnTo>
                  <a:lnTo>
                    <a:pt x="9444" y="8896"/>
                  </a:lnTo>
                  <a:lnTo>
                    <a:pt x="9434" y="8876"/>
                  </a:lnTo>
                  <a:lnTo>
                    <a:pt x="9415" y="8828"/>
                  </a:lnTo>
                  <a:lnTo>
                    <a:pt x="9405" y="8819"/>
                  </a:lnTo>
                  <a:lnTo>
                    <a:pt x="9367" y="8780"/>
                  </a:lnTo>
                  <a:lnTo>
                    <a:pt x="9290" y="8694"/>
                  </a:lnTo>
                  <a:lnTo>
                    <a:pt x="9098" y="8473"/>
                  </a:lnTo>
                  <a:lnTo>
                    <a:pt x="8887" y="8223"/>
                  </a:lnTo>
                  <a:lnTo>
                    <a:pt x="8666" y="7935"/>
                  </a:lnTo>
                  <a:lnTo>
                    <a:pt x="8435" y="7637"/>
                  </a:lnTo>
                  <a:lnTo>
                    <a:pt x="7984" y="7013"/>
                  </a:lnTo>
                  <a:lnTo>
                    <a:pt x="7523" y="6369"/>
                  </a:lnTo>
                  <a:lnTo>
                    <a:pt x="7061" y="5706"/>
                  </a:lnTo>
                  <a:lnTo>
                    <a:pt x="6158" y="4342"/>
                  </a:lnTo>
                  <a:lnTo>
                    <a:pt x="5707" y="3660"/>
                  </a:lnTo>
                  <a:lnTo>
                    <a:pt x="5255" y="2959"/>
                  </a:lnTo>
                  <a:lnTo>
                    <a:pt x="4362" y="1566"/>
                  </a:lnTo>
                  <a:lnTo>
                    <a:pt x="3277"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2353379" y="1902004"/>
              <a:ext cx="155584" cy="66318"/>
            </a:xfrm>
            <a:custGeom>
              <a:rect b="b" l="l" r="r" t="t"/>
              <a:pathLst>
                <a:path extrusionOk="0" h="1442" w="3383">
                  <a:moveTo>
                    <a:pt x="3008" y="0"/>
                  </a:moveTo>
                  <a:lnTo>
                    <a:pt x="2873" y="10"/>
                  </a:lnTo>
                  <a:lnTo>
                    <a:pt x="2710" y="29"/>
                  </a:lnTo>
                  <a:lnTo>
                    <a:pt x="2527" y="58"/>
                  </a:lnTo>
                  <a:lnTo>
                    <a:pt x="2335" y="116"/>
                  </a:lnTo>
                  <a:lnTo>
                    <a:pt x="2133" y="183"/>
                  </a:lnTo>
                  <a:lnTo>
                    <a:pt x="1912" y="269"/>
                  </a:lnTo>
                  <a:lnTo>
                    <a:pt x="1682" y="375"/>
                  </a:lnTo>
                  <a:lnTo>
                    <a:pt x="1442" y="500"/>
                  </a:lnTo>
                  <a:lnTo>
                    <a:pt x="1192" y="644"/>
                  </a:lnTo>
                  <a:lnTo>
                    <a:pt x="942" y="807"/>
                  </a:lnTo>
                  <a:lnTo>
                    <a:pt x="683" y="999"/>
                  </a:lnTo>
                  <a:lnTo>
                    <a:pt x="539" y="1086"/>
                  </a:lnTo>
                  <a:lnTo>
                    <a:pt x="385" y="1172"/>
                  </a:lnTo>
                  <a:lnTo>
                    <a:pt x="203" y="1249"/>
                  </a:lnTo>
                  <a:lnTo>
                    <a:pt x="1" y="1326"/>
                  </a:lnTo>
                  <a:lnTo>
                    <a:pt x="183" y="1307"/>
                  </a:lnTo>
                  <a:lnTo>
                    <a:pt x="356" y="1297"/>
                  </a:lnTo>
                  <a:lnTo>
                    <a:pt x="702" y="1297"/>
                  </a:lnTo>
                  <a:lnTo>
                    <a:pt x="1019" y="1316"/>
                  </a:lnTo>
                  <a:lnTo>
                    <a:pt x="1307" y="1345"/>
                  </a:lnTo>
                  <a:lnTo>
                    <a:pt x="1547" y="1374"/>
                  </a:lnTo>
                  <a:lnTo>
                    <a:pt x="1730" y="1412"/>
                  </a:lnTo>
                  <a:lnTo>
                    <a:pt x="1893" y="1441"/>
                  </a:lnTo>
                  <a:lnTo>
                    <a:pt x="2133" y="1297"/>
                  </a:lnTo>
                  <a:lnTo>
                    <a:pt x="2374" y="1134"/>
                  </a:lnTo>
                  <a:lnTo>
                    <a:pt x="2662" y="942"/>
                  </a:lnTo>
                  <a:lnTo>
                    <a:pt x="2940" y="730"/>
                  </a:lnTo>
                  <a:lnTo>
                    <a:pt x="3065" y="625"/>
                  </a:lnTo>
                  <a:lnTo>
                    <a:pt x="3180" y="519"/>
                  </a:lnTo>
                  <a:lnTo>
                    <a:pt x="3267" y="423"/>
                  </a:lnTo>
                  <a:lnTo>
                    <a:pt x="3334" y="337"/>
                  </a:lnTo>
                  <a:lnTo>
                    <a:pt x="3363" y="289"/>
                  </a:lnTo>
                  <a:lnTo>
                    <a:pt x="3382" y="250"/>
                  </a:lnTo>
                  <a:lnTo>
                    <a:pt x="3382" y="212"/>
                  </a:lnTo>
                  <a:lnTo>
                    <a:pt x="3382" y="183"/>
                  </a:lnTo>
                  <a:lnTo>
                    <a:pt x="3373" y="154"/>
                  </a:lnTo>
                  <a:lnTo>
                    <a:pt x="3363" y="125"/>
                  </a:lnTo>
                  <a:lnTo>
                    <a:pt x="3334" y="96"/>
                  </a:lnTo>
                  <a:lnTo>
                    <a:pt x="3305" y="77"/>
                  </a:lnTo>
                  <a:lnTo>
                    <a:pt x="3228" y="39"/>
                  </a:lnTo>
                  <a:lnTo>
                    <a:pt x="3132" y="20"/>
                  </a:lnTo>
                  <a:lnTo>
                    <a:pt x="3008" y="0"/>
                  </a:lnTo>
                  <a:close/>
                </a:path>
              </a:pathLst>
            </a:custGeom>
            <a:solidFill>
              <a:srgbClr val="E67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2434692" y="1826900"/>
              <a:ext cx="195320" cy="175406"/>
            </a:xfrm>
            <a:custGeom>
              <a:rect b="b" l="l" r="r" t="t"/>
              <a:pathLst>
                <a:path extrusionOk="0" h="3814" w="4247">
                  <a:moveTo>
                    <a:pt x="4006" y="0"/>
                  </a:moveTo>
                  <a:lnTo>
                    <a:pt x="3929" y="20"/>
                  </a:lnTo>
                  <a:lnTo>
                    <a:pt x="3852" y="48"/>
                  </a:lnTo>
                  <a:lnTo>
                    <a:pt x="3756" y="87"/>
                  </a:lnTo>
                  <a:lnTo>
                    <a:pt x="3660" y="144"/>
                  </a:lnTo>
                  <a:lnTo>
                    <a:pt x="3555" y="202"/>
                  </a:lnTo>
                  <a:lnTo>
                    <a:pt x="3324" y="365"/>
                  </a:lnTo>
                  <a:lnTo>
                    <a:pt x="3074" y="548"/>
                  </a:lnTo>
                  <a:lnTo>
                    <a:pt x="2815" y="769"/>
                  </a:lnTo>
                  <a:lnTo>
                    <a:pt x="2536" y="999"/>
                  </a:lnTo>
                  <a:lnTo>
                    <a:pt x="1960" y="1480"/>
                  </a:lnTo>
                  <a:lnTo>
                    <a:pt x="1393" y="1950"/>
                  </a:lnTo>
                  <a:lnTo>
                    <a:pt x="1124" y="2162"/>
                  </a:lnTo>
                  <a:lnTo>
                    <a:pt x="875" y="2344"/>
                  </a:lnTo>
                  <a:lnTo>
                    <a:pt x="644" y="2498"/>
                  </a:lnTo>
                  <a:lnTo>
                    <a:pt x="538" y="2556"/>
                  </a:lnTo>
                  <a:lnTo>
                    <a:pt x="433" y="2604"/>
                  </a:lnTo>
                  <a:lnTo>
                    <a:pt x="337" y="2652"/>
                  </a:lnTo>
                  <a:lnTo>
                    <a:pt x="260" y="2700"/>
                  </a:lnTo>
                  <a:lnTo>
                    <a:pt x="192" y="2748"/>
                  </a:lnTo>
                  <a:lnTo>
                    <a:pt x="135" y="2796"/>
                  </a:lnTo>
                  <a:lnTo>
                    <a:pt x="87" y="2844"/>
                  </a:lnTo>
                  <a:lnTo>
                    <a:pt x="48" y="2901"/>
                  </a:lnTo>
                  <a:lnTo>
                    <a:pt x="29" y="2949"/>
                  </a:lnTo>
                  <a:lnTo>
                    <a:pt x="10" y="2997"/>
                  </a:lnTo>
                  <a:lnTo>
                    <a:pt x="0" y="3055"/>
                  </a:lnTo>
                  <a:lnTo>
                    <a:pt x="0" y="3103"/>
                  </a:lnTo>
                  <a:lnTo>
                    <a:pt x="10" y="3151"/>
                  </a:lnTo>
                  <a:lnTo>
                    <a:pt x="29" y="3209"/>
                  </a:lnTo>
                  <a:lnTo>
                    <a:pt x="77" y="3305"/>
                  </a:lnTo>
                  <a:lnTo>
                    <a:pt x="135" y="3391"/>
                  </a:lnTo>
                  <a:lnTo>
                    <a:pt x="212" y="3487"/>
                  </a:lnTo>
                  <a:lnTo>
                    <a:pt x="298" y="3564"/>
                  </a:lnTo>
                  <a:lnTo>
                    <a:pt x="385" y="3631"/>
                  </a:lnTo>
                  <a:lnTo>
                    <a:pt x="461" y="3699"/>
                  </a:lnTo>
                  <a:lnTo>
                    <a:pt x="596" y="3785"/>
                  </a:lnTo>
                  <a:lnTo>
                    <a:pt x="654" y="3814"/>
                  </a:lnTo>
                  <a:lnTo>
                    <a:pt x="855" y="3708"/>
                  </a:lnTo>
                  <a:lnTo>
                    <a:pt x="1067" y="3583"/>
                  </a:lnTo>
                  <a:lnTo>
                    <a:pt x="1326" y="3420"/>
                  </a:lnTo>
                  <a:lnTo>
                    <a:pt x="1460" y="3324"/>
                  </a:lnTo>
                  <a:lnTo>
                    <a:pt x="1605" y="3209"/>
                  </a:lnTo>
                  <a:lnTo>
                    <a:pt x="1749" y="3093"/>
                  </a:lnTo>
                  <a:lnTo>
                    <a:pt x="1893" y="2969"/>
                  </a:lnTo>
                  <a:lnTo>
                    <a:pt x="2018" y="2844"/>
                  </a:lnTo>
                  <a:lnTo>
                    <a:pt x="2143" y="2709"/>
                  </a:lnTo>
                  <a:lnTo>
                    <a:pt x="2258" y="2565"/>
                  </a:lnTo>
                  <a:lnTo>
                    <a:pt x="2363" y="2411"/>
                  </a:lnTo>
                  <a:lnTo>
                    <a:pt x="2460" y="2258"/>
                  </a:lnTo>
                  <a:lnTo>
                    <a:pt x="2594" y="2094"/>
                  </a:lnTo>
                  <a:lnTo>
                    <a:pt x="2748" y="1931"/>
                  </a:lnTo>
                  <a:lnTo>
                    <a:pt x="2911" y="1768"/>
                  </a:lnTo>
                  <a:lnTo>
                    <a:pt x="3266" y="1432"/>
                  </a:lnTo>
                  <a:lnTo>
                    <a:pt x="3622" y="1105"/>
                  </a:lnTo>
                  <a:lnTo>
                    <a:pt x="3785" y="942"/>
                  </a:lnTo>
                  <a:lnTo>
                    <a:pt x="3929" y="788"/>
                  </a:lnTo>
                  <a:lnTo>
                    <a:pt x="4054" y="644"/>
                  </a:lnTo>
                  <a:lnTo>
                    <a:pt x="4150" y="500"/>
                  </a:lnTo>
                  <a:lnTo>
                    <a:pt x="4189" y="433"/>
                  </a:lnTo>
                  <a:lnTo>
                    <a:pt x="4217" y="375"/>
                  </a:lnTo>
                  <a:lnTo>
                    <a:pt x="4237" y="308"/>
                  </a:lnTo>
                  <a:lnTo>
                    <a:pt x="4246" y="250"/>
                  </a:lnTo>
                  <a:lnTo>
                    <a:pt x="4237" y="192"/>
                  </a:lnTo>
                  <a:lnTo>
                    <a:pt x="4227" y="144"/>
                  </a:lnTo>
                  <a:lnTo>
                    <a:pt x="4198" y="87"/>
                  </a:lnTo>
                  <a:lnTo>
                    <a:pt x="4160" y="39"/>
                  </a:lnTo>
                  <a:lnTo>
                    <a:pt x="4121" y="10"/>
                  </a:lnTo>
                  <a:lnTo>
                    <a:pt x="4064" y="0"/>
                  </a:lnTo>
                  <a:close/>
                </a:path>
              </a:pathLst>
            </a:custGeom>
            <a:solidFill>
              <a:srgbClr val="E67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2416111" y="1843227"/>
              <a:ext cx="243471" cy="120218"/>
            </a:xfrm>
            <a:custGeom>
              <a:rect b="b" l="l" r="r" t="t"/>
              <a:pathLst>
                <a:path extrusionOk="0" h="2614" w="5294">
                  <a:moveTo>
                    <a:pt x="4852" y="1"/>
                  </a:moveTo>
                  <a:lnTo>
                    <a:pt x="4708" y="30"/>
                  </a:lnTo>
                  <a:lnTo>
                    <a:pt x="4545" y="58"/>
                  </a:lnTo>
                  <a:lnTo>
                    <a:pt x="4362" y="106"/>
                  </a:lnTo>
                  <a:lnTo>
                    <a:pt x="4180" y="164"/>
                  </a:lnTo>
                  <a:lnTo>
                    <a:pt x="3978" y="231"/>
                  </a:lnTo>
                  <a:lnTo>
                    <a:pt x="3776" y="308"/>
                  </a:lnTo>
                  <a:lnTo>
                    <a:pt x="3574" y="395"/>
                  </a:lnTo>
                  <a:lnTo>
                    <a:pt x="3373" y="500"/>
                  </a:lnTo>
                  <a:lnTo>
                    <a:pt x="3171" y="606"/>
                  </a:lnTo>
                  <a:lnTo>
                    <a:pt x="2969" y="721"/>
                  </a:lnTo>
                  <a:lnTo>
                    <a:pt x="1086" y="1922"/>
                  </a:lnTo>
                  <a:lnTo>
                    <a:pt x="1" y="2614"/>
                  </a:lnTo>
                  <a:lnTo>
                    <a:pt x="328" y="2566"/>
                  </a:lnTo>
                  <a:lnTo>
                    <a:pt x="683" y="2498"/>
                  </a:lnTo>
                  <a:lnTo>
                    <a:pt x="1115" y="2412"/>
                  </a:lnTo>
                  <a:lnTo>
                    <a:pt x="1346" y="2354"/>
                  </a:lnTo>
                  <a:lnTo>
                    <a:pt x="1576" y="2287"/>
                  </a:lnTo>
                  <a:lnTo>
                    <a:pt x="1807" y="2210"/>
                  </a:lnTo>
                  <a:lnTo>
                    <a:pt x="2037" y="2133"/>
                  </a:lnTo>
                  <a:lnTo>
                    <a:pt x="2249" y="2037"/>
                  </a:lnTo>
                  <a:lnTo>
                    <a:pt x="2450" y="1941"/>
                  </a:lnTo>
                  <a:lnTo>
                    <a:pt x="2633" y="1836"/>
                  </a:lnTo>
                  <a:lnTo>
                    <a:pt x="2710" y="1778"/>
                  </a:lnTo>
                  <a:lnTo>
                    <a:pt x="2787" y="1720"/>
                  </a:lnTo>
                  <a:lnTo>
                    <a:pt x="2931" y="1595"/>
                  </a:lnTo>
                  <a:lnTo>
                    <a:pt x="3104" y="1480"/>
                  </a:lnTo>
                  <a:lnTo>
                    <a:pt x="3286" y="1365"/>
                  </a:lnTo>
                  <a:lnTo>
                    <a:pt x="3488" y="1250"/>
                  </a:lnTo>
                  <a:lnTo>
                    <a:pt x="3891" y="1038"/>
                  </a:lnTo>
                  <a:lnTo>
                    <a:pt x="4304" y="827"/>
                  </a:lnTo>
                  <a:lnTo>
                    <a:pt x="4679" y="644"/>
                  </a:lnTo>
                  <a:lnTo>
                    <a:pt x="4842" y="548"/>
                  </a:lnTo>
                  <a:lnTo>
                    <a:pt x="4987" y="462"/>
                  </a:lnTo>
                  <a:lnTo>
                    <a:pt x="5111" y="385"/>
                  </a:lnTo>
                  <a:lnTo>
                    <a:pt x="5207" y="299"/>
                  </a:lnTo>
                  <a:lnTo>
                    <a:pt x="5246" y="260"/>
                  </a:lnTo>
                  <a:lnTo>
                    <a:pt x="5265" y="231"/>
                  </a:lnTo>
                  <a:lnTo>
                    <a:pt x="5284" y="193"/>
                  </a:lnTo>
                  <a:lnTo>
                    <a:pt x="5294" y="154"/>
                  </a:lnTo>
                  <a:lnTo>
                    <a:pt x="5294" y="126"/>
                  </a:lnTo>
                  <a:lnTo>
                    <a:pt x="5284" y="97"/>
                  </a:lnTo>
                  <a:lnTo>
                    <a:pt x="5275" y="78"/>
                  </a:lnTo>
                  <a:lnTo>
                    <a:pt x="5246" y="49"/>
                  </a:lnTo>
                  <a:lnTo>
                    <a:pt x="5217" y="30"/>
                  </a:lnTo>
                  <a:lnTo>
                    <a:pt x="5188" y="20"/>
                  </a:lnTo>
                  <a:lnTo>
                    <a:pt x="5092" y="1"/>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2257533" y="1863141"/>
              <a:ext cx="422832" cy="223557"/>
            </a:xfrm>
            <a:custGeom>
              <a:rect b="b" l="l" r="r" t="t"/>
              <a:pathLst>
                <a:path extrusionOk="0" h="4861" w="9194">
                  <a:moveTo>
                    <a:pt x="8809" y="0"/>
                  </a:moveTo>
                  <a:lnTo>
                    <a:pt x="8665" y="10"/>
                  </a:lnTo>
                  <a:lnTo>
                    <a:pt x="8502" y="29"/>
                  </a:lnTo>
                  <a:lnTo>
                    <a:pt x="8329" y="67"/>
                  </a:lnTo>
                  <a:lnTo>
                    <a:pt x="8137" y="106"/>
                  </a:lnTo>
                  <a:lnTo>
                    <a:pt x="7752" y="211"/>
                  </a:lnTo>
                  <a:lnTo>
                    <a:pt x="7359" y="346"/>
                  </a:lnTo>
                  <a:lnTo>
                    <a:pt x="6984" y="480"/>
                  </a:lnTo>
                  <a:lnTo>
                    <a:pt x="5044" y="1278"/>
                  </a:lnTo>
                  <a:lnTo>
                    <a:pt x="3824" y="1777"/>
                  </a:lnTo>
                  <a:lnTo>
                    <a:pt x="3756" y="1768"/>
                  </a:lnTo>
                  <a:lnTo>
                    <a:pt x="3564" y="1748"/>
                  </a:lnTo>
                  <a:lnTo>
                    <a:pt x="3276" y="1739"/>
                  </a:lnTo>
                  <a:lnTo>
                    <a:pt x="2911" y="1729"/>
                  </a:lnTo>
                  <a:lnTo>
                    <a:pt x="2700" y="1739"/>
                  </a:lnTo>
                  <a:lnTo>
                    <a:pt x="2488" y="1758"/>
                  </a:lnTo>
                  <a:lnTo>
                    <a:pt x="2267" y="1777"/>
                  </a:lnTo>
                  <a:lnTo>
                    <a:pt x="2037" y="1806"/>
                  </a:lnTo>
                  <a:lnTo>
                    <a:pt x="1806" y="1854"/>
                  </a:lnTo>
                  <a:lnTo>
                    <a:pt x="1585" y="1912"/>
                  </a:lnTo>
                  <a:lnTo>
                    <a:pt x="1355" y="1979"/>
                  </a:lnTo>
                  <a:lnTo>
                    <a:pt x="1143" y="2065"/>
                  </a:lnTo>
                  <a:lnTo>
                    <a:pt x="980" y="2142"/>
                  </a:lnTo>
                  <a:lnTo>
                    <a:pt x="942" y="2171"/>
                  </a:lnTo>
                  <a:lnTo>
                    <a:pt x="730" y="2286"/>
                  </a:lnTo>
                  <a:lnTo>
                    <a:pt x="557" y="2411"/>
                  </a:lnTo>
                  <a:lnTo>
                    <a:pt x="394" y="2536"/>
                  </a:lnTo>
                  <a:lnTo>
                    <a:pt x="260" y="2680"/>
                  </a:lnTo>
                  <a:lnTo>
                    <a:pt x="202" y="2776"/>
                  </a:lnTo>
                  <a:lnTo>
                    <a:pt x="144" y="2872"/>
                  </a:lnTo>
                  <a:lnTo>
                    <a:pt x="96" y="2968"/>
                  </a:lnTo>
                  <a:lnTo>
                    <a:pt x="58" y="3074"/>
                  </a:lnTo>
                  <a:lnTo>
                    <a:pt x="39" y="3180"/>
                  </a:lnTo>
                  <a:lnTo>
                    <a:pt x="19" y="3285"/>
                  </a:lnTo>
                  <a:lnTo>
                    <a:pt x="0" y="3391"/>
                  </a:lnTo>
                  <a:lnTo>
                    <a:pt x="0" y="3497"/>
                  </a:lnTo>
                  <a:lnTo>
                    <a:pt x="10" y="3602"/>
                  </a:lnTo>
                  <a:lnTo>
                    <a:pt x="19" y="3708"/>
                  </a:lnTo>
                  <a:lnTo>
                    <a:pt x="48" y="3814"/>
                  </a:lnTo>
                  <a:lnTo>
                    <a:pt x="77" y="3919"/>
                  </a:lnTo>
                  <a:lnTo>
                    <a:pt x="116" y="4015"/>
                  </a:lnTo>
                  <a:lnTo>
                    <a:pt x="164" y="4111"/>
                  </a:lnTo>
                  <a:lnTo>
                    <a:pt x="221" y="4208"/>
                  </a:lnTo>
                  <a:lnTo>
                    <a:pt x="288" y="4294"/>
                  </a:lnTo>
                  <a:lnTo>
                    <a:pt x="394" y="4409"/>
                  </a:lnTo>
                  <a:lnTo>
                    <a:pt x="509" y="4515"/>
                  </a:lnTo>
                  <a:lnTo>
                    <a:pt x="653" y="4601"/>
                  </a:lnTo>
                  <a:lnTo>
                    <a:pt x="807" y="4678"/>
                  </a:lnTo>
                  <a:lnTo>
                    <a:pt x="942" y="4736"/>
                  </a:lnTo>
                  <a:lnTo>
                    <a:pt x="1095" y="4784"/>
                  </a:lnTo>
                  <a:lnTo>
                    <a:pt x="1268" y="4832"/>
                  </a:lnTo>
                  <a:lnTo>
                    <a:pt x="1441" y="4861"/>
                  </a:lnTo>
                  <a:lnTo>
                    <a:pt x="1595" y="4813"/>
                  </a:lnTo>
                  <a:lnTo>
                    <a:pt x="1998" y="4688"/>
                  </a:lnTo>
                  <a:lnTo>
                    <a:pt x="2584" y="4486"/>
                  </a:lnTo>
                  <a:lnTo>
                    <a:pt x="2921" y="4361"/>
                  </a:lnTo>
                  <a:lnTo>
                    <a:pt x="3286" y="4217"/>
                  </a:lnTo>
                  <a:lnTo>
                    <a:pt x="3660" y="4073"/>
                  </a:lnTo>
                  <a:lnTo>
                    <a:pt x="4035" y="3910"/>
                  </a:lnTo>
                  <a:lnTo>
                    <a:pt x="4400" y="3727"/>
                  </a:lnTo>
                  <a:lnTo>
                    <a:pt x="4755" y="3545"/>
                  </a:lnTo>
                  <a:lnTo>
                    <a:pt x="5082" y="3362"/>
                  </a:lnTo>
                  <a:lnTo>
                    <a:pt x="5236" y="3257"/>
                  </a:lnTo>
                  <a:lnTo>
                    <a:pt x="5380" y="3160"/>
                  </a:lnTo>
                  <a:lnTo>
                    <a:pt x="5514" y="3064"/>
                  </a:lnTo>
                  <a:lnTo>
                    <a:pt x="5639" y="2959"/>
                  </a:lnTo>
                  <a:lnTo>
                    <a:pt x="5754" y="2863"/>
                  </a:lnTo>
                  <a:lnTo>
                    <a:pt x="5850" y="2757"/>
                  </a:lnTo>
                  <a:lnTo>
                    <a:pt x="6043" y="2555"/>
                  </a:lnTo>
                  <a:lnTo>
                    <a:pt x="6264" y="2354"/>
                  </a:lnTo>
                  <a:lnTo>
                    <a:pt x="6504" y="2152"/>
                  </a:lnTo>
                  <a:lnTo>
                    <a:pt x="6753" y="1960"/>
                  </a:lnTo>
                  <a:lnTo>
                    <a:pt x="7013" y="1768"/>
                  </a:lnTo>
                  <a:lnTo>
                    <a:pt x="7282" y="1585"/>
                  </a:lnTo>
                  <a:lnTo>
                    <a:pt x="7810" y="1230"/>
                  </a:lnTo>
                  <a:lnTo>
                    <a:pt x="8300" y="913"/>
                  </a:lnTo>
                  <a:lnTo>
                    <a:pt x="8723" y="634"/>
                  </a:lnTo>
                  <a:lnTo>
                    <a:pt x="8886" y="509"/>
                  </a:lnTo>
                  <a:lnTo>
                    <a:pt x="9020" y="394"/>
                  </a:lnTo>
                  <a:lnTo>
                    <a:pt x="9126" y="288"/>
                  </a:lnTo>
                  <a:lnTo>
                    <a:pt x="9155" y="250"/>
                  </a:lnTo>
                  <a:lnTo>
                    <a:pt x="9184" y="202"/>
                  </a:lnTo>
                  <a:lnTo>
                    <a:pt x="9193" y="163"/>
                  </a:lnTo>
                  <a:lnTo>
                    <a:pt x="9193" y="134"/>
                  </a:lnTo>
                  <a:lnTo>
                    <a:pt x="9193" y="106"/>
                  </a:lnTo>
                  <a:lnTo>
                    <a:pt x="9174" y="77"/>
                  </a:lnTo>
                  <a:lnTo>
                    <a:pt x="9155" y="58"/>
                  </a:lnTo>
                  <a:lnTo>
                    <a:pt x="9126" y="38"/>
                  </a:lnTo>
                  <a:lnTo>
                    <a:pt x="9049" y="10"/>
                  </a:lnTo>
                  <a:lnTo>
                    <a:pt x="8944" y="0"/>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1144173" y="5242910"/>
              <a:ext cx="164828" cy="117550"/>
            </a:xfrm>
            <a:custGeom>
              <a:rect b="b" l="l" r="r" t="t"/>
              <a:pathLst>
                <a:path extrusionOk="0" h="2556" w="3584">
                  <a:moveTo>
                    <a:pt x="3584" y="1"/>
                  </a:moveTo>
                  <a:lnTo>
                    <a:pt x="1" y="135"/>
                  </a:lnTo>
                  <a:lnTo>
                    <a:pt x="308" y="2556"/>
                  </a:lnTo>
                  <a:lnTo>
                    <a:pt x="3401" y="2556"/>
                  </a:lnTo>
                  <a:lnTo>
                    <a:pt x="3584" y="1"/>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1524568" y="5226123"/>
              <a:ext cx="159999" cy="133923"/>
            </a:xfrm>
            <a:custGeom>
              <a:rect b="b" l="l" r="r" t="t"/>
              <a:pathLst>
                <a:path extrusionOk="0" h="2912" w="3479">
                  <a:moveTo>
                    <a:pt x="3353" y="1"/>
                  </a:moveTo>
                  <a:lnTo>
                    <a:pt x="1" y="87"/>
                  </a:lnTo>
                  <a:lnTo>
                    <a:pt x="385" y="2911"/>
                  </a:lnTo>
                  <a:lnTo>
                    <a:pt x="3478" y="2902"/>
                  </a:lnTo>
                  <a:lnTo>
                    <a:pt x="3353" y="1"/>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1490121" y="5320221"/>
              <a:ext cx="551374" cy="264672"/>
            </a:xfrm>
            <a:custGeom>
              <a:rect b="b" l="l" r="r" t="t"/>
              <a:pathLst>
                <a:path extrusionOk="0" h="5755" w="11989">
                  <a:moveTo>
                    <a:pt x="4016" y="1"/>
                  </a:moveTo>
                  <a:lnTo>
                    <a:pt x="3929" y="20"/>
                  </a:lnTo>
                  <a:lnTo>
                    <a:pt x="3833" y="39"/>
                  </a:lnTo>
                  <a:lnTo>
                    <a:pt x="3631" y="97"/>
                  </a:lnTo>
                  <a:lnTo>
                    <a:pt x="3430" y="174"/>
                  </a:lnTo>
                  <a:lnTo>
                    <a:pt x="3007" y="346"/>
                  </a:lnTo>
                  <a:lnTo>
                    <a:pt x="2786" y="423"/>
                  </a:lnTo>
                  <a:lnTo>
                    <a:pt x="2565" y="481"/>
                  </a:lnTo>
                  <a:lnTo>
                    <a:pt x="2450" y="510"/>
                  </a:lnTo>
                  <a:lnTo>
                    <a:pt x="2335" y="529"/>
                  </a:lnTo>
                  <a:lnTo>
                    <a:pt x="2229" y="539"/>
                  </a:lnTo>
                  <a:lnTo>
                    <a:pt x="2114" y="539"/>
                  </a:lnTo>
                  <a:lnTo>
                    <a:pt x="1998" y="529"/>
                  </a:lnTo>
                  <a:lnTo>
                    <a:pt x="1883" y="510"/>
                  </a:lnTo>
                  <a:lnTo>
                    <a:pt x="1768" y="481"/>
                  </a:lnTo>
                  <a:lnTo>
                    <a:pt x="1653" y="443"/>
                  </a:lnTo>
                  <a:lnTo>
                    <a:pt x="1537" y="385"/>
                  </a:lnTo>
                  <a:lnTo>
                    <a:pt x="1432" y="318"/>
                  </a:lnTo>
                  <a:lnTo>
                    <a:pt x="1316" y="231"/>
                  </a:lnTo>
                  <a:lnTo>
                    <a:pt x="1201" y="126"/>
                  </a:lnTo>
                  <a:lnTo>
                    <a:pt x="1172" y="126"/>
                  </a:lnTo>
                  <a:lnTo>
                    <a:pt x="1095" y="116"/>
                  </a:lnTo>
                  <a:lnTo>
                    <a:pt x="980" y="126"/>
                  </a:lnTo>
                  <a:lnTo>
                    <a:pt x="913" y="145"/>
                  </a:lnTo>
                  <a:lnTo>
                    <a:pt x="846" y="164"/>
                  </a:lnTo>
                  <a:lnTo>
                    <a:pt x="778" y="193"/>
                  </a:lnTo>
                  <a:lnTo>
                    <a:pt x="711" y="231"/>
                  </a:lnTo>
                  <a:lnTo>
                    <a:pt x="654" y="289"/>
                  </a:lnTo>
                  <a:lnTo>
                    <a:pt x="596" y="356"/>
                  </a:lnTo>
                  <a:lnTo>
                    <a:pt x="548" y="443"/>
                  </a:lnTo>
                  <a:lnTo>
                    <a:pt x="519" y="539"/>
                  </a:lnTo>
                  <a:lnTo>
                    <a:pt x="490" y="663"/>
                  </a:lnTo>
                  <a:lnTo>
                    <a:pt x="481" y="808"/>
                  </a:lnTo>
                  <a:lnTo>
                    <a:pt x="471" y="980"/>
                  </a:lnTo>
                  <a:lnTo>
                    <a:pt x="452" y="1211"/>
                  </a:lnTo>
                  <a:lnTo>
                    <a:pt x="404" y="1538"/>
                  </a:lnTo>
                  <a:lnTo>
                    <a:pt x="269" y="2373"/>
                  </a:lnTo>
                  <a:lnTo>
                    <a:pt x="192" y="2844"/>
                  </a:lnTo>
                  <a:lnTo>
                    <a:pt x="125" y="3324"/>
                  </a:lnTo>
                  <a:lnTo>
                    <a:pt x="68" y="3805"/>
                  </a:lnTo>
                  <a:lnTo>
                    <a:pt x="20" y="4266"/>
                  </a:lnTo>
                  <a:lnTo>
                    <a:pt x="10" y="4487"/>
                  </a:lnTo>
                  <a:lnTo>
                    <a:pt x="0" y="4708"/>
                  </a:lnTo>
                  <a:lnTo>
                    <a:pt x="0" y="4909"/>
                  </a:lnTo>
                  <a:lnTo>
                    <a:pt x="10" y="5102"/>
                  </a:lnTo>
                  <a:lnTo>
                    <a:pt x="39" y="5294"/>
                  </a:lnTo>
                  <a:lnTo>
                    <a:pt x="68" y="5467"/>
                  </a:lnTo>
                  <a:lnTo>
                    <a:pt x="106" y="5620"/>
                  </a:lnTo>
                  <a:lnTo>
                    <a:pt x="173" y="5755"/>
                  </a:lnTo>
                  <a:lnTo>
                    <a:pt x="11874" y="5726"/>
                  </a:lnTo>
                  <a:lnTo>
                    <a:pt x="11902" y="5688"/>
                  </a:lnTo>
                  <a:lnTo>
                    <a:pt x="11922" y="5630"/>
                  </a:lnTo>
                  <a:lnTo>
                    <a:pt x="11950" y="5553"/>
                  </a:lnTo>
                  <a:lnTo>
                    <a:pt x="11970" y="5457"/>
                  </a:lnTo>
                  <a:lnTo>
                    <a:pt x="11989" y="5351"/>
                  </a:lnTo>
                  <a:lnTo>
                    <a:pt x="11989" y="5217"/>
                  </a:lnTo>
                  <a:lnTo>
                    <a:pt x="11970" y="5082"/>
                  </a:lnTo>
                  <a:lnTo>
                    <a:pt x="11941" y="4986"/>
                  </a:lnTo>
                  <a:lnTo>
                    <a:pt x="11912" y="4881"/>
                  </a:lnTo>
                  <a:lnTo>
                    <a:pt x="11864" y="4775"/>
                  </a:lnTo>
                  <a:lnTo>
                    <a:pt x="11806" y="4669"/>
                  </a:lnTo>
                  <a:lnTo>
                    <a:pt x="11739" y="4554"/>
                  </a:lnTo>
                  <a:lnTo>
                    <a:pt x="11643" y="4439"/>
                  </a:lnTo>
                  <a:lnTo>
                    <a:pt x="11537" y="4314"/>
                  </a:lnTo>
                  <a:lnTo>
                    <a:pt x="11422" y="4189"/>
                  </a:lnTo>
                  <a:lnTo>
                    <a:pt x="11278" y="4064"/>
                  </a:lnTo>
                  <a:lnTo>
                    <a:pt x="11115" y="3939"/>
                  </a:lnTo>
                  <a:lnTo>
                    <a:pt x="10932" y="3805"/>
                  </a:lnTo>
                  <a:lnTo>
                    <a:pt x="10721" y="3670"/>
                  </a:lnTo>
                  <a:lnTo>
                    <a:pt x="10490" y="3536"/>
                  </a:lnTo>
                  <a:lnTo>
                    <a:pt x="10231" y="3401"/>
                  </a:lnTo>
                  <a:lnTo>
                    <a:pt x="9952" y="3267"/>
                  </a:lnTo>
                  <a:lnTo>
                    <a:pt x="9635" y="3132"/>
                  </a:lnTo>
                  <a:lnTo>
                    <a:pt x="8598" y="2710"/>
                  </a:lnTo>
                  <a:lnTo>
                    <a:pt x="8070" y="2489"/>
                  </a:lnTo>
                  <a:lnTo>
                    <a:pt x="7551" y="2268"/>
                  </a:lnTo>
                  <a:lnTo>
                    <a:pt x="7301" y="2143"/>
                  </a:lnTo>
                  <a:lnTo>
                    <a:pt x="7051" y="2028"/>
                  </a:lnTo>
                  <a:lnTo>
                    <a:pt x="6821" y="1893"/>
                  </a:lnTo>
                  <a:lnTo>
                    <a:pt x="6590" y="1768"/>
                  </a:lnTo>
                  <a:lnTo>
                    <a:pt x="6369" y="1634"/>
                  </a:lnTo>
                  <a:lnTo>
                    <a:pt x="6158" y="1490"/>
                  </a:lnTo>
                  <a:lnTo>
                    <a:pt x="5966" y="1346"/>
                  </a:lnTo>
                  <a:lnTo>
                    <a:pt x="5783" y="1192"/>
                  </a:lnTo>
                  <a:lnTo>
                    <a:pt x="5188" y="673"/>
                  </a:lnTo>
                  <a:lnTo>
                    <a:pt x="4794" y="337"/>
                  </a:lnTo>
                  <a:lnTo>
                    <a:pt x="4582" y="164"/>
                  </a:lnTo>
                  <a:lnTo>
                    <a:pt x="4515" y="116"/>
                  </a:lnTo>
                  <a:lnTo>
                    <a:pt x="4438" y="68"/>
                  </a:lnTo>
                  <a:lnTo>
                    <a:pt x="4362" y="29"/>
                  </a:lnTo>
                  <a:lnTo>
                    <a:pt x="4275" y="10"/>
                  </a:lnTo>
                  <a:lnTo>
                    <a:pt x="41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1490535" y="5553949"/>
              <a:ext cx="550960" cy="30951"/>
            </a:xfrm>
            <a:custGeom>
              <a:rect b="b" l="l" r="r" t="t"/>
              <a:pathLst>
                <a:path extrusionOk="0" h="673" w="11980">
                  <a:moveTo>
                    <a:pt x="11961" y="0"/>
                  </a:moveTo>
                  <a:lnTo>
                    <a:pt x="1" y="20"/>
                  </a:lnTo>
                  <a:lnTo>
                    <a:pt x="30" y="212"/>
                  </a:lnTo>
                  <a:lnTo>
                    <a:pt x="59" y="385"/>
                  </a:lnTo>
                  <a:lnTo>
                    <a:pt x="97" y="538"/>
                  </a:lnTo>
                  <a:lnTo>
                    <a:pt x="164" y="673"/>
                  </a:lnTo>
                  <a:lnTo>
                    <a:pt x="11865" y="644"/>
                  </a:lnTo>
                  <a:lnTo>
                    <a:pt x="11893" y="606"/>
                  </a:lnTo>
                  <a:lnTo>
                    <a:pt x="11913" y="548"/>
                  </a:lnTo>
                  <a:lnTo>
                    <a:pt x="11941" y="471"/>
                  </a:lnTo>
                  <a:lnTo>
                    <a:pt x="11961" y="375"/>
                  </a:lnTo>
                  <a:lnTo>
                    <a:pt x="11980" y="269"/>
                  </a:lnTo>
                  <a:lnTo>
                    <a:pt x="11980" y="135"/>
                  </a:lnTo>
                  <a:lnTo>
                    <a:pt x="11961" y="0"/>
                  </a:lnTo>
                  <a:close/>
                </a:path>
              </a:pathLst>
            </a:custGeom>
            <a:solidFill>
              <a:srgbClr val="BD23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903822" y="2928762"/>
              <a:ext cx="781600" cy="497474"/>
            </a:xfrm>
            <a:custGeom>
              <a:rect b="b" l="l" r="r" t="t"/>
              <a:pathLst>
                <a:path extrusionOk="0" h="10817" w="16995">
                  <a:moveTo>
                    <a:pt x="15217" y="0"/>
                  </a:moveTo>
                  <a:lnTo>
                    <a:pt x="87" y="3209"/>
                  </a:lnTo>
                  <a:lnTo>
                    <a:pt x="78" y="3353"/>
                  </a:lnTo>
                  <a:lnTo>
                    <a:pt x="49" y="3747"/>
                  </a:lnTo>
                  <a:lnTo>
                    <a:pt x="20" y="4352"/>
                  </a:lnTo>
                  <a:lnTo>
                    <a:pt x="1" y="4717"/>
                  </a:lnTo>
                  <a:lnTo>
                    <a:pt x="1" y="5111"/>
                  </a:lnTo>
                  <a:lnTo>
                    <a:pt x="1" y="5533"/>
                  </a:lnTo>
                  <a:lnTo>
                    <a:pt x="1" y="5985"/>
                  </a:lnTo>
                  <a:lnTo>
                    <a:pt x="20" y="6436"/>
                  </a:lnTo>
                  <a:lnTo>
                    <a:pt x="59" y="6907"/>
                  </a:lnTo>
                  <a:lnTo>
                    <a:pt x="97" y="7378"/>
                  </a:lnTo>
                  <a:lnTo>
                    <a:pt x="164" y="7848"/>
                  </a:lnTo>
                  <a:lnTo>
                    <a:pt x="241" y="8310"/>
                  </a:lnTo>
                  <a:lnTo>
                    <a:pt x="289" y="8531"/>
                  </a:lnTo>
                  <a:lnTo>
                    <a:pt x="337" y="8751"/>
                  </a:lnTo>
                  <a:lnTo>
                    <a:pt x="443" y="9107"/>
                  </a:lnTo>
                  <a:lnTo>
                    <a:pt x="443" y="9126"/>
                  </a:lnTo>
                  <a:lnTo>
                    <a:pt x="520" y="9357"/>
                  </a:lnTo>
                  <a:lnTo>
                    <a:pt x="606" y="9578"/>
                  </a:lnTo>
                  <a:lnTo>
                    <a:pt x="664" y="9693"/>
                  </a:lnTo>
                  <a:lnTo>
                    <a:pt x="741" y="9808"/>
                  </a:lnTo>
                  <a:lnTo>
                    <a:pt x="846" y="9914"/>
                  </a:lnTo>
                  <a:lnTo>
                    <a:pt x="961" y="10010"/>
                  </a:lnTo>
                  <a:lnTo>
                    <a:pt x="1096" y="10096"/>
                  </a:lnTo>
                  <a:lnTo>
                    <a:pt x="1250" y="10183"/>
                  </a:lnTo>
                  <a:lnTo>
                    <a:pt x="1423" y="10269"/>
                  </a:lnTo>
                  <a:lnTo>
                    <a:pt x="1605" y="10336"/>
                  </a:lnTo>
                  <a:lnTo>
                    <a:pt x="1807" y="10413"/>
                  </a:lnTo>
                  <a:lnTo>
                    <a:pt x="2018" y="10471"/>
                  </a:lnTo>
                  <a:lnTo>
                    <a:pt x="2249" y="10529"/>
                  </a:lnTo>
                  <a:lnTo>
                    <a:pt x="2498" y="10577"/>
                  </a:lnTo>
                  <a:lnTo>
                    <a:pt x="2748" y="10625"/>
                  </a:lnTo>
                  <a:lnTo>
                    <a:pt x="3017" y="10673"/>
                  </a:lnTo>
                  <a:lnTo>
                    <a:pt x="3296" y="10702"/>
                  </a:lnTo>
                  <a:lnTo>
                    <a:pt x="3594" y="10730"/>
                  </a:lnTo>
                  <a:lnTo>
                    <a:pt x="4199" y="10778"/>
                  </a:lnTo>
                  <a:lnTo>
                    <a:pt x="4842" y="10807"/>
                  </a:lnTo>
                  <a:lnTo>
                    <a:pt x="5524" y="10817"/>
                  </a:lnTo>
                  <a:lnTo>
                    <a:pt x="6226" y="10798"/>
                  </a:lnTo>
                  <a:lnTo>
                    <a:pt x="6946" y="10769"/>
                  </a:lnTo>
                  <a:lnTo>
                    <a:pt x="7676" y="10730"/>
                  </a:lnTo>
                  <a:lnTo>
                    <a:pt x="8426" y="10663"/>
                  </a:lnTo>
                  <a:lnTo>
                    <a:pt x="9175" y="10586"/>
                  </a:lnTo>
                  <a:lnTo>
                    <a:pt x="9751" y="10519"/>
                  </a:lnTo>
                  <a:lnTo>
                    <a:pt x="10328" y="10442"/>
                  </a:lnTo>
                  <a:lnTo>
                    <a:pt x="10894" y="10346"/>
                  </a:lnTo>
                  <a:lnTo>
                    <a:pt x="11461" y="10260"/>
                  </a:lnTo>
                  <a:lnTo>
                    <a:pt x="12009" y="10154"/>
                  </a:lnTo>
                  <a:lnTo>
                    <a:pt x="12547" y="10039"/>
                  </a:lnTo>
                  <a:lnTo>
                    <a:pt x="13065" y="9923"/>
                  </a:lnTo>
                  <a:lnTo>
                    <a:pt x="13574" y="9799"/>
                  </a:lnTo>
                  <a:lnTo>
                    <a:pt x="14055" y="9674"/>
                  </a:lnTo>
                  <a:lnTo>
                    <a:pt x="14516" y="9530"/>
                  </a:lnTo>
                  <a:lnTo>
                    <a:pt x="14948" y="9395"/>
                  </a:lnTo>
                  <a:lnTo>
                    <a:pt x="15361" y="9241"/>
                  </a:lnTo>
                  <a:lnTo>
                    <a:pt x="15736" y="9088"/>
                  </a:lnTo>
                  <a:lnTo>
                    <a:pt x="16082" y="8934"/>
                  </a:lnTo>
                  <a:lnTo>
                    <a:pt x="16389" y="8771"/>
                  </a:lnTo>
                  <a:lnTo>
                    <a:pt x="16533" y="8684"/>
                  </a:lnTo>
                  <a:lnTo>
                    <a:pt x="16658" y="8607"/>
                  </a:lnTo>
                  <a:lnTo>
                    <a:pt x="16716" y="8559"/>
                  </a:lnTo>
                  <a:lnTo>
                    <a:pt x="16764" y="8502"/>
                  </a:lnTo>
                  <a:lnTo>
                    <a:pt x="16812" y="8444"/>
                  </a:lnTo>
                  <a:lnTo>
                    <a:pt x="16850" y="8367"/>
                  </a:lnTo>
                  <a:lnTo>
                    <a:pt x="16889" y="8281"/>
                  </a:lnTo>
                  <a:lnTo>
                    <a:pt x="16917" y="8194"/>
                  </a:lnTo>
                  <a:lnTo>
                    <a:pt x="16937" y="8098"/>
                  </a:lnTo>
                  <a:lnTo>
                    <a:pt x="16956" y="7993"/>
                  </a:lnTo>
                  <a:lnTo>
                    <a:pt x="16985" y="7752"/>
                  </a:lnTo>
                  <a:lnTo>
                    <a:pt x="16994" y="7493"/>
                  </a:lnTo>
                  <a:lnTo>
                    <a:pt x="16985" y="7214"/>
                  </a:lnTo>
                  <a:lnTo>
                    <a:pt x="16965" y="6907"/>
                  </a:lnTo>
                  <a:lnTo>
                    <a:pt x="16927" y="6580"/>
                  </a:lnTo>
                  <a:lnTo>
                    <a:pt x="16879" y="6235"/>
                  </a:lnTo>
                  <a:lnTo>
                    <a:pt x="16821" y="5879"/>
                  </a:lnTo>
                  <a:lnTo>
                    <a:pt x="16754" y="5514"/>
                  </a:lnTo>
                  <a:lnTo>
                    <a:pt x="16677" y="5140"/>
                  </a:lnTo>
                  <a:lnTo>
                    <a:pt x="16600" y="4755"/>
                  </a:lnTo>
                  <a:lnTo>
                    <a:pt x="16408" y="3987"/>
                  </a:lnTo>
                  <a:lnTo>
                    <a:pt x="16216" y="3228"/>
                  </a:lnTo>
                  <a:lnTo>
                    <a:pt x="16005" y="2498"/>
                  </a:lnTo>
                  <a:lnTo>
                    <a:pt x="15803" y="1825"/>
                  </a:lnTo>
                  <a:lnTo>
                    <a:pt x="15621" y="1230"/>
                  </a:lnTo>
                  <a:lnTo>
                    <a:pt x="15332" y="336"/>
                  </a:lnTo>
                  <a:lnTo>
                    <a:pt x="15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1335911" y="3230511"/>
              <a:ext cx="427707" cy="2011051"/>
            </a:xfrm>
            <a:custGeom>
              <a:rect b="b" l="l" r="r" t="t"/>
              <a:pathLst>
                <a:path extrusionOk="0" h="43728" w="9300">
                  <a:moveTo>
                    <a:pt x="7532" y="0"/>
                  </a:moveTo>
                  <a:lnTo>
                    <a:pt x="6081" y="682"/>
                  </a:lnTo>
                  <a:lnTo>
                    <a:pt x="5716" y="846"/>
                  </a:lnTo>
                  <a:lnTo>
                    <a:pt x="1" y="3487"/>
                  </a:lnTo>
                  <a:lnTo>
                    <a:pt x="68" y="3996"/>
                  </a:lnTo>
                  <a:lnTo>
                    <a:pt x="2585" y="25389"/>
                  </a:lnTo>
                  <a:lnTo>
                    <a:pt x="2537" y="25755"/>
                  </a:lnTo>
                  <a:lnTo>
                    <a:pt x="2498" y="26187"/>
                  </a:lnTo>
                  <a:lnTo>
                    <a:pt x="2479" y="26677"/>
                  </a:lnTo>
                  <a:lnTo>
                    <a:pt x="2470" y="27215"/>
                  </a:lnTo>
                  <a:lnTo>
                    <a:pt x="2460" y="27791"/>
                  </a:lnTo>
                  <a:lnTo>
                    <a:pt x="2470" y="28415"/>
                  </a:lnTo>
                  <a:lnTo>
                    <a:pt x="2479" y="29078"/>
                  </a:lnTo>
                  <a:lnTo>
                    <a:pt x="2498" y="29770"/>
                  </a:lnTo>
                  <a:lnTo>
                    <a:pt x="2566" y="31240"/>
                  </a:lnTo>
                  <a:lnTo>
                    <a:pt x="2652" y="32777"/>
                  </a:lnTo>
                  <a:lnTo>
                    <a:pt x="2758" y="34342"/>
                  </a:lnTo>
                  <a:lnTo>
                    <a:pt x="2873" y="35908"/>
                  </a:lnTo>
                  <a:lnTo>
                    <a:pt x="2998" y="37436"/>
                  </a:lnTo>
                  <a:lnTo>
                    <a:pt x="3123" y="38877"/>
                  </a:lnTo>
                  <a:lnTo>
                    <a:pt x="3353" y="41374"/>
                  </a:lnTo>
                  <a:lnTo>
                    <a:pt x="3517" y="43094"/>
                  </a:lnTo>
                  <a:lnTo>
                    <a:pt x="3584" y="43728"/>
                  </a:lnTo>
                  <a:lnTo>
                    <a:pt x="8041" y="43593"/>
                  </a:lnTo>
                  <a:lnTo>
                    <a:pt x="9300" y="24054"/>
                  </a:lnTo>
                  <a:lnTo>
                    <a:pt x="9280" y="22969"/>
                  </a:lnTo>
                  <a:lnTo>
                    <a:pt x="9252" y="21835"/>
                  </a:lnTo>
                  <a:lnTo>
                    <a:pt x="9213" y="20654"/>
                  </a:lnTo>
                  <a:lnTo>
                    <a:pt x="9165" y="19434"/>
                  </a:lnTo>
                  <a:lnTo>
                    <a:pt x="9098" y="18166"/>
                  </a:lnTo>
                  <a:lnTo>
                    <a:pt x="9031" y="16859"/>
                  </a:lnTo>
                  <a:lnTo>
                    <a:pt x="8944" y="15514"/>
                  </a:lnTo>
                  <a:lnTo>
                    <a:pt x="8848" y="14131"/>
                  </a:lnTo>
                  <a:lnTo>
                    <a:pt x="8742" y="12719"/>
                  </a:lnTo>
                  <a:lnTo>
                    <a:pt x="8627" y="11278"/>
                  </a:lnTo>
                  <a:lnTo>
                    <a:pt x="8502" y="9799"/>
                  </a:lnTo>
                  <a:lnTo>
                    <a:pt x="8368" y="8300"/>
                  </a:lnTo>
                  <a:lnTo>
                    <a:pt x="8224" y="6773"/>
                  </a:lnTo>
                  <a:lnTo>
                    <a:pt x="8070" y="5216"/>
                  </a:lnTo>
                  <a:lnTo>
                    <a:pt x="7753" y="2056"/>
                  </a:lnTo>
                  <a:lnTo>
                    <a:pt x="7715" y="1662"/>
                  </a:lnTo>
                  <a:lnTo>
                    <a:pt x="7570" y="356"/>
                  </a:lnTo>
                  <a:lnTo>
                    <a:pt x="75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909157" y="3184566"/>
              <a:ext cx="419751" cy="2064077"/>
            </a:xfrm>
            <a:custGeom>
              <a:rect b="b" l="l" r="r" t="t"/>
              <a:pathLst>
                <a:path extrusionOk="0" h="44881" w="9127">
                  <a:moveTo>
                    <a:pt x="817" y="0"/>
                  </a:moveTo>
                  <a:lnTo>
                    <a:pt x="634" y="10"/>
                  </a:lnTo>
                  <a:lnTo>
                    <a:pt x="461" y="29"/>
                  </a:lnTo>
                  <a:lnTo>
                    <a:pt x="298" y="58"/>
                  </a:lnTo>
                  <a:lnTo>
                    <a:pt x="144" y="96"/>
                  </a:lnTo>
                  <a:lnTo>
                    <a:pt x="0" y="144"/>
                  </a:lnTo>
                  <a:lnTo>
                    <a:pt x="288" y="3189"/>
                  </a:lnTo>
                  <a:lnTo>
                    <a:pt x="317" y="3545"/>
                  </a:lnTo>
                  <a:lnTo>
                    <a:pt x="327" y="3564"/>
                  </a:lnTo>
                  <a:lnTo>
                    <a:pt x="356" y="3929"/>
                  </a:lnTo>
                  <a:lnTo>
                    <a:pt x="740" y="7877"/>
                  </a:lnTo>
                  <a:lnTo>
                    <a:pt x="961" y="10077"/>
                  </a:lnTo>
                  <a:lnTo>
                    <a:pt x="1182" y="12315"/>
                  </a:lnTo>
                  <a:lnTo>
                    <a:pt x="1412" y="14515"/>
                  </a:lnTo>
                  <a:lnTo>
                    <a:pt x="1643" y="16581"/>
                  </a:lnTo>
                  <a:lnTo>
                    <a:pt x="1854" y="18444"/>
                  </a:lnTo>
                  <a:lnTo>
                    <a:pt x="2046" y="20010"/>
                  </a:lnTo>
                  <a:lnTo>
                    <a:pt x="2046" y="21182"/>
                  </a:lnTo>
                  <a:lnTo>
                    <a:pt x="2046" y="22498"/>
                  </a:lnTo>
                  <a:lnTo>
                    <a:pt x="2056" y="24169"/>
                  </a:lnTo>
                  <a:lnTo>
                    <a:pt x="2075" y="26100"/>
                  </a:lnTo>
                  <a:lnTo>
                    <a:pt x="2114" y="28175"/>
                  </a:lnTo>
                  <a:lnTo>
                    <a:pt x="2142" y="29242"/>
                  </a:lnTo>
                  <a:lnTo>
                    <a:pt x="2171" y="30308"/>
                  </a:lnTo>
                  <a:lnTo>
                    <a:pt x="2210" y="31355"/>
                  </a:lnTo>
                  <a:lnTo>
                    <a:pt x="2258" y="32383"/>
                  </a:lnTo>
                  <a:lnTo>
                    <a:pt x="2286" y="32853"/>
                  </a:lnTo>
                  <a:lnTo>
                    <a:pt x="2325" y="33334"/>
                  </a:lnTo>
                  <a:lnTo>
                    <a:pt x="2363" y="33814"/>
                  </a:lnTo>
                  <a:lnTo>
                    <a:pt x="2411" y="34294"/>
                  </a:lnTo>
                  <a:lnTo>
                    <a:pt x="2469" y="34784"/>
                  </a:lnTo>
                  <a:lnTo>
                    <a:pt x="2536" y="35274"/>
                  </a:lnTo>
                  <a:lnTo>
                    <a:pt x="2680" y="36244"/>
                  </a:lnTo>
                  <a:lnTo>
                    <a:pt x="2834" y="37205"/>
                  </a:lnTo>
                  <a:lnTo>
                    <a:pt x="3007" y="38146"/>
                  </a:lnTo>
                  <a:lnTo>
                    <a:pt x="3189" y="39069"/>
                  </a:lnTo>
                  <a:lnTo>
                    <a:pt x="3372" y="39952"/>
                  </a:lnTo>
                  <a:lnTo>
                    <a:pt x="3564" y="40798"/>
                  </a:lnTo>
                  <a:lnTo>
                    <a:pt x="3747" y="41595"/>
                  </a:lnTo>
                  <a:lnTo>
                    <a:pt x="4073" y="43007"/>
                  </a:lnTo>
                  <a:lnTo>
                    <a:pt x="4333" y="44122"/>
                  </a:lnTo>
                  <a:lnTo>
                    <a:pt x="4429" y="44554"/>
                  </a:lnTo>
                  <a:lnTo>
                    <a:pt x="4496" y="44880"/>
                  </a:lnTo>
                  <a:lnTo>
                    <a:pt x="9088" y="44871"/>
                  </a:lnTo>
                  <a:lnTo>
                    <a:pt x="9126" y="44218"/>
                  </a:lnTo>
                  <a:lnTo>
                    <a:pt x="9049" y="2565"/>
                  </a:lnTo>
                  <a:lnTo>
                    <a:pt x="8694" y="2402"/>
                  </a:lnTo>
                  <a:lnTo>
                    <a:pt x="8281" y="2219"/>
                  </a:lnTo>
                  <a:lnTo>
                    <a:pt x="7743" y="1979"/>
                  </a:lnTo>
                  <a:lnTo>
                    <a:pt x="7099" y="1710"/>
                  </a:lnTo>
                  <a:lnTo>
                    <a:pt x="6369" y="1422"/>
                  </a:lnTo>
                  <a:lnTo>
                    <a:pt x="5581" y="1124"/>
                  </a:lnTo>
                  <a:lnTo>
                    <a:pt x="5178" y="980"/>
                  </a:lnTo>
                  <a:lnTo>
                    <a:pt x="4765" y="836"/>
                  </a:lnTo>
                  <a:lnTo>
                    <a:pt x="4400" y="711"/>
                  </a:lnTo>
                  <a:lnTo>
                    <a:pt x="3718" y="500"/>
                  </a:lnTo>
                  <a:lnTo>
                    <a:pt x="3353" y="404"/>
                  </a:lnTo>
                  <a:lnTo>
                    <a:pt x="2844" y="269"/>
                  </a:lnTo>
                  <a:lnTo>
                    <a:pt x="2354" y="164"/>
                  </a:lnTo>
                  <a:lnTo>
                    <a:pt x="1883" y="77"/>
                  </a:lnTo>
                  <a:lnTo>
                    <a:pt x="1652" y="48"/>
                  </a:lnTo>
                  <a:lnTo>
                    <a:pt x="1431" y="19"/>
                  </a:lnTo>
                  <a:lnTo>
                    <a:pt x="12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1037243" y="5303434"/>
              <a:ext cx="323448" cy="282333"/>
            </a:xfrm>
            <a:custGeom>
              <a:rect b="b" l="l" r="r" t="t"/>
              <a:pathLst>
                <a:path extrusionOk="0" h="6139" w="7033">
                  <a:moveTo>
                    <a:pt x="4074" y="1"/>
                  </a:moveTo>
                  <a:lnTo>
                    <a:pt x="3882" y="10"/>
                  </a:lnTo>
                  <a:lnTo>
                    <a:pt x="3699" y="29"/>
                  </a:lnTo>
                  <a:lnTo>
                    <a:pt x="3546" y="49"/>
                  </a:lnTo>
                  <a:lnTo>
                    <a:pt x="3402" y="68"/>
                  </a:lnTo>
                  <a:lnTo>
                    <a:pt x="3277" y="97"/>
                  </a:lnTo>
                  <a:lnTo>
                    <a:pt x="3171" y="135"/>
                  </a:lnTo>
                  <a:lnTo>
                    <a:pt x="3075" y="174"/>
                  </a:lnTo>
                  <a:lnTo>
                    <a:pt x="2988" y="222"/>
                  </a:lnTo>
                  <a:lnTo>
                    <a:pt x="2921" y="279"/>
                  </a:lnTo>
                  <a:lnTo>
                    <a:pt x="2854" y="337"/>
                  </a:lnTo>
                  <a:lnTo>
                    <a:pt x="2796" y="404"/>
                  </a:lnTo>
                  <a:lnTo>
                    <a:pt x="2748" y="471"/>
                  </a:lnTo>
                  <a:lnTo>
                    <a:pt x="2700" y="548"/>
                  </a:lnTo>
                  <a:lnTo>
                    <a:pt x="2614" y="711"/>
                  </a:lnTo>
                  <a:lnTo>
                    <a:pt x="2470" y="1163"/>
                  </a:lnTo>
                  <a:lnTo>
                    <a:pt x="2383" y="1461"/>
                  </a:lnTo>
                  <a:lnTo>
                    <a:pt x="2326" y="1614"/>
                  </a:lnTo>
                  <a:lnTo>
                    <a:pt x="2287" y="1691"/>
                  </a:lnTo>
                  <a:lnTo>
                    <a:pt x="2258" y="1759"/>
                  </a:lnTo>
                  <a:lnTo>
                    <a:pt x="2230" y="1864"/>
                  </a:lnTo>
                  <a:lnTo>
                    <a:pt x="2210" y="1951"/>
                  </a:lnTo>
                  <a:lnTo>
                    <a:pt x="2201" y="1989"/>
                  </a:lnTo>
                  <a:lnTo>
                    <a:pt x="2182" y="2037"/>
                  </a:lnTo>
                  <a:lnTo>
                    <a:pt x="2143" y="2095"/>
                  </a:lnTo>
                  <a:lnTo>
                    <a:pt x="2095" y="2152"/>
                  </a:lnTo>
                  <a:lnTo>
                    <a:pt x="2028" y="2229"/>
                  </a:lnTo>
                  <a:lnTo>
                    <a:pt x="1932" y="2316"/>
                  </a:lnTo>
                  <a:lnTo>
                    <a:pt x="1663" y="2556"/>
                  </a:lnTo>
                  <a:lnTo>
                    <a:pt x="1250" y="2882"/>
                  </a:lnTo>
                  <a:lnTo>
                    <a:pt x="1077" y="3027"/>
                  </a:lnTo>
                  <a:lnTo>
                    <a:pt x="923" y="3180"/>
                  </a:lnTo>
                  <a:lnTo>
                    <a:pt x="779" y="3334"/>
                  </a:lnTo>
                  <a:lnTo>
                    <a:pt x="654" y="3497"/>
                  </a:lnTo>
                  <a:lnTo>
                    <a:pt x="548" y="3670"/>
                  </a:lnTo>
                  <a:lnTo>
                    <a:pt x="443" y="3843"/>
                  </a:lnTo>
                  <a:lnTo>
                    <a:pt x="356" y="4016"/>
                  </a:lnTo>
                  <a:lnTo>
                    <a:pt x="289" y="4189"/>
                  </a:lnTo>
                  <a:lnTo>
                    <a:pt x="222" y="4362"/>
                  </a:lnTo>
                  <a:lnTo>
                    <a:pt x="164" y="4535"/>
                  </a:lnTo>
                  <a:lnTo>
                    <a:pt x="126" y="4698"/>
                  </a:lnTo>
                  <a:lnTo>
                    <a:pt x="87" y="4871"/>
                  </a:lnTo>
                  <a:lnTo>
                    <a:pt x="59" y="5025"/>
                  </a:lnTo>
                  <a:lnTo>
                    <a:pt x="39" y="5178"/>
                  </a:lnTo>
                  <a:lnTo>
                    <a:pt x="11" y="5467"/>
                  </a:lnTo>
                  <a:lnTo>
                    <a:pt x="1" y="5745"/>
                  </a:lnTo>
                  <a:lnTo>
                    <a:pt x="1" y="5956"/>
                  </a:lnTo>
                  <a:lnTo>
                    <a:pt x="20" y="6139"/>
                  </a:lnTo>
                  <a:lnTo>
                    <a:pt x="6994" y="6120"/>
                  </a:lnTo>
                  <a:lnTo>
                    <a:pt x="6994" y="6033"/>
                  </a:lnTo>
                  <a:lnTo>
                    <a:pt x="7013" y="5784"/>
                  </a:lnTo>
                  <a:lnTo>
                    <a:pt x="7033" y="5457"/>
                  </a:lnTo>
                  <a:lnTo>
                    <a:pt x="7033" y="5370"/>
                  </a:lnTo>
                  <a:lnTo>
                    <a:pt x="7033" y="5092"/>
                  </a:lnTo>
                  <a:lnTo>
                    <a:pt x="7013" y="4785"/>
                  </a:lnTo>
                  <a:lnTo>
                    <a:pt x="6994" y="4468"/>
                  </a:lnTo>
                  <a:lnTo>
                    <a:pt x="6946" y="4141"/>
                  </a:lnTo>
                  <a:lnTo>
                    <a:pt x="6831" y="3488"/>
                  </a:lnTo>
                  <a:lnTo>
                    <a:pt x="6687" y="2767"/>
                  </a:lnTo>
                  <a:lnTo>
                    <a:pt x="6562" y="2210"/>
                  </a:lnTo>
                  <a:lnTo>
                    <a:pt x="6485" y="1893"/>
                  </a:lnTo>
                  <a:lnTo>
                    <a:pt x="6408" y="1614"/>
                  </a:lnTo>
                  <a:lnTo>
                    <a:pt x="6341" y="1394"/>
                  </a:lnTo>
                  <a:lnTo>
                    <a:pt x="6283" y="1221"/>
                  </a:lnTo>
                  <a:lnTo>
                    <a:pt x="6216" y="1048"/>
                  </a:lnTo>
                  <a:lnTo>
                    <a:pt x="6130" y="856"/>
                  </a:lnTo>
                  <a:lnTo>
                    <a:pt x="6082" y="750"/>
                  </a:lnTo>
                  <a:lnTo>
                    <a:pt x="6014" y="654"/>
                  </a:lnTo>
                  <a:lnTo>
                    <a:pt x="5938" y="548"/>
                  </a:lnTo>
                  <a:lnTo>
                    <a:pt x="5842" y="452"/>
                  </a:lnTo>
                  <a:lnTo>
                    <a:pt x="5736" y="356"/>
                  </a:lnTo>
                  <a:lnTo>
                    <a:pt x="5611" y="279"/>
                  </a:lnTo>
                  <a:lnTo>
                    <a:pt x="5457" y="202"/>
                  </a:lnTo>
                  <a:lnTo>
                    <a:pt x="5284" y="135"/>
                  </a:lnTo>
                  <a:lnTo>
                    <a:pt x="5083" y="77"/>
                  </a:lnTo>
                  <a:lnTo>
                    <a:pt x="4852" y="39"/>
                  </a:lnTo>
                  <a:lnTo>
                    <a:pt x="4593" y="10"/>
                  </a:lnTo>
                  <a:lnTo>
                    <a:pt x="4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1037243" y="5554363"/>
              <a:ext cx="323448" cy="31411"/>
            </a:xfrm>
            <a:custGeom>
              <a:rect b="b" l="l" r="r" t="t"/>
              <a:pathLst>
                <a:path extrusionOk="0" h="683" w="7033">
                  <a:moveTo>
                    <a:pt x="7033" y="1"/>
                  </a:moveTo>
                  <a:lnTo>
                    <a:pt x="11" y="11"/>
                  </a:lnTo>
                  <a:lnTo>
                    <a:pt x="1" y="289"/>
                  </a:lnTo>
                  <a:lnTo>
                    <a:pt x="1" y="500"/>
                  </a:lnTo>
                  <a:lnTo>
                    <a:pt x="20" y="683"/>
                  </a:lnTo>
                  <a:lnTo>
                    <a:pt x="6994" y="664"/>
                  </a:lnTo>
                  <a:lnTo>
                    <a:pt x="7004" y="481"/>
                  </a:lnTo>
                  <a:lnTo>
                    <a:pt x="7023" y="270"/>
                  </a:lnTo>
                  <a:lnTo>
                    <a:pt x="7033" y="1"/>
                  </a:lnTo>
                  <a:close/>
                </a:path>
              </a:pathLst>
            </a:custGeom>
            <a:solidFill>
              <a:srgbClr val="BD23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799560" y="1697021"/>
              <a:ext cx="895563" cy="1477383"/>
            </a:xfrm>
            <a:custGeom>
              <a:rect b="b" l="l" r="r" t="t"/>
              <a:pathLst>
                <a:path extrusionOk="0" h="32124" w="19473">
                  <a:moveTo>
                    <a:pt x="12085" y="0"/>
                  </a:moveTo>
                  <a:lnTo>
                    <a:pt x="7436" y="10"/>
                  </a:lnTo>
                  <a:lnTo>
                    <a:pt x="7369" y="67"/>
                  </a:lnTo>
                  <a:lnTo>
                    <a:pt x="7167" y="211"/>
                  </a:lnTo>
                  <a:lnTo>
                    <a:pt x="7013" y="307"/>
                  </a:lnTo>
                  <a:lnTo>
                    <a:pt x="6840" y="413"/>
                  </a:lnTo>
                  <a:lnTo>
                    <a:pt x="6629" y="538"/>
                  </a:lnTo>
                  <a:lnTo>
                    <a:pt x="6389" y="663"/>
                  </a:lnTo>
                  <a:lnTo>
                    <a:pt x="6187" y="759"/>
                  </a:lnTo>
                  <a:lnTo>
                    <a:pt x="5928" y="874"/>
                  </a:lnTo>
                  <a:lnTo>
                    <a:pt x="5640" y="999"/>
                  </a:lnTo>
                  <a:lnTo>
                    <a:pt x="5265" y="1134"/>
                  </a:lnTo>
                  <a:lnTo>
                    <a:pt x="4842" y="1258"/>
                  </a:lnTo>
                  <a:lnTo>
                    <a:pt x="4621" y="1316"/>
                  </a:lnTo>
                  <a:lnTo>
                    <a:pt x="4391" y="1364"/>
                  </a:lnTo>
                  <a:lnTo>
                    <a:pt x="4151" y="1412"/>
                  </a:lnTo>
                  <a:lnTo>
                    <a:pt x="3891" y="1460"/>
                  </a:lnTo>
                  <a:lnTo>
                    <a:pt x="3699" y="1499"/>
                  </a:lnTo>
                  <a:lnTo>
                    <a:pt x="3517" y="1547"/>
                  </a:lnTo>
                  <a:lnTo>
                    <a:pt x="3334" y="1604"/>
                  </a:lnTo>
                  <a:lnTo>
                    <a:pt x="3152" y="1672"/>
                  </a:lnTo>
                  <a:lnTo>
                    <a:pt x="2988" y="1748"/>
                  </a:lnTo>
                  <a:lnTo>
                    <a:pt x="2815" y="1844"/>
                  </a:lnTo>
                  <a:lnTo>
                    <a:pt x="2652" y="1941"/>
                  </a:lnTo>
                  <a:lnTo>
                    <a:pt x="2498" y="2056"/>
                  </a:lnTo>
                  <a:lnTo>
                    <a:pt x="2354" y="2181"/>
                  </a:lnTo>
                  <a:lnTo>
                    <a:pt x="2201" y="2306"/>
                  </a:lnTo>
                  <a:lnTo>
                    <a:pt x="2066" y="2450"/>
                  </a:lnTo>
                  <a:lnTo>
                    <a:pt x="1932" y="2603"/>
                  </a:lnTo>
                  <a:lnTo>
                    <a:pt x="1807" y="2767"/>
                  </a:lnTo>
                  <a:lnTo>
                    <a:pt x="1682" y="2940"/>
                  </a:lnTo>
                  <a:lnTo>
                    <a:pt x="1557" y="3112"/>
                  </a:lnTo>
                  <a:lnTo>
                    <a:pt x="1451" y="3305"/>
                  </a:lnTo>
                  <a:lnTo>
                    <a:pt x="1346" y="3506"/>
                  </a:lnTo>
                  <a:lnTo>
                    <a:pt x="1240" y="3718"/>
                  </a:lnTo>
                  <a:lnTo>
                    <a:pt x="1144" y="3939"/>
                  </a:lnTo>
                  <a:lnTo>
                    <a:pt x="1048" y="4169"/>
                  </a:lnTo>
                  <a:lnTo>
                    <a:pt x="971" y="4409"/>
                  </a:lnTo>
                  <a:lnTo>
                    <a:pt x="885" y="4649"/>
                  </a:lnTo>
                  <a:lnTo>
                    <a:pt x="817" y="4909"/>
                  </a:lnTo>
                  <a:lnTo>
                    <a:pt x="740" y="5168"/>
                  </a:lnTo>
                  <a:lnTo>
                    <a:pt x="683" y="5447"/>
                  </a:lnTo>
                  <a:lnTo>
                    <a:pt x="625" y="5725"/>
                  </a:lnTo>
                  <a:lnTo>
                    <a:pt x="577" y="6023"/>
                  </a:lnTo>
                  <a:lnTo>
                    <a:pt x="529" y="6321"/>
                  </a:lnTo>
                  <a:lnTo>
                    <a:pt x="491" y="6628"/>
                  </a:lnTo>
                  <a:lnTo>
                    <a:pt x="452" y="6945"/>
                  </a:lnTo>
                  <a:lnTo>
                    <a:pt x="423" y="7272"/>
                  </a:lnTo>
                  <a:lnTo>
                    <a:pt x="395" y="7599"/>
                  </a:lnTo>
                  <a:lnTo>
                    <a:pt x="231" y="10250"/>
                  </a:lnTo>
                  <a:lnTo>
                    <a:pt x="155" y="11518"/>
                  </a:lnTo>
                  <a:lnTo>
                    <a:pt x="97" y="12767"/>
                  </a:lnTo>
                  <a:lnTo>
                    <a:pt x="78" y="13093"/>
                  </a:lnTo>
                  <a:lnTo>
                    <a:pt x="49" y="13843"/>
                  </a:lnTo>
                  <a:lnTo>
                    <a:pt x="30" y="14582"/>
                  </a:lnTo>
                  <a:lnTo>
                    <a:pt x="10" y="15322"/>
                  </a:lnTo>
                  <a:lnTo>
                    <a:pt x="1" y="16042"/>
                  </a:lnTo>
                  <a:lnTo>
                    <a:pt x="10" y="16763"/>
                  </a:lnTo>
                  <a:lnTo>
                    <a:pt x="30" y="17483"/>
                  </a:lnTo>
                  <a:lnTo>
                    <a:pt x="58" y="18204"/>
                  </a:lnTo>
                  <a:lnTo>
                    <a:pt x="97" y="18915"/>
                  </a:lnTo>
                  <a:lnTo>
                    <a:pt x="145" y="19510"/>
                  </a:lnTo>
                  <a:lnTo>
                    <a:pt x="193" y="20096"/>
                  </a:lnTo>
                  <a:lnTo>
                    <a:pt x="299" y="21038"/>
                  </a:lnTo>
                  <a:lnTo>
                    <a:pt x="443" y="22306"/>
                  </a:lnTo>
                  <a:lnTo>
                    <a:pt x="625" y="23795"/>
                  </a:lnTo>
                  <a:lnTo>
                    <a:pt x="837" y="25380"/>
                  </a:lnTo>
                  <a:lnTo>
                    <a:pt x="952" y="26177"/>
                  </a:lnTo>
                  <a:lnTo>
                    <a:pt x="1077" y="26955"/>
                  </a:lnTo>
                  <a:lnTo>
                    <a:pt x="1202" y="27714"/>
                  </a:lnTo>
                  <a:lnTo>
                    <a:pt x="1326" y="28425"/>
                  </a:lnTo>
                  <a:lnTo>
                    <a:pt x="1451" y="29078"/>
                  </a:lnTo>
                  <a:lnTo>
                    <a:pt x="1586" y="29664"/>
                  </a:lnTo>
                  <a:lnTo>
                    <a:pt x="1711" y="30164"/>
                  </a:lnTo>
                  <a:lnTo>
                    <a:pt x="1778" y="30375"/>
                  </a:lnTo>
                  <a:lnTo>
                    <a:pt x="1845" y="30557"/>
                  </a:lnTo>
                  <a:lnTo>
                    <a:pt x="2316" y="30778"/>
                  </a:lnTo>
                  <a:lnTo>
                    <a:pt x="2806" y="30980"/>
                  </a:lnTo>
                  <a:lnTo>
                    <a:pt x="3286" y="31172"/>
                  </a:lnTo>
                  <a:lnTo>
                    <a:pt x="3786" y="31336"/>
                  </a:lnTo>
                  <a:lnTo>
                    <a:pt x="4285" y="31489"/>
                  </a:lnTo>
                  <a:lnTo>
                    <a:pt x="4785" y="31614"/>
                  </a:lnTo>
                  <a:lnTo>
                    <a:pt x="5284" y="31739"/>
                  </a:lnTo>
                  <a:lnTo>
                    <a:pt x="5793" y="31835"/>
                  </a:lnTo>
                  <a:lnTo>
                    <a:pt x="6302" y="31922"/>
                  </a:lnTo>
                  <a:lnTo>
                    <a:pt x="6821" y="31989"/>
                  </a:lnTo>
                  <a:lnTo>
                    <a:pt x="7330" y="32046"/>
                  </a:lnTo>
                  <a:lnTo>
                    <a:pt x="7839" y="32085"/>
                  </a:lnTo>
                  <a:lnTo>
                    <a:pt x="8349" y="32114"/>
                  </a:lnTo>
                  <a:lnTo>
                    <a:pt x="8858" y="32123"/>
                  </a:lnTo>
                  <a:lnTo>
                    <a:pt x="9367" y="32123"/>
                  </a:lnTo>
                  <a:lnTo>
                    <a:pt x="9876" y="32114"/>
                  </a:lnTo>
                  <a:lnTo>
                    <a:pt x="10260" y="32085"/>
                  </a:lnTo>
                  <a:lnTo>
                    <a:pt x="10644" y="32056"/>
                  </a:lnTo>
                  <a:lnTo>
                    <a:pt x="11019" y="32027"/>
                  </a:lnTo>
                  <a:lnTo>
                    <a:pt x="11394" y="31979"/>
                  </a:lnTo>
                  <a:lnTo>
                    <a:pt x="11730" y="31941"/>
                  </a:lnTo>
                  <a:lnTo>
                    <a:pt x="12057" y="31893"/>
                  </a:lnTo>
                  <a:lnTo>
                    <a:pt x="12710" y="31777"/>
                  </a:lnTo>
                  <a:lnTo>
                    <a:pt x="13229" y="31672"/>
                  </a:lnTo>
                  <a:lnTo>
                    <a:pt x="13738" y="31547"/>
                  </a:lnTo>
                  <a:lnTo>
                    <a:pt x="14237" y="31412"/>
                  </a:lnTo>
                  <a:lnTo>
                    <a:pt x="14727" y="31268"/>
                  </a:lnTo>
                  <a:lnTo>
                    <a:pt x="15207" y="31105"/>
                  </a:lnTo>
                  <a:lnTo>
                    <a:pt x="15678" y="30932"/>
                  </a:lnTo>
                  <a:lnTo>
                    <a:pt x="16130" y="30750"/>
                  </a:lnTo>
                  <a:lnTo>
                    <a:pt x="16572" y="30557"/>
                  </a:lnTo>
                  <a:lnTo>
                    <a:pt x="16994" y="30356"/>
                  </a:lnTo>
                  <a:lnTo>
                    <a:pt x="17398" y="30144"/>
                  </a:lnTo>
                  <a:lnTo>
                    <a:pt x="17791" y="29923"/>
                  </a:lnTo>
                  <a:lnTo>
                    <a:pt x="18166" y="29693"/>
                  </a:lnTo>
                  <a:lnTo>
                    <a:pt x="18522" y="29453"/>
                  </a:lnTo>
                  <a:lnTo>
                    <a:pt x="18858" y="29203"/>
                  </a:lnTo>
                  <a:lnTo>
                    <a:pt x="19175" y="28944"/>
                  </a:lnTo>
                  <a:lnTo>
                    <a:pt x="19473" y="28684"/>
                  </a:lnTo>
                  <a:lnTo>
                    <a:pt x="19338" y="28137"/>
                  </a:lnTo>
                  <a:lnTo>
                    <a:pt x="19194" y="27551"/>
                  </a:lnTo>
                  <a:lnTo>
                    <a:pt x="19060" y="26917"/>
                  </a:lnTo>
                  <a:lnTo>
                    <a:pt x="18915" y="26254"/>
                  </a:lnTo>
                  <a:lnTo>
                    <a:pt x="18646" y="24871"/>
                  </a:lnTo>
                  <a:lnTo>
                    <a:pt x="18387" y="23458"/>
                  </a:lnTo>
                  <a:lnTo>
                    <a:pt x="18137" y="22075"/>
                  </a:lnTo>
                  <a:lnTo>
                    <a:pt x="17926" y="20778"/>
                  </a:lnTo>
                  <a:lnTo>
                    <a:pt x="17743" y="19635"/>
                  </a:lnTo>
                  <a:lnTo>
                    <a:pt x="17599" y="18703"/>
                  </a:lnTo>
                  <a:lnTo>
                    <a:pt x="17513" y="18108"/>
                  </a:lnTo>
                  <a:lnTo>
                    <a:pt x="17446" y="17522"/>
                  </a:lnTo>
                  <a:lnTo>
                    <a:pt x="17378" y="16965"/>
                  </a:lnTo>
                  <a:lnTo>
                    <a:pt x="17321" y="16427"/>
                  </a:lnTo>
                  <a:lnTo>
                    <a:pt x="17263" y="15831"/>
                  </a:lnTo>
                  <a:lnTo>
                    <a:pt x="17215" y="15245"/>
                  </a:lnTo>
                  <a:lnTo>
                    <a:pt x="17167" y="14640"/>
                  </a:lnTo>
                  <a:lnTo>
                    <a:pt x="17138" y="14054"/>
                  </a:lnTo>
                  <a:lnTo>
                    <a:pt x="17109" y="13449"/>
                  </a:lnTo>
                  <a:lnTo>
                    <a:pt x="17100" y="12863"/>
                  </a:lnTo>
                  <a:lnTo>
                    <a:pt x="17090" y="12382"/>
                  </a:lnTo>
                  <a:lnTo>
                    <a:pt x="17090" y="11921"/>
                  </a:lnTo>
                  <a:lnTo>
                    <a:pt x="17100" y="11028"/>
                  </a:lnTo>
                  <a:lnTo>
                    <a:pt x="17129" y="10202"/>
                  </a:lnTo>
                  <a:lnTo>
                    <a:pt x="17177" y="9433"/>
                  </a:lnTo>
                  <a:lnTo>
                    <a:pt x="17234" y="8713"/>
                  </a:lnTo>
                  <a:lnTo>
                    <a:pt x="17302" y="8050"/>
                  </a:lnTo>
                  <a:lnTo>
                    <a:pt x="17369" y="7435"/>
                  </a:lnTo>
                  <a:lnTo>
                    <a:pt x="17446" y="6869"/>
                  </a:lnTo>
                  <a:lnTo>
                    <a:pt x="17580" y="5869"/>
                  </a:lnTo>
                  <a:lnTo>
                    <a:pt x="17638" y="5437"/>
                  </a:lnTo>
                  <a:lnTo>
                    <a:pt x="17686" y="5043"/>
                  </a:lnTo>
                  <a:lnTo>
                    <a:pt x="17715" y="4688"/>
                  </a:lnTo>
                  <a:lnTo>
                    <a:pt x="17724" y="4371"/>
                  </a:lnTo>
                  <a:lnTo>
                    <a:pt x="17724" y="4227"/>
                  </a:lnTo>
                  <a:lnTo>
                    <a:pt x="17715" y="4092"/>
                  </a:lnTo>
                  <a:lnTo>
                    <a:pt x="17705" y="3958"/>
                  </a:lnTo>
                  <a:lnTo>
                    <a:pt x="17686" y="3843"/>
                  </a:lnTo>
                  <a:lnTo>
                    <a:pt x="17647" y="3670"/>
                  </a:lnTo>
                  <a:lnTo>
                    <a:pt x="17599" y="3506"/>
                  </a:lnTo>
                  <a:lnTo>
                    <a:pt x="17542" y="3362"/>
                  </a:lnTo>
                  <a:lnTo>
                    <a:pt x="17484" y="3218"/>
                  </a:lnTo>
                  <a:lnTo>
                    <a:pt x="17417" y="3093"/>
                  </a:lnTo>
                  <a:lnTo>
                    <a:pt x="17340" y="2968"/>
                  </a:lnTo>
                  <a:lnTo>
                    <a:pt x="17263" y="2853"/>
                  </a:lnTo>
                  <a:lnTo>
                    <a:pt x="17167" y="2747"/>
                  </a:lnTo>
                  <a:lnTo>
                    <a:pt x="17081" y="2651"/>
                  </a:lnTo>
                  <a:lnTo>
                    <a:pt x="16975" y="2565"/>
                  </a:lnTo>
                  <a:lnTo>
                    <a:pt x="16879" y="2478"/>
                  </a:lnTo>
                  <a:lnTo>
                    <a:pt x="16764" y="2402"/>
                  </a:lnTo>
                  <a:lnTo>
                    <a:pt x="16658" y="2325"/>
                  </a:lnTo>
                  <a:lnTo>
                    <a:pt x="16533" y="2258"/>
                  </a:lnTo>
                  <a:lnTo>
                    <a:pt x="16293" y="2133"/>
                  </a:lnTo>
                  <a:lnTo>
                    <a:pt x="16024" y="2027"/>
                  </a:lnTo>
                  <a:lnTo>
                    <a:pt x="15755" y="1931"/>
                  </a:lnTo>
                  <a:lnTo>
                    <a:pt x="15467" y="1844"/>
                  </a:lnTo>
                  <a:lnTo>
                    <a:pt x="15179" y="1768"/>
                  </a:lnTo>
                  <a:lnTo>
                    <a:pt x="14583" y="1595"/>
                  </a:lnTo>
                  <a:lnTo>
                    <a:pt x="14285" y="1499"/>
                  </a:lnTo>
                  <a:lnTo>
                    <a:pt x="13987" y="1403"/>
                  </a:lnTo>
                  <a:lnTo>
                    <a:pt x="13718" y="1287"/>
                  </a:lnTo>
                  <a:lnTo>
                    <a:pt x="13536" y="1210"/>
                  </a:lnTo>
                  <a:lnTo>
                    <a:pt x="13334" y="1105"/>
                  </a:lnTo>
                  <a:lnTo>
                    <a:pt x="13132" y="990"/>
                  </a:lnTo>
                  <a:lnTo>
                    <a:pt x="12940" y="865"/>
                  </a:lnTo>
                  <a:lnTo>
                    <a:pt x="12758" y="730"/>
                  </a:lnTo>
                  <a:lnTo>
                    <a:pt x="12575" y="567"/>
                  </a:lnTo>
                  <a:lnTo>
                    <a:pt x="12402" y="404"/>
                  </a:lnTo>
                  <a:lnTo>
                    <a:pt x="12239" y="211"/>
                  </a:lnTo>
                  <a:lnTo>
                    <a:pt x="1208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7"/>
            <p:cNvSpPr/>
            <p:nvPr/>
          </p:nvSpPr>
          <p:spPr>
            <a:xfrm>
              <a:off x="1168917" y="1915709"/>
              <a:ext cx="225351" cy="1013942"/>
            </a:xfrm>
            <a:custGeom>
              <a:rect b="b" l="l" r="r" t="t"/>
              <a:pathLst>
                <a:path extrusionOk="0" h="22047" w="4900">
                  <a:moveTo>
                    <a:pt x="2652" y="0"/>
                  </a:moveTo>
                  <a:lnTo>
                    <a:pt x="1672" y="39"/>
                  </a:lnTo>
                  <a:lnTo>
                    <a:pt x="1538" y="1364"/>
                  </a:lnTo>
                  <a:lnTo>
                    <a:pt x="1480" y="1931"/>
                  </a:lnTo>
                  <a:lnTo>
                    <a:pt x="1355" y="3209"/>
                  </a:lnTo>
                  <a:lnTo>
                    <a:pt x="1297" y="3775"/>
                  </a:lnTo>
                  <a:lnTo>
                    <a:pt x="1173" y="5053"/>
                  </a:lnTo>
                  <a:lnTo>
                    <a:pt x="1115" y="5620"/>
                  </a:lnTo>
                  <a:lnTo>
                    <a:pt x="990" y="6897"/>
                  </a:lnTo>
                  <a:lnTo>
                    <a:pt x="932" y="7464"/>
                  </a:lnTo>
                  <a:lnTo>
                    <a:pt x="808" y="8751"/>
                  </a:lnTo>
                  <a:lnTo>
                    <a:pt x="750" y="9318"/>
                  </a:lnTo>
                  <a:lnTo>
                    <a:pt x="615" y="10596"/>
                  </a:lnTo>
                  <a:lnTo>
                    <a:pt x="558" y="11163"/>
                  </a:lnTo>
                  <a:lnTo>
                    <a:pt x="433" y="12440"/>
                  </a:lnTo>
                  <a:lnTo>
                    <a:pt x="375" y="13007"/>
                  </a:lnTo>
                  <a:lnTo>
                    <a:pt x="250" y="14285"/>
                  </a:lnTo>
                  <a:lnTo>
                    <a:pt x="193" y="14851"/>
                  </a:lnTo>
                  <a:lnTo>
                    <a:pt x="68" y="16139"/>
                  </a:lnTo>
                  <a:lnTo>
                    <a:pt x="10" y="16705"/>
                  </a:lnTo>
                  <a:lnTo>
                    <a:pt x="1" y="16782"/>
                  </a:lnTo>
                  <a:lnTo>
                    <a:pt x="375" y="17493"/>
                  </a:lnTo>
                  <a:lnTo>
                    <a:pt x="548" y="17820"/>
                  </a:lnTo>
                  <a:lnTo>
                    <a:pt x="942" y="18579"/>
                  </a:lnTo>
                  <a:lnTo>
                    <a:pt x="1115" y="18915"/>
                  </a:lnTo>
                  <a:lnTo>
                    <a:pt x="1509" y="19674"/>
                  </a:lnTo>
                  <a:lnTo>
                    <a:pt x="1682" y="20010"/>
                  </a:lnTo>
                  <a:lnTo>
                    <a:pt x="2076" y="20759"/>
                  </a:lnTo>
                  <a:lnTo>
                    <a:pt x="2248" y="21095"/>
                  </a:lnTo>
                  <a:lnTo>
                    <a:pt x="2738" y="22046"/>
                  </a:lnTo>
                  <a:lnTo>
                    <a:pt x="3747" y="19597"/>
                  </a:lnTo>
                  <a:lnTo>
                    <a:pt x="4102" y="18723"/>
                  </a:lnTo>
                  <a:lnTo>
                    <a:pt x="4900" y="16792"/>
                  </a:lnTo>
                  <a:lnTo>
                    <a:pt x="4900" y="16782"/>
                  </a:lnTo>
                  <a:lnTo>
                    <a:pt x="4842" y="16331"/>
                  </a:lnTo>
                  <a:lnTo>
                    <a:pt x="4698" y="15312"/>
                  </a:lnTo>
                  <a:lnTo>
                    <a:pt x="4640" y="14861"/>
                  </a:lnTo>
                  <a:lnTo>
                    <a:pt x="4506" y="13852"/>
                  </a:lnTo>
                  <a:lnTo>
                    <a:pt x="4448" y="13401"/>
                  </a:lnTo>
                  <a:lnTo>
                    <a:pt x="4314" y="12383"/>
                  </a:lnTo>
                  <a:lnTo>
                    <a:pt x="4247" y="11931"/>
                  </a:lnTo>
                  <a:lnTo>
                    <a:pt x="4112" y="10922"/>
                  </a:lnTo>
                  <a:lnTo>
                    <a:pt x="4054" y="10471"/>
                  </a:lnTo>
                  <a:lnTo>
                    <a:pt x="3920" y="9453"/>
                  </a:lnTo>
                  <a:lnTo>
                    <a:pt x="3862" y="9001"/>
                  </a:lnTo>
                  <a:lnTo>
                    <a:pt x="3718" y="7993"/>
                  </a:lnTo>
                  <a:lnTo>
                    <a:pt x="3661" y="7541"/>
                  </a:lnTo>
                  <a:lnTo>
                    <a:pt x="3526" y="6523"/>
                  </a:lnTo>
                  <a:lnTo>
                    <a:pt x="3468" y="6071"/>
                  </a:lnTo>
                  <a:lnTo>
                    <a:pt x="3334" y="5063"/>
                  </a:lnTo>
                  <a:lnTo>
                    <a:pt x="3267" y="4611"/>
                  </a:lnTo>
                  <a:lnTo>
                    <a:pt x="3132" y="3593"/>
                  </a:lnTo>
                  <a:lnTo>
                    <a:pt x="3075" y="3151"/>
                  </a:lnTo>
                  <a:lnTo>
                    <a:pt x="2940" y="2133"/>
                  </a:lnTo>
                  <a:lnTo>
                    <a:pt x="2873" y="1681"/>
                  </a:lnTo>
                  <a:lnTo>
                    <a:pt x="2738" y="663"/>
                  </a:lnTo>
                  <a:lnTo>
                    <a:pt x="2681" y="221"/>
                  </a:lnTo>
                  <a:lnTo>
                    <a:pt x="26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a:off x="799560" y="1742966"/>
              <a:ext cx="895563" cy="1431439"/>
            </a:xfrm>
            <a:custGeom>
              <a:rect b="b" l="l" r="r" t="t"/>
              <a:pathLst>
                <a:path extrusionOk="0" h="31125" w="19473">
                  <a:moveTo>
                    <a:pt x="5640" y="0"/>
                  </a:moveTo>
                  <a:lnTo>
                    <a:pt x="5265" y="135"/>
                  </a:lnTo>
                  <a:lnTo>
                    <a:pt x="4842" y="259"/>
                  </a:lnTo>
                  <a:lnTo>
                    <a:pt x="4621" y="317"/>
                  </a:lnTo>
                  <a:lnTo>
                    <a:pt x="4391" y="365"/>
                  </a:lnTo>
                  <a:lnTo>
                    <a:pt x="4151" y="413"/>
                  </a:lnTo>
                  <a:lnTo>
                    <a:pt x="3891" y="461"/>
                  </a:lnTo>
                  <a:lnTo>
                    <a:pt x="3699" y="500"/>
                  </a:lnTo>
                  <a:lnTo>
                    <a:pt x="3517" y="548"/>
                  </a:lnTo>
                  <a:lnTo>
                    <a:pt x="3334" y="605"/>
                  </a:lnTo>
                  <a:lnTo>
                    <a:pt x="3152" y="673"/>
                  </a:lnTo>
                  <a:lnTo>
                    <a:pt x="2988" y="749"/>
                  </a:lnTo>
                  <a:lnTo>
                    <a:pt x="2815" y="845"/>
                  </a:lnTo>
                  <a:lnTo>
                    <a:pt x="2652" y="942"/>
                  </a:lnTo>
                  <a:lnTo>
                    <a:pt x="2498" y="1057"/>
                  </a:lnTo>
                  <a:lnTo>
                    <a:pt x="2354" y="1182"/>
                  </a:lnTo>
                  <a:lnTo>
                    <a:pt x="2201" y="1307"/>
                  </a:lnTo>
                  <a:lnTo>
                    <a:pt x="2066" y="1451"/>
                  </a:lnTo>
                  <a:lnTo>
                    <a:pt x="1932" y="1604"/>
                  </a:lnTo>
                  <a:lnTo>
                    <a:pt x="1807" y="1768"/>
                  </a:lnTo>
                  <a:lnTo>
                    <a:pt x="1682" y="1941"/>
                  </a:lnTo>
                  <a:lnTo>
                    <a:pt x="1557" y="2113"/>
                  </a:lnTo>
                  <a:lnTo>
                    <a:pt x="1451" y="2306"/>
                  </a:lnTo>
                  <a:lnTo>
                    <a:pt x="1346" y="2507"/>
                  </a:lnTo>
                  <a:lnTo>
                    <a:pt x="1240" y="2719"/>
                  </a:lnTo>
                  <a:lnTo>
                    <a:pt x="1144" y="2940"/>
                  </a:lnTo>
                  <a:lnTo>
                    <a:pt x="1048" y="3170"/>
                  </a:lnTo>
                  <a:lnTo>
                    <a:pt x="971" y="3410"/>
                  </a:lnTo>
                  <a:lnTo>
                    <a:pt x="885" y="3650"/>
                  </a:lnTo>
                  <a:lnTo>
                    <a:pt x="817" y="3910"/>
                  </a:lnTo>
                  <a:lnTo>
                    <a:pt x="740" y="4169"/>
                  </a:lnTo>
                  <a:lnTo>
                    <a:pt x="683" y="4448"/>
                  </a:lnTo>
                  <a:lnTo>
                    <a:pt x="625" y="4726"/>
                  </a:lnTo>
                  <a:lnTo>
                    <a:pt x="577" y="5024"/>
                  </a:lnTo>
                  <a:lnTo>
                    <a:pt x="529" y="5322"/>
                  </a:lnTo>
                  <a:lnTo>
                    <a:pt x="491" y="5629"/>
                  </a:lnTo>
                  <a:lnTo>
                    <a:pt x="452" y="5946"/>
                  </a:lnTo>
                  <a:lnTo>
                    <a:pt x="423" y="6273"/>
                  </a:lnTo>
                  <a:lnTo>
                    <a:pt x="395" y="6600"/>
                  </a:lnTo>
                  <a:lnTo>
                    <a:pt x="231" y="9251"/>
                  </a:lnTo>
                  <a:lnTo>
                    <a:pt x="155" y="10519"/>
                  </a:lnTo>
                  <a:lnTo>
                    <a:pt x="97" y="11768"/>
                  </a:lnTo>
                  <a:lnTo>
                    <a:pt x="78" y="12094"/>
                  </a:lnTo>
                  <a:lnTo>
                    <a:pt x="49" y="12844"/>
                  </a:lnTo>
                  <a:lnTo>
                    <a:pt x="30" y="13583"/>
                  </a:lnTo>
                  <a:lnTo>
                    <a:pt x="10" y="14323"/>
                  </a:lnTo>
                  <a:lnTo>
                    <a:pt x="1" y="15043"/>
                  </a:lnTo>
                  <a:lnTo>
                    <a:pt x="10" y="15764"/>
                  </a:lnTo>
                  <a:lnTo>
                    <a:pt x="30" y="16484"/>
                  </a:lnTo>
                  <a:lnTo>
                    <a:pt x="58" y="17205"/>
                  </a:lnTo>
                  <a:lnTo>
                    <a:pt x="97" y="17916"/>
                  </a:lnTo>
                  <a:lnTo>
                    <a:pt x="145" y="18511"/>
                  </a:lnTo>
                  <a:lnTo>
                    <a:pt x="193" y="19097"/>
                  </a:lnTo>
                  <a:lnTo>
                    <a:pt x="299" y="20039"/>
                  </a:lnTo>
                  <a:lnTo>
                    <a:pt x="443" y="21307"/>
                  </a:lnTo>
                  <a:lnTo>
                    <a:pt x="625" y="22796"/>
                  </a:lnTo>
                  <a:lnTo>
                    <a:pt x="837" y="24381"/>
                  </a:lnTo>
                  <a:lnTo>
                    <a:pt x="952" y="25178"/>
                  </a:lnTo>
                  <a:lnTo>
                    <a:pt x="1077" y="25956"/>
                  </a:lnTo>
                  <a:lnTo>
                    <a:pt x="1202" y="26715"/>
                  </a:lnTo>
                  <a:lnTo>
                    <a:pt x="1326" y="27426"/>
                  </a:lnTo>
                  <a:lnTo>
                    <a:pt x="1451" y="28079"/>
                  </a:lnTo>
                  <a:lnTo>
                    <a:pt x="1586" y="28665"/>
                  </a:lnTo>
                  <a:lnTo>
                    <a:pt x="1711" y="29165"/>
                  </a:lnTo>
                  <a:lnTo>
                    <a:pt x="1778" y="29376"/>
                  </a:lnTo>
                  <a:lnTo>
                    <a:pt x="1845" y="29558"/>
                  </a:lnTo>
                  <a:lnTo>
                    <a:pt x="2316" y="29779"/>
                  </a:lnTo>
                  <a:lnTo>
                    <a:pt x="2806" y="29981"/>
                  </a:lnTo>
                  <a:lnTo>
                    <a:pt x="3286" y="30173"/>
                  </a:lnTo>
                  <a:lnTo>
                    <a:pt x="3786" y="30337"/>
                  </a:lnTo>
                  <a:lnTo>
                    <a:pt x="4285" y="30490"/>
                  </a:lnTo>
                  <a:lnTo>
                    <a:pt x="4785" y="30615"/>
                  </a:lnTo>
                  <a:lnTo>
                    <a:pt x="5284" y="30740"/>
                  </a:lnTo>
                  <a:lnTo>
                    <a:pt x="5793" y="30836"/>
                  </a:lnTo>
                  <a:lnTo>
                    <a:pt x="6302" y="30923"/>
                  </a:lnTo>
                  <a:lnTo>
                    <a:pt x="6821" y="30990"/>
                  </a:lnTo>
                  <a:lnTo>
                    <a:pt x="7330" y="31047"/>
                  </a:lnTo>
                  <a:lnTo>
                    <a:pt x="7839" y="31086"/>
                  </a:lnTo>
                  <a:lnTo>
                    <a:pt x="8349" y="31115"/>
                  </a:lnTo>
                  <a:lnTo>
                    <a:pt x="8858" y="31124"/>
                  </a:lnTo>
                  <a:lnTo>
                    <a:pt x="9367" y="31124"/>
                  </a:lnTo>
                  <a:lnTo>
                    <a:pt x="9876" y="31115"/>
                  </a:lnTo>
                  <a:lnTo>
                    <a:pt x="11288" y="28876"/>
                  </a:lnTo>
                  <a:lnTo>
                    <a:pt x="12710" y="30778"/>
                  </a:lnTo>
                  <a:lnTo>
                    <a:pt x="13229" y="30673"/>
                  </a:lnTo>
                  <a:lnTo>
                    <a:pt x="13738" y="30548"/>
                  </a:lnTo>
                  <a:lnTo>
                    <a:pt x="14237" y="30413"/>
                  </a:lnTo>
                  <a:lnTo>
                    <a:pt x="14727" y="30269"/>
                  </a:lnTo>
                  <a:lnTo>
                    <a:pt x="15207" y="30106"/>
                  </a:lnTo>
                  <a:lnTo>
                    <a:pt x="15678" y="29933"/>
                  </a:lnTo>
                  <a:lnTo>
                    <a:pt x="16130" y="29751"/>
                  </a:lnTo>
                  <a:lnTo>
                    <a:pt x="16572" y="29558"/>
                  </a:lnTo>
                  <a:lnTo>
                    <a:pt x="16994" y="29357"/>
                  </a:lnTo>
                  <a:lnTo>
                    <a:pt x="17398" y="29145"/>
                  </a:lnTo>
                  <a:lnTo>
                    <a:pt x="17791" y="28924"/>
                  </a:lnTo>
                  <a:lnTo>
                    <a:pt x="18166" y="28694"/>
                  </a:lnTo>
                  <a:lnTo>
                    <a:pt x="18522" y="28454"/>
                  </a:lnTo>
                  <a:lnTo>
                    <a:pt x="18858" y="28204"/>
                  </a:lnTo>
                  <a:lnTo>
                    <a:pt x="19175" y="27945"/>
                  </a:lnTo>
                  <a:lnTo>
                    <a:pt x="19473" y="27685"/>
                  </a:lnTo>
                  <a:lnTo>
                    <a:pt x="19271" y="26878"/>
                  </a:lnTo>
                  <a:lnTo>
                    <a:pt x="19069" y="25985"/>
                  </a:lnTo>
                  <a:lnTo>
                    <a:pt x="18867" y="25024"/>
                  </a:lnTo>
                  <a:lnTo>
                    <a:pt x="18675" y="24016"/>
                  </a:lnTo>
                  <a:lnTo>
                    <a:pt x="18483" y="23036"/>
                  </a:lnTo>
                  <a:lnTo>
                    <a:pt x="18214" y="21489"/>
                  </a:lnTo>
                  <a:lnTo>
                    <a:pt x="17964" y="20039"/>
                  </a:lnTo>
                  <a:lnTo>
                    <a:pt x="17753" y="18742"/>
                  </a:lnTo>
                  <a:lnTo>
                    <a:pt x="17599" y="17704"/>
                  </a:lnTo>
                  <a:lnTo>
                    <a:pt x="17513" y="17109"/>
                  </a:lnTo>
                  <a:lnTo>
                    <a:pt x="17446" y="16523"/>
                  </a:lnTo>
                  <a:lnTo>
                    <a:pt x="17378" y="15966"/>
                  </a:lnTo>
                  <a:lnTo>
                    <a:pt x="17321" y="15428"/>
                  </a:lnTo>
                  <a:lnTo>
                    <a:pt x="17263" y="14832"/>
                  </a:lnTo>
                  <a:lnTo>
                    <a:pt x="17215" y="14246"/>
                  </a:lnTo>
                  <a:lnTo>
                    <a:pt x="17167" y="13641"/>
                  </a:lnTo>
                  <a:lnTo>
                    <a:pt x="17138" y="13055"/>
                  </a:lnTo>
                  <a:lnTo>
                    <a:pt x="17109" y="12450"/>
                  </a:lnTo>
                  <a:lnTo>
                    <a:pt x="17100" y="11864"/>
                  </a:lnTo>
                  <a:lnTo>
                    <a:pt x="17090" y="11383"/>
                  </a:lnTo>
                  <a:lnTo>
                    <a:pt x="17090" y="10922"/>
                  </a:lnTo>
                  <a:lnTo>
                    <a:pt x="17100" y="10029"/>
                  </a:lnTo>
                  <a:lnTo>
                    <a:pt x="17129" y="9203"/>
                  </a:lnTo>
                  <a:lnTo>
                    <a:pt x="17177" y="8434"/>
                  </a:lnTo>
                  <a:lnTo>
                    <a:pt x="17234" y="7714"/>
                  </a:lnTo>
                  <a:lnTo>
                    <a:pt x="17302" y="7051"/>
                  </a:lnTo>
                  <a:lnTo>
                    <a:pt x="17369" y="6436"/>
                  </a:lnTo>
                  <a:lnTo>
                    <a:pt x="17446" y="5870"/>
                  </a:lnTo>
                  <a:lnTo>
                    <a:pt x="17580" y="4870"/>
                  </a:lnTo>
                  <a:lnTo>
                    <a:pt x="17638" y="4438"/>
                  </a:lnTo>
                  <a:lnTo>
                    <a:pt x="17686" y="4044"/>
                  </a:lnTo>
                  <a:lnTo>
                    <a:pt x="17715" y="3689"/>
                  </a:lnTo>
                  <a:lnTo>
                    <a:pt x="17724" y="3372"/>
                  </a:lnTo>
                  <a:lnTo>
                    <a:pt x="17724" y="3228"/>
                  </a:lnTo>
                  <a:lnTo>
                    <a:pt x="17715" y="3093"/>
                  </a:lnTo>
                  <a:lnTo>
                    <a:pt x="17705" y="2959"/>
                  </a:lnTo>
                  <a:lnTo>
                    <a:pt x="17686" y="2844"/>
                  </a:lnTo>
                  <a:lnTo>
                    <a:pt x="17647" y="2671"/>
                  </a:lnTo>
                  <a:lnTo>
                    <a:pt x="17599" y="2507"/>
                  </a:lnTo>
                  <a:lnTo>
                    <a:pt x="17542" y="2363"/>
                  </a:lnTo>
                  <a:lnTo>
                    <a:pt x="17484" y="2219"/>
                  </a:lnTo>
                  <a:lnTo>
                    <a:pt x="17417" y="2094"/>
                  </a:lnTo>
                  <a:lnTo>
                    <a:pt x="17340" y="1969"/>
                  </a:lnTo>
                  <a:lnTo>
                    <a:pt x="17263" y="1854"/>
                  </a:lnTo>
                  <a:lnTo>
                    <a:pt x="17167" y="1748"/>
                  </a:lnTo>
                  <a:lnTo>
                    <a:pt x="17081" y="1652"/>
                  </a:lnTo>
                  <a:lnTo>
                    <a:pt x="16975" y="1566"/>
                  </a:lnTo>
                  <a:lnTo>
                    <a:pt x="16879" y="1479"/>
                  </a:lnTo>
                  <a:lnTo>
                    <a:pt x="16764" y="1403"/>
                  </a:lnTo>
                  <a:lnTo>
                    <a:pt x="16658" y="1326"/>
                  </a:lnTo>
                  <a:lnTo>
                    <a:pt x="16533" y="1259"/>
                  </a:lnTo>
                  <a:lnTo>
                    <a:pt x="16293" y="1134"/>
                  </a:lnTo>
                  <a:lnTo>
                    <a:pt x="16024" y="1028"/>
                  </a:lnTo>
                  <a:lnTo>
                    <a:pt x="15755" y="932"/>
                  </a:lnTo>
                  <a:lnTo>
                    <a:pt x="15467" y="845"/>
                  </a:lnTo>
                  <a:lnTo>
                    <a:pt x="15179" y="769"/>
                  </a:lnTo>
                  <a:lnTo>
                    <a:pt x="14583" y="596"/>
                  </a:lnTo>
                  <a:lnTo>
                    <a:pt x="14285" y="500"/>
                  </a:lnTo>
                  <a:lnTo>
                    <a:pt x="13987" y="404"/>
                  </a:lnTo>
                  <a:lnTo>
                    <a:pt x="13911" y="442"/>
                  </a:lnTo>
                  <a:lnTo>
                    <a:pt x="10462" y="15706"/>
                  </a:lnTo>
                  <a:lnTo>
                    <a:pt x="5726" y="19"/>
                  </a:lnTo>
                  <a:lnTo>
                    <a:pt x="5640"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1469333" y="2753810"/>
              <a:ext cx="189157" cy="93682"/>
            </a:xfrm>
            <a:custGeom>
              <a:rect b="b" l="l" r="r" t="t"/>
              <a:pathLst>
                <a:path extrusionOk="0" h="2037" w="4113">
                  <a:moveTo>
                    <a:pt x="222" y="0"/>
                  </a:moveTo>
                  <a:lnTo>
                    <a:pt x="1" y="807"/>
                  </a:lnTo>
                  <a:lnTo>
                    <a:pt x="510" y="999"/>
                  </a:lnTo>
                  <a:lnTo>
                    <a:pt x="1038" y="1191"/>
                  </a:lnTo>
                  <a:lnTo>
                    <a:pt x="1586" y="1364"/>
                  </a:lnTo>
                  <a:lnTo>
                    <a:pt x="2124" y="1528"/>
                  </a:lnTo>
                  <a:lnTo>
                    <a:pt x="2662" y="1672"/>
                  </a:lnTo>
                  <a:lnTo>
                    <a:pt x="3180" y="1806"/>
                  </a:lnTo>
                  <a:lnTo>
                    <a:pt x="3661" y="1931"/>
                  </a:lnTo>
                  <a:lnTo>
                    <a:pt x="4112" y="2037"/>
                  </a:lnTo>
                  <a:lnTo>
                    <a:pt x="3920" y="1057"/>
                  </a:lnTo>
                  <a:lnTo>
                    <a:pt x="3277" y="894"/>
                  </a:lnTo>
                  <a:lnTo>
                    <a:pt x="2623" y="711"/>
                  </a:lnTo>
                  <a:lnTo>
                    <a:pt x="1999" y="538"/>
                  </a:lnTo>
                  <a:lnTo>
                    <a:pt x="1432" y="375"/>
                  </a:lnTo>
                  <a:lnTo>
                    <a:pt x="558" y="106"/>
                  </a:lnTo>
                  <a:lnTo>
                    <a:pt x="2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866707" y="2791339"/>
              <a:ext cx="244805" cy="158206"/>
            </a:xfrm>
            <a:custGeom>
              <a:rect b="b" l="l" r="r" t="t"/>
              <a:pathLst>
                <a:path extrusionOk="0" h="3440" w="5323">
                  <a:moveTo>
                    <a:pt x="4929" y="1"/>
                  </a:moveTo>
                  <a:lnTo>
                    <a:pt x="4372" y="327"/>
                  </a:lnTo>
                  <a:lnTo>
                    <a:pt x="3776" y="673"/>
                  </a:lnTo>
                  <a:lnTo>
                    <a:pt x="3046" y="1086"/>
                  </a:lnTo>
                  <a:lnTo>
                    <a:pt x="2239" y="1528"/>
                  </a:lnTo>
                  <a:lnTo>
                    <a:pt x="1423" y="1960"/>
                  </a:lnTo>
                  <a:lnTo>
                    <a:pt x="1029" y="2152"/>
                  </a:lnTo>
                  <a:lnTo>
                    <a:pt x="654" y="2335"/>
                  </a:lnTo>
                  <a:lnTo>
                    <a:pt x="308" y="2489"/>
                  </a:lnTo>
                  <a:lnTo>
                    <a:pt x="1" y="2614"/>
                  </a:lnTo>
                  <a:lnTo>
                    <a:pt x="472" y="3440"/>
                  </a:lnTo>
                  <a:lnTo>
                    <a:pt x="962" y="3209"/>
                  </a:lnTo>
                  <a:lnTo>
                    <a:pt x="1500" y="2940"/>
                  </a:lnTo>
                  <a:lnTo>
                    <a:pt x="2182" y="2594"/>
                  </a:lnTo>
                  <a:lnTo>
                    <a:pt x="2950" y="2191"/>
                  </a:lnTo>
                  <a:lnTo>
                    <a:pt x="3344" y="1970"/>
                  </a:lnTo>
                  <a:lnTo>
                    <a:pt x="3757" y="1730"/>
                  </a:lnTo>
                  <a:lnTo>
                    <a:pt x="4160" y="1490"/>
                  </a:lnTo>
                  <a:lnTo>
                    <a:pt x="4564" y="1240"/>
                  </a:lnTo>
                  <a:lnTo>
                    <a:pt x="4948" y="990"/>
                  </a:lnTo>
                  <a:lnTo>
                    <a:pt x="5323" y="731"/>
                  </a:lnTo>
                  <a:lnTo>
                    <a:pt x="4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1280676" y="1755751"/>
              <a:ext cx="254969" cy="709580"/>
            </a:xfrm>
            <a:custGeom>
              <a:rect b="b" l="l" r="r" t="t"/>
              <a:pathLst>
                <a:path extrusionOk="0" h="15429" w="5544">
                  <a:moveTo>
                    <a:pt x="4160" y="1"/>
                  </a:moveTo>
                  <a:lnTo>
                    <a:pt x="4016" y="10"/>
                  </a:lnTo>
                  <a:lnTo>
                    <a:pt x="3872" y="30"/>
                  </a:lnTo>
                  <a:lnTo>
                    <a:pt x="3757" y="49"/>
                  </a:lnTo>
                  <a:lnTo>
                    <a:pt x="3651" y="78"/>
                  </a:lnTo>
                  <a:lnTo>
                    <a:pt x="3507" y="135"/>
                  </a:lnTo>
                  <a:lnTo>
                    <a:pt x="3450" y="164"/>
                  </a:lnTo>
                  <a:lnTo>
                    <a:pt x="1" y="15428"/>
                  </a:lnTo>
                  <a:lnTo>
                    <a:pt x="2873" y="13315"/>
                  </a:lnTo>
                  <a:lnTo>
                    <a:pt x="4199" y="7494"/>
                  </a:lnTo>
                  <a:lnTo>
                    <a:pt x="3017" y="6783"/>
                  </a:lnTo>
                  <a:lnTo>
                    <a:pt x="4766" y="5745"/>
                  </a:lnTo>
                  <a:lnTo>
                    <a:pt x="5544" y="740"/>
                  </a:lnTo>
                  <a:lnTo>
                    <a:pt x="5457" y="635"/>
                  </a:lnTo>
                  <a:lnTo>
                    <a:pt x="5371" y="539"/>
                  </a:lnTo>
                  <a:lnTo>
                    <a:pt x="5284" y="452"/>
                  </a:lnTo>
                  <a:lnTo>
                    <a:pt x="5198" y="375"/>
                  </a:lnTo>
                  <a:lnTo>
                    <a:pt x="5102" y="298"/>
                  </a:lnTo>
                  <a:lnTo>
                    <a:pt x="5015" y="241"/>
                  </a:lnTo>
                  <a:lnTo>
                    <a:pt x="4929" y="183"/>
                  </a:lnTo>
                  <a:lnTo>
                    <a:pt x="4842" y="145"/>
                  </a:lnTo>
                  <a:lnTo>
                    <a:pt x="4746" y="106"/>
                  </a:lnTo>
                  <a:lnTo>
                    <a:pt x="4660" y="78"/>
                  </a:lnTo>
                  <a:lnTo>
                    <a:pt x="4487" y="30"/>
                  </a:lnTo>
                  <a:lnTo>
                    <a:pt x="43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994839" y="1730594"/>
              <a:ext cx="285874" cy="734736"/>
            </a:xfrm>
            <a:custGeom>
              <a:rect b="b" l="l" r="r" t="t"/>
              <a:pathLst>
                <a:path extrusionOk="0" h="15976" w="6216">
                  <a:moveTo>
                    <a:pt x="1250" y="0"/>
                  </a:moveTo>
                  <a:lnTo>
                    <a:pt x="1077" y="10"/>
                  </a:lnTo>
                  <a:lnTo>
                    <a:pt x="981" y="19"/>
                  </a:lnTo>
                  <a:lnTo>
                    <a:pt x="894" y="39"/>
                  </a:lnTo>
                  <a:lnTo>
                    <a:pt x="808" y="58"/>
                  </a:lnTo>
                  <a:lnTo>
                    <a:pt x="712" y="87"/>
                  </a:lnTo>
                  <a:lnTo>
                    <a:pt x="625" y="125"/>
                  </a:lnTo>
                  <a:lnTo>
                    <a:pt x="529" y="173"/>
                  </a:lnTo>
                  <a:lnTo>
                    <a:pt x="443" y="231"/>
                  </a:lnTo>
                  <a:lnTo>
                    <a:pt x="347" y="298"/>
                  </a:lnTo>
                  <a:lnTo>
                    <a:pt x="260" y="375"/>
                  </a:lnTo>
                  <a:lnTo>
                    <a:pt x="174" y="461"/>
                  </a:lnTo>
                  <a:lnTo>
                    <a:pt x="87" y="557"/>
                  </a:lnTo>
                  <a:lnTo>
                    <a:pt x="1" y="663"/>
                  </a:lnTo>
                  <a:lnTo>
                    <a:pt x="1096" y="6311"/>
                  </a:lnTo>
                  <a:lnTo>
                    <a:pt x="2844" y="7349"/>
                  </a:lnTo>
                  <a:lnTo>
                    <a:pt x="1663" y="8060"/>
                  </a:lnTo>
                  <a:lnTo>
                    <a:pt x="3017" y="13872"/>
                  </a:lnTo>
                  <a:lnTo>
                    <a:pt x="6216" y="15975"/>
                  </a:lnTo>
                  <a:lnTo>
                    <a:pt x="2162" y="260"/>
                  </a:lnTo>
                  <a:lnTo>
                    <a:pt x="2105" y="231"/>
                  </a:lnTo>
                  <a:lnTo>
                    <a:pt x="1951" y="154"/>
                  </a:lnTo>
                  <a:lnTo>
                    <a:pt x="1836" y="115"/>
                  </a:lnTo>
                  <a:lnTo>
                    <a:pt x="1711" y="67"/>
                  </a:lnTo>
                  <a:lnTo>
                    <a:pt x="1567" y="39"/>
                  </a:lnTo>
                  <a:lnTo>
                    <a:pt x="1413" y="10"/>
                  </a:lnTo>
                  <a:lnTo>
                    <a:pt x="12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1293507" y="2982203"/>
              <a:ext cx="32285" cy="32285"/>
            </a:xfrm>
            <a:custGeom>
              <a:rect b="b" l="l" r="r" t="t"/>
              <a:pathLst>
                <a:path extrusionOk="0" h="702" w="702">
                  <a:moveTo>
                    <a:pt x="308" y="1"/>
                  </a:moveTo>
                  <a:lnTo>
                    <a:pt x="241" y="20"/>
                  </a:lnTo>
                  <a:lnTo>
                    <a:pt x="183" y="49"/>
                  </a:lnTo>
                  <a:lnTo>
                    <a:pt x="125" y="87"/>
                  </a:lnTo>
                  <a:lnTo>
                    <a:pt x="77" y="135"/>
                  </a:lnTo>
                  <a:lnTo>
                    <a:pt x="39" y="193"/>
                  </a:lnTo>
                  <a:lnTo>
                    <a:pt x="10" y="250"/>
                  </a:lnTo>
                  <a:lnTo>
                    <a:pt x="1" y="318"/>
                  </a:lnTo>
                  <a:lnTo>
                    <a:pt x="1" y="394"/>
                  </a:lnTo>
                  <a:lnTo>
                    <a:pt x="20" y="462"/>
                  </a:lnTo>
                  <a:lnTo>
                    <a:pt x="49" y="519"/>
                  </a:lnTo>
                  <a:lnTo>
                    <a:pt x="87" y="577"/>
                  </a:lnTo>
                  <a:lnTo>
                    <a:pt x="135" y="625"/>
                  </a:lnTo>
                  <a:lnTo>
                    <a:pt x="183" y="663"/>
                  </a:lnTo>
                  <a:lnTo>
                    <a:pt x="250" y="692"/>
                  </a:lnTo>
                  <a:lnTo>
                    <a:pt x="318" y="702"/>
                  </a:lnTo>
                  <a:lnTo>
                    <a:pt x="394" y="702"/>
                  </a:lnTo>
                  <a:lnTo>
                    <a:pt x="462" y="683"/>
                  </a:lnTo>
                  <a:lnTo>
                    <a:pt x="519" y="654"/>
                  </a:lnTo>
                  <a:lnTo>
                    <a:pt x="577" y="615"/>
                  </a:lnTo>
                  <a:lnTo>
                    <a:pt x="625" y="567"/>
                  </a:lnTo>
                  <a:lnTo>
                    <a:pt x="663" y="510"/>
                  </a:lnTo>
                  <a:lnTo>
                    <a:pt x="683" y="452"/>
                  </a:lnTo>
                  <a:lnTo>
                    <a:pt x="702" y="385"/>
                  </a:lnTo>
                  <a:lnTo>
                    <a:pt x="702" y="308"/>
                  </a:lnTo>
                  <a:lnTo>
                    <a:pt x="683" y="241"/>
                  </a:lnTo>
                  <a:lnTo>
                    <a:pt x="654" y="183"/>
                  </a:lnTo>
                  <a:lnTo>
                    <a:pt x="615" y="125"/>
                  </a:lnTo>
                  <a:lnTo>
                    <a:pt x="567" y="77"/>
                  </a:lnTo>
                  <a:lnTo>
                    <a:pt x="510" y="39"/>
                  </a:lnTo>
                  <a:lnTo>
                    <a:pt x="452" y="20"/>
                  </a:lnTo>
                  <a:lnTo>
                    <a:pt x="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a:off x="1286885" y="2862902"/>
              <a:ext cx="31871" cy="32331"/>
            </a:xfrm>
            <a:custGeom>
              <a:rect b="b" l="l" r="r" t="t"/>
              <a:pathLst>
                <a:path extrusionOk="0" h="703" w="693">
                  <a:moveTo>
                    <a:pt x="308" y="1"/>
                  </a:moveTo>
                  <a:lnTo>
                    <a:pt x="241" y="20"/>
                  </a:lnTo>
                  <a:lnTo>
                    <a:pt x="173" y="39"/>
                  </a:lnTo>
                  <a:lnTo>
                    <a:pt x="116" y="78"/>
                  </a:lnTo>
                  <a:lnTo>
                    <a:pt x="68" y="126"/>
                  </a:lnTo>
                  <a:lnTo>
                    <a:pt x="39" y="183"/>
                  </a:lnTo>
                  <a:lnTo>
                    <a:pt x="10" y="251"/>
                  </a:lnTo>
                  <a:lnTo>
                    <a:pt x="0" y="318"/>
                  </a:lnTo>
                  <a:lnTo>
                    <a:pt x="0" y="395"/>
                  </a:lnTo>
                  <a:lnTo>
                    <a:pt x="10" y="462"/>
                  </a:lnTo>
                  <a:lnTo>
                    <a:pt x="39" y="520"/>
                  </a:lnTo>
                  <a:lnTo>
                    <a:pt x="77" y="577"/>
                  </a:lnTo>
                  <a:lnTo>
                    <a:pt x="125" y="625"/>
                  </a:lnTo>
                  <a:lnTo>
                    <a:pt x="183" y="664"/>
                  </a:lnTo>
                  <a:lnTo>
                    <a:pt x="250" y="683"/>
                  </a:lnTo>
                  <a:lnTo>
                    <a:pt x="317" y="702"/>
                  </a:lnTo>
                  <a:lnTo>
                    <a:pt x="385" y="702"/>
                  </a:lnTo>
                  <a:lnTo>
                    <a:pt x="452" y="683"/>
                  </a:lnTo>
                  <a:lnTo>
                    <a:pt x="519" y="654"/>
                  </a:lnTo>
                  <a:lnTo>
                    <a:pt x="567" y="616"/>
                  </a:lnTo>
                  <a:lnTo>
                    <a:pt x="615" y="568"/>
                  </a:lnTo>
                  <a:lnTo>
                    <a:pt x="654" y="510"/>
                  </a:lnTo>
                  <a:lnTo>
                    <a:pt x="682" y="452"/>
                  </a:lnTo>
                  <a:lnTo>
                    <a:pt x="692" y="376"/>
                  </a:lnTo>
                  <a:lnTo>
                    <a:pt x="692" y="308"/>
                  </a:lnTo>
                  <a:lnTo>
                    <a:pt x="682" y="241"/>
                  </a:lnTo>
                  <a:lnTo>
                    <a:pt x="654" y="183"/>
                  </a:lnTo>
                  <a:lnTo>
                    <a:pt x="615" y="126"/>
                  </a:lnTo>
                  <a:lnTo>
                    <a:pt x="567" y="78"/>
                  </a:lnTo>
                  <a:lnTo>
                    <a:pt x="510" y="39"/>
                  </a:lnTo>
                  <a:lnTo>
                    <a:pt x="442" y="10"/>
                  </a:lnTo>
                  <a:lnTo>
                    <a:pt x="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1279802" y="2743646"/>
              <a:ext cx="32285" cy="31825"/>
            </a:xfrm>
            <a:custGeom>
              <a:rect b="b" l="l" r="r" t="t"/>
              <a:pathLst>
                <a:path extrusionOk="0" h="692" w="702">
                  <a:moveTo>
                    <a:pt x="308" y="0"/>
                  </a:moveTo>
                  <a:lnTo>
                    <a:pt x="241" y="10"/>
                  </a:lnTo>
                  <a:lnTo>
                    <a:pt x="183" y="39"/>
                  </a:lnTo>
                  <a:lnTo>
                    <a:pt x="126" y="77"/>
                  </a:lnTo>
                  <a:lnTo>
                    <a:pt x="78" y="125"/>
                  </a:lnTo>
                  <a:lnTo>
                    <a:pt x="39" y="183"/>
                  </a:lnTo>
                  <a:lnTo>
                    <a:pt x="10" y="250"/>
                  </a:lnTo>
                  <a:lnTo>
                    <a:pt x="1" y="317"/>
                  </a:lnTo>
                  <a:lnTo>
                    <a:pt x="1" y="384"/>
                  </a:lnTo>
                  <a:lnTo>
                    <a:pt x="20" y="452"/>
                  </a:lnTo>
                  <a:lnTo>
                    <a:pt x="49" y="519"/>
                  </a:lnTo>
                  <a:lnTo>
                    <a:pt x="87" y="577"/>
                  </a:lnTo>
                  <a:lnTo>
                    <a:pt x="135" y="625"/>
                  </a:lnTo>
                  <a:lnTo>
                    <a:pt x="183" y="653"/>
                  </a:lnTo>
                  <a:lnTo>
                    <a:pt x="251" y="682"/>
                  </a:lnTo>
                  <a:lnTo>
                    <a:pt x="318" y="692"/>
                  </a:lnTo>
                  <a:lnTo>
                    <a:pt x="395" y="692"/>
                  </a:lnTo>
                  <a:lnTo>
                    <a:pt x="462" y="682"/>
                  </a:lnTo>
                  <a:lnTo>
                    <a:pt x="519" y="653"/>
                  </a:lnTo>
                  <a:lnTo>
                    <a:pt x="577" y="615"/>
                  </a:lnTo>
                  <a:lnTo>
                    <a:pt x="625" y="567"/>
                  </a:lnTo>
                  <a:lnTo>
                    <a:pt x="664" y="509"/>
                  </a:lnTo>
                  <a:lnTo>
                    <a:pt x="683" y="442"/>
                  </a:lnTo>
                  <a:lnTo>
                    <a:pt x="702" y="375"/>
                  </a:lnTo>
                  <a:lnTo>
                    <a:pt x="702" y="308"/>
                  </a:lnTo>
                  <a:lnTo>
                    <a:pt x="683" y="240"/>
                  </a:lnTo>
                  <a:lnTo>
                    <a:pt x="654" y="173"/>
                  </a:lnTo>
                  <a:lnTo>
                    <a:pt x="616" y="125"/>
                  </a:lnTo>
                  <a:lnTo>
                    <a:pt x="568" y="77"/>
                  </a:lnTo>
                  <a:lnTo>
                    <a:pt x="510" y="39"/>
                  </a:lnTo>
                  <a:lnTo>
                    <a:pt x="452" y="10"/>
                  </a:lnTo>
                  <a:lnTo>
                    <a:pt x="3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
            <p:cNvSpPr/>
            <p:nvPr/>
          </p:nvSpPr>
          <p:spPr>
            <a:xfrm>
              <a:off x="1273179" y="2624345"/>
              <a:ext cx="31871" cy="31871"/>
            </a:xfrm>
            <a:custGeom>
              <a:rect b="b" l="l" r="r" t="t"/>
              <a:pathLst>
                <a:path extrusionOk="0" h="693" w="693">
                  <a:moveTo>
                    <a:pt x="308" y="1"/>
                  </a:moveTo>
                  <a:lnTo>
                    <a:pt x="241" y="10"/>
                  </a:lnTo>
                  <a:lnTo>
                    <a:pt x="174" y="39"/>
                  </a:lnTo>
                  <a:lnTo>
                    <a:pt x="116" y="77"/>
                  </a:lnTo>
                  <a:lnTo>
                    <a:pt x="78" y="125"/>
                  </a:lnTo>
                  <a:lnTo>
                    <a:pt x="39" y="183"/>
                  </a:lnTo>
                  <a:lnTo>
                    <a:pt x="10" y="250"/>
                  </a:lnTo>
                  <a:lnTo>
                    <a:pt x="1" y="318"/>
                  </a:lnTo>
                  <a:lnTo>
                    <a:pt x="1" y="385"/>
                  </a:lnTo>
                  <a:lnTo>
                    <a:pt x="10" y="452"/>
                  </a:lnTo>
                  <a:lnTo>
                    <a:pt x="39" y="519"/>
                  </a:lnTo>
                  <a:lnTo>
                    <a:pt x="78" y="567"/>
                  </a:lnTo>
                  <a:lnTo>
                    <a:pt x="126" y="615"/>
                  </a:lnTo>
                  <a:lnTo>
                    <a:pt x="183" y="654"/>
                  </a:lnTo>
                  <a:lnTo>
                    <a:pt x="250" y="683"/>
                  </a:lnTo>
                  <a:lnTo>
                    <a:pt x="318" y="692"/>
                  </a:lnTo>
                  <a:lnTo>
                    <a:pt x="385" y="692"/>
                  </a:lnTo>
                  <a:lnTo>
                    <a:pt x="452" y="683"/>
                  </a:lnTo>
                  <a:lnTo>
                    <a:pt x="519" y="654"/>
                  </a:lnTo>
                  <a:lnTo>
                    <a:pt x="577" y="615"/>
                  </a:lnTo>
                  <a:lnTo>
                    <a:pt x="615" y="567"/>
                  </a:lnTo>
                  <a:lnTo>
                    <a:pt x="654" y="510"/>
                  </a:lnTo>
                  <a:lnTo>
                    <a:pt x="683" y="442"/>
                  </a:lnTo>
                  <a:lnTo>
                    <a:pt x="692" y="375"/>
                  </a:lnTo>
                  <a:lnTo>
                    <a:pt x="692" y="308"/>
                  </a:lnTo>
                  <a:lnTo>
                    <a:pt x="683" y="241"/>
                  </a:lnTo>
                  <a:lnTo>
                    <a:pt x="654" y="173"/>
                  </a:lnTo>
                  <a:lnTo>
                    <a:pt x="615" y="116"/>
                  </a:lnTo>
                  <a:lnTo>
                    <a:pt x="567" y="68"/>
                  </a:lnTo>
                  <a:lnTo>
                    <a:pt x="510" y="39"/>
                  </a:lnTo>
                  <a:lnTo>
                    <a:pt x="443" y="10"/>
                  </a:lnTo>
                  <a:lnTo>
                    <a:pt x="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7"/>
            <p:cNvSpPr/>
            <p:nvPr/>
          </p:nvSpPr>
          <p:spPr>
            <a:xfrm>
              <a:off x="1266097" y="2504629"/>
              <a:ext cx="32331" cy="32285"/>
            </a:xfrm>
            <a:custGeom>
              <a:rect b="b" l="l" r="r" t="t"/>
              <a:pathLst>
                <a:path extrusionOk="0" h="702" w="703">
                  <a:moveTo>
                    <a:pt x="308" y="0"/>
                  </a:moveTo>
                  <a:lnTo>
                    <a:pt x="241" y="19"/>
                  </a:lnTo>
                  <a:lnTo>
                    <a:pt x="183" y="48"/>
                  </a:lnTo>
                  <a:lnTo>
                    <a:pt x="126" y="87"/>
                  </a:lnTo>
                  <a:lnTo>
                    <a:pt x="78" y="135"/>
                  </a:lnTo>
                  <a:lnTo>
                    <a:pt x="39" y="192"/>
                  </a:lnTo>
                  <a:lnTo>
                    <a:pt x="20" y="250"/>
                  </a:lnTo>
                  <a:lnTo>
                    <a:pt x="1" y="327"/>
                  </a:lnTo>
                  <a:lnTo>
                    <a:pt x="1" y="394"/>
                  </a:lnTo>
                  <a:lnTo>
                    <a:pt x="20" y="461"/>
                  </a:lnTo>
                  <a:lnTo>
                    <a:pt x="49" y="519"/>
                  </a:lnTo>
                  <a:lnTo>
                    <a:pt x="87" y="577"/>
                  </a:lnTo>
                  <a:lnTo>
                    <a:pt x="135" y="625"/>
                  </a:lnTo>
                  <a:lnTo>
                    <a:pt x="193" y="663"/>
                  </a:lnTo>
                  <a:lnTo>
                    <a:pt x="251" y="692"/>
                  </a:lnTo>
                  <a:lnTo>
                    <a:pt x="318" y="701"/>
                  </a:lnTo>
                  <a:lnTo>
                    <a:pt x="395" y="701"/>
                  </a:lnTo>
                  <a:lnTo>
                    <a:pt x="462" y="682"/>
                  </a:lnTo>
                  <a:lnTo>
                    <a:pt x="520" y="663"/>
                  </a:lnTo>
                  <a:lnTo>
                    <a:pt x="577" y="625"/>
                  </a:lnTo>
                  <a:lnTo>
                    <a:pt x="625" y="577"/>
                  </a:lnTo>
                  <a:lnTo>
                    <a:pt x="664" y="519"/>
                  </a:lnTo>
                  <a:lnTo>
                    <a:pt x="693" y="452"/>
                  </a:lnTo>
                  <a:lnTo>
                    <a:pt x="702" y="384"/>
                  </a:lnTo>
                  <a:lnTo>
                    <a:pt x="702" y="308"/>
                  </a:lnTo>
                  <a:lnTo>
                    <a:pt x="683" y="240"/>
                  </a:lnTo>
                  <a:lnTo>
                    <a:pt x="654" y="183"/>
                  </a:lnTo>
                  <a:lnTo>
                    <a:pt x="616" y="125"/>
                  </a:lnTo>
                  <a:lnTo>
                    <a:pt x="568" y="77"/>
                  </a:lnTo>
                  <a:lnTo>
                    <a:pt x="510" y="39"/>
                  </a:lnTo>
                  <a:lnTo>
                    <a:pt x="452" y="19"/>
                  </a:lnTo>
                  <a:lnTo>
                    <a:pt x="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a:off x="1080567" y="1081150"/>
              <a:ext cx="451990" cy="425040"/>
            </a:xfrm>
            <a:custGeom>
              <a:rect b="b" l="l" r="r" t="t"/>
              <a:pathLst>
                <a:path extrusionOk="0" h="9242" w="9828">
                  <a:moveTo>
                    <a:pt x="8867" y="0"/>
                  </a:moveTo>
                  <a:lnTo>
                    <a:pt x="8732" y="10"/>
                  </a:lnTo>
                  <a:lnTo>
                    <a:pt x="8444" y="38"/>
                  </a:lnTo>
                  <a:lnTo>
                    <a:pt x="8156" y="86"/>
                  </a:lnTo>
                  <a:lnTo>
                    <a:pt x="7849" y="163"/>
                  </a:lnTo>
                  <a:lnTo>
                    <a:pt x="7522" y="250"/>
                  </a:lnTo>
                  <a:lnTo>
                    <a:pt x="6840" y="442"/>
                  </a:lnTo>
                  <a:lnTo>
                    <a:pt x="6465" y="538"/>
                  </a:lnTo>
                  <a:lnTo>
                    <a:pt x="6081" y="634"/>
                  </a:lnTo>
                  <a:lnTo>
                    <a:pt x="5668" y="730"/>
                  </a:lnTo>
                  <a:lnTo>
                    <a:pt x="5245" y="807"/>
                  </a:lnTo>
                  <a:lnTo>
                    <a:pt x="4794" y="874"/>
                  </a:lnTo>
                  <a:lnTo>
                    <a:pt x="4323" y="922"/>
                  </a:lnTo>
                  <a:lnTo>
                    <a:pt x="4083" y="941"/>
                  </a:lnTo>
                  <a:lnTo>
                    <a:pt x="3833" y="951"/>
                  </a:lnTo>
                  <a:lnTo>
                    <a:pt x="3574" y="961"/>
                  </a:lnTo>
                  <a:lnTo>
                    <a:pt x="3314" y="951"/>
                  </a:lnTo>
                  <a:lnTo>
                    <a:pt x="3065" y="951"/>
                  </a:lnTo>
                  <a:lnTo>
                    <a:pt x="2834" y="961"/>
                  </a:lnTo>
                  <a:lnTo>
                    <a:pt x="2613" y="989"/>
                  </a:lnTo>
                  <a:lnTo>
                    <a:pt x="2421" y="1018"/>
                  </a:lnTo>
                  <a:lnTo>
                    <a:pt x="2248" y="1066"/>
                  </a:lnTo>
                  <a:lnTo>
                    <a:pt x="2085" y="1114"/>
                  </a:lnTo>
                  <a:lnTo>
                    <a:pt x="1941" y="1172"/>
                  </a:lnTo>
                  <a:lnTo>
                    <a:pt x="1816" y="1239"/>
                  </a:lnTo>
                  <a:lnTo>
                    <a:pt x="1701" y="1316"/>
                  </a:lnTo>
                  <a:lnTo>
                    <a:pt x="1605" y="1393"/>
                  </a:lnTo>
                  <a:lnTo>
                    <a:pt x="1518" y="1479"/>
                  </a:lnTo>
                  <a:lnTo>
                    <a:pt x="1451" y="1566"/>
                  </a:lnTo>
                  <a:lnTo>
                    <a:pt x="1384" y="1652"/>
                  </a:lnTo>
                  <a:lnTo>
                    <a:pt x="1336" y="1748"/>
                  </a:lnTo>
                  <a:lnTo>
                    <a:pt x="1297" y="1844"/>
                  </a:lnTo>
                  <a:lnTo>
                    <a:pt x="1259" y="1940"/>
                  </a:lnTo>
                  <a:lnTo>
                    <a:pt x="1240" y="2037"/>
                  </a:lnTo>
                  <a:lnTo>
                    <a:pt x="1220" y="2133"/>
                  </a:lnTo>
                  <a:lnTo>
                    <a:pt x="1211" y="2229"/>
                  </a:lnTo>
                  <a:lnTo>
                    <a:pt x="1211" y="2325"/>
                  </a:lnTo>
                  <a:lnTo>
                    <a:pt x="1220" y="2498"/>
                  </a:lnTo>
                  <a:lnTo>
                    <a:pt x="1240" y="2651"/>
                  </a:lnTo>
                  <a:lnTo>
                    <a:pt x="1268" y="2786"/>
                  </a:lnTo>
                  <a:lnTo>
                    <a:pt x="1288" y="2891"/>
                  </a:lnTo>
                  <a:lnTo>
                    <a:pt x="1326" y="2978"/>
                  </a:lnTo>
                  <a:lnTo>
                    <a:pt x="1259" y="3016"/>
                  </a:lnTo>
                  <a:lnTo>
                    <a:pt x="1182" y="3064"/>
                  </a:lnTo>
                  <a:lnTo>
                    <a:pt x="1086" y="3141"/>
                  </a:lnTo>
                  <a:lnTo>
                    <a:pt x="971" y="3228"/>
                  </a:lnTo>
                  <a:lnTo>
                    <a:pt x="846" y="3343"/>
                  </a:lnTo>
                  <a:lnTo>
                    <a:pt x="721" y="3477"/>
                  </a:lnTo>
                  <a:lnTo>
                    <a:pt x="586" y="3631"/>
                  </a:lnTo>
                  <a:lnTo>
                    <a:pt x="452" y="3823"/>
                  </a:lnTo>
                  <a:lnTo>
                    <a:pt x="327" y="4035"/>
                  </a:lnTo>
                  <a:lnTo>
                    <a:pt x="269" y="4150"/>
                  </a:lnTo>
                  <a:lnTo>
                    <a:pt x="221" y="4275"/>
                  </a:lnTo>
                  <a:lnTo>
                    <a:pt x="173" y="4400"/>
                  </a:lnTo>
                  <a:lnTo>
                    <a:pt x="125" y="4534"/>
                  </a:lnTo>
                  <a:lnTo>
                    <a:pt x="87" y="4678"/>
                  </a:lnTo>
                  <a:lnTo>
                    <a:pt x="48" y="4832"/>
                  </a:lnTo>
                  <a:lnTo>
                    <a:pt x="29" y="4986"/>
                  </a:lnTo>
                  <a:lnTo>
                    <a:pt x="10" y="5159"/>
                  </a:lnTo>
                  <a:lnTo>
                    <a:pt x="0" y="5331"/>
                  </a:lnTo>
                  <a:lnTo>
                    <a:pt x="0" y="5504"/>
                  </a:lnTo>
                  <a:lnTo>
                    <a:pt x="0" y="5696"/>
                  </a:lnTo>
                  <a:lnTo>
                    <a:pt x="20" y="5898"/>
                  </a:lnTo>
                  <a:lnTo>
                    <a:pt x="48" y="6090"/>
                  </a:lnTo>
                  <a:lnTo>
                    <a:pt x="77" y="6282"/>
                  </a:lnTo>
                  <a:lnTo>
                    <a:pt x="116" y="6475"/>
                  </a:lnTo>
                  <a:lnTo>
                    <a:pt x="164" y="6648"/>
                  </a:lnTo>
                  <a:lnTo>
                    <a:pt x="221" y="6830"/>
                  </a:lnTo>
                  <a:lnTo>
                    <a:pt x="279" y="6993"/>
                  </a:lnTo>
                  <a:lnTo>
                    <a:pt x="337" y="7166"/>
                  </a:lnTo>
                  <a:lnTo>
                    <a:pt x="404" y="7320"/>
                  </a:lnTo>
                  <a:lnTo>
                    <a:pt x="558" y="7618"/>
                  </a:lnTo>
                  <a:lnTo>
                    <a:pt x="711" y="7896"/>
                  </a:lnTo>
                  <a:lnTo>
                    <a:pt x="875" y="8146"/>
                  </a:lnTo>
                  <a:lnTo>
                    <a:pt x="1038" y="8367"/>
                  </a:lnTo>
                  <a:lnTo>
                    <a:pt x="1192" y="8569"/>
                  </a:lnTo>
                  <a:lnTo>
                    <a:pt x="1345" y="8751"/>
                  </a:lnTo>
                  <a:lnTo>
                    <a:pt x="1489" y="8895"/>
                  </a:lnTo>
                  <a:lnTo>
                    <a:pt x="1614" y="9020"/>
                  </a:lnTo>
                  <a:lnTo>
                    <a:pt x="1806" y="9193"/>
                  </a:lnTo>
                  <a:lnTo>
                    <a:pt x="1874" y="9241"/>
                  </a:lnTo>
                  <a:lnTo>
                    <a:pt x="1854" y="9078"/>
                  </a:lnTo>
                  <a:lnTo>
                    <a:pt x="1835" y="8915"/>
                  </a:lnTo>
                  <a:lnTo>
                    <a:pt x="1826" y="8751"/>
                  </a:lnTo>
                  <a:lnTo>
                    <a:pt x="1826" y="8588"/>
                  </a:lnTo>
                  <a:lnTo>
                    <a:pt x="1835" y="8425"/>
                  </a:lnTo>
                  <a:lnTo>
                    <a:pt x="1845" y="8271"/>
                  </a:lnTo>
                  <a:lnTo>
                    <a:pt x="1864" y="8108"/>
                  </a:lnTo>
                  <a:lnTo>
                    <a:pt x="1893" y="7954"/>
                  </a:lnTo>
                  <a:lnTo>
                    <a:pt x="1922" y="7800"/>
                  </a:lnTo>
                  <a:lnTo>
                    <a:pt x="1960" y="7656"/>
                  </a:lnTo>
                  <a:lnTo>
                    <a:pt x="2008" y="7502"/>
                  </a:lnTo>
                  <a:lnTo>
                    <a:pt x="2056" y="7358"/>
                  </a:lnTo>
                  <a:lnTo>
                    <a:pt x="2171" y="7070"/>
                  </a:lnTo>
                  <a:lnTo>
                    <a:pt x="2306" y="6782"/>
                  </a:lnTo>
                  <a:lnTo>
                    <a:pt x="2460" y="6513"/>
                  </a:lnTo>
                  <a:lnTo>
                    <a:pt x="2632" y="6254"/>
                  </a:lnTo>
                  <a:lnTo>
                    <a:pt x="2815" y="5994"/>
                  </a:lnTo>
                  <a:lnTo>
                    <a:pt x="3017" y="5754"/>
                  </a:lnTo>
                  <a:lnTo>
                    <a:pt x="3228" y="5514"/>
                  </a:lnTo>
                  <a:lnTo>
                    <a:pt x="3449" y="5293"/>
                  </a:lnTo>
                  <a:lnTo>
                    <a:pt x="3680" y="5082"/>
                  </a:lnTo>
                  <a:lnTo>
                    <a:pt x="3920" y="4870"/>
                  </a:lnTo>
                  <a:lnTo>
                    <a:pt x="4169" y="4678"/>
                  </a:lnTo>
                  <a:lnTo>
                    <a:pt x="4419" y="4496"/>
                  </a:lnTo>
                  <a:lnTo>
                    <a:pt x="4679" y="4332"/>
                  </a:lnTo>
                  <a:lnTo>
                    <a:pt x="4938" y="4169"/>
                  </a:lnTo>
                  <a:lnTo>
                    <a:pt x="5197" y="4025"/>
                  </a:lnTo>
                  <a:lnTo>
                    <a:pt x="5457" y="3891"/>
                  </a:lnTo>
                  <a:lnTo>
                    <a:pt x="5706" y="3766"/>
                  </a:lnTo>
                  <a:lnTo>
                    <a:pt x="5956" y="3660"/>
                  </a:lnTo>
                  <a:lnTo>
                    <a:pt x="6206" y="3564"/>
                  </a:lnTo>
                  <a:lnTo>
                    <a:pt x="6446" y="3487"/>
                  </a:lnTo>
                  <a:lnTo>
                    <a:pt x="6677" y="3420"/>
                  </a:lnTo>
                  <a:lnTo>
                    <a:pt x="6898" y="3362"/>
                  </a:lnTo>
                  <a:lnTo>
                    <a:pt x="7109" y="3324"/>
                  </a:lnTo>
                  <a:lnTo>
                    <a:pt x="7301" y="3295"/>
                  </a:lnTo>
                  <a:lnTo>
                    <a:pt x="7484" y="3285"/>
                  </a:lnTo>
                  <a:lnTo>
                    <a:pt x="7656" y="3295"/>
                  </a:lnTo>
                  <a:lnTo>
                    <a:pt x="7810" y="3295"/>
                  </a:lnTo>
                  <a:lnTo>
                    <a:pt x="7964" y="3276"/>
                  </a:lnTo>
                  <a:lnTo>
                    <a:pt x="8118" y="3247"/>
                  </a:lnTo>
                  <a:lnTo>
                    <a:pt x="8262" y="3199"/>
                  </a:lnTo>
                  <a:lnTo>
                    <a:pt x="8406" y="3132"/>
                  </a:lnTo>
                  <a:lnTo>
                    <a:pt x="8550" y="3055"/>
                  </a:lnTo>
                  <a:lnTo>
                    <a:pt x="8684" y="2968"/>
                  </a:lnTo>
                  <a:lnTo>
                    <a:pt x="8809" y="2872"/>
                  </a:lnTo>
                  <a:lnTo>
                    <a:pt x="8934" y="2757"/>
                  </a:lnTo>
                  <a:lnTo>
                    <a:pt x="9049" y="2632"/>
                  </a:lnTo>
                  <a:lnTo>
                    <a:pt x="9165" y="2507"/>
                  </a:lnTo>
                  <a:lnTo>
                    <a:pt x="9261" y="2373"/>
                  </a:lnTo>
                  <a:lnTo>
                    <a:pt x="9357" y="2229"/>
                  </a:lnTo>
                  <a:lnTo>
                    <a:pt x="9453" y="2085"/>
                  </a:lnTo>
                  <a:lnTo>
                    <a:pt x="9530" y="1931"/>
                  </a:lnTo>
                  <a:lnTo>
                    <a:pt x="9607" y="1787"/>
                  </a:lnTo>
                  <a:lnTo>
                    <a:pt x="9664" y="1633"/>
                  </a:lnTo>
                  <a:lnTo>
                    <a:pt x="9722" y="1479"/>
                  </a:lnTo>
                  <a:lnTo>
                    <a:pt x="9760" y="1326"/>
                  </a:lnTo>
                  <a:lnTo>
                    <a:pt x="9799" y="1182"/>
                  </a:lnTo>
                  <a:lnTo>
                    <a:pt x="9818" y="1037"/>
                  </a:lnTo>
                  <a:lnTo>
                    <a:pt x="9827" y="893"/>
                  </a:lnTo>
                  <a:lnTo>
                    <a:pt x="9827" y="759"/>
                  </a:lnTo>
                  <a:lnTo>
                    <a:pt x="9818" y="634"/>
                  </a:lnTo>
                  <a:lnTo>
                    <a:pt x="9799" y="519"/>
                  </a:lnTo>
                  <a:lnTo>
                    <a:pt x="9760" y="413"/>
                  </a:lnTo>
                  <a:lnTo>
                    <a:pt x="9712" y="307"/>
                  </a:lnTo>
                  <a:lnTo>
                    <a:pt x="9655" y="221"/>
                  </a:lnTo>
                  <a:lnTo>
                    <a:pt x="9578" y="154"/>
                  </a:lnTo>
                  <a:lnTo>
                    <a:pt x="9482" y="96"/>
                  </a:lnTo>
                  <a:lnTo>
                    <a:pt x="9376" y="48"/>
                  </a:lnTo>
                  <a:lnTo>
                    <a:pt x="9261" y="19"/>
                  </a:lnTo>
                  <a:lnTo>
                    <a:pt x="9136" y="10"/>
                  </a:lnTo>
                  <a:lnTo>
                    <a:pt x="9001"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1143300" y="1526898"/>
              <a:ext cx="220936" cy="229352"/>
            </a:xfrm>
            <a:custGeom>
              <a:rect b="b" l="l" r="r" t="t"/>
              <a:pathLst>
                <a:path extrusionOk="0" h="4987" w="4804">
                  <a:moveTo>
                    <a:pt x="0" y="1"/>
                  </a:moveTo>
                  <a:lnTo>
                    <a:pt x="10" y="4199"/>
                  </a:lnTo>
                  <a:lnTo>
                    <a:pt x="106" y="4266"/>
                  </a:lnTo>
                  <a:lnTo>
                    <a:pt x="231" y="4333"/>
                  </a:lnTo>
                  <a:lnTo>
                    <a:pt x="394" y="4420"/>
                  </a:lnTo>
                  <a:lnTo>
                    <a:pt x="596" y="4516"/>
                  </a:lnTo>
                  <a:lnTo>
                    <a:pt x="836" y="4621"/>
                  </a:lnTo>
                  <a:lnTo>
                    <a:pt x="1105" y="4727"/>
                  </a:lnTo>
                  <a:lnTo>
                    <a:pt x="1403" y="4813"/>
                  </a:lnTo>
                  <a:lnTo>
                    <a:pt x="1566" y="4861"/>
                  </a:lnTo>
                  <a:lnTo>
                    <a:pt x="1730" y="4900"/>
                  </a:lnTo>
                  <a:lnTo>
                    <a:pt x="1893" y="4929"/>
                  </a:lnTo>
                  <a:lnTo>
                    <a:pt x="2066" y="4948"/>
                  </a:lnTo>
                  <a:lnTo>
                    <a:pt x="2248" y="4967"/>
                  </a:lnTo>
                  <a:lnTo>
                    <a:pt x="2431" y="4977"/>
                  </a:lnTo>
                  <a:lnTo>
                    <a:pt x="2613" y="4986"/>
                  </a:lnTo>
                  <a:lnTo>
                    <a:pt x="2805" y="4977"/>
                  </a:lnTo>
                  <a:lnTo>
                    <a:pt x="2998" y="4957"/>
                  </a:lnTo>
                  <a:lnTo>
                    <a:pt x="3190" y="4929"/>
                  </a:lnTo>
                  <a:lnTo>
                    <a:pt x="3382" y="4890"/>
                  </a:lnTo>
                  <a:lnTo>
                    <a:pt x="3584" y="4842"/>
                  </a:lnTo>
                  <a:lnTo>
                    <a:pt x="3776" y="4775"/>
                  </a:lnTo>
                  <a:lnTo>
                    <a:pt x="3977" y="4698"/>
                  </a:lnTo>
                  <a:lnTo>
                    <a:pt x="4179" y="4602"/>
                  </a:lnTo>
                  <a:lnTo>
                    <a:pt x="4371" y="4487"/>
                  </a:lnTo>
                  <a:lnTo>
                    <a:pt x="4583" y="4352"/>
                  </a:lnTo>
                  <a:lnTo>
                    <a:pt x="4804" y="4189"/>
                  </a:lnTo>
                  <a:lnTo>
                    <a:pt x="4794" y="2979"/>
                  </a:lnTo>
                  <a:lnTo>
                    <a:pt x="4227" y="2623"/>
                  </a:lnTo>
                  <a:lnTo>
                    <a:pt x="0" y="1"/>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a:off x="1374820" y="1211030"/>
              <a:ext cx="96349" cy="153331"/>
            </a:xfrm>
            <a:custGeom>
              <a:rect b="b" l="l" r="r" t="t"/>
              <a:pathLst>
                <a:path extrusionOk="0" h="3334" w="2095">
                  <a:moveTo>
                    <a:pt x="0" y="0"/>
                  </a:moveTo>
                  <a:lnTo>
                    <a:pt x="0" y="77"/>
                  </a:lnTo>
                  <a:lnTo>
                    <a:pt x="10" y="173"/>
                  </a:lnTo>
                  <a:lnTo>
                    <a:pt x="29" y="269"/>
                  </a:lnTo>
                  <a:lnTo>
                    <a:pt x="58" y="375"/>
                  </a:lnTo>
                  <a:lnTo>
                    <a:pt x="144" y="605"/>
                  </a:lnTo>
                  <a:lnTo>
                    <a:pt x="259" y="855"/>
                  </a:lnTo>
                  <a:lnTo>
                    <a:pt x="404" y="1124"/>
                  </a:lnTo>
                  <a:lnTo>
                    <a:pt x="557" y="1403"/>
                  </a:lnTo>
                  <a:lnTo>
                    <a:pt x="730" y="1691"/>
                  </a:lnTo>
                  <a:lnTo>
                    <a:pt x="913" y="1970"/>
                  </a:lnTo>
                  <a:lnTo>
                    <a:pt x="1258" y="2488"/>
                  </a:lnTo>
                  <a:lnTo>
                    <a:pt x="1566" y="2921"/>
                  </a:lnTo>
                  <a:lnTo>
                    <a:pt x="1873" y="3334"/>
                  </a:lnTo>
                  <a:lnTo>
                    <a:pt x="1960" y="3055"/>
                  </a:lnTo>
                  <a:lnTo>
                    <a:pt x="2027" y="2786"/>
                  </a:lnTo>
                  <a:lnTo>
                    <a:pt x="2065" y="2536"/>
                  </a:lnTo>
                  <a:lnTo>
                    <a:pt x="2094" y="2306"/>
                  </a:lnTo>
                  <a:lnTo>
                    <a:pt x="2094" y="2094"/>
                  </a:lnTo>
                  <a:lnTo>
                    <a:pt x="2085" y="1883"/>
                  </a:lnTo>
                  <a:lnTo>
                    <a:pt x="2065" y="1701"/>
                  </a:lnTo>
                  <a:lnTo>
                    <a:pt x="2017" y="1518"/>
                  </a:lnTo>
                  <a:lnTo>
                    <a:pt x="1969" y="1355"/>
                  </a:lnTo>
                  <a:lnTo>
                    <a:pt x="1902" y="1201"/>
                  </a:lnTo>
                  <a:lnTo>
                    <a:pt x="1825" y="1067"/>
                  </a:lnTo>
                  <a:lnTo>
                    <a:pt x="1739" y="932"/>
                  </a:lnTo>
                  <a:lnTo>
                    <a:pt x="1643" y="817"/>
                  </a:lnTo>
                  <a:lnTo>
                    <a:pt x="1547" y="701"/>
                  </a:lnTo>
                  <a:lnTo>
                    <a:pt x="1441" y="605"/>
                  </a:lnTo>
                  <a:lnTo>
                    <a:pt x="1326" y="519"/>
                  </a:lnTo>
                  <a:lnTo>
                    <a:pt x="1210" y="442"/>
                  </a:lnTo>
                  <a:lnTo>
                    <a:pt x="1095" y="365"/>
                  </a:lnTo>
                  <a:lnTo>
                    <a:pt x="980" y="308"/>
                  </a:lnTo>
                  <a:lnTo>
                    <a:pt x="865" y="250"/>
                  </a:lnTo>
                  <a:lnTo>
                    <a:pt x="644" y="154"/>
                  </a:lnTo>
                  <a:lnTo>
                    <a:pt x="442" y="96"/>
                  </a:lnTo>
                  <a:lnTo>
                    <a:pt x="259" y="48"/>
                  </a:lnTo>
                  <a:lnTo>
                    <a:pt x="125" y="19"/>
                  </a:lnTo>
                  <a:lnTo>
                    <a:pt x="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a:off x="1433137" y="1400560"/>
              <a:ext cx="56568" cy="118424"/>
            </a:xfrm>
            <a:custGeom>
              <a:rect b="b" l="l" r="r" t="t"/>
              <a:pathLst>
                <a:path extrusionOk="0" h="2575" w="1230">
                  <a:moveTo>
                    <a:pt x="653" y="0"/>
                  </a:moveTo>
                  <a:lnTo>
                    <a:pt x="557" y="10"/>
                  </a:lnTo>
                  <a:lnTo>
                    <a:pt x="471" y="29"/>
                  </a:lnTo>
                  <a:lnTo>
                    <a:pt x="384" y="58"/>
                  </a:lnTo>
                  <a:lnTo>
                    <a:pt x="307" y="106"/>
                  </a:lnTo>
                  <a:lnTo>
                    <a:pt x="231" y="154"/>
                  </a:lnTo>
                  <a:lnTo>
                    <a:pt x="106" y="250"/>
                  </a:lnTo>
                  <a:lnTo>
                    <a:pt x="29" y="327"/>
                  </a:lnTo>
                  <a:lnTo>
                    <a:pt x="0" y="365"/>
                  </a:lnTo>
                  <a:lnTo>
                    <a:pt x="115" y="2546"/>
                  </a:lnTo>
                  <a:lnTo>
                    <a:pt x="211" y="2565"/>
                  </a:lnTo>
                  <a:lnTo>
                    <a:pt x="307" y="2575"/>
                  </a:lnTo>
                  <a:lnTo>
                    <a:pt x="394" y="2575"/>
                  </a:lnTo>
                  <a:lnTo>
                    <a:pt x="480" y="2565"/>
                  </a:lnTo>
                  <a:lnTo>
                    <a:pt x="557" y="2546"/>
                  </a:lnTo>
                  <a:lnTo>
                    <a:pt x="625" y="2517"/>
                  </a:lnTo>
                  <a:lnTo>
                    <a:pt x="701" y="2479"/>
                  </a:lnTo>
                  <a:lnTo>
                    <a:pt x="769" y="2431"/>
                  </a:lnTo>
                  <a:lnTo>
                    <a:pt x="826" y="2383"/>
                  </a:lnTo>
                  <a:lnTo>
                    <a:pt x="884" y="2325"/>
                  </a:lnTo>
                  <a:lnTo>
                    <a:pt x="932" y="2258"/>
                  </a:lnTo>
                  <a:lnTo>
                    <a:pt x="980" y="2191"/>
                  </a:lnTo>
                  <a:lnTo>
                    <a:pt x="1028" y="2114"/>
                  </a:lnTo>
                  <a:lnTo>
                    <a:pt x="1066" y="2037"/>
                  </a:lnTo>
                  <a:lnTo>
                    <a:pt x="1134" y="1864"/>
                  </a:lnTo>
                  <a:lnTo>
                    <a:pt x="1182" y="1672"/>
                  </a:lnTo>
                  <a:lnTo>
                    <a:pt x="1220" y="1480"/>
                  </a:lnTo>
                  <a:lnTo>
                    <a:pt x="1230" y="1278"/>
                  </a:lnTo>
                  <a:lnTo>
                    <a:pt x="1230" y="1086"/>
                  </a:lnTo>
                  <a:lnTo>
                    <a:pt x="1220" y="884"/>
                  </a:lnTo>
                  <a:lnTo>
                    <a:pt x="1182" y="702"/>
                  </a:lnTo>
                  <a:lnTo>
                    <a:pt x="1134" y="519"/>
                  </a:lnTo>
                  <a:lnTo>
                    <a:pt x="1066" y="365"/>
                  </a:lnTo>
                  <a:lnTo>
                    <a:pt x="1038" y="288"/>
                  </a:lnTo>
                  <a:lnTo>
                    <a:pt x="990" y="231"/>
                  </a:lnTo>
                  <a:lnTo>
                    <a:pt x="951" y="173"/>
                  </a:lnTo>
                  <a:lnTo>
                    <a:pt x="913" y="125"/>
                  </a:lnTo>
                  <a:lnTo>
                    <a:pt x="874" y="96"/>
                  </a:lnTo>
                  <a:lnTo>
                    <a:pt x="826" y="58"/>
                  </a:lnTo>
                  <a:lnTo>
                    <a:pt x="778" y="39"/>
                  </a:lnTo>
                  <a:lnTo>
                    <a:pt x="740" y="20"/>
                  </a:lnTo>
                  <a:lnTo>
                    <a:pt x="653" y="0"/>
                  </a:lnTo>
                  <a:close/>
                </a:path>
              </a:pathLst>
            </a:custGeom>
            <a:solidFill>
              <a:srgbClr val="E67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1130468" y="1199532"/>
              <a:ext cx="336279" cy="463487"/>
            </a:xfrm>
            <a:custGeom>
              <a:rect b="b" l="l" r="r" t="t"/>
              <a:pathLst>
                <a:path extrusionOk="0" h="10078" w="7312">
                  <a:moveTo>
                    <a:pt x="3507" y="0"/>
                  </a:moveTo>
                  <a:lnTo>
                    <a:pt x="3181" y="10"/>
                  </a:lnTo>
                  <a:lnTo>
                    <a:pt x="2854" y="39"/>
                  </a:lnTo>
                  <a:lnTo>
                    <a:pt x="2518" y="77"/>
                  </a:lnTo>
                  <a:lnTo>
                    <a:pt x="2172" y="145"/>
                  </a:lnTo>
                  <a:lnTo>
                    <a:pt x="1951" y="193"/>
                  </a:lnTo>
                  <a:lnTo>
                    <a:pt x="1740" y="250"/>
                  </a:lnTo>
                  <a:lnTo>
                    <a:pt x="1547" y="327"/>
                  </a:lnTo>
                  <a:lnTo>
                    <a:pt x="1365" y="414"/>
                  </a:lnTo>
                  <a:lnTo>
                    <a:pt x="1202" y="510"/>
                  </a:lnTo>
                  <a:lnTo>
                    <a:pt x="1048" y="606"/>
                  </a:lnTo>
                  <a:lnTo>
                    <a:pt x="913" y="711"/>
                  </a:lnTo>
                  <a:lnTo>
                    <a:pt x="789" y="827"/>
                  </a:lnTo>
                  <a:lnTo>
                    <a:pt x="673" y="951"/>
                  </a:lnTo>
                  <a:lnTo>
                    <a:pt x="568" y="1076"/>
                  </a:lnTo>
                  <a:lnTo>
                    <a:pt x="481" y="1201"/>
                  </a:lnTo>
                  <a:lnTo>
                    <a:pt x="395" y="1336"/>
                  </a:lnTo>
                  <a:lnTo>
                    <a:pt x="327" y="1470"/>
                  </a:lnTo>
                  <a:lnTo>
                    <a:pt x="260" y="1605"/>
                  </a:lnTo>
                  <a:lnTo>
                    <a:pt x="203" y="1739"/>
                  </a:lnTo>
                  <a:lnTo>
                    <a:pt x="164" y="1874"/>
                  </a:lnTo>
                  <a:lnTo>
                    <a:pt x="126" y="2008"/>
                  </a:lnTo>
                  <a:lnTo>
                    <a:pt x="87" y="2143"/>
                  </a:lnTo>
                  <a:lnTo>
                    <a:pt x="39" y="2392"/>
                  </a:lnTo>
                  <a:lnTo>
                    <a:pt x="10" y="2623"/>
                  </a:lnTo>
                  <a:lnTo>
                    <a:pt x="1" y="2834"/>
                  </a:lnTo>
                  <a:lnTo>
                    <a:pt x="1" y="2998"/>
                  </a:lnTo>
                  <a:lnTo>
                    <a:pt x="10" y="3132"/>
                  </a:lnTo>
                  <a:lnTo>
                    <a:pt x="20" y="3247"/>
                  </a:lnTo>
                  <a:lnTo>
                    <a:pt x="97" y="4708"/>
                  </a:lnTo>
                  <a:lnTo>
                    <a:pt x="251" y="7436"/>
                  </a:lnTo>
                  <a:lnTo>
                    <a:pt x="279" y="7954"/>
                  </a:lnTo>
                  <a:lnTo>
                    <a:pt x="395" y="8079"/>
                  </a:lnTo>
                  <a:lnTo>
                    <a:pt x="500" y="8185"/>
                  </a:lnTo>
                  <a:lnTo>
                    <a:pt x="654" y="8329"/>
                  </a:lnTo>
                  <a:lnTo>
                    <a:pt x="837" y="8492"/>
                  </a:lnTo>
                  <a:lnTo>
                    <a:pt x="1048" y="8675"/>
                  </a:lnTo>
                  <a:lnTo>
                    <a:pt x="1288" y="8857"/>
                  </a:lnTo>
                  <a:lnTo>
                    <a:pt x="1567" y="9050"/>
                  </a:lnTo>
                  <a:lnTo>
                    <a:pt x="1874" y="9251"/>
                  </a:lnTo>
                  <a:lnTo>
                    <a:pt x="2210" y="9434"/>
                  </a:lnTo>
                  <a:lnTo>
                    <a:pt x="2383" y="9520"/>
                  </a:lnTo>
                  <a:lnTo>
                    <a:pt x="2566" y="9607"/>
                  </a:lnTo>
                  <a:lnTo>
                    <a:pt x="2758" y="9684"/>
                  </a:lnTo>
                  <a:lnTo>
                    <a:pt x="2950" y="9760"/>
                  </a:lnTo>
                  <a:lnTo>
                    <a:pt x="3152" y="9828"/>
                  </a:lnTo>
                  <a:lnTo>
                    <a:pt x="3363" y="9895"/>
                  </a:lnTo>
                  <a:lnTo>
                    <a:pt x="3574" y="9943"/>
                  </a:lnTo>
                  <a:lnTo>
                    <a:pt x="3795" y="9991"/>
                  </a:lnTo>
                  <a:lnTo>
                    <a:pt x="4016" y="10029"/>
                  </a:lnTo>
                  <a:lnTo>
                    <a:pt x="4247" y="10058"/>
                  </a:lnTo>
                  <a:lnTo>
                    <a:pt x="4487" y="10068"/>
                  </a:lnTo>
                  <a:lnTo>
                    <a:pt x="4727" y="10077"/>
                  </a:lnTo>
                  <a:lnTo>
                    <a:pt x="4958" y="10068"/>
                  </a:lnTo>
                  <a:lnTo>
                    <a:pt x="5179" y="10049"/>
                  </a:lnTo>
                  <a:lnTo>
                    <a:pt x="5390" y="10020"/>
                  </a:lnTo>
                  <a:lnTo>
                    <a:pt x="5582" y="9972"/>
                  </a:lnTo>
                  <a:lnTo>
                    <a:pt x="5765" y="9914"/>
                  </a:lnTo>
                  <a:lnTo>
                    <a:pt x="5928" y="9847"/>
                  </a:lnTo>
                  <a:lnTo>
                    <a:pt x="6082" y="9770"/>
                  </a:lnTo>
                  <a:lnTo>
                    <a:pt x="6226" y="9684"/>
                  </a:lnTo>
                  <a:lnTo>
                    <a:pt x="6360" y="9597"/>
                  </a:lnTo>
                  <a:lnTo>
                    <a:pt x="6475" y="9501"/>
                  </a:lnTo>
                  <a:lnTo>
                    <a:pt x="6591" y="9395"/>
                  </a:lnTo>
                  <a:lnTo>
                    <a:pt x="6687" y="9290"/>
                  </a:lnTo>
                  <a:lnTo>
                    <a:pt x="6773" y="9174"/>
                  </a:lnTo>
                  <a:lnTo>
                    <a:pt x="6860" y="9059"/>
                  </a:lnTo>
                  <a:lnTo>
                    <a:pt x="6927" y="8944"/>
                  </a:lnTo>
                  <a:lnTo>
                    <a:pt x="6994" y="8829"/>
                  </a:lnTo>
                  <a:lnTo>
                    <a:pt x="7052" y="8713"/>
                  </a:lnTo>
                  <a:lnTo>
                    <a:pt x="7100" y="8598"/>
                  </a:lnTo>
                  <a:lnTo>
                    <a:pt x="7177" y="8367"/>
                  </a:lnTo>
                  <a:lnTo>
                    <a:pt x="7234" y="8156"/>
                  </a:lnTo>
                  <a:lnTo>
                    <a:pt x="7273" y="7974"/>
                  </a:lnTo>
                  <a:lnTo>
                    <a:pt x="7302" y="7810"/>
                  </a:lnTo>
                  <a:lnTo>
                    <a:pt x="7311" y="7685"/>
                  </a:lnTo>
                  <a:lnTo>
                    <a:pt x="7311" y="7580"/>
                  </a:lnTo>
                  <a:lnTo>
                    <a:pt x="7254" y="5610"/>
                  </a:lnTo>
                  <a:lnTo>
                    <a:pt x="7225" y="4967"/>
                  </a:lnTo>
                  <a:lnTo>
                    <a:pt x="7148" y="2354"/>
                  </a:lnTo>
                  <a:lnTo>
                    <a:pt x="7119" y="2162"/>
                  </a:lnTo>
                  <a:lnTo>
                    <a:pt x="7081" y="1970"/>
                  </a:lnTo>
                  <a:lnTo>
                    <a:pt x="7023" y="1797"/>
                  </a:lnTo>
                  <a:lnTo>
                    <a:pt x="6956" y="1624"/>
                  </a:lnTo>
                  <a:lnTo>
                    <a:pt x="6879" y="1470"/>
                  </a:lnTo>
                  <a:lnTo>
                    <a:pt x="6783" y="1317"/>
                  </a:lnTo>
                  <a:lnTo>
                    <a:pt x="6687" y="1172"/>
                  </a:lnTo>
                  <a:lnTo>
                    <a:pt x="6571" y="1038"/>
                  </a:lnTo>
                  <a:lnTo>
                    <a:pt x="6485" y="951"/>
                  </a:lnTo>
                  <a:lnTo>
                    <a:pt x="6399" y="865"/>
                  </a:lnTo>
                  <a:lnTo>
                    <a:pt x="6303" y="788"/>
                  </a:lnTo>
                  <a:lnTo>
                    <a:pt x="6206" y="711"/>
                  </a:lnTo>
                  <a:lnTo>
                    <a:pt x="5995" y="567"/>
                  </a:lnTo>
                  <a:lnTo>
                    <a:pt x="5774" y="442"/>
                  </a:lnTo>
                  <a:lnTo>
                    <a:pt x="5534" y="337"/>
                  </a:lnTo>
                  <a:lnTo>
                    <a:pt x="5284" y="241"/>
                  </a:lnTo>
                  <a:lnTo>
                    <a:pt x="5015" y="164"/>
                  </a:lnTo>
                  <a:lnTo>
                    <a:pt x="4727" y="97"/>
                  </a:lnTo>
                  <a:lnTo>
                    <a:pt x="4439" y="48"/>
                  </a:lnTo>
                  <a:lnTo>
                    <a:pt x="4141" y="20"/>
                  </a:lnTo>
                  <a:lnTo>
                    <a:pt x="3824" y="0"/>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a:off x="1161420" y="1418221"/>
              <a:ext cx="312824" cy="252301"/>
            </a:xfrm>
            <a:custGeom>
              <a:rect b="b" l="l" r="r" t="t"/>
              <a:pathLst>
                <a:path extrusionOk="0" h="5486" w="6802">
                  <a:moveTo>
                    <a:pt x="740" y="1"/>
                  </a:moveTo>
                  <a:lnTo>
                    <a:pt x="0" y="615"/>
                  </a:lnTo>
                  <a:lnTo>
                    <a:pt x="0" y="846"/>
                  </a:lnTo>
                  <a:lnTo>
                    <a:pt x="19" y="1134"/>
                  </a:lnTo>
                  <a:lnTo>
                    <a:pt x="48" y="1499"/>
                  </a:lnTo>
                  <a:lnTo>
                    <a:pt x="106" y="1941"/>
                  </a:lnTo>
                  <a:lnTo>
                    <a:pt x="154" y="2191"/>
                  </a:lnTo>
                  <a:lnTo>
                    <a:pt x="202" y="2450"/>
                  </a:lnTo>
                  <a:lnTo>
                    <a:pt x="269" y="2719"/>
                  </a:lnTo>
                  <a:lnTo>
                    <a:pt x="337" y="3007"/>
                  </a:lnTo>
                  <a:lnTo>
                    <a:pt x="423" y="3295"/>
                  </a:lnTo>
                  <a:lnTo>
                    <a:pt x="519" y="3593"/>
                  </a:lnTo>
                  <a:lnTo>
                    <a:pt x="577" y="3747"/>
                  </a:lnTo>
                  <a:lnTo>
                    <a:pt x="644" y="3881"/>
                  </a:lnTo>
                  <a:lnTo>
                    <a:pt x="721" y="4026"/>
                  </a:lnTo>
                  <a:lnTo>
                    <a:pt x="807" y="4150"/>
                  </a:lnTo>
                  <a:lnTo>
                    <a:pt x="903" y="4275"/>
                  </a:lnTo>
                  <a:lnTo>
                    <a:pt x="1009" y="4391"/>
                  </a:lnTo>
                  <a:lnTo>
                    <a:pt x="1115" y="4506"/>
                  </a:lnTo>
                  <a:lnTo>
                    <a:pt x="1230" y="4612"/>
                  </a:lnTo>
                  <a:lnTo>
                    <a:pt x="1355" y="4708"/>
                  </a:lnTo>
                  <a:lnTo>
                    <a:pt x="1489" y="4804"/>
                  </a:lnTo>
                  <a:lnTo>
                    <a:pt x="1624" y="4890"/>
                  </a:lnTo>
                  <a:lnTo>
                    <a:pt x="1768" y="4977"/>
                  </a:lnTo>
                  <a:lnTo>
                    <a:pt x="1912" y="5053"/>
                  </a:lnTo>
                  <a:lnTo>
                    <a:pt x="2066" y="5121"/>
                  </a:lnTo>
                  <a:lnTo>
                    <a:pt x="2219" y="5188"/>
                  </a:lnTo>
                  <a:lnTo>
                    <a:pt x="2373" y="5246"/>
                  </a:lnTo>
                  <a:lnTo>
                    <a:pt x="2536" y="5294"/>
                  </a:lnTo>
                  <a:lnTo>
                    <a:pt x="2709" y="5342"/>
                  </a:lnTo>
                  <a:lnTo>
                    <a:pt x="2873" y="5380"/>
                  </a:lnTo>
                  <a:lnTo>
                    <a:pt x="3045" y="5409"/>
                  </a:lnTo>
                  <a:lnTo>
                    <a:pt x="3218" y="5438"/>
                  </a:lnTo>
                  <a:lnTo>
                    <a:pt x="3391" y="5457"/>
                  </a:lnTo>
                  <a:lnTo>
                    <a:pt x="3564" y="5476"/>
                  </a:lnTo>
                  <a:lnTo>
                    <a:pt x="3737" y="5486"/>
                  </a:lnTo>
                  <a:lnTo>
                    <a:pt x="3910" y="5486"/>
                  </a:lnTo>
                  <a:lnTo>
                    <a:pt x="4083" y="5476"/>
                  </a:lnTo>
                  <a:lnTo>
                    <a:pt x="4256" y="5466"/>
                  </a:lnTo>
                  <a:lnTo>
                    <a:pt x="4429" y="5447"/>
                  </a:lnTo>
                  <a:lnTo>
                    <a:pt x="4602" y="5428"/>
                  </a:lnTo>
                  <a:lnTo>
                    <a:pt x="4765" y="5399"/>
                  </a:lnTo>
                  <a:lnTo>
                    <a:pt x="4928" y="5361"/>
                  </a:lnTo>
                  <a:lnTo>
                    <a:pt x="5092" y="5322"/>
                  </a:lnTo>
                  <a:lnTo>
                    <a:pt x="5255" y="5265"/>
                  </a:lnTo>
                  <a:lnTo>
                    <a:pt x="5399" y="5198"/>
                  </a:lnTo>
                  <a:lnTo>
                    <a:pt x="5533" y="5121"/>
                  </a:lnTo>
                  <a:lnTo>
                    <a:pt x="5668" y="5015"/>
                  </a:lnTo>
                  <a:lnTo>
                    <a:pt x="5793" y="4909"/>
                  </a:lnTo>
                  <a:lnTo>
                    <a:pt x="5908" y="4794"/>
                  </a:lnTo>
                  <a:lnTo>
                    <a:pt x="6014" y="4660"/>
                  </a:lnTo>
                  <a:lnTo>
                    <a:pt x="6119" y="4515"/>
                  </a:lnTo>
                  <a:lnTo>
                    <a:pt x="6206" y="4371"/>
                  </a:lnTo>
                  <a:lnTo>
                    <a:pt x="6292" y="4218"/>
                  </a:lnTo>
                  <a:lnTo>
                    <a:pt x="6379" y="4054"/>
                  </a:lnTo>
                  <a:lnTo>
                    <a:pt x="6446" y="3891"/>
                  </a:lnTo>
                  <a:lnTo>
                    <a:pt x="6513" y="3718"/>
                  </a:lnTo>
                  <a:lnTo>
                    <a:pt x="6571" y="3545"/>
                  </a:lnTo>
                  <a:lnTo>
                    <a:pt x="6619" y="3372"/>
                  </a:lnTo>
                  <a:lnTo>
                    <a:pt x="6667" y="3199"/>
                  </a:lnTo>
                  <a:lnTo>
                    <a:pt x="6705" y="3027"/>
                  </a:lnTo>
                  <a:lnTo>
                    <a:pt x="6734" y="2854"/>
                  </a:lnTo>
                  <a:lnTo>
                    <a:pt x="6782" y="2517"/>
                  </a:lnTo>
                  <a:lnTo>
                    <a:pt x="6801" y="2200"/>
                  </a:lnTo>
                  <a:lnTo>
                    <a:pt x="6801" y="1903"/>
                  </a:lnTo>
                  <a:lnTo>
                    <a:pt x="6792" y="1778"/>
                  </a:lnTo>
                  <a:lnTo>
                    <a:pt x="6773" y="1653"/>
                  </a:lnTo>
                  <a:lnTo>
                    <a:pt x="6753" y="1538"/>
                  </a:lnTo>
                  <a:lnTo>
                    <a:pt x="6734" y="1441"/>
                  </a:lnTo>
                  <a:lnTo>
                    <a:pt x="6705" y="1355"/>
                  </a:lnTo>
                  <a:lnTo>
                    <a:pt x="6667" y="1288"/>
                  </a:lnTo>
                  <a:lnTo>
                    <a:pt x="6629" y="1230"/>
                  </a:lnTo>
                  <a:lnTo>
                    <a:pt x="6590" y="1192"/>
                  </a:lnTo>
                  <a:lnTo>
                    <a:pt x="6523" y="1144"/>
                  </a:lnTo>
                  <a:lnTo>
                    <a:pt x="6446" y="1105"/>
                  </a:lnTo>
                  <a:lnTo>
                    <a:pt x="6292" y="1048"/>
                  </a:lnTo>
                  <a:lnTo>
                    <a:pt x="6139" y="1000"/>
                  </a:lnTo>
                  <a:lnTo>
                    <a:pt x="5975" y="971"/>
                  </a:lnTo>
                  <a:lnTo>
                    <a:pt x="5812" y="961"/>
                  </a:lnTo>
                  <a:lnTo>
                    <a:pt x="5658" y="952"/>
                  </a:lnTo>
                  <a:lnTo>
                    <a:pt x="5495" y="961"/>
                  </a:lnTo>
                  <a:lnTo>
                    <a:pt x="5341" y="980"/>
                  </a:lnTo>
                  <a:lnTo>
                    <a:pt x="5207" y="1000"/>
                  </a:lnTo>
                  <a:lnTo>
                    <a:pt x="5072" y="1028"/>
                  </a:lnTo>
                  <a:lnTo>
                    <a:pt x="4851" y="1076"/>
                  </a:lnTo>
                  <a:lnTo>
                    <a:pt x="4698" y="1124"/>
                  </a:lnTo>
                  <a:lnTo>
                    <a:pt x="4650" y="1144"/>
                  </a:lnTo>
                  <a:lnTo>
                    <a:pt x="4506" y="1086"/>
                  </a:lnTo>
                  <a:lnTo>
                    <a:pt x="4371" y="1038"/>
                  </a:lnTo>
                  <a:lnTo>
                    <a:pt x="4227" y="1000"/>
                  </a:lnTo>
                  <a:lnTo>
                    <a:pt x="4073" y="971"/>
                  </a:lnTo>
                  <a:lnTo>
                    <a:pt x="3920" y="952"/>
                  </a:lnTo>
                  <a:lnTo>
                    <a:pt x="3766" y="932"/>
                  </a:lnTo>
                  <a:lnTo>
                    <a:pt x="3459" y="932"/>
                  </a:lnTo>
                  <a:lnTo>
                    <a:pt x="3295" y="942"/>
                  </a:lnTo>
                  <a:lnTo>
                    <a:pt x="3142" y="952"/>
                  </a:lnTo>
                  <a:lnTo>
                    <a:pt x="2825" y="1000"/>
                  </a:lnTo>
                  <a:lnTo>
                    <a:pt x="2517" y="1067"/>
                  </a:lnTo>
                  <a:lnTo>
                    <a:pt x="2210" y="1144"/>
                  </a:lnTo>
                  <a:lnTo>
                    <a:pt x="2133" y="1163"/>
                  </a:lnTo>
                  <a:lnTo>
                    <a:pt x="2066" y="1173"/>
                  </a:lnTo>
                  <a:lnTo>
                    <a:pt x="1922" y="1173"/>
                  </a:lnTo>
                  <a:lnTo>
                    <a:pt x="1845" y="1153"/>
                  </a:lnTo>
                  <a:lnTo>
                    <a:pt x="1777" y="1134"/>
                  </a:lnTo>
                  <a:lnTo>
                    <a:pt x="1710" y="1105"/>
                  </a:lnTo>
                  <a:lnTo>
                    <a:pt x="1643" y="1067"/>
                  </a:lnTo>
                  <a:lnTo>
                    <a:pt x="1518" y="990"/>
                  </a:lnTo>
                  <a:lnTo>
                    <a:pt x="1393" y="894"/>
                  </a:lnTo>
                  <a:lnTo>
                    <a:pt x="1278" y="779"/>
                  </a:lnTo>
                  <a:lnTo>
                    <a:pt x="1172" y="663"/>
                  </a:lnTo>
                  <a:lnTo>
                    <a:pt x="1076" y="538"/>
                  </a:lnTo>
                  <a:lnTo>
                    <a:pt x="990" y="423"/>
                  </a:lnTo>
                  <a:lnTo>
                    <a:pt x="855" y="212"/>
                  </a:lnTo>
                  <a:lnTo>
                    <a:pt x="769" y="58"/>
                  </a:lnTo>
                  <a:lnTo>
                    <a:pt x="74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1282469" y="1376231"/>
              <a:ext cx="22995" cy="41575"/>
            </a:xfrm>
            <a:custGeom>
              <a:rect b="b" l="l" r="r" t="t"/>
              <a:pathLst>
                <a:path extrusionOk="0" h="904" w="500">
                  <a:moveTo>
                    <a:pt x="250" y="1"/>
                  </a:moveTo>
                  <a:lnTo>
                    <a:pt x="202" y="11"/>
                  </a:lnTo>
                  <a:lnTo>
                    <a:pt x="154" y="39"/>
                  </a:lnTo>
                  <a:lnTo>
                    <a:pt x="106" y="78"/>
                  </a:lnTo>
                  <a:lnTo>
                    <a:pt x="68" y="135"/>
                  </a:lnTo>
                  <a:lnTo>
                    <a:pt x="39" y="203"/>
                  </a:lnTo>
                  <a:lnTo>
                    <a:pt x="20" y="280"/>
                  </a:lnTo>
                  <a:lnTo>
                    <a:pt x="0" y="366"/>
                  </a:lnTo>
                  <a:lnTo>
                    <a:pt x="0" y="452"/>
                  </a:lnTo>
                  <a:lnTo>
                    <a:pt x="0" y="549"/>
                  </a:lnTo>
                  <a:lnTo>
                    <a:pt x="20" y="625"/>
                  </a:lnTo>
                  <a:lnTo>
                    <a:pt x="39" y="702"/>
                  </a:lnTo>
                  <a:lnTo>
                    <a:pt x="77" y="769"/>
                  </a:lnTo>
                  <a:lnTo>
                    <a:pt x="106" y="827"/>
                  </a:lnTo>
                  <a:lnTo>
                    <a:pt x="154" y="875"/>
                  </a:lnTo>
                  <a:lnTo>
                    <a:pt x="202" y="894"/>
                  </a:lnTo>
                  <a:lnTo>
                    <a:pt x="250" y="904"/>
                  </a:lnTo>
                  <a:lnTo>
                    <a:pt x="298" y="894"/>
                  </a:lnTo>
                  <a:lnTo>
                    <a:pt x="346" y="866"/>
                  </a:lnTo>
                  <a:lnTo>
                    <a:pt x="394" y="827"/>
                  </a:lnTo>
                  <a:lnTo>
                    <a:pt x="433" y="769"/>
                  </a:lnTo>
                  <a:lnTo>
                    <a:pt x="461" y="702"/>
                  </a:lnTo>
                  <a:lnTo>
                    <a:pt x="481" y="625"/>
                  </a:lnTo>
                  <a:lnTo>
                    <a:pt x="500" y="549"/>
                  </a:lnTo>
                  <a:lnTo>
                    <a:pt x="500" y="452"/>
                  </a:lnTo>
                  <a:lnTo>
                    <a:pt x="500" y="366"/>
                  </a:lnTo>
                  <a:lnTo>
                    <a:pt x="481" y="280"/>
                  </a:lnTo>
                  <a:lnTo>
                    <a:pt x="461" y="203"/>
                  </a:lnTo>
                  <a:lnTo>
                    <a:pt x="433" y="135"/>
                  </a:lnTo>
                  <a:lnTo>
                    <a:pt x="394" y="78"/>
                  </a:lnTo>
                  <a:lnTo>
                    <a:pt x="346" y="39"/>
                  </a:lnTo>
                  <a:lnTo>
                    <a:pt x="298" y="11"/>
                  </a:lnTo>
                  <a:lnTo>
                    <a:pt x="250"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p:nvPr/>
          </p:nvSpPr>
          <p:spPr>
            <a:xfrm>
              <a:off x="1396022" y="1375817"/>
              <a:ext cx="23455" cy="41989"/>
            </a:xfrm>
            <a:custGeom>
              <a:rect b="b" l="l" r="r" t="t"/>
              <a:pathLst>
                <a:path extrusionOk="0" h="913" w="510">
                  <a:moveTo>
                    <a:pt x="250" y="0"/>
                  </a:moveTo>
                  <a:lnTo>
                    <a:pt x="202" y="10"/>
                  </a:lnTo>
                  <a:lnTo>
                    <a:pt x="154" y="39"/>
                  </a:lnTo>
                  <a:lnTo>
                    <a:pt x="115" y="87"/>
                  </a:lnTo>
                  <a:lnTo>
                    <a:pt x="77" y="135"/>
                  </a:lnTo>
                  <a:lnTo>
                    <a:pt x="48" y="202"/>
                  </a:lnTo>
                  <a:lnTo>
                    <a:pt x="19" y="279"/>
                  </a:lnTo>
                  <a:lnTo>
                    <a:pt x="10" y="365"/>
                  </a:lnTo>
                  <a:lnTo>
                    <a:pt x="0" y="461"/>
                  </a:lnTo>
                  <a:lnTo>
                    <a:pt x="10" y="548"/>
                  </a:lnTo>
                  <a:lnTo>
                    <a:pt x="19" y="634"/>
                  </a:lnTo>
                  <a:lnTo>
                    <a:pt x="48" y="711"/>
                  </a:lnTo>
                  <a:lnTo>
                    <a:pt x="77" y="778"/>
                  </a:lnTo>
                  <a:lnTo>
                    <a:pt x="115" y="836"/>
                  </a:lnTo>
                  <a:lnTo>
                    <a:pt x="154" y="875"/>
                  </a:lnTo>
                  <a:lnTo>
                    <a:pt x="202" y="903"/>
                  </a:lnTo>
                  <a:lnTo>
                    <a:pt x="260" y="913"/>
                  </a:lnTo>
                  <a:lnTo>
                    <a:pt x="308" y="903"/>
                  </a:lnTo>
                  <a:lnTo>
                    <a:pt x="356" y="875"/>
                  </a:lnTo>
                  <a:lnTo>
                    <a:pt x="394" y="836"/>
                  </a:lnTo>
                  <a:lnTo>
                    <a:pt x="432" y="778"/>
                  </a:lnTo>
                  <a:lnTo>
                    <a:pt x="461" y="711"/>
                  </a:lnTo>
                  <a:lnTo>
                    <a:pt x="490" y="634"/>
                  </a:lnTo>
                  <a:lnTo>
                    <a:pt x="500" y="548"/>
                  </a:lnTo>
                  <a:lnTo>
                    <a:pt x="509" y="461"/>
                  </a:lnTo>
                  <a:lnTo>
                    <a:pt x="500" y="365"/>
                  </a:lnTo>
                  <a:lnTo>
                    <a:pt x="490" y="279"/>
                  </a:lnTo>
                  <a:lnTo>
                    <a:pt x="461" y="202"/>
                  </a:lnTo>
                  <a:lnTo>
                    <a:pt x="432" y="135"/>
                  </a:lnTo>
                  <a:lnTo>
                    <a:pt x="394" y="77"/>
                  </a:lnTo>
                  <a:lnTo>
                    <a:pt x="356" y="39"/>
                  </a:lnTo>
                  <a:lnTo>
                    <a:pt x="308" y="10"/>
                  </a:lnTo>
                  <a:lnTo>
                    <a:pt x="250" y="0"/>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1350951" y="1347072"/>
              <a:ext cx="48198" cy="107847"/>
            </a:xfrm>
            <a:custGeom>
              <a:rect b="b" l="l" r="r" t="t"/>
              <a:pathLst>
                <a:path extrusionOk="0" h="2345" w="1048">
                  <a:moveTo>
                    <a:pt x="96" y="1"/>
                  </a:moveTo>
                  <a:lnTo>
                    <a:pt x="58" y="11"/>
                  </a:lnTo>
                  <a:lnTo>
                    <a:pt x="20" y="30"/>
                  </a:lnTo>
                  <a:lnTo>
                    <a:pt x="0" y="68"/>
                  </a:lnTo>
                  <a:lnTo>
                    <a:pt x="0" y="107"/>
                  </a:lnTo>
                  <a:lnTo>
                    <a:pt x="10" y="145"/>
                  </a:lnTo>
                  <a:lnTo>
                    <a:pt x="836" y="1845"/>
                  </a:lnTo>
                  <a:lnTo>
                    <a:pt x="807" y="1884"/>
                  </a:lnTo>
                  <a:lnTo>
                    <a:pt x="769" y="1932"/>
                  </a:lnTo>
                  <a:lnTo>
                    <a:pt x="711" y="1980"/>
                  </a:lnTo>
                  <a:lnTo>
                    <a:pt x="644" y="2028"/>
                  </a:lnTo>
                  <a:lnTo>
                    <a:pt x="567" y="2066"/>
                  </a:lnTo>
                  <a:lnTo>
                    <a:pt x="461" y="2105"/>
                  </a:lnTo>
                  <a:lnTo>
                    <a:pt x="356" y="2124"/>
                  </a:lnTo>
                  <a:lnTo>
                    <a:pt x="221" y="2134"/>
                  </a:lnTo>
                  <a:lnTo>
                    <a:pt x="183" y="2143"/>
                  </a:lnTo>
                  <a:lnTo>
                    <a:pt x="144" y="2172"/>
                  </a:lnTo>
                  <a:lnTo>
                    <a:pt x="125" y="2201"/>
                  </a:lnTo>
                  <a:lnTo>
                    <a:pt x="116" y="2239"/>
                  </a:lnTo>
                  <a:lnTo>
                    <a:pt x="125" y="2278"/>
                  </a:lnTo>
                  <a:lnTo>
                    <a:pt x="144" y="2316"/>
                  </a:lnTo>
                  <a:lnTo>
                    <a:pt x="183" y="2335"/>
                  </a:lnTo>
                  <a:lnTo>
                    <a:pt x="221" y="2345"/>
                  </a:lnTo>
                  <a:lnTo>
                    <a:pt x="327" y="2335"/>
                  </a:lnTo>
                  <a:lnTo>
                    <a:pt x="433" y="2326"/>
                  </a:lnTo>
                  <a:lnTo>
                    <a:pt x="519" y="2306"/>
                  </a:lnTo>
                  <a:lnTo>
                    <a:pt x="606" y="2278"/>
                  </a:lnTo>
                  <a:lnTo>
                    <a:pt x="682" y="2239"/>
                  </a:lnTo>
                  <a:lnTo>
                    <a:pt x="750" y="2210"/>
                  </a:lnTo>
                  <a:lnTo>
                    <a:pt x="807" y="2162"/>
                  </a:lnTo>
                  <a:lnTo>
                    <a:pt x="855" y="2124"/>
                  </a:lnTo>
                  <a:lnTo>
                    <a:pt x="942" y="2047"/>
                  </a:lnTo>
                  <a:lnTo>
                    <a:pt x="999" y="1970"/>
                  </a:lnTo>
                  <a:lnTo>
                    <a:pt x="1038" y="1893"/>
                  </a:lnTo>
                  <a:lnTo>
                    <a:pt x="1047" y="1855"/>
                  </a:lnTo>
                  <a:lnTo>
                    <a:pt x="1038" y="1807"/>
                  </a:lnTo>
                  <a:lnTo>
                    <a:pt x="192" y="59"/>
                  </a:lnTo>
                  <a:lnTo>
                    <a:pt x="164" y="20"/>
                  </a:lnTo>
                  <a:lnTo>
                    <a:pt x="135"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7"/>
            <p:cNvSpPr/>
            <p:nvPr/>
          </p:nvSpPr>
          <p:spPr>
            <a:xfrm>
              <a:off x="1248022" y="1307750"/>
              <a:ext cx="62316" cy="49991"/>
            </a:xfrm>
            <a:custGeom>
              <a:rect b="b" l="l" r="r" t="t"/>
              <a:pathLst>
                <a:path extrusionOk="0" h="1087" w="1355">
                  <a:moveTo>
                    <a:pt x="1114" y="1"/>
                  </a:moveTo>
                  <a:lnTo>
                    <a:pt x="970" y="11"/>
                  </a:lnTo>
                  <a:lnTo>
                    <a:pt x="826" y="30"/>
                  </a:lnTo>
                  <a:lnTo>
                    <a:pt x="711" y="68"/>
                  </a:lnTo>
                  <a:lnTo>
                    <a:pt x="596" y="107"/>
                  </a:lnTo>
                  <a:lnTo>
                    <a:pt x="500" y="145"/>
                  </a:lnTo>
                  <a:lnTo>
                    <a:pt x="413" y="203"/>
                  </a:lnTo>
                  <a:lnTo>
                    <a:pt x="327" y="251"/>
                  </a:lnTo>
                  <a:lnTo>
                    <a:pt x="259" y="308"/>
                  </a:lnTo>
                  <a:lnTo>
                    <a:pt x="202" y="376"/>
                  </a:lnTo>
                  <a:lnTo>
                    <a:pt x="154" y="443"/>
                  </a:lnTo>
                  <a:lnTo>
                    <a:pt x="115" y="501"/>
                  </a:lnTo>
                  <a:lnTo>
                    <a:pt x="77" y="568"/>
                  </a:lnTo>
                  <a:lnTo>
                    <a:pt x="29" y="693"/>
                  </a:lnTo>
                  <a:lnTo>
                    <a:pt x="0" y="798"/>
                  </a:lnTo>
                  <a:lnTo>
                    <a:pt x="0" y="866"/>
                  </a:lnTo>
                  <a:lnTo>
                    <a:pt x="10" y="933"/>
                  </a:lnTo>
                  <a:lnTo>
                    <a:pt x="48" y="990"/>
                  </a:lnTo>
                  <a:lnTo>
                    <a:pt x="96" y="1038"/>
                  </a:lnTo>
                  <a:lnTo>
                    <a:pt x="125" y="1048"/>
                  </a:lnTo>
                  <a:lnTo>
                    <a:pt x="163" y="1067"/>
                  </a:lnTo>
                  <a:lnTo>
                    <a:pt x="211" y="1077"/>
                  </a:lnTo>
                  <a:lnTo>
                    <a:pt x="259" y="1086"/>
                  </a:lnTo>
                  <a:lnTo>
                    <a:pt x="298" y="1077"/>
                  </a:lnTo>
                  <a:lnTo>
                    <a:pt x="346" y="1058"/>
                  </a:lnTo>
                  <a:lnTo>
                    <a:pt x="375" y="1038"/>
                  </a:lnTo>
                  <a:lnTo>
                    <a:pt x="413" y="1000"/>
                  </a:lnTo>
                  <a:lnTo>
                    <a:pt x="432" y="962"/>
                  </a:lnTo>
                  <a:lnTo>
                    <a:pt x="509" y="837"/>
                  </a:lnTo>
                  <a:lnTo>
                    <a:pt x="596" y="731"/>
                  </a:lnTo>
                  <a:lnTo>
                    <a:pt x="692" y="645"/>
                  </a:lnTo>
                  <a:lnTo>
                    <a:pt x="788" y="577"/>
                  </a:lnTo>
                  <a:lnTo>
                    <a:pt x="884" y="529"/>
                  </a:lnTo>
                  <a:lnTo>
                    <a:pt x="990" y="481"/>
                  </a:lnTo>
                  <a:lnTo>
                    <a:pt x="1086" y="452"/>
                  </a:lnTo>
                  <a:lnTo>
                    <a:pt x="1172" y="433"/>
                  </a:lnTo>
                  <a:lnTo>
                    <a:pt x="1220" y="424"/>
                  </a:lnTo>
                  <a:lnTo>
                    <a:pt x="1259" y="404"/>
                  </a:lnTo>
                  <a:lnTo>
                    <a:pt x="1287" y="376"/>
                  </a:lnTo>
                  <a:lnTo>
                    <a:pt x="1316" y="337"/>
                  </a:lnTo>
                  <a:lnTo>
                    <a:pt x="1335" y="299"/>
                  </a:lnTo>
                  <a:lnTo>
                    <a:pt x="1345" y="251"/>
                  </a:lnTo>
                  <a:lnTo>
                    <a:pt x="1355" y="203"/>
                  </a:lnTo>
                  <a:lnTo>
                    <a:pt x="1345" y="164"/>
                  </a:lnTo>
                  <a:lnTo>
                    <a:pt x="1326" y="126"/>
                  </a:lnTo>
                  <a:lnTo>
                    <a:pt x="1307" y="87"/>
                  </a:lnTo>
                  <a:lnTo>
                    <a:pt x="1287" y="68"/>
                  </a:lnTo>
                  <a:lnTo>
                    <a:pt x="1259" y="39"/>
                  </a:lnTo>
                  <a:lnTo>
                    <a:pt x="1230" y="20"/>
                  </a:lnTo>
                  <a:lnTo>
                    <a:pt x="1191" y="11"/>
                  </a:lnTo>
                  <a:lnTo>
                    <a:pt x="1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p:nvPr/>
          </p:nvSpPr>
          <p:spPr>
            <a:xfrm>
              <a:off x="1384524" y="1307336"/>
              <a:ext cx="62776" cy="49945"/>
            </a:xfrm>
            <a:custGeom>
              <a:rect b="b" l="l" r="r" t="t"/>
              <a:pathLst>
                <a:path extrusionOk="0" h="1086" w="1365">
                  <a:moveTo>
                    <a:pt x="193" y="0"/>
                  </a:moveTo>
                  <a:lnTo>
                    <a:pt x="164" y="10"/>
                  </a:lnTo>
                  <a:lnTo>
                    <a:pt x="125" y="29"/>
                  </a:lnTo>
                  <a:lnTo>
                    <a:pt x="96" y="48"/>
                  </a:lnTo>
                  <a:lnTo>
                    <a:pt x="68" y="68"/>
                  </a:lnTo>
                  <a:lnTo>
                    <a:pt x="39" y="96"/>
                  </a:lnTo>
                  <a:lnTo>
                    <a:pt x="20" y="135"/>
                  </a:lnTo>
                  <a:lnTo>
                    <a:pt x="10" y="164"/>
                  </a:lnTo>
                  <a:lnTo>
                    <a:pt x="0" y="212"/>
                  </a:lnTo>
                  <a:lnTo>
                    <a:pt x="10" y="260"/>
                  </a:lnTo>
                  <a:lnTo>
                    <a:pt x="20" y="298"/>
                  </a:lnTo>
                  <a:lnTo>
                    <a:pt x="39" y="346"/>
                  </a:lnTo>
                  <a:lnTo>
                    <a:pt x="68" y="375"/>
                  </a:lnTo>
                  <a:lnTo>
                    <a:pt x="96" y="404"/>
                  </a:lnTo>
                  <a:lnTo>
                    <a:pt x="135" y="433"/>
                  </a:lnTo>
                  <a:lnTo>
                    <a:pt x="183" y="442"/>
                  </a:lnTo>
                  <a:lnTo>
                    <a:pt x="269" y="461"/>
                  </a:lnTo>
                  <a:lnTo>
                    <a:pt x="365" y="490"/>
                  </a:lnTo>
                  <a:lnTo>
                    <a:pt x="462" y="529"/>
                  </a:lnTo>
                  <a:lnTo>
                    <a:pt x="567" y="586"/>
                  </a:lnTo>
                  <a:lnTo>
                    <a:pt x="663" y="654"/>
                  </a:lnTo>
                  <a:lnTo>
                    <a:pt x="759" y="740"/>
                  </a:lnTo>
                  <a:lnTo>
                    <a:pt x="846" y="846"/>
                  </a:lnTo>
                  <a:lnTo>
                    <a:pt x="923" y="971"/>
                  </a:lnTo>
                  <a:lnTo>
                    <a:pt x="942" y="1009"/>
                  </a:lnTo>
                  <a:lnTo>
                    <a:pt x="980" y="1038"/>
                  </a:lnTo>
                  <a:lnTo>
                    <a:pt x="1019" y="1067"/>
                  </a:lnTo>
                  <a:lnTo>
                    <a:pt x="1057" y="1076"/>
                  </a:lnTo>
                  <a:lnTo>
                    <a:pt x="1096" y="1086"/>
                  </a:lnTo>
                  <a:lnTo>
                    <a:pt x="1144" y="1086"/>
                  </a:lnTo>
                  <a:lnTo>
                    <a:pt x="1192" y="1067"/>
                  </a:lnTo>
                  <a:lnTo>
                    <a:pt x="1230" y="1047"/>
                  </a:lnTo>
                  <a:lnTo>
                    <a:pt x="1259" y="1038"/>
                  </a:lnTo>
                  <a:lnTo>
                    <a:pt x="1307" y="990"/>
                  </a:lnTo>
                  <a:lnTo>
                    <a:pt x="1345" y="932"/>
                  </a:lnTo>
                  <a:lnTo>
                    <a:pt x="1364" y="865"/>
                  </a:lnTo>
                  <a:lnTo>
                    <a:pt x="1355" y="798"/>
                  </a:lnTo>
                  <a:lnTo>
                    <a:pt x="1326" y="692"/>
                  </a:lnTo>
                  <a:lnTo>
                    <a:pt x="1278" y="567"/>
                  </a:lnTo>
                  <a:lnTo>
                    <a:pt x="1240" y="500"/>
                  </a:lnTo>
                  <a:lnTo>
                    <a:pt x="1201" y="442"/>
                  </a:lnTo>
                  <a:lnTo>
                    <a:pt x="1144" y="375"/>
                  </a:lnTo>
                  <a:lnTo>
                    <a:pt x="1086" y="317"/>
                  </a:lnTo>
                  <a:lnTo>
                    <a:pt x="1019" y="260"/>
                  </a:lnTo>
                  <a:lnTo>
                    <a:pt x="942" y="202"/>
                  </a:lnTo>
                  <a:lnTo>
                    <a:pt x="855" y="154"/>
                  </a:lnTo>
                  <a:lnTo>
                    <a:pt x="759" y="106"/>
                  </a:lnTo>
                  <a:lnTo>
                    <a:pt x="644" y="68"/>
                  </a:lnTo>
                  <a:lnTo>
                    <a:pt x="519" y="39"/>
                  </a:lnTo>
                  <a:lnTo>
                    <a:pt x="385" y="10"/>
                  </a:lnTo>
                  <a:lnTo>
                    <a:pt x="2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1301924" y="1474330"/>
              <a:ext cx="123299" cy="44242"/>
            </a:xfrm>
            <a:custGeom>
              <a:rect b="b" l="l" r="r" t="t"/>
              <a:pathLst>
                <a:path extrusionOk="0" h="962" w="2681">
                  <a:moveTo>
                    <a:pt x="67" y="1"/>
                  </a:moveTo>
                  <a:lnTo>
                    <a:pt x="29" y="20"/>
                  </a:lnTo>
                  <a:lnTo>
                    <a:pt x="10" y="58"/>
                  </a:lnTo>
                  <a:lnTo>
                    <a:pt x="0" y="97"/>
                  </a:lnTo>
                  <a:lnTo>
                    <a:pt x="10" y="135"/>
                  </a:lnTo>
                  <a:lnTo>
                    <a:pt x="29" y="173"/>
                  </a:lnTo>
                  <a:lnTo>
                    <a:pt x="67" y="202"/>
                  </a:lnTo>
                  <a:lnTo>
                    <a:pt x="163" y="298"/>
                  </a:lnTo>
                  <a:lnTo>
                    <a:pt x="317" y="423"/>
                  </a:lnTo>
                  <a:lnTo>
                    <a:pt x="528" y="567"/>
                  </a:lnTo>
                  <a:lnTo>
                    <a:pt x="644" y="644"/>
                  </a:lnTo>
                  <a:lnTo>
                    <a:pt x="778" y="711"/>
                  </a:lnTo>
                  <a:lnTo>
                    <a:pt x="913" y="779"/>
                  </a:lnTo>
                  <a:lnTo>
                    <a:pt x="1057" y="836"/>
                  </a:lnTo>
                  <a:lnTo>
                    <a:pt x="1210" y="884"/>
                  </a:lnTo>
                  <a:lnTo>
                    <a:pt x="1364" y="923"/>
                  </a:lnTo>
                  <a:lnTo>
                    <a:pt x="1537" y="952"/>
                  </a:lnTo>
                  <a:lnTo>
                    <a:pt x="1700" y="961"/>
                  </a:lnTo>
                  <a:lnTo>
                    <a:pt x="1816" y="952"/>
                  </a:lnTo>
                  <a:lnTo>
                    <a:pt x="1931" y="942"/>
                  </a:lnTo>
                  <a:lnTo>
                    <a:pt x="2046" y="923"/>
                  </a:lnTo>
                  <a:lnTo>
                    <a:pt x="2161" y="884"/>
                  </a:lnTo>
                  <a:lnTo>
                    <a:pt x="2286" y="846"/>
                  </a:lnTo>
                  <a:lnTo>
                    <a:pt x="2402" y="788"/>
                  </a:lnTo>
                  <a:lnTo>
                    <a:pt x="2517" y="721"/>
                  </a:lnTo>
                  <a:lnTo>
                    <a:pt x="2642" y="644"/>
                  </a:lnTo>
                  <a:lnTo>
                    <a:pt x="2661" y="615"/>
                  </a:lnTo>
                  <a:lnTo>
                    <a:pt x="2680" y="577"/>
                  </a:lnTo>
                  <a:lnTo>
                    <a:pt x="2680" y="538"/>
                  </a:lnTo>
                  <a:lnTo>
                    <a:pt x="2661" y="500"/>
                  </a:lnTo>
                  <a:lnTo>
                    <a:pt x="2632" y="471"/>
                  </a:lnTo>
                  <a:lnTo>
                    <a:pt x="2594" y="462"/>
                  </a:lnTo>
                  <a:lnTo>
                    <a:pt x="2555" y="462"/>
                  </a:lnTo>
                  <a:lnTo>
                    <a:pt x="2517" y="481"/>
                  </a:lnTo>
                  <a:lnTo>
                    <a:pt x="2411" y="548"/>
                  </a:lnTo>
                  <a:lnTo>
                    <a:pt x="2306" y="606"/>
                  </a:lnTo>
                  <a:lnTo>
                    <a:pt x="2200" y="654"/>
                  </a:lnTo>
                  <a:lnTo>
                    <a:pt x="2094" y="692"/>
                  </a:lnTo>
                  <a:lnTo>
                    <a:pt x="1989" y="721"/>
                  </a:lnTo>
                  <a:lnTo>
                    <a:pt x="1883" y="740"/>
                  </a:lnTo>
                  <a:lnTo>
                    <a:pt x="1787" y="750"/>
                  </a:lnTo>
                  <a:lnTo>
                    <a:pt x="1681" y="759"/>
                  </a:lnTo>
                  <a:lnTo>
                    <a:pt x="1585" y="750"/>
                  </a:lnTo>
                  <a:lnTo>
                    <a:pt x="1489" y="740"/>
                  </a:lnTo>
                  <a:lnTo>
                    <a:pt x="1393" y="731"/>
                  </a:lnTo>
                  <a:lnTo>
                    <a:pt x="1297" y="702"/>
                  </a:lnTo>
                  <a:lnTo>
                    <a:pt x="1114" y="644"/>
                  </a:lnTo>
                  <a:lnTo>
                    <a:pt x="941" y="577"/>
                  </a:lnTo>
                  <a:lnTo>
                    <a:pt x="788" y="490"/>
                  </a:lnTo>
                  <a:lnTo>
                    <a:pt x="644" y="404"/>
                  </a:lnTo>
                  <a:lnTo>
                    <a:pt x="519" y="318"/>
                  </a:lnTo>
                  <a:lnTo>
                    <a:pt x="404" y="231"/>
                  </a:lnTo>
                  <a:lnTo>
                    <a:pt x="250" y="97"/>
                  </a:lnTo>
                  <a:lnTo>
                    <a:pt x="183" y="29"/>
                  </a:lnTo>
                  <a:lnTo>
                    <a:pt x="144" y="1"/>
                  </a:lnTo>
                  <a:close/>
                </a:path>
              </a:pathLst>
            </a:custGeom>
            <a:solidFill>
              <a:srgbClr val="0D0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1072151" y="1407183"/>
              <a:ext cx="87519" cy="134337"/>
            </a:xfrm>
            <a:custGeom>
              <a:rect b="b" l="l" r="r" t="t"/>
              <a:pathLst>
                <a:path extrusionOk="0" h="2921" w="1903">
                  <a:moveTo>
                    <a:pt x="817" y="0"/>
                  </a:moveTo>
                  <a:lnTo>
                    <a:pt x="750" y="10"/>
                  </a:lnTo>
                  <a:lnTo>
                    <a:pt x="673" y="20"/>
                  </a:lnTo>
                  <a:lnTo>
                    <a:pt x="596" y="39"/>
                  </a:lnTo>
                  <a:lnTo>
                    <a:pt x="529" y="77"/>
                  </a:lnTo>
                  <a:lnTo>
                    <a:pt x="452" y="116"/>
                  </a:lnTo>
                  <a:lnTo>
                    <a:pt x="385" y="173"/>
                  </a:lnTo>
                  <a:lnTo>
                    <a:pt x="308" y="241"/>
                  </a:lnTo>
                  <a:lnTo>
                    <a:pt x="241" y="317"/>
                  </a:lnTo>
                  <a:lnTo>
                    <a:pt x="164" y="404"/>
                  </a:lnTo>
                  <a:lnTo>
                    <a:pt x="116" y="490"/>
                  </a:lnTo>
                  <a:lnTo>
                    <a:pt x="78" y="586"/>
                  </a:lnTo>
                  <a:lnTo>
                    <a:pt x="49" y="682"/>
                  </a:lnTo>
                  <a:lnTo>
                    <a:pt x="20" y="788"/>
                  </a:lnTo>
                  <a:lnTo>
                    <a:pt x="10" y="903"/>
                  </a:lnTo>
                  <a:lnTo>
                    <a:pt x="1" y="1019"/>
                  </a:lnTo>
                  <a:lnTo>
                    <a:pt x="10" y="1134"/>
                  </a:lnTo>
                  <a:lnTo>
                    <a:pt x="20" y="1249"/>
                  </a:lnTo>
                  <a:lnTo>
                    <a:pt x="39" y="1374"/>
                  </a:lnTo>
                  <a:lnTo>
                    <a:pt x="68" y="1499"/>
                  </a:lnTo>
                  <a:lnTo>
                    <a:pt x="97" y="1624"/>
                  </a:lnTo>
                  <a:lnTo>
                    <a:pt x="135" y="1739"/>
                  </a:lnTo>
                  <a:lnTo>
                    <a:pt x="183" y="1864"/>
                  </a:lnTo>
                  <a:lnTo>
                    <a:pt x="241" y="1979"/>
                  </a:lnTo>
                  <a:lnTo>
                    <a:pt x="299" y="2095"/>
                  </a:lnTo>
                  <a:lnTo>
                    <a:pt x="366" y="2200"/>
                  </a:lnTo>
                  <a:lnTo>
                    <a:pt x="433" y="2306"/>
                  </a:lnTo>
                  <a:lnTo>
                    <a:pt x="510" y="2412"/>
                  </a:lnTo>
                  <a:lnTo>
                    <a:pt x="587" y="2508"/>
                  </a:lnTo>
                  <a:lnTo>
                    <a:pt x="673" y="2594"/>
                  </a:lnTo>
                  <a:lnTo>
                    <a:pt x="760" y="2671"/>
                  </a:lnTo>
                  <a:lnTo>
                    <a:pt x="856" y="2738"/>
                  </a:lnTo>
                  <a:lnTo>
                    <a:pt x="952" y="2796"/>
                  </a:lnTo>
                  <a:lnTo>
                    <a:pt x="1048" y="2844"/>
                  </a:lnTo>
                  <a:lnTo>
                    <a:pt x="1144" y="2882"/>
                  </a:lnTo>
                  <a:lnTo>
                    <a:pt x="1250" y="2911"/>
                  </a:lnTo>
                  <a:lnTo>
                    <a:pt x="1355" y="2921"/>
                  </a:lnTo>
                  <a:lnTo>
                    <a:pt x="1461" y="2921"/>
                  </a:lnTo>
                  <a:lnTo>
                    <a:pt x="1576" y="2901"/>
                  </a:lnTo>
                  <a:lnTo>
                    <a:pt x="1682" y="2873"/>
                  </a:lnTo>
                  <a:lnTo>
                    <a:pt x="1797" y="2825"/>
                  </a:lnTo>
                  <a:lnTo>
                    <a:pt x="1903" y="2767"/>
                  </a:lnTo>
                  <a:lnTo>
                    <a:pt x="1903" y="692"/>
                  </a:lnTo>
                  <a:lnTo>
                    <a:pt x="1855" y="634"/>
                  </a:lnTo>
                  <a:lnTo>
                    <a:pt x="1730" y="500"/>
                  </a:lnTo>
                  <a:lnTo>
                    <a:pt x="1643" y="413"/>
                  </a:lnTo>
                  <a:lnTo>
                    <a:pt x="1547" y="327"/>
                  </a:lnTo>
                  <a:lnTo>
                    <a:pt x="1432" y="241"/>
                  </a:lnTo>
                  <a:lnTo>
                    <a:pt x="1307" y="154"/>
                  </a:lnTo>
                  <a:lnTo>
                    <a:pt x="1173" y="87"/>
                  </a:lnTo>
                  <a:lnTo>
                    <a:pt x="1038" y="39"/>
                  </a:lnTo>
                  <a:lnTo>
                    <a:pt x="971" y="20"/>
                  </a:lnTo>
                  <a:lnTo>
                    <a:pt x="894" y="10"/>
                  </a:lnTo>
                  <a:lnTo>
                    <a:pt x="817" y="0"/>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7"/>
            <p:cNvSpPr/>
            <p:nvPr/>
          </p:nvSpPr>
          <p:spPr>
            <a:xfrm>
              <a:off x="1130468" y="1199532"/>
              <a:ext cx="302246" cy="254969"/>
            </a:xfrm>
            <a:custGeom>
              <a:rect b="b" l="l" r="r" t="t"/>
              <a:pathLst>
                <a:path extrusionOk="0" h="5544" w="6572">
                  <a:moveTo>
                    <a:pt x="3507" y="0"/>
                  </a:moveTo>
                  <a:lnTo>
                    <a:pt x="3181" y="10"/>
                  </a:lnTo>
                  <a:lnTo>
                    <a:pt x="2854" y="39"/>
                  </a:lnTo>
                  <a:lnTo>
                    <a:pt x="2518" y="77"/>
                  </a:lnTo>
                  <a:lnTo>
                    <a:pt x="2172" y="145"/>
                  </a:lnTo>
                  <a:lnTo>
                    <a:pt x="1951" y="193"/>
                  </a:lnTo>
                  <a:lnTo>
                    <a:pt x="1740" y="250"/>
                  </a:lnTo>
                  <a:lnTo>
                    <a:pt x="1547" y="327"/>
                  </a:lnTo>
                  <a:lnTo>
                    <a:pt x="1365" y="414"/>
                  </a:lnTo>
                  <a:lnTo>
                    <a:pt x="1202" y="510"/>
                  </a:lnTo>
                  <a:lnTo>
                    <a:pt x="1048" y="606"/>
                  </a:lnTo>
                  <a:lnTo>
                    <a:pt x="913" y="711"/>
                  </a:lnTo>
                  <a:lnTo>
                    <a:pt x="789" y="827"/>
                  </a:lnTo>
                  <a:lnTo>
                    <a:pt x="673" y="951"/>
                  </a:lnTo>
                  <a:lnTo>
                    <a:pt x="568" y="1076"/>
                  </a:lnTo>
                  <a:lnTo>
                    <a:pt x="481" y="1201"/>
                  </a:lnTo>
                  <a:lnTo>
                    <a:pt x="395" y="1336"/>
                  </a:lnTo>
                  <a:lnTo>
                    <a:pt x="327" y="1470"/>
                  </a:lnTo>
                  <a:lnTo>
                    <a:pt x="260" y="1605"/>
                  </a:lnTo>
                  <a:lnTo>
                    <a:pt x="212" y="1739"/>
                  </a:lnTo>
                  <a:lnTo>
                    <a:pt x="164" y="1874"/>
                  </a:lnTo>
                  <a:lnTo>
                    <a:pt x="126" y="2008"/>
                  </a:lnTo>
                  <a:lnTo>
                    <a:pt x="87" y="2143"/>
                  </a:lnTo>
                  <a:lnTo>
                    <a:pt x="39" y="2392"/>
                  </a:lnTo>
                  <a:lnTo>
                    <a:pt x="10" y="2623"/>
                  </a:lnTo>
                  <a:lnTo>
                    <a:pt x="1" y="2825"/>
                  </a:lnTo>
                  <a:lnTo>
                    <a:pt x="1" y="2998"/>
                  </a:lnTo>
                  <a:lnTo>
                    <a:pt x="10" y="3132"/>
                  </a:lnTo>
                  <a:lnTo>
                    <a:pt x="20" y="3247"/>
                  </a:lnTo>
                  <a:lnTo>
                    <a:pt x="97" y="4708"/>
                  </a:lnTo>
                  <a:lnTo>
                    <a:pt x="183" y="4756"/>
                  </a:lnTo>
                  <a:lnTo>
                    <a:pt x="270" y="4823"/>
                  </a:lnTo>
                  <a:lnTo>
                    <a:pt x="356" y="4900"/>
                  </a:lnTo>
                  <a:lnTo>
                    <a:pt x="452" y="4986"/>
                  </a:lnTo>
                  <a:lnTo>
                    <a:pt x="539" y="5082"/>
                  </a:lnTo>
                  <a:lnTo>
                    <a:pt x="616" y="5197"/>
                  </a:lnTo>
                  <a:lnTo>
                    <a:pt x="692" y="5322"/>
                  </a:lnTo>
                  <a:lnTo>
                    <a:pt x="750" y="5457"/>
                  </a:lnTo>
                  <a:lnTo>
                    <a:pt x="1403" y="5543"/>
                  </a:lnTo>
                  <a:lnTo>
                    <a:pt x="1413" y="5361"/>
                  </a:lnTo>
                  <a:lnTo>
                    <a:pt x="1413" y="5159"/>
                  </a:lnTo>
                  <a:lnTo>
                    <a:pt x="1413" y="4909"/>
                  </a:lnTo>
                  <a:lnTo>
                    <a:pt x="1403" y="4621"/>
                  </a:lnTo>
                  <a:lnTo>
                    <a:pt x="1375" y="4304"/>
                  </a:lnTo>
                  <a:lnTo>
                    <a:pt x="1327" y="3987"/>
                  </a:lnTo>
                  <a:lnTo>
                    <a:pt x="1298" y="3833"/>
                  </a:lnTo>
                  <a:lnTo>
                    <a:pt x="1259" y="3680"/>
                  </a:lnTo>
                  <a:lnTo>
                    <a:pt x="1240" y="3603"/>
                  </a:lnTo>
                  <a:lnTo>
                    <a:pt x="1230" y="3536"/>
                  </a:lnTo>
                  <a:lnTo>
                    <a:pt x="1230" y="3468"/>
                  </a:lnTo>
                  <a:lnTo>
                    <a:pt x="1230" y="3411"/>
                  </a:lnTo>
                  <a:lnTo>
                    <a:pt x="1250" y="3295"/>
                  </a:lnTo>
                  <a:lnTo>
                    <a:pt x="1288" y="3180"/>
                  </a:lnTo>
                  <a:lnTo>
                    <a:pt x="1336" y="3084"/>
                  </a:lnTo>
                  <a:lnTo>
                    <a:pt x="1403" y="2988"/>
                  </a:lnTo>
                  <a:lnTo>
                    <a:pt x="1547" y="2796"/>
                  </a:lnTo>
                  <a:lnTo>
                    <a:pt x="1615" y="2700"/>
                  </a:lnTo>
                  <a:lnTo>
                    <a:pt x="1682" y="2604"/>
                  </a:lnTo>
                  <a:lnTo>
                    <a:pt x="1740" y="2488"/>
                  </a:lnTo>
                  <a:lnTo>
                    <a:pt x="1788" y="2364"/>
                  </a:lnTo>
                  <a:lnTo>
                    <a:pt x="1816" y="2229"/>
                  </a:lnTo>
                  <a:lnTo>
                    <a:pt x="1826" y="2162"/>
                  </a:lnTo>
                  <a:lnTo>
                    <a:pt x="1826" y="2085"/>
                  </a:lnTo>
                  <a:lnTo>
                    <a:pt x="1826" y="1999"/>
                  </a:lnTo>
                  <a:lnTo>
                    <a:pt x="1807" y="1922"/>
                  </a:lnTo>
                  <a:lnTo>
                    <a:pt x="1797" y="1826"/>
                  </a:lnTo>
                  <a:lnTo>
                    <a:pt x="1768" y="1730"/>
                  </a:lnTo>
                  <a:lnTo>
                    <a:pt x="1807" y="1691"/>
                  </a:lnTo>
                  <a:lnTo>
                    <a:pt x="1903" y="1605"/>
                  </a:lnTo>
                  <a:lnTo>
                    <a:pt x="2076" y="1489"/>
                  </a:lnTo>
                  <a:lnTo>
                    <a:pt x="2172" y="1432"/>
                  </a:lnTo>
                  <a:lnTo>
                    <a:pt x="2297" y="1374"/>
                  </a:lnTo>
                  <a:lnTo>
                    <a:pt x="2422" y="1317"/>
                  </a:lnTo>
                  <a:lnTo>
                    <a:pt x="2566" y="1259"/>
                  </a:lnTo>
                  <a:lnTo>
                    <a:pt x="2719" y="1220"/>
                  </a:lnTo>
                  <a:lnTo>
                    <a:pt x="2892" y="1192"/>
                  </a:lnTo>
                  <a:lnTo>
                    <a:pt x="3065" y="1182"/>
                  </a:lnTo>
                  <a:lnTo>
                    <a:pt x="3248" y="1192"/>
                  </a:lnTo>
                  <a:lnTo>
                    <a:pt x="3449" y="1211"/>
                  </a:lnTo>
                  <a:lnTo>
                    <a:pt x="3546" y="1240"/>
                  </a:lnTo>
                  <a:lnTo>
                    <a:pt x="3651" y="1268"/>
                  </a:lnTo>
                  <a:lnTo>
                    <a:pt x="4064" y="1384"/>
                  </a:lnTo>
                  <a:lnTo>
                    <a:pt x="4276" y="1432"/>
                  </a:lnTo>
                  <a:lnTo>
                    <a:pt x="4487" y="1480"/>
                  </a:lnTo>
                  <a:lnTo>
                    <a:pt x="4689" y="1518"/>
                  </a:lnTo>
                  <a:lnTo>
                    <a:pt x="4890" y="1557"/>
                  </a:lnTo>
                  <a:lnTo>
                    <a:pt x="5092" y="1576"/>
                  </a:lnTo>
                  <a:lnTo>
                    <a:pt x="5284" y="1585"/>
                  </a:lnTo>
                  <a:lnTo>
                    <a:pt x="5467" y="1595"/>
                  </a:lnTo>
                  <a:lnTo>
                    <a:pt x="5640" y="1585"/>
                  </a:lnTo>
                  <a:lnTo>
                    <a:pt x="5803" y="1566"/>
                  </a:lnTo>
                  <a:lnTo>
                    <a:pt x="5957" y="1528"/>
                  </a:lnTo>
                  <a:lnTo>
                    <a:pt x="6101" y="1489"/>
                  </a:lnTo>
                  <a:lnTo>
                    <a:pt x="6235" y="1422"/>
                  </a:lnTo>
                  <a:lnTo>
                    <a:pt x="6351" y="1355"/>
                  </a:lnTo>
                  <a:lnTo>
                    <a:pt x="6456" y="1259"/>
                  </a:lnTo>
                  <a:lnTo>
                    <a:pt x="6495" y="1211"/>
                  </a:lnTo>
                  <a:lnTo>
                    <a:pt x="6523" y="1153"/>
                  </a:lnTo>
                  <a:lnTo>
                    <a:pt x="6552" y="1096"/>
                  </a:lnTo>
                  <a:lnTo>
                    <a:pt x="6571" y="1038"/>
                  </a:lnTo>
                  <a:lnTo>
                    <a:pt x="6485" y="951"/>
                  </a:lnTo>
                  <a:lnTo>
                    <a:pt x="6399" y="865"/>
                  </a:lnTo>
                  <a:lnTo>
                    <a:pt x="6303" y="788"/>
                  </a:lnTo>
                  <a:lnTo>
                    <a:pt x="6206" y="711"/>
                  </a:lnTo>
                  <a:lnTo>
                    <a:pt x="5995" y="567"/>
                  </a:lnTo>
                  <a:lnTo>
                    <a:pt x="5774" y="442"/>
                  </a:lnTo>
                  <a:lnTo>
                    <a:pt x="5534" y="337"/>
                  </a:lnTo>
                  <a:lnTo>
                    <a:pt x="5284" y="241"/>
                  </a:lnTo>
                  <a:lnTo>
                    <a:pt x="5015" y="164"/>
                  </a:lnTo>
                  <a:lnTo>
                    <a:pt x="4727" y="97"/>
                  </a:lnTo>
                  <a:lnTo>
                    <a:pt x="4439" y="48"/>
                  </a:lnTo>
                  <a:lnTo>
                    <a:pt x="4141" y="20"/>
                  </a:lnTo>
                  <a:lnTo>
                    <a:pt x="3824"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7"/>
            <p:cNvSpPr/>
            <p:nvPr/>
          </p:nvSpPr>
          <p:spPr>
            <a:xfrm>
              <a:off x="1094273" y="1660319"/>
              <a:ext cx="174072" cy="220062"/>
            </a:xfrm>
            <a:custGeom>
              <a:rect b="b" l="l" r="r" t="t"/>
              <a:pathLst>
                <a:path extrusionOk="0" h="4785" w="3785">
                  <a:moveTo>
                    <a:pt x="1076" y="1"/>
                  </a:moveTo>
                  <a:lnTo>
                    <a:pt x="1047" y="10"/>
                  </a:lnTo>
                  <a:lnTo>
                    <a:pt x="961" y="58"/>
                  </a:lnTo>
                  <a:lnTo>
                    <a:pt x="903" y="97"/>
                  </a:lnTo>
                  <a:lnTo>
                    <a:pt x="836" y="154"/>
                  </a:lnTo>
                  <a:lnTo>
                    <a:pt x="759" y="222"/>
                  </a:lnTo>
                  <a:lnTo>
                    <a:pt x="682" y="299"/>
                  </a:lnTo>
                  <a:lnTo>
                    <a:pt x="596" y="404"/>
                  </a:lnTo>
                  <a:lnTo>
                    <a:pt x="509" y="529"/>
                  </a:lnTo>
                  <a:lnTo>
                    <a:pt x="413" y="673"/>
                  </a:lnTo>
                  <a:lnTo>
                    <a:pt x="327" y="846"/>
                  </a:lnTo>
                  <a:lnTo>
                    <a:pt x="240" y="1038"/>
                  </a:lnTo>
                  <a:lnTo>
                    <a:pt x="154" y="1259"/>
                  </a:lnTo>
                  <a:lnTo>
                    <a:pt x="77" y="1509"/>
                  </a:lnTo>
                  <a:lnTo>
                    <a:pt x="0" y="1788"/>
                  </a:lnTo>
                  <a:lnTo>
                    <a:pt x="96" y="2056"/>
                  </a:lnTo>
                  <a:lnTo>
                    <a:pt x="221" y="2316"/>
                  </a:lnTo>
                  <a:lnTo>
                    <a:pt x="365" y="2575"/>
                  </a:lnTo>
                  <a:lnTo>
                    <a:pt x="528" y="2815"/>
                  </a:lnTo>
                  <a:lnTo>
                    <a:pt x="701" y="3056"/>
                  </a:lnTo>
                  <a:lnTo>
                    <a:pt x="903" y="3276"/>
                  </a:lnTo>
                  <a:lnTo>
                    <a:pt x="1114" y="3488"/>
                  </a:lnTo>
                  <a:lnTo>
                    <a:pt x="1355" y="3699"/>
                  </a:lnTo>
                  <a:lnTo>
                    <a:pt x="1604" y="3882"/>
                  </a:lnTo>
                  <a:lnTo>
                    <a:pt x="1864" y="4064"/>
                  </a:lnTo>
                  <a:lnTo>
                    <a:pt x="2152" y="4227"/>
                  </a:lnTo>
                  <a:lnTo>
                    <a:pt x="2450" y="4372"/>
                  </a:lnTo>
                  <a:lnTo>
                    <a:pt x="2757" y="4506"/>
                  </a:lnTo>
                  <a:lnTo>
                    <a:pt x="3084" y="4612"/>
                  </a:lnTo>
                  <a:lnTo>
                    <a:pt x="3430" y="4708"/>
                  </a:lnTo>
                  <a:lnTo>
                    <a:pt x="3785" y="4785"/>
                  </a:lnTo>
                  <a:lnTo>
                    <a:pt x="3775" y="1960"/>
                  </a:lnTo>
                  <a:lnTo>
                    <a:pt x="3699" y="1941"/>
                  </a:lnTo>
                  <a:lnTo>
                    <a:pt x="3497" y="1874"/>
                  </a:lnTo>
                  <a:lnTo>
                    <a:pt x="3353" y="1816"/>
                  </a:lnTo>
                  <a:lnTo>
                    <a:pt x="3189" y="1749"/>
                  </a:lnTo>
                  <a:lnTo>
                    <a:pt x="2997" y="1663"/>
                  </a:lnTo>
                  <a:lnTo>
                    <a:pt x="2805" y="1557"/>
                  </a:lnTo>
                  <a:lnTo>
                    <a:pt x="2594" y="1442"/>
                  </a:lnTo>
                  <a:lnTo>
                    <a:pt x="2373" y="1298"/>
                  </a:lnTo>
                  <a:lnTo>
                    <a:pt x="2142" y="1134"/>
                  </a:lnTo>
                  <a:lnTo>
                    <a:pt x="1921" y="952"/>
                  </a:lnTo>
                  <a:lnTo>
                    <a:pt x="1700" y="750"/>
                  </a:lnTo>
                  <a:lnTo>
                    <a:pt x="1479" y="529"/>
                  </a:lnTo>
                  <a:lnTo>
                    <a:pt x="1374" y="404"/>
                  </a:lnTo>
                  <a:lnTo>
                    <a:pt x="1268" y="279"/>
                  </a:lnTo>
                  <a:lnTo>
                    <a:pt x="1172" y="145"/>
                  </a:lnTo>
                  <a:lnTo>
                    <a:pt x="10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a:off x="1267890" y="1678440"/>
              <a:ext cx="171451" cy="201942"/>
            </a:xfrm>
            <a:custGeom>
              <a:rect b="b" l="l" r="r" t="t"/>
              <a:pathLst>
                <a:path extrusionOk="0" h="4391" w="3728">
                  <a:moveTo>
                    <a:pt x="2085" y="1"/>
                  </a:moveTo>
                  <a:lnTo>
                    <a:pt x="1902" y="279"/>
                  </a:lnTo>
                  <a:lnTo>
                    <a:pt x="1710" y="519"/>
                  </a:lnTo>
                  <a:lnTo>
                    <a:pt x="1528" y="721"/>
                  </a:lnTo>
                  <a:lnTo>
                    <a:pt x="1345" y="904"/>
                  </a:lnTo>
                  <a:lnTo>
                    <a:pt x="1163" y="1048"/>
                  </a:lnTo>
                  <a:lnTo>
                    <a:pt x="990" y="1182"/>
                  </a:lnTo>
                  <a:lnTo>
                    <a:pt x="827" y="1278"/>
                  </a:lnTo>
                  <a:lnTo>
                    <a:pt x="673" y="1365"/>
                  </a:lnTo>
                  <a:lnTo>
                    <a:pt x="529" y="1432"/>
                  </a:lnTo>
                  <a:lnTo>
                    <a:pt x="394" y="1480"/>
                  </a:lnTo>
                  <a:lnTo>
                    <a:pt x="289" y="1518"/>
                  </a:lnTo>
                  <a:lnTo>
                    <a:pt x="183" y="1538"/>
                  </a:lnTo>
                  <a:lnTo>
                    <a:pt x="48" y="1566"/>
                  </a:lnTo>
                  <a:lnTo>
                    <a:pt x="0" y="1566"/>
                  </a:lnTo>
                  <a:lnTo>
                    <a:pt x="10" y="4391"/>
                  </a:lnTo>
                  <a:lnTo>
                    <a:pt x="337" y="4304"/>
                  </a:lnTo>
                  <a:lnTo>
                    <a:pt x="634" y="4208"/>
                  </a:lnTo>
                  <a:lnTo>
                    <a:pt x="923" y="4112"/>
                  </a:lnTo>
                  <a:lnTo>
                    <a:pt x="1182" y="4006"/>
                  </a:lnTo>
                  <a:lnTo>
                    <a:pt x="1422" y="3901"/>
                  </a:lnTo>
                  <a:lnTo>
                    <a:pt x="1653" y="3776"/>
                  </a:lnTo>
                  <a:lnTo>
                    <a:pt x="1874" y="3651"/>
                  </a:lnTo>
                  <a:lnTo>
                    <a:pt x="2085" y="3507"/>
                  </a:lnTo>
                  <a:lnTo>
                    <a:pt x="2287" y="3353"/>
                  </a:lnTo>
                  <a:lnTo>
                    <a:pt x="2488" y="3190"/>
                  </a:lnTo>
                  <a:lnTo>
                    <a:pt x="2681" y="3007"/>
                  </a:lnTo>
                  <a:lnTo>
                    <a:pt x="2882" y="2815"/>
                  </a:lnTo>
                  <a:lnTo>
                    <a:pt x="3084" y="2604"/>
                  </a:lnTo>
                  <a:lnTo>
                    <a:pt x="3286" y="2364"/>
                  </a:lnTo>
                  <a:lnTo>
                    <a:pt x="3728" y="1845"/>
                  </a:lnTo>
                  <a:lnTo>
                    <a:pt x="3680" y="1701"/>
                  </a:lnTo>
                  <a:lnTo>
                    <a:pt x="3632" y="1566"/>
                  </a:lnTo>
                  <a:lnTo>
                    <a:pt x="3516" y="1307"/>
                  </a:lnTo>
                  <a:lnTo>
                    <a:pt x="3401" y="1086"/>
                  </a:lnTo>
                  <a:lnTo>
                    <a:pt x="3266" y="894"/>
                  </a:lnTo>
                  <a:lnTo>
                    <a:pt x="3132" y="721"/>
                  </a:lnTo>
                  <a:lnTo>
                    <a:pt x="2998" y="567"/>
                  </a:lnTo>
                  <a:lnTo>
                    <a:pt x="2863" y="442"/>
                  </a:lnTo>
                  <a:lnTo>
                    <a:pt x="2729" y="337"/>
                  </a:lnTo>
                  <a:lnTo>
                    <a:pt x="2604" y="241"/>
                  </a:lnTo>
                  <a:lnTo>
                    <a:pt x="2479" y="174"/>
                  </a:lnTo>
                  <a:lnTo>
                    <a:pt x="2373" y="116"/>
                  </a:lnTo>
                  <a:lnTo>
                    <a:pt x="2277" y="68"/>
                  </a:lnTo>
                  <a:lnTo>
                    <a:pt x="2143" y="20"/>
                  </a:lnTo>
                  <a:lnTo>
                    <a:pt x="20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1208239" y="1786704"/>
              <a:ext cx="117550" cy="163954"/>
            </a:xfrm>
            <a:custGeom>
              <a:rect b="b" l="l" r="r" t="t"/>
              <a:pathLst>
                <a:path extrusionOk="0" h="3565" w="2556">
                  <a:moveTo>
                    <a:pt x="1297" y="0"/>
                  </a:moveTo>
                  <a:lnTo>
                    <a:pt x="1" y="1624"/>
                  </a:lnTo>
                  <a:lnTo>
                    <a:pt x="1307" y="3564"/>
                  </a:lnTo>
                  <a:lnTo>
                    <a:pt x="2556" y="1624"/>
                  </a:lnTo>
                  <a:lnTo>
                    <a:pt x="12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828718" y="3067012"/>
              <a:ext cx="321700" cy="284126"/>
            </a:xfrm>
            <a:custGeom>
              <a:rect b="b" l="l" r="r" t="t"/>
              <a:pathLst>
                <a:path extrusionOk="0" h="6178" w="6995">
                  <a:moveTo>
                    <a:pt x="2018" y="1"/>
                  </a:moveTo>
                  <a:lnTo>
                    <a:pt x="1951" y="11"/>
                  </a:lnTo>
                  <a:lnTo>
                    <a:pt x="1893" y="20"/>
                  </a:lnTo>
                  <a:lnTo>
                    <a:pt x="1701" y="87"/>
                  </a:lnTo>
                  <a:lnTo>
                    <a:pt x="1509" y="174"/>
                  </a:lnTo>
                  <a:lnTo>
                    <a:pt x="1317" y="280"/>
                  </a:lnTo>
                  <a:lnTo>
                    <a:pt x="1134" y="395"/>
                  </a:lnTo>
                  <a:lnTo>
                    <a:pt x="961" y="529"/>
                  </a:lnTo>
                  <a:lnTo>
                    <a:pt x="798" y="673"/>
                  </a:lnTo>
                  <a:lnTo>
                    <a:pt x="644" y="827"/>
                  </a:lnTo>
                  <a:lnTo>
                    <a:pt x="500" y="990"/>
                  </a:lnTo>
                  <a:lnTo>
                    <a:pt x="375" y="1154"/>
                  </a:lnTo>
                  <a:lnTo>
                    <a:pt x="260" y="1317"/>
                  </a:lnTo>
                  <a:lnTo>
                    <a:pt x="164" y="1471"/>
                  </a:lnTo>
                  <a:lnTo>
                    <a:pt x="97" y="1624"/>
                  </a:lnTo>
                  <a:lnTo>
                    <a:pt x="39" y="1778"/>
                  </a:lnTo>
                  <a:lnTo>
                    <a:pt x="10" y="1913"/>
                  </a:lnTo>
                  <a:lnTo>
                    <a:pt x="1" y="1970"/>
                  </a:lnTo>
                  <a:lnTo>
                    <a:pt x="1" y="2037"/>
                  </a:lnTo>
                  <a:lnTo>
                    <a:pt x="10" y="2095"/>
                  </a:lnTo>
                  <a:lnTo>
                    <a:pt x="30" y="2143"/>
                  </a:lnTo>
                  <a:lnTo>
                    <a:pt x="87" y="2297"/>
                  </a:lnTo>
                  <a:lnTo>
                    <a:pt x="155" y="2470"/>
                  </a:lnTo>
                  <a:lnTo>
                    <a:pt x="337" y="2835"/>
                  </a:lnTo>
                  <a:lnTo>
                    <a:pt x="548" y="3219"/>
                  </a:lnTo>
                  <a:lnTo>
                    <a:pt x="779" y="3622"/>
                  </a:lnTo>
                  <a:lnTo>
                    <a:pt x="1230" y="4362"/>
                  </a:lnTo>
                  <a:lnTo>
                    <a:pt x="1413" y="4670"/>
                  </a:lnTo>
                  <a:lnTo>
                    <a:pt x="1557" y="4919"/>
                  </a:lnTo>
                  <a:lnTo>
                    <a:pt x="1653" y="5111"/>
                  </a:lnTo>
                  <a:lnTo>
                    <a:pt x="1807" y="5428"/>
                  </a:lnTo>
                  <a:lnTo>
                    <a:pt x="1989" y="5793"/>
                  </a:lnTo>
                  <a:lnTo>
                    <a:pt x="2095" y="5966"/>
                  </a:lnTo>
                  <a:lnTo>
                    <a:pt x="2201" y="6120"/>
                  </a:lnTo>
                  <a:lnTo>
                    <a:pt x="2345" y="6149"/>
                  </a:lnTo>
                  <a:lnTo>
                    <a:pt x="2498" y="6168"/>
                  </a:lnTo>
                  <a:lnTo>
                    <a:pt x="2643" y="6178"/>
                  </a:lnTo>
                  <a:lnTo>
                    <a:pt x="2787" y="6178"/>
                  </a:lnTo>
                  <a:lnTo>
                    <a:pt x="2931" y="6168"/>
                  </a:lnTo>
                  <a:lnTo>
                    <a:pt x="3065" y="6149"/>
                  </a:lnTo>
                  <a:lnTo>
                    <a:pt x="3200" y="6130"/>
                  </a:lnTo>
                  <a:lnTo>
                    <a:pt x="3334" y="6101"/>
                  </a:lnTo>
                  <a:lnTo>
                    <a:pt x="3469" y="6062"/>
                  </a:lnTo>
                  <a:lnTo>
                    <a:pt x="3594" y="6014"/>
                  </a:lnTo>
                  <a:lnTo>
                    <a:pt x="3728" y="5966"/>
                  </a:lnTo>
                  <a:lnTo>
                    <a:pt x="3853" y="5909"/>
                  </a:lnTo>
                  <a:lnTo>
                    <a:pt x="3968" y="5842"/>
                  </a:lnTo>
                  <a:lnTo>
                    <a:pt x="4093" y="5774"/>
                  </a:lnTo>
                  <a:lnTo>
                    <a:pt x="4324" y="5621"/>
                  </a:lnTo>
                  <a:lnTo>
                    <a:pt x="4545" y="5457"/>
                  </a:lnTo>
                  <a:lnTo>
                    <a:pt x="4746" y="5265"/>
                  </a:lnTo>
                  <a:lnTo>
                    <a:pt x="4948" y="5063"/>
                  </a:lnTo>
                  <a:lnTo>
                    <a:pt x="5140" y="4842"/>
                  </a:lnTo>
                  <a:lnTo>
                    <a:pt x="5313" y="4622"/>
                  </a:lnTo>
                  <a:lnTo>
                    <a:pt x="5486" y="4391"/>
                  </a:lnTo>
                  <a:lnTo>
                    <a:pt x="5640" y="4151"/>
                  </a:lnTo>
                  <a:lnTo>
                    <a:pt x="5784" y="3901"/>
                  </a:lnTo>
                  <a:lnTo>
                    <a:pt x="4986" y="3152"/>
                  </a:lnTo>
                  <a:lnTo>
                    <a:pt x="4698" y="2892"/>
                  </a:lnTo>
                  <a:lnTo>
                    <a:pt x="4698" y="2892"/>
                  </a:lnTo>
                  <a:lnTo>
                    <a:pt x="4756" y="2902"/>
                  </a:lnTo>
                  <a:lnTo>
                    <a:pt x="4900" y="2950"/>
                  </a:lnTo>
                  <a:lnTo>
                    <a:pt x="4996" y="2988"/>
                  </a:lnTo>
                  <a:lnTo>
                    <a:pt x="5102" y="3046"/>
                  </a:lnTo>
                  <a:lnTo>
                    <a:pt x="5217" y="3123"/>
                  </a:lnTo>
                  <a:lnTo>
                    <a:pt x="5342" y="3209"/>
                  </a:lnTo>
                  <a:lnTo>
                    <a:pt x="5620" y="3440"/>
                  </a:lnTo>
                  <a:lnTo>
                    <a:pt x="5745" y="3565"/>
                  </a:lnTo>
                  <a:lnTo>
                    <a:pt x="5870" y="3661"/>
                  </a:lnTo>
                  <a:lnTo>
                    <a:pt x="5985" y="3757"/>
                  </a:lnTo>
                  <a:lnTo>
                    <a:pt x="6091" y="3824"/>
                  </a:lnTo>
                  <a:lnTo>
                    <a:pt x="6197" y="3891"/>
                  </a:lnTo>
                  <a:lnTo>
                    <a:pt x="6293" y="3939"/>
                  </a:lnTo>
                  <a:lnTo>
                    <a:pt x="6379" y="3978"/>
                  </a:lnTo>
                  <a:lnTo>
                    <a:pt x="6456" y="4007"/>
                  </a:lnTo>
                  <a:lnTo>
                    <a:pt x="6533" y="4026"/>
                  </a:lnTo>
                  <a:lnTo>
                    <a:pt x="6600" y="4036"/>
                  </a:lnTo>
                  <a:lnTo>
                    <a:pt x="6716" y="4036"/>
                  </a:lnTo>
                  <a:lnTo>
                    <a:pt x="6773" y="4026"/>
                  </a:lnTo>
                  <a:lnTo>
                    <a:pt x="6812" y="4007"/>
                  </a:lnTo>
                  <a:lnTo>
                    <a:pt x="6850" y="3978"/>
                  </a:lnTo>
                  <a:lnTo>
                    <a:pt x="6888" y="3949"/>
                  </a:lnTo>
                  <a:lnTo>
                    <a:pt x="6936" y="3901"/>
                  </a:lnTo>
                  <a:lnTo>
                    <a:pt x="6965" y="3843"/>
                  </a:lnTo>
                  <a:lnTo>
                    <a:pt x="6985" y="3786"/>
                  </a:lnTo>
                  <a:lnTo>
                    <a:pt x="6994" y="3719"/>
                  </a:lnTo>
                  <a:lnTo>
                    <a:pt x="6994" y="3651"/>
                  </a:lnTo>
                  <a:lnTo>
                    <a:pt x="6975" y="3584"/>
                  </a:lnTo>
                  <a:lnTo>
                    <a:pt x="6946" y="3526"/>
                  </a:lnTo>
                  <a:lnTo>
                    <a:pt x="6908" y="3469"/>
                  </a:lnTo>
                  <a:lnTo>
                    <a:pt x="5793" y="2239"/>
                  </a:lnTo>
                  <a:lnTo>
                    <a:pt x="5255" y="1634"/>
                  </a:lnTo>
                  <a:lnTo>
                    <a:pt x="5044" y="1423"/>
                  </a:lnTo>
                  <a:lnTo>
                    <a:pt x="4919" y="1288"/>
                  </a:lnTo>
                  <a:lnTo>
                    <a:pt x="4746" y="1154"/>
                  </a:lnTo>
                  <a:lnTo>
                    <a:pt x="4554" y="1019"/>
                  </a:lnTo>
                  <a:lnTo>
                    <a:pt x="4324" y="894"/>
                  </a:lnTo>
                  <a:lnTo>
                    <a:pt x="4093" y="760"/>
                  </a:lnTo>
                  <a:lnTo>
                    <a:pt x="3843" y="645"/>
                  </a:lnTo>
                  <a:lnTo>
                    <a:pt x="3594" y="539"/>
                  </a:lnTo>
                  <a:lnTo>
                    <a:pt x="3363" y="452"/>
                  </a:lnTo>
                  <a:lnTo>
                    <a:pt x="3132" y="385"/>
                  </a:lnTo>
                  <a:lnTo>
                    <a:pt x="2969" y="337"/>
                  </a:lnTo>
                  <a:lnTo>
                    <a:pt x="2806" y="270"/>
                  </a:lnTo>
                  <a:lnTo>
                    <a:pt x="2470" y="126"/>
                  </a:lnTo>
                  <a:lnTo>
                    <a:pt x="2316" y="68"/>
                  </a:lnTo>
                  <a:lnTo>
                    <a:pt x="2162" y="20"/>
                  </a:lnTo>
                  <a:lnTo>
                    <a:pt x="2095" y="11"/>
                  </a:lnTo>
                  <a:lnTo>
                    <a:pt x="2018" y="1"/>
                  </a:lnTo>
                  <a:close/>
                </a:path>
              </a:pathLst>
            </a:custGeom>
            <a:solidFill>
              <a:srgbClr val="FF9F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457200" y="1818484"/>
              <a:ext cx="606608" cy="1380206"/>
            </a:xfrm>
            <a:custGeom>
              <a:rect b="b" l="l" r="r" t="t"/>
              <a:pathLst>
                <a:path extrusionOk="0" h="30011" w="13190">
                  <a:moveTo>
                    <a:pt x="9299" y="1"/>
                  </a:moveTo>
                  <a:lnTo>
                    <a:pt x="9155" y="116"/>
                  </a:lnTo>
                  <a:lnTo>
                    <a:pt x="9039" y="222"/>
                  </a:lnTo>
                  <a:lnTo>
                    <a:pt x="8818" y="404"/>
                  </a:lnTo>
                  <a:lnTo>
                    <a:pt x="8405" y="769"/>
                  </a:lnTo>
                  <a:lnTo>
                    <a:pt x="8002" y="1144"/>
                  </a:lnTo>
                  <a:lnTo>
                    <a:pt x="7618" y="1509"/>
                  </a:lnTo>
                  <a:lnTo>
                    <a:pt x="7243" y="1893"/>
                  </a:lnTo>
                  <a:lnTo>
                    <a:pt x="6878" y="2277"/>
                  </a:lnTo>
                  <a:lnTo>
                    <a:pt x="6513" y="2662"/>
                  </a:lnTo>
                  <a:lnTo>
                    <a:pt x="6158" y="3056"/>
                  </a:lnTo>
                  <a:lnTo>
                    <a:pt x="5812" y="3459"/>
                  </a:lnTo>
                  <a:lnTo>
                    <a:pt x="5476" y="3862"/>
                  </a:lnTo>
                  <a:lnTo>
                    <a:pt x="5139" y="4276"/>
                  </a:lnTo>
                  <a:lnTo>
                    <a:pt x="4813" y="4698"/>
                  </a:lnTo>
                  <a:lnTo>
                    <a:pt x="4496" y="5121"/>
                  </a:lnTo>
                  <a:lnTo>
                    <a:pt x="4188" y="5553"/>
                  </a:lnTo>
                  <a:lnTo>
                    <a:pt x="3881" y="5985"/>
                  </a:lnTo>
                  <a:lnTo>
                    <a:pt x="3583" y="6437"/>
                  </a:lnTo>
                  <a:lnTo>
                    <a:pt x="3295" y="6879"/>
                  </a:lnTo>
                  <a:lnTo>
                    <a:pt x="3016" y="7340"/>
                  </a:lnTo>
                  <a:lnTo>
                    <a:pt x="2738" y="7801"/>
                  </a:lnTo>
                  <a:lnTo>
                    <a:pt x="2478" y="8262"/>
                  </a:lnTo>
                  <a:lnTo>
                    <a:pt x="2219" y="8742"/>
                  </a:lnTo>
                  <a:lnTo>
                    <a:pt x="1979" y="9223"/>
                  </a:lnTo>
                  <a:lnTo>
                    <a:pt x="1739" y="9703"/>
                  </a:lnTo>
                  <a:lnTo>
                    <a:pt x="1508" y="10193"/>
                  </a:lnTo>
                  <a:lnTo>
                    <a:pt x="1287" y="10692"/>
                  </a:lnTo>
                  <a:lnTo>
                    <a:pt x="1086" y="11192"/>
                  </a:lnTo>
                  <a:lnTo>
                    <a:pt x="893" y="11701"/>
                  </a:lnTo>
                  <a:lnTo>
                    <a:pt x="701" y="12210"/>
                  </a:lnTo>
                  <a:lnTo>
                    <a:pt x="528" y="12729"/>
                  </a:lnTo>
                  <a:lnTo>
                    <a:pt x="365" y="13257"/>
                  </a:lnTo>
                  <a:lnTo>
                    <a:pt x="221" y="13786"/>
                  </a:lnTo>
                  <a:lnTo>
                    <a:pt x="183" y="13920"/>
                  </a:lnTo>
                  <a:lnTo>
                    <a:pt x="163" y="13987"/>
                  </a:lnTo>
                  <a:lnTo>
                    <a:pt x="134" y="14122"/>
                  </a:lnTo>
                  <a:lnTo>
                    <a:pt x="96" y="14295"/>
                  </a:lnTo>
                  <a:lnTo>
                    <a:pt x="58" y="14458"/>
                  </a:lnTo>
                  <a:lnTo>
                    <a:pt x="19" y="14766"/>
                  </a:lnTo>
                  <a:lnTo>
                    <a:pt x="0" y="15044"/>
                  </a:lnTo>
                  <a:lnTo>
                    <a:pt x="0" y="15303"/>
                  </a:lnTo>
                  <a:lnTo>
                    <a:pt x="10" y="15553"/>
                  </a:lnTo>
                  <a:lnTo>
                    <a:pt x="19" y="15774"/>
                  </a:lnTo>
                  <a:lnTo>
                    <a:pt x="38" y="15986"/>
                  </a:lnTo>
                  <a:lnTo>
                    <a:pt x="67" y="16187"/>
                  </a:lnTo>
                  <a:lnTo>
                    <a:pt x="134" y="16562"/>
                  </a:lnTo>
                  <a:lnTo>
                    <a:pt x="211" y="16908"/>
                  </a:lnTo>
                  <a:lnTo>
                    <a:pt x="298" y="17225"/>
                  </a:lnTo>
                  <a:lnTo>
                    <a:pt x="384" y="17532"/>
                  </a:lnTo>
                  <a:lnTo>
                    <a:pt x="480" y="17830"/>
                  </a:lnTo>
                  <a:lnTo>
                    <a:pt x="586" y="18108"/>
                  </a:lnTo>
                  <a:lnTo>
                    <a:pt x="682" y="18387"/>
                  </a:lnTo>
                  <a:lnTo>
                    <a:pt x="893" y="18906"/>
                  </a:lnTo>
                  <a:lnTo>
                    <a:pt x="1114" y="19415"/>
                  </a:lnTo>
                  <a:lnTo>
                    <a:pt x="1345" y="19905"/>
                  </a:lnTo>
                  <a:lnTo>
                    <a:pt x="1575" y="20376"/>
                  </a:lnTo>
                  <a:lnTo>
                    <a:pt x="1816" y="20846"/>
                  </a:lnTo>
                  <a:lnTo>
                    <a:pt x="2056" y="21298"/>
                  </a:lnTo>
                  <a:lnTo>
                    <a:pt x="2305" y="21749"/>
                  </a:lnTo>
                  <a:lnTo>
                    <a:pt x="2546" y="22191"/>
                  </a:lnTo>
                  <a:lnTo>
                    <a:pt x="2805" y="22633"/>
                  </a:lnTo>
                  <a:lnTo>
                    <a:pt x="3324" y="23488"/>
                  </a:lnTo>
                  <a:lnTo>
                    <a:pt x="3842" y="24343"/>
                  </a:lnTo>
                  <a:lnTo>
                    <a:pt x="4380" y="25169"/>
                  </a:lnTo>
                  <a:lnTo>
                    <a:pt x="4928" y="25995"/>
                  </a:lnTo>
                  <a:lnTo>
                    <a:pt x="5485" y="26812"/>
                  </a:lnTo>
                  <a:lnTo>
                    <a:pt x="6042" y="27619"/>
                  </a:lnTo>
                  <a:lnTo>
                    <a:pt x="6619" y="28416"/>
                  </a:lnTo>
                  <a:lnTo>
                    <a:pt x="7195" y="29213"/>
                  </a:lnTo>
                  <a:lnTo>
                    <a:pt x="7493" y="29607"/>
                  </a:lnTo>
                  <a:lnTo>
                    <a:pt x="7800" y="30011"/>
                  </a:lnTo>
                  <a:lnTo>
                    <a:pt x="11796" y="27186"/>
                  </a:lnTo>
                  <a:lnTo>
                    <a:pt x="11556" y="26812"/>
                  </a:lnTo>
                  <a:lnTo>
                    <a:pt x="11316" y="26408"/>
                  </a:lnTo>
                  <a:lnTo>
                    <a:pt x="10826" y="25621"/>
                  </a:lnTo>
                  <a:lnTo>
                    <a:pt x="10346" y="24814"/>
                  </a:lnTo>
                  <a:lnTo>
                    <a:pt x="9875" y="24016"/>
                  </a:lnTo>
                  <a:lnTo>
                    <a:pt x="9404" y="23209"/>
                  </a:lnTo>
                  <a:lnTo>
                    <a:pt x="8943" y="22402"/>
                  </a:lnTo>
                  <a:lnTo>
                    <a:pt x="8501" y="21596"/>
                  </a:lnTo>
                  <a:lnTo>
                    <a:pt x="8069" y="20779"/>
                  </a:lnTo>
                  <a:lnTo>
                    <a:pt x="7647" y="19972"/>
                  </a:lnTo>
                  <a:lnTo>
                    <a:pt x="7243" y="19165"/>
                  </a:lnTo>
                  <a:lnTo>
                    <a:pt x="7051" y="18762"/>
                  </a:lnTo>
                  <a:lnTo>
                    <a:pt x="6868" y="18368"/>
                  </a:lnTo>
                  <a:lnTo>
                    <a:pt x="6686" y="17964"/>
                  </a:lnTo>
                  <a:lnTo>
                    <a:pt x="6523" y="17571"/>
                  </a:lnTo>
                  <a:lnTo>
                    <a:pt x="6369" y="17186"/>
                  </a:lnTo>
                  <a:lnTo>
                    <a:pt x="6225" y="16802"/>
                  </a:lnTo>
                  <a:lnTo>
                    <a:pt x="6090" y="16437"/>
                  </a:lnTo>
                  <a:lnTo>
                    <a:pt x="5985" y="16082"/>
                  </a:lnTo>
                  <a:lnTo>
                    <a:pt x="5908" y="15765"/>
                  </a:lnTo>
                  <a:lnTo>
                    <a:pt x="5860" y="15496"/>
                  </a:lnTo>
                  <a:lnTo>
                    <a:pt x="5858" y="15476"/>
                  </a:lnTo>
                  <a:lnTo>
                    <a:pt x="5869" y="15438"/>
                  </a:lnTo>
                  <a:lnTo>
                    <a:pt x="5994" y="15054"/>
                  </a:lnTo>
                  <a:lnTo>
                    <a:pt x="6138" y="14669"/>
                  </a:lnTo>
                  <a:lnTo>
                    <a:pt x="6282" y="14285"/>
                  </a:lnTo>
                  <a:lnTo>
                    <a:pt x="6446" y="13901"/>
                  </a:lnTo>
                  <a:lnTo>
                    <a:pt x="6609" y="13526"/>
                  </a:lnTo>
                  <a:lnTo>
                    <a:pt x="6782" y="13152"/>
                  </a:lnTo>
                  <a:lnTo>
                    <a:pt x="6964" y="12777"/>
                  </a:lnTo>
                  <a:lnTo>
                    <a:pt x="7157" y="12402"/>
                  </a:lnTo>
                  <a:lnTo>
                    <a:pt x="7358" y="12037"/>
                  </a:lnTo>
                  <a:lnTo>
                    <a:pt x="7560" y="11672"/>
                  </a:lnTo>
                  <a:lnTo>
                    <a:pt x="7771" y="11307"/>
                  </a:lnTo>
                  <a:lnTo>
                    <a:pt x="7992" y="10952"/>
                  </a:lnTo>
                  <a:lnTo>
                    <a:pt x="8223" y="10596"/>
                  </a:lnTo>
                  <a:lnTo>
                    <a:pt x="8453" y="10251"/>
                  </a:lnTo>
                  <a:lnTo>
                    <a:pt x="8694" y="9895"/>
                  </a:lnTo>
                  <a:lnTo>
                    <a:pt x="8943" y="9549"/>
                  </a:lnTo>
                  <a:lnTo>
                    <a:pt x="9203" y="9213"/>
                  </a:lnTo>
                  <a:lnTo>
                    <a:pt x="9462" y="8877"/>
                  </a:lnTo>
                  <a:lnTo>
                    <a:pt x="9721" y="8541"/>
                  </a:lnTo>
                  <a:lnTo>
                    <a:pt x="9990" y="8204"/>
                  </a:lnTo>
                  <a:lnTo>
                    <a:pt x="10269" y="7878"/>
                  </a:lnTo>
                  <a:lnTo>
                    <a:pt x="10548" y="7561"/>
                  </a:lnTo>
                  <a:lnTo>
                    <a:pt x="10836" y="7244"/>
                  </a:lnTo>
                  <a:lnTo>
                    <a:pt x="11124" y="6927"/>
                  </a:lnTo>
                  <a:lnTo>
                    <a:pt x="11422" y="6619"/>
                  </a:lnTo>
                  <a:lnTo>
                    <a:pt x="11720" y="6322"/>
                  </a:lnTo>
                  <a:lnTo>
                    <a:pt x="12017" y="6024"/>
                  </a:lnTo>
                  <a:lnTo>
                    <a:pt x="12325" y="5736"/>
                  </a:lnTo>
                  <a:lnTo>
                    <a:pt x="12632" y="5457"/>
                  </a:lnTo>
                  <a:lnTo>
                    <a:pt x="12940" y="5188"/>
                  </a:lnTo>
                  <a:lnTo>
                    <a:pt x="13084" y="5063"/>
                  </a:lnTo>
                  <a:lnTo>
                    <a:pt x="13189" y="4977"/>
                  </a:lnTo>
                  <a:lnTo>
                    <a:pt x="929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17"/>
          <p:cNvSpPr/>
          <p:nvPr/>
        </p:nvSpPr>
        <p:spPr>
          <a:xfrm>
            <a:off x="3104350" y="1842800"/>
            <a:ext cx="183300" cy="18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a:off x="3665775" y="3009000"/>
            <a:ext cx="183300" cy="1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5327275" y="1970438"/>
            <a:ext cx="183300" cy="183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17"/>
          <p:cNvGrpSpPr/>
          <p:nvPr/>
        </p:nvGrpSpPr>
        <p:grpSpPr>
          <a:xfrm>
            <a:off x="457200" y="1313613"/>
            <a:ext cx="1780740" cy="2179208"/>
            <a:chOff x="457075" y="1296413"/>
            <a:chExt cx="1780740" cy="2179208"/>
          </a:xfrm>
        </p:grpSpPr>
        <p:sp>
          <p:nvSpPr>
            <p:cNvPr id="569" name="Google Shape;569;p17"/>
            <p:cNvSpPr/>
            <p:nvPr/>
          </p:nvSpPr>
          <p:spPr>
            <a:xfrm>
              <a:off x="457075" y="1667813"/>
              <a:ext cx="1741800" cy="1031400"/>
            </a:xfrm>
            <a:prstGeom prst="wedgeRectCallout">
              <a:avLst>
                <a:gd fmla="val 98685" name="adj1"/>
                <a:gd fmla="val -22194" name="adj2"/>
              </a:avLst>
            </a:prstGeom>
            <a:solidFill>
              <a:srgbClr val="E4171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17"/>
            <p:cNvGrpSpPr/>
            <p:nvPr/>
          </p:nvGrpSpPr>
          <p:grpSpPr>
            <a:xfrm>
              <a:off x="457095" y="1296413"/>
              <a:ext cx="1741760" cy="371400"/>
              <a:chOff x="2966724" y="1487525"/>
              <a:chExt cx="1898997" cy="371400"/>
            </a:xfrm>
          </p:grpSpPr>
          <p:sp>
            <p:nvSpPr>
              <p:cNvPr id="571" name="Google Shape;571;p17"/>
              <p:cNvSpPr/>
              <p:nvPr/>
            </p:nvSpPr>
            <p:spPr>
              <a:xfrm>
                <a:off x="2966724" y="1487525"/>
                <a:ext cx="12798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Humidity</a:t>
                </a:r>
                <a:endParaRPr b="1" sz="1800">
                  <a:solidFill>
                    <a:schemeClr val="lt1"/>
                  </a:solidFill>
                  <a:latin typeface="Fira Sans Extra Condensed"/>
                  <a:ea typeface="Fira Sans Extra Condensed"/>
                  <a:cs typeface="Fira Sans Extra Condensed"/>
                  <a:sym typeface="Fira Sans Extra Condensed"/>
                </a:endParaRPr>
              </a:p>
            </p:txBody>
          </p:sp>
          <p:sp>
            <p:nvSpPr>
              <p:cNvPr id="572" name="Google Shape;572;p17"/>
              <p:cNvSpPr/>
              <p:nvPr/>
            </p:nvSpPr>
            <p:spPr>
              <a:xfrm>
                <a:off x="4246521" y="1487525"/>
                <a:ext cx="619200" cy="37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0.05</a:t>
                </a:r>
                <a:endParaRPr sz="1800">
                  <a:solidFill>
                    <a:schemeClr val="lt1"/>
                  </a:solidFill>
                </a:endParaRPr>
              </a:p>
            </p:txBody>
          </p:sp>
        </p:grpSp>
        <p:grpSp>
          <p:nvGrpSpPr>
            <p:cNvPr id="573" name="Google Shape;573;p17"/>
            <p:cNvGrpSpPr/>
            <p:nvPr/>
          </p:nvGrpSpPr>
          <p:grpSpPr>
            <a:xfrm>
              <a:off x="582978" y="1799956"/>
              <a:ext cx="365748" cy="306031"/>
              <a:chOff x="4450050" y="3398250"/>
              <a:chExt cx="451875" cy="377350"/>
            </a:xfrm>
          </p:grpSpPr>
          <p:sp>
            <p:nvSpPr>
              <p:cNvPr id="574" name="Google Shape;574;p17"/>
              <p:cNvSpPr/>
              <p:nvPr/>
            </p:nvSpPr>
            <p:spPr>
              <a:xfrm>
                <a:off x="4545350" y="3398250"/>
                <a:ext cx="356575" cy="188900"/>
              </a:xfrm>
              <a:custGeom>
                <a:rect b="b" l="l" r="r" t="t"/>
                <a:pathLst>
                  <a:path extrusionOk="0" h="7556" w="14263">
                    <a:moveTo>
                      <a:pt x="10485" y="1"/>
                    </a:moveTo>
                    <a:lnTo>
                      <a:pt x="10324" y="9"/>
                    </a:lnTo>
                    <a:lnTo>
                      <a:pt x="10163" y="18"/>
                    </a:lnTo>
                    <a:lnTo>
                      <a:pt x="10002" y="35"/>
                    </a:lnTo>
                    <a:lnTo>
                      <a:pt x="9850" y="60"/>
                    </a:lnTo>
                    <a:lnTo>
                      <a:pt x="9689" y="86"/>
                    </a:lnTo>
                    <a:lnTo>
                      <a:pt x="9537" y="128"/>
                    </a:lnTo>
                    <a:lnTo>
                      <a:pt x="9384" y="170"/>
                    </a:lnTo>
                    <a:lnTo>
                      <a:pt x="9232" y="221"/>
                    </a:lnTo>
                    <a:lnTo>
                      <a:pt x="9079" y="272"/>
                    </a:lnTo>
                    <a:lnTo>
                      <a:pt x="8935" y="340"/>
                    </a:lnTo>
                    <a:lnTo>
                      <a:pt x="8791" y="407"/>
                    </a:lnTo>
                    <a:lnTo>
                      <a:pt x="8647" y="475"/>
                    </a:lnTo>
                    <a:lnTo>
                      <a:pt x="8512" y="560"/>
                    </a:lnTo>
                    <a:lnTo>
                      <a:pt x="8376" y="645"/>
                    </a:lnTo>
                    <a:lnTo>
                      <a:pt x="8249" y="738"/>
                    </a:lnTo>
                    <a:lnTo>
                      <a:pt x="8122" y="831"/>
                    </a:lnTo>
                    <a:lnTo>
                      <a:pt x="8080" y="873"/>
                    </a:lnTo>
                    <a:lnTo>
                      <a:pt x="8046" y="907"/>
                    </a:lnTo>
                    <a:lnTo>
                      <a:pt x="8012" y="949"/>
                    </a:lnTo>
                    <a:lnTo>
                      <a:pt x="7987" y="1000"/>
                    </a:lnTo>
                    <a:lnTo>
                      <a:pt x="7944" y="1093"/>
                    </a:lnTo>
                    <a:lnTo>
                      <a:pt x="7927" y="1187"/>
                    </a:lnTo>
                    <a:lnTo>
                      <a:pt x="7927" y="1288"/>
                    </a:lnTo>
                    <a:lnTo>
                      <a:pt x="7944" y="1390"/>
                    </a:lnTo>
                    <a:lnTo>
                      <a:pt x="7961" y="1441"/>
                    </a:lnTo>
                    <a:lnTo>
                      <a:pt x="7978" y="1491"/>
                    </a:lnTo>
                    <a:lnTo>
                      <a:pt x="8004" y="1534"/>
                    </a:lnTo>
                    <a:lnTo>
                      <a:pt x="8038" y="1576"/>
                    </a:lnTo>
                    <a:lnTo>
                      <a:pt x="8071" y="1619"/>
                    </a:lnTo>
                    <a:lnTo>
                      <a:pt x="8114" y="1652"/>
                    </a:lnTo>
                    <a:lnTo>
                      <a:pt x="8156" y="1686"/>
                    </a:lnTo>
                    <a:lnTo>
                      <a:pt x="8198" y="1712"/>
                    </a:lnTo>
                    <a:lnTo>
                      <a:pt x="8292" y="1754"/>
                    </a:lnTo>
                    <a:lnTo>
                      <a:pt x="8393" y="1771"/>
                    </a:lnTo>
                    <a:lnTo>
                      <a:pt x="8495" y="1779"/>
                    </a:lnTo>
                    <a:lnTo>
                      <a:pt x="8597" y="1754"/>
                    </a:lnTo>
                    <a:lnTo>
                      <a:pt x="8647" y="1737"/>
                    </a:lnTo>
                    <a:lnTo>
                      <a:pt x="8690" y="1720"/>
                    </a:lnTo>
                    <a:lnTo>
                      <a:pt x="8741" y="1695"/>
                    </a:lnTo>
                    <a:lnTo>
                      <a:pt x="8783" y="1661"/>
                    </a:lnTo>
                    <a:lnTo>
                      <a:pt x="8969" y="1525"/>
                    </a:lnTo>
                    <a:lnTo>
                      <a:pt x="9164" y="1407"/>
                    </a:lnTo>
                    <a:lnTo>
                      <a:pt x="9367" y="1305"/>
                    </a:lnTo>
                    <a:lnTo>
                      <a:pt x="9579" y="1220"/>
                    </a:lnTo>
                    <a:lnTo>
                      <a:pt x="9799" y="1153"/>
                    </a:lnTo>
                    <a:lnTo>
                      <a:pt x="10028" y="1102"/>
                    </a:lnTo>
                    <a:lnTo>
                      <a:pt x="10257" y="1068"/>
                    </a:lnTo>
                    <a:lnTo>
                      <a:pt x="10485" y="1060"/>
                    </a:lnTo>
                    <a:lnTo>
                      <a:pt x="10621" y="1068"/>
                    </a:lnTo>
                    <a:lnTo>
                      <a:pt x="10765" y="1076"/>
                    </a:lnTo>
                    <a:lnTo>
                      <a:pt x="10900" y="1093"/>
                    </a:lnTo>
                    <a:lnTo>
                      <a:pt x="11027" y="1119"/>
                    </a:lnTo>
                    <a:lnTo>
                      <a:pt x="11163" y="1144"/>
                    </a:lnTo>
                    <a:lnTo>
                      <a:pt x="11290" y="1187"/>
                    </a:lnTo>
                    <a:lnTo>
                      <a:pt x="11417" y="1229"/>
                    </a:lnTo>
                    <a:lnTo>
                      <a:pt x="11544" y="1280"/>
                    </a:lnTo>
                    <a:lnTo>
                      <a:pt x="11662" y="1331"/>
                    </a:lnTo>
                    <a:lnTo>
                      <a:pt x="11781" y="1390"/>
                    </a:lnTo>
                    <a:lnTo>
                      <a:pt x="11891" y="1458"/>
                    </a:lnTo>
                    <a:lnTo>
                      <a:pt x="12001" y="1525"/>
                    </a:lnTo>
                    <a:lnTo>
                      <a:pt x="12111" y="1602"/>
                    </a:lnTo>
                    <a:lnTo>
                      <a:pt x="12213" y="1686"/>
                    </a:lnTo>
                    <a:lnTo>
                      <a:pt x="12306" y="1771"/>
                    </a:lnTo>
                    <a:lnTo>
                      <a:pt x="12399" y="1856"/>
                    </a:lnTo>
                    <a:lnTo>
                      <a:pt x="12492" y="1957"/>
                    </a:lnTo>
                    <a:lnTo>
                      <a:pt x="12577" y="2050"/>
                    </a:lnTo>
                    <a:lnTo>
                      <a:pt x="12662" y="2152"/>
                    </a:lnTo>
                    <a:lnTo>
                      <a:pt x="12738" y="2262"/>
                    </a:lnTo>
                    <a:lnTo>
                      <a:pt x="12806" y="2372"/>
                    </a:lnTo>
                    <a:lnTo>
                      <a:pt x="12874" y="2482"/>
                    </a:lnTo>
                    <a:lnTo>
                      <a:pt x="12933" y="2601"/>
                    </a:lnTo>
                    <a:lnTo>
                      <a:pt x="12984" y="2720"/>
                    </a:lnTo>
                    <a:lnTo>
                      <a:pt x="13034" y="2847"/>
                    </a:lnTo>
                    <a:lnTo>
                      <a:pt x="13077" y="2974"/>
                    </a:lnTo>
                    <a:lnTo>
                      <a:pt x="13111" y="3101"/>
                    </a:lnTo>
                    <a:lnTo>
                      <a:pt x="13145" y="3228"/>
                    </a:lnTo>
                    <a:lnTo>
                      <a:pt x="13170" y="3363"/>
                    </a:lnTo>
                    <a:lnTo>
                      <a:pt x="13187" y="3499"/>
                    </a:lnTo>
                    <a:lnTo>
                      <a:pt x="13195" y="3643"/>
                    </a:lnTo>
                    <a:lnTo>
                      <a:pt x="13204" y="3778"/>
                    </a:lnTo>
                    <a:lnTo>
                      <a:pt x="13195" y="3922"/>
                    </a:lnTo>
                    <a:lnTo>
                      <a:pt x="13187" y="4058"/>
                    </a:lnTo>
                    <a:lnTo>
                      <a:pt x="13170" y="4193"/>
                    </a:lnTo>
                    <a:lnTo>
                      <a:pt x="13145" y="4329"/>
                    </a:lnTo>
                    <a:lnTo>
                      <a:pt x="13111" y="4456"/>
                    </a:lnTo>
                    <a:lnTo>
                      <a:pt x="13077" y="4583"/>
                    </a:lnTo>
                    <a:lnTo>
                      <a:pt x="13034" y="4710"/>
                    </a:lnTo>
                    <a:lnTo>
                      <a:pt x="12984" y="4837"/>
                    </a:lnTo>
                    <a:lnTo>
                      <a:pt x="12933" y="4955"/>
                    </a:lnTo>
                    <a:lnTo>
                      <a:pt x="12874" y="5074"/>
                    </a:lnTo>
                    <a:lnTo>
                      <a:pt x="12806" y="5184"/>
                    </a:lnTo>
                    <a:lnTo>
                      <a:pt x="12738" y="5294"/>
                    </a:lnTo>
                    <a:lnTo>
                      <a:pt x="12662" y="5404"/>
                    </a:lnTo>
                    <a:lnTo>
                      <a:pt x="12577" y="5506"/>
                    </a:lnTo>
                    <a:lnTo>
                      <a:pt x="12492" y="5608"/>
                    </a:lnTo>
                    <a:lnTo>
                      <a:pt x="12399" y="5701"/>
                    </a:lnTo>
                    <a:lnTo>
                      <a:pt x="12306" y="5785"/>
                    </a:lnTo>
                    <a:lnTo>
                      <a:pt x="12213" y="5870"/>
                    </a:lnTo>
                    <a:lnTo>
                      <a:pt x="12111" y="5955"/>
                    </a:lnTo>
                    <a:lnTo>
                      <a:pt x="12001" y="6031"/>
                    </a:lnTo>
                    <a:lnTo>
                      <a:pt x="11891" y="6099"/>
                    </a:lnTo>
                    <a:lnTo>
                      <a:pt x="11781" y="6167"/>
                    </a:lnTo>
                    <a:lnTo>
                      <a:pt x="11662" y="6226"/>
                    </a:lnTo>
                    <a:lnTo>
                      <a:pt x="11544" y="6277"/>
                    </a:lnTo>
                    <a:lnTo>
                      <a:pt x="11417" y="6328"/>
                    </a:lnTo>
                    <a:lnTo>
                      <a:pt x="11290" y="6370"/>
                    </a:lnTo>
                    <a:lnTo>
                      <a:pt x="11163" y="6412"/>
                    </a:lnTo>
                    <a:lnTo>
                      <a:pt x="11027" y="6438"/>
                    </a:lnTo>
                    <a:lnTo>
                      <a:pt x="10900" y="6463"/>
                    </a:lnTo>
                    <a:lnTo>
                      <a:pt x="10765" y="6480"/>
                    </a:lnTo>
                    <a:lnTo>
                      <a:pt x="10621" y="6488"/>
                    </a:lnTo>
                    <a:lnTo>
                      <a:pt x="10485" y="6497"/>
                    </a:lnTo>
                    <a:lnTo>
                      <a:pt x="474" y="6497"/>
                    </a:lnTo>
                    <a:lnTo>
                      <a:pt x="424" y="6505"/>
                    </a:lnTo>
                    <a:lnTo>
                      <a:pt x="373" y="6522"/>
                    </a:lnTo>
                    <a:lnTo>
                      <a:pt x="322" y="6539"/>
                    </a:lnTo>
                    <a:lnTo>
                      <a:pt x="229" y="6582"/>
                    </a:lnTo>
                    <a:lnTo>
                      <a:pt x="153" y="6649"/>
                    </a:lnTo>
                    <a:lnTo>
                      <a:pt x="85" y="6726"/>
                    </a:lnTo>
                    <a:lnTo>
                      <a:pt x="42" y="6819"/>
                    </a:lnTo>
                    <a:lnTo>
                      <a:pt x="26" y="6870"/>
                    </a:lnTo>
                    <a:lnTo>
                      <a:pt x="9" y="6920"/>
                    </a:lnTo>
                    <a:lnTo>
                      <a:pt x="0" y="6971"/>
                    </a:lnTo>
                    <a:lnTo>
                      <a:pt x="0" y="7022"/>
                    </a:lnTo>
                    <a:lnTo>
                      <a:pt x="0" y="7081"/>
                    </a:lnTo>
                    <a:lnTo>
                      <a:pt x="9" y="7132"/>
                    </a:lnTo>
                    <a:lnTo>
                      <a:pt x="26" y="7183"/>
                    </a:lnTo>
                    <a:lnTo>
                      <a:pt x="42" y="7234"/>
                    </a:lnTo>
                    <a:lnTo>
                      <a:pt x="85" y="7318"/>
                    </a:lnTo>
                    <a:lnTo>
                      <a:pt x="153" y="7395"/>
                    </a:lnTo>
                    <a:lnTo>
                      <a:pt x="229" y="7462"/>
                    </a:lnTo>
                    <a:lnTo>
                      <a:pt x="322" y="7513"/>
                    </a:lnTo>
                    <a:lnTo>
                      <a:pt x="373" y="7530"/>
                    </a:lnTo>
                    <a:lnTo>
                      <a:pt x="424" y="7547"/>
                    </a:lnTo>
                    <a:lnTo>
                      <a:pt x="474" y="7547"/>
                    </a:lnTo>
                    <a:lnTo>
                      <a:pt x="525" y="7556"/>
                    </a:lnTo>
                    <a:lnTo>
                      <a:pt x="10485" y="7556"/>
                    </a:lnTo>
                    <a:lnTo>
                      <a:pt x="10680" y="7547"/>
                    </a:lnTo>
                    <a:lnTo>
                      <a:pt x="10866" y="7530"/>
                    </a:lnTo>
                    <a:lnTo>
                      <a:pt x="11061" y="7513"/>
                    </a:lnTo>
                    <a:lnTo>
                      <a:pt x="11247" y="7479"/>
                    </a:lnTo>
                    <a:lnTo>
                      <a:pt x="11425" y="7437"/>
                    </a:lnTo>
                    <a:lnTo>
                      <a:pt x="11603" y="7386"/>
                    </a:lnTo>
                    <a:lnTo>
                      <a:pt x="11781" y="7327"/>
                    </a:lnTo>
                    <a:lnTo>
                      <a:pt x="11950" y="7259"/>
                    </a:lnTo>
                    <a:lnTo>
                      <a:pt x="12120" y="7183"/>
                    </a:lnTo>
                    <a:lnTo>
                      <a:pt x="12281" y="7098"/>
                    </a:lnTo>
                    <a:lnTo>
                      <a:pt x="12442" y="7005"/>
                    </a:lnTo>
                    <a:lnTo>
                      <a:pt x="12594" y="6912"/>
                    </a:lnTo>
                    <a:lnTo>
                      <a:pt x="12738" y="6802"/>
                    </a:lnTo>
                    <a:lnTo>
                      <a:pt x="12882" y="6692"/>
                    </a:lnTo>
                    <a:lnTo>
                      <a:pt x="13018" y="6573"/>
                    </a:lnTo>
                    <a:lnTo>
                      <a:pt x="13153" y="6446"/>
                    </a:lnTo>
                    <a:lnTo>
                      <a:pt x="13280" y="6319"/>
                    </a:lnTo>
                    <a:lnTo>
                      <a:pt x="13399" y="6175"/>
                    </a:lnTo>
                    <a:lnTo>
                      <a:pt x="13509" y="6040"/>
                    </a:lnTo>
                    <a:lnTo>
                      <a:pt x="13610" y="5887"/>
                    </a:lnTo>
                    <a:lnTo>
                      <a:pt x="13712" y="5735"/>
                    </a:lnTo>
                    <a:lnTo>
                      <a:pt x="13805" y="5574"/>
                    </a:lnTo>
                    <a:lnTo>
                      <a:pt x="13890" y="5413"/>
                    </a:lnTo>
                    <a:lnTo>
                      <a:pt x="13958" y="5243"/>
                    </a:lnTo>
                    <a:lnTo>
                      <a:pt x="14025" y="5074"/>
                    </a:lnTo>
                    <a:lnTo>
                      <a:pt x="14085" y="4896"/>
                    </a:lnTo>
                    <a:lnTo>
                      <a:pt x="14136" y="4718"/>
                    </a:lnTo>
                    <a:lnTo>
                      <a:pt x="14178" y="4540"/>
                    </a:lnTo>
                    <a:lnTo>
                      <a:pt x="14212" y="4354"/>
                    </a:lnTo>
                    <a:lnTo>
                      <a:pt x="14237" y="4168"/>
                    </a:lnTo>
                    <a:lnTo>
                      <a:pt x="14254" y="3973"/>
                    </a:lnTo>
                    <a:lnTo>
                      <a:pt x="14263" y="3778"/>
                    </a:lnTo>
                    <a:lnTo>
                      <a:pt x="14254" y="3583"/>
                    </a:lnTo>
                    <a:lnTo>
                      <a:pt x="14237" y="3397"/>
                    </a:lnTo>
                    <a:lnTo>
                      <a:pt x="14212" y="3202"/>
                    </a:lnTo>
                    <a:lnTo>
                      <a:pt x="14178" y="3016"/>
                    </a:lnTo>
                    <a:lnTo>
                      <a:pt x="14136" y="2838"/>
                    </a:lnTo>
                    <a:lnTo>
                      <a:pt x="14085" y="2660"/>
                    </a:lnTo>
                    <a:lnTo>
                      <a:pt x="14025" y="2482"/>
                    </a:lnTo>
                    <a:lnTo>
                      <a:pt x="13958" y="2313"/>
                    </a:lnTo>
                    <a:lnTo>
                      <a:pt x="13890" y="2144"/>
                    </a:lnTo>
                    <a:lnTo>
                      <a:pt x="13805" y="1983"/>
                    </a:lnTo>
                    <a:lnTo>
                      <a:pt x="13712" y="1822"/>
                    </a:lnTo>
                    <a:lnTo>
                      <a:pt x="13610" y="1669"/>
                    </a:lnTo>
                    <a:lnTo>
                      <a:pt x="13509" y="1525"/>
                    </a:lnTo>
                    <a:lnTo>
                      <a:pt x="13399" y="1381"/>
                    </a:lnTo>
                    <a:lnTo>
                      <a:pt x="13280" y="1237"/>
                    </a:lnTo>
                    <a:lnTo>
                      <a:pt x="13153" y="1110"/>
                    </a:lnTo>
                    <a:lnTo>
                      <a:pt x="13018" y="983"/>
                    </a:lnTo>
                    <a:lnTo>
                      <a:pt x="12882" y="865"/>
                    </a:lnTo>
                    <a:lnTo>
                      <a:pt x="12738" y="755"/>
                    </a:lnTo>
                    <a:lnTo>
                      <a:pt x="12594" y="653"/>
                    </a:lnTo>
                    <a:lnTo>
                      <a:pt x="12442" y="551"/>
                    </a:lnTo>
                    <a:lnTo>
                      <a:pt x="12281" y="458"/>
                    </a:lnTo>
                    <a:lnTo>
                      <a:pt x="12120" y="374"/>
                    </a:lnTo>
                    <a:lnTo>
                      <a:pt x="11950" y="297"/>
                    </a:lnTo>
                    <a:lnTo>
                      <a:pt x="11781" y="230"/>
                    </a:lnTo>
                    <a:lnTo>
                      <a:pt x="11603" y="170"/>
                    </a:lnTo>
                    <a:lnTo>
                      <a:pt x="11425" y="119"/>
                    </a:lnTo>
                    <a:lnTo>
                      <a:pt x="11247" y="77"/>
                    </a:lnTo>
                    <a:lnTo>
                      <a:pt x="11061" y="43"/>
                    </a:lnTo>
                    <a:lnTo>
                      <a:pt x="10866" y="26"/>
                    </a:lnTo>
                    <a:lnTo>
                      <a:pt x="10680" y="9"/>
                    </a:lnTo>
                    <a:lnTo>
                      <a:pt x="104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4545350" y="3398250"/>
                <a:ext cx="356575" cy="188900"/>
              </a:xfrm>
              <a:custGeom>
                <a:rect b="b" l="l" r="r" t="t"/>
                <a:pathLst>
                  <a:path extrusionOk="0" fill="none" h="7556" w="14263">
                    <a:moveTo>
                      <a:pt x="10485" y="1"/>
                    </a:moveTo>
                    <a:lnTo>
                      <a:pt x="10485" y="1"/>
                    </a:lnTo>
                    <a:lnTo>
                      <a:pt x="10324" y="9"/>
                    </a:lnTo>
                    <a:lnTo>
                      <a:pt x="10163" y="18"/>
                    </a:lnTo>
                    <a:lnTo>
                      <a:pt x="10002" y="35"/>
                    </a:lnTo>
                    <a:lnTo>
                      <a:pt x="9850" y="60"/>
                    </a:lnTo>
                    <a:lnTo>
                      <a:pt x="9689" y="86"/>
                    </a:lnTo>
                    <a:lnTo>
                      <a:pt x="9537" y="128"/>
                    </a:lnTo>
                    <a:lnTo>
                      <a:pt x="9384" y="170"/>
                    </a:lnTo>
                    <a:lnTo>
                      <a:pt x="9232" y="221"/>
                    </a:lnTo>
                    <a:lnTo>
                      <a:pt x="9079" y="272"/>
                    </a:lnTo>
                    <a:lnTo>
                      <a:pt x="8935" y="340"/>
                    </a:lnTo>
                    <a:lnTo>
                      <a:pt x="8791" y="407"/>
                    </a:lnTo>
                    <a:lnTo>
                      <a:pt x="8647" y="475"/>
                    </a:lnTo>
                    <a:lnTo>
                      <a:pt x="8512" y="560"/>
                    </a:lnTo>
                    <a:lnTo>
                      <a:pt x="8376" y="645"/>
                    </a:lnTo>
                    <a:lnTo>
                      <a:pt x="8249" y="738"/>
                    </a:lnTo>
                    <a:lnTo>
                      <a:pt x="8122" y="831"/>
                    </a:lnTo>
                    <a:lnTo>
                      <a:pt x="8122" y="831"/>
                    </a:lnTo>
                    <a:lnTo>
                      <a:pt x="8080" y="873"/>
                    </a:lnTo>
                    <a:lnTo>
                      <a:pt x="8046" y="907"/>
                    </a:lnTo>
                    <a:lnTo>
                      <a:pt x="8012" y="949"/>
                    </a:lnTo>
                    <a:lnTo>
                      <a:pt x="7987" y="1000"/>
                    </a:lnTo>
                    <a:lnTo>
                      <a:pt x="7944" y="1093"/>
                    </a:lnTo>
                    <a:lnTo>
                      <a:pt x="7927" y="1187"/>
                    </a:lnTo>
                    <a:lnTo>
                      <a:pt x="7927" y="1288"/>
                    </a:lnTo>
                    <a:lnTo>
                      <a:pt x="7944" y="1390"/>
                    </a:lnTo>
                    <a:lnTo>
                      <a:pt x="7961" y="1441"/>
                    </a:lnTo>
                    <a:lnTo>
                      <a:pt x="7978" y="1491"/>
                    </a:lnTo>
                    <a:lnTo>
                      <a:pt x="8004" y="1534"/>
                    </a:lnTo>
                    <a:lnTo>
                      <a:pt x="8038" y="1576"/>
                    </a:lnTo>
                    <a:lnTo>
                      <a:pt x="8038" y="1576"/>
                    </a:lnTo>
                    <a:lnTo>
                      <a:pt x="8071" y="1619"/>
                    </a:lnTo>
                    <a:lnTo>
                      <a:pt x="8114" y="1652"/>
                    </a:lnTo>
                    <a:lnTo>
                      <a:pt x="8156" y="1686"/>
                    </a:lnTo>
                    <a:lnTo>
                      <a:pt x="8198" y="1712"/>
                    </a:lnTo>
                    <a:lnTo>
                      <a:pt x="8292" y="1754"/>
                    </a:lnTo>
                    <a:lnTo>
                      <a:pt x="8393" y="1771"/>
                    </a:lnTo>
                    <a:lnTo>
                      <a:pt x="8495" y="1779"/>
                    </a:lnTo>
                    <a:lnTo>
                      <a:pt x="8597" y="1754"/>
                    </a:lnTo>
                    <a:lnTo>
                      <a:pt x="8647" y="1737"/>
                    </a:lnTo>
                    <a:lnTo>
                      <a:pt x="8690" y="1720"/>
                    </a:lnTo>
                    <a:lnTo>
                      <a:pt x="8741" y="1695"/>
                    </a:lnTo>
                    <a:lnTo>
                      <a:pt x="8783" y="1661"/>
                    </a:lnTo>
                    <a:lnTo>
                      <a:pt x="8783" y="1661"/>
                    </a:lnTo>
                    <a:lnTo>
                      <a:pt x="8969" y="1525"/>
                    </a:lnTo>
                    <a:lnTo>
                      <a:pt x="9164" y="1407"/>
                    </a:lnTo>
                    <a:lnTo>
                      <a:pt x="9367" y="1305"/>
                    </a:lnTo>
                    <a:lnTo>
                      <a:pt x="9579" y="1220"/>
                    </a:lnTo>
                    <a:lnTo>
                      <a:pt x="9799" y="1153"/>
                    </a:lnTo>
                    <a:lnTo>
                      <a:pt x="10028" y="1102"/>
                    </a:lnTo>
                    <a:lnTo>
                      <a:pt x="10257" y="1068"/>
                    </a:lnTo>
                    <a:lnTo>
                      <a:pt x="10485" y="1060"/>
                    </a:lnTo>
                    <a:lnTo>
                      <a:pt x="10485" y="1060"/>
                    </a:lnTo>
                    <a:lnTo>
                      <a:pt x="10621" y="1068"/>
                    </a:lnTo>
                    <a:lnTo>
                      <a:pt x="10765" y="1076"/>
                    </a:lnTo>
                    <a:lnTo>
                      <a:pt x="10900" y="1093"/>
                    </a:lnTo>
                    <a:lnTo>
                      <a:pt x="11027" y="1119"/>
                    </a:lnTo>
                    <a:lnTo>
                      <a:pt x="11163" y="1144"/>
                    </a:lnTo>
                    <a:lnTo>
                      <a:pt x="11290" y="1187"/>
                    </a:lnTo>
                    <a:lnTo>
                      <a:pt x="11417" y="1229"/>
                    </a:lnTo>
                    <a:lnTo>
                      <a:pt x="11544" y="1280"/>
                    </a:lnTo>
                    <a:lnTo>
                      <a:pt x="11662" y="1331"/>
                    </a:lnTo>
                    <a:lnTo>
                      <a:pt x="11781" y="1390"/>
                    </a:lnTo>
                    <a:lnTo>
                      <a:pt x="11891" y="1458"/>
                    </a:lnTo>
                    <a:lnTo>
                      <a:pt x="12001" y="1525"/>
                    </a:lnTo>
                    <a:lnTo>
                      <a:pt x="12111" y="1602"/>
                    </a:lnTo>
                    <a:lnTo>
                      <a:pt x="12213" y="1686"/>
                    </a:lnTo>
                    <a:lnTo>
                      <a:pt x="12306" y="1771"/>
                    </a:lnTo>
                    <a:lnTo>
                      <a:pt x="12399" y="1856"/>
                    </a:lnTo>
                    <a:lnTo>
                      <a:pt x="12492" y="1957"/>
                    </a:lnTo>
                    <a:lnTo>
                      <a:pt x="12577" y="2050"/>
                    </a:lnTo>
                    <a:lnTo>
                      <a:pt x="12662" y="2152"/>
                    </a:lnTo>
                    <a:lnTo>
                      <a:pt x="12738" y="2262"/>
                    </a:lnTo>
                    <a:lnTo>
                      <a:pt x="12806" y="2372"/>
                    </a:lnTo>
                    <a:lnTo>
                      <a:pt x="12874" y="2482"/>
                    </a:lnTo>
                    <a:lnTo>
                      <a:pt x="12933" y="2601"/>
                    </a:lnTo>
                    <a:lnTo>
                      <a:pt x="12984" y="2720"/>
                    </a:lnTo>
                    <a:lnTo>
                      <a:pt x="13034" y="2847"/>
                    </a:lnTo>
                    <a:lnTo>
                      <a:pt x="13077" y="2974"/>
                    </a:lnTo>
                    <a:lnTo>
                      <a:pt x="13111" y="3101"/>
                    </a:lnTo>
                    <a:lnTo>
                      <a:pt x="13145" y="3228"/>
                    </a:lnTo>
                    <a:lnTo>
                      <a:pt x="13170" y="3363"/>
                    </a:lnTo>
                    <a:lnTo>
                      <a:pt x="13187" y="3499"/>
                    </a:lnTo>
                    <a:lnTo>
                      <a:pt x="13195" y="3643"/>
                    </a:lnTo>
                    <a:lnTo>
                      <a:pt x="13204" y="3778"/>
                    </a:lnTo>
                    <a:lnTo>
                      <a:pt x="13204" y="3778"/>
                    </a:lnTo>
                    <a:lnTo>
                      <a:pt x="13195" y="3922"/>
                    </a:lnTo>
                    <a:lnTo>
                      <a:pt x="13187" y="4058"/>
                    </a:lnTo>
                    <a:lnTo>
                      <a:pt x="13170" y="4193"/>
                    </a:lnTo>
                    <a:lnTo>
                      <a:pt x="13145" y="4329"/>
                    </a:lnTo>
                    <a:lnTo>
                      <a:pt x="13111" y="4456"/>
                    </a:lnTo>
                    <a:lnTo>
                      <a:pt x="13077" y="4583"/>
                    </a:lnTo>
                    <a:lnTo>
                      <a:pt x="13034" y="4710"/>
                    </a:lnTo>
                    <a:lnTo>
                      <a:pt x="12984" y="4837"/>
                    </a:lnTo>
                    <a:lnTo>
                      <a:pt x="12933" y="4955"/>
                    </a:lnTo>
                    <a:lnTo>
                      <a:pt x="12874" y="5074"/>
                    </a:lnTo>
                    <a:lnTo>
                      <a:pt x="12806" y="5184"/>
                    </a:lnTo>
                    <a:lnTo>
                      <a:pt x="12738" y="5294"/>
                    </a:lnTo>
                    <a:lnTo>
                      <a:pt x="12662" y="5404"/>
                    </a:lnTo>
                    <a:lnTo>
                      <a:pt x="12577" y="5506"/>
                    </a:lnTo>
                    <a:lnTo>
                      <a:pt x="12492" y="5608"/>
                    </a:lnTo>
                    <a:lnTo>
                      <a:pt x="12399" y="5701"/>
                    </a:lnTo>
                    <a:lnTo>
                      <a:pt x="12306" y="5785"/>
                    </a:lnTo>
                    <a:lnTo>
                      <a:pt x="12213" y="5870"/>
                    </a:lnTo>
                    <a:lnTo>
                      <a:pt x="12111" y="5955"/>
                    </a:lnTo>
                    <a:lnTo>
                      <a:pt x="12001" y="6031"/>
                    </a:lnTo>
                    <a:lnTo>
                      <a:pt x="11891" y="6099"/>
                    </a:lnTo>
                    <a:lnTo>
                      <a:pt x="11781" y="6167"/>
                    </a:lnTo>
                    <a:lnTo>
                      <a:pt x="11662" y="6226"/>
                    </a:lnTo>
                    <a:lnTo>
                      <a:pt x="11544" y="6277"/>
                    </a:lnTo>
                    <a:lnTo>
                      <a:pt x="11417" y="6328"/>
                    </a:lnTo>
                    <a:lnTo>
                      <a:pt x="11290" y="6370"/>
                    </a:lnTo>
                    <a:lnTo>
                      <a:pt x="11163" y="6412"/>
                    </a:lnTo>
                    <a:lnTo>
                      <a:pt x="11027" y="6438"/>
                    </a:lnTo>
                    <a:lnTo>
                      <a:pt x="10900" y="6463"/>
                    </a:lnTo>
                    <a:lnTo>
                      <a:pt x="10765" y="6480"/>
                    </a:lnTo>
                    <a:lnTo>
                      <a:pt x="10621" y="6488"/>
                    </a:lnTo>
                    <a:lnTo>
                      <a:pt x="10485" y="6497"/>
                    </a:lnTo>
                    <a:lnTo>
                      <a:pt x="525" y="6497"/>
                    </a:lnTo>
                    <a:lnTo>
                      <a:pt x="525" y="6497"/>
                    </a:lnTo>
                    <a:lnTo>
                      <a:pt x="474" y="6497"/>
                    </a:lnTo>
                    <a:lnTo>
                      <a:pt x="424" y="6505"/>
                    </a:lnTo>
                    <a:lnTo>
                      <a:pt x="373" y="6522"/>
                    </a:lnTo>
                    <a:lnTo>
                      <a:pt x="322" y="6539"/>
                    </a:lnTo>
                    <a:lnTo>
                      <a:pt x="229" y="6582"/>
                    </a:lnTo>
                    <a:lnTo>
                      <a:pt x="153" y="6649"/>
                    </a:lnTo>
                    <a:lnTo>
                      <a:pt x="85" y="6726"/>
                    </a:lnTo>
                    <a:lnTo>
                      <a:pt x="42" y="6819"/>
                    </a:lnTo>
                    <a:lnTo>
                      <a:pt x="26" y="6870"/>
                    </a:lnTo>
                    <a:lnTo>
                      <a:pt x="9" y="6920"/>
                    </a:lnTo>
                    <a:lnTo>
                      <a:pt x="0" y="6971"/>
                    </a:lnTo>
                    <a:lnTo>
                      <a:pt x="0" y="7022"/>
                    </a:lnTo>
                    <a:lnTo>
                      <a:pt x="0" y="7022"/>
                    </a:lnTo>
                    <a:lnTo>
                      <a:pt x="0" y="7081"/>
                    </a:lnTo>
                    <a:lnTo>
                      <a:pt x="9" y="7132"/>
                    </a:lnTo>
                    <a:lnTo>
                      <a:pt x="26" y="7183"/>
                    </a:lnTo>
                    <a:lnTo>
                      <a:pt x="42" y="7234"/>
                    </a:lnTo>
                    <a:lnTo>
                      <a:pt x="85" y="7318"/>
                    </a:lnTo>
                    <a:lnTo>
                      <a:pt x="153" y="7395"/>
                    </a:lnTo>
                    <a:lnTo>
                      <a:pt x="229" y="7462"/>
                    </a:lnTo>
                    <a:lnTo>
                      <a:pt x="322" y="7513"/>
                    </a:lnTo>
                    <a:lnTo>
                      <a:pt x="373" y="7530"/>
                    </a:lnTo>
                    <a:lnTo>
                      <a:pt x="424" y="7547"/>
                    </a:lnTo>
                    <a:lnTo>
                      <a:pt x="474" y="7547"/>
                    </a:lnTo>
                    <a:lnTo>
                      <a:pt x="525" y="7556"/>
                    </a:lnTo>
                    <a:lnTo>
                      <a:pt x="10485" y="7556"/>
                    </a:lnTo>
                    <a:lnTo>
                      <a:pt x="10485" y="7556"/>
                    </a:lnTo>
                    <a:lnTo>
                      <a:pt x="10680" y="7547"/>
                    </a:lnTo>
                    <a:lnTo>
                      <a:pt x="10866" y="7530"/>
                    </a:lnTo>
                    <a:lnTo>
                      <a:pt x="11061" y="7513"/>
                    </a:lnTo>
                    <a:lnTo>
                      <a:pt x="11247" y="7479"/>
                    </a:lnTo>
                    <a:lnTo>
                      <a:pt x="11425" y="7437"/>
                    </a:lnTo>
                    <a:lnTo>
                      <a:pt x="11603" y="7386"/>
                    </a:lnTo>
                    <a:lnTo>
                      <a:pt x="11781" y="7327"/>
                    </a:lnTo>
                    <a:lnTo>
                      <a:pt x="11950" y="7259"/>
                    </a:lnTo>
                    <a:lnTo>
                      <a:pt x="12120" y="7183"/>
                    </a:lnTo>
                    <a:lnTo>
                      <a:pt x="12281" y="7098"/>
                    </a:lnTo>
                    <a:lnTo>
                      <a:pt x="12442" y="7005"/>
                    </a:lnTo>
                    <a:lnTo>
                      <a:pt x="12594" y="6912"/>
                    </a:lnTo>
                    <a:lnTo>
                      <a:pt x="12738" y="6802"/>
                    </a:lnTo>
                    <a:lnTo>
                      <a:pt x="12882" y="6692"/>
                    </a:lnTo>
                    <a:lnTo>
                      <a:pt x="13018" y="6573"/>
                    </a:lnTo>
                    <a:lnTo>
                      <a:pt x="13153" y="6446"/>
                    </a:lnTo>
                    <a:lnTo>
                      <a:pt x="13280" y="6319"/>
                    </a:lnTo>
                    <a:lnTo>
                      <a:pt x="13399" y="6175"/>
                    </a:lnTo>
                    <a:lnTo>
                      <a:pt x="13509" y="6040"/>
                    </a:lnTo>
                    <a:lnTo>
                      <a:pt x="13610" y="5887"/>
                    </a:lnTo>
                    <a:lnTo>
                      <a:pt x="13712" y="5735"/>
                    </a:lnTo>
                    <a:lnTo>
                      <a:pt x="13805" y="5574"/>
                    </a:lnTo>
                    <a:lnTo>
                      <a:pt x="13890" y="5413"/>
                    </a:lnTo>
                    <a:lnTo>
                      <a:pt x="13958" y="5243"/>
                    </a:lnTo>
                    <a:lnTo>
                      <a:pt x="14025" y="5074"/>
                    </a:lnTo>
                    <a:lnTo>
                      <a:pt x="14085" y="4896"/>
                    </a:lnTo>
                    <a:lnTo>
                      <a:pt x="14136" y="4718"/>
                    </a:lnTo>
                    <a:lnTo>
                      <a:pt x="14178" y="4540"/>
                    </a:lnTo>
                    <a:lnTo>
                      <a:pt x="14212" y="4354"/>
                    </a:lnTo>
                    <a:lnTo>
                      <a:pt x="14237" y="4168"/>
                    </a:lnTo>
                    <a:lnTo>
                      <a:pt x="14254" y="3973"/>
                    </a:lnTo>
                    <a:lnTo>
                      <a:pt x="14263" y="3778"/>
                    </a:lnTo>
                    <a:lnTo>
                      <a:pt x="14263" y="3778"/>
                    </a:lnTo>
                    <a:lnTo>
                      <a:pt x="14254" y="3583"/>
                    </a:lnTo>
                    <a:lnTo>
                      <a:pt x="14237" y="3397"/>
                    </a:lnTo>
                    <a:lnTo>
                      <a:pt x="14212" y="3202"/>
                    </a:lnTo>
                    <a:lnTo>
                      <a:pt x="14178" y="3016"/>
                    </a:lnTo>
                    <a:lnTo>
                      <a:pt x="14136" y="2838"/>
                    </a:lnTo>
                    <a:lnTo>
                      <a:pt x="14085" y="2660"/>
                    </a:lnTo>
                    <a:lnTo>
                      <a:pt x="14025" y="2482"/>
                    </a:lnTo>
                    <a:lnTo>
                      <a:pt x="13958" y="2313"/>
                    </a:lnTo>
                    <a:lnTo>
                      <a:pt x="13890" y="2144"/>
                    </a:lnTo>
                    <a:lnTo>
                      <a:pt x="13805" y="1983"/>
                    </a:lnTo>
                    <a:lnTo>
                      <a:pt x="13712" y="1822"/>
                    </a:lnTo>
                    <a:lnTo>
                      <a:pt x="13610" y="1669"/>
                    </a:lnTo>
                    <a:lnTo>
                      <a:pt x="13509" y="1525"/>
                    </a:lnTo>
                    <a:lnTo>
                      <a:pt x="13399" y="1381"/>
                    </a:lnTo>
                    <a:lnTo>
                      <a:pt x="13280" y="1237"/>
                    </a:lnTo>
                    <a:lnTo>
                      <a:pt x="13153" y="1110"/>
                    </a:lnTo>
                    <a:lnTo>
                      <a:pt x="13018" y="983"/>
                    </a:lnTo>
                    <a:lnTo>
                      <a:pt x="12882" y="865"/>
                    </a:lnTo>
                    <a:lnTo>
                      <a:pt x="12738" y="755"/>
                    </a:lnTo>
                    <a:lnTo>
                      <a:pt x="12594" y="653"/>
                    </a:lnTo>
                    <a:lnTo>
                      <a:pt x="12442" y="551"/>
                    </a:lnTo>
                    <a:lnTo>
                      <a:pt x="12281" y="458"/>
                    </a:lnTo>
                    <a:lnTo>
                      <a:pt x="12120" y="374"/>
                    </a:lnTo>
                    <a:lnTo>
                      <a:pt x="11950" y="297"/>
                    </a:lnTo>
                    <a:lnTo>
                      <a:pt x="11781" y="230"/>
                    </a:lnTo>
                    <a:lnTo>
                      <a:pt x="11603" y="170"/>
                    </a:lnTo>
                    <a:lnTo>
                      <a:pt x="11425" y="119"/>
                    </a:lnTo>
                    <a:lnTo>
                      <a:pt x="11247" y="77"/>
                    </a:lnTo>
                    <a:lnTo>
                      <a:pt x="11061" y="43"/>
                    </a:lnTo>
                    <a:lnTo>
                      <a:pt x="10866" y="26"/>
                    </a:lnTo>
                    <a:lnTo>
                      <a:pt x="10680" y="9"/>
                    </a:lnTo>
                    <a:lnTo>
                      <a:pt x="10485" y="1"/>
                    </a:lnTo>
                    <a:lnTo>
                      <a:pt x="10485"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4807475" y="33982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4519925" y="3507725"/>
                <a:ext cx="167950" cy="26500"/>
              </a:xfrm>
              <a:custGeom>
                <a:rect b="b" l="l" r="r" t="t"/>
                <a:pathLst>
                  <a:path extrusionOk="0" h="1060" w="6718">
                    <a:moveTo>
                      <a:pt x="475" y="1"/>
                    </a:moveTo>
                    <a:lnTo>
                      <a:pt x="424" y="9"/>
                    </a:lnTo>
                    <a:lnTo>
                      <a:pt x="373" y="26"/>
                    </a:lnTo>
                    <a:lnTo>
                      <a:pt x="323" y="43"/>
                    </a:lnTo>
                    <a:lnTo>
                      <a:pt x="238" y="94"/>
                    </a:lnTo>
                    <a:lnTo>
                      <a:pt x="153" y="153"/>
                    </a:lnTo>
                    <a:lnTo>
                      <a:pt x="94" y="238"/>
                    </a:lnTo>
                    <a:lnTo>
                      <a:pt x="43" y="322"/>
                    </a:lnTo>
                    <a:lnTo>
                      <a:pt x="26" y="373"/>
                    </a:lnTo>
                    <a:lnTo>
                      <a:pt x="9" y="424"/>
                    </a:lnTo>
                    <a:lnTo>
                      <a:pt x="1" y="475"/>
                    </a:lnTo>
                    <a:lnTo>
                      <a:pt x="1" y="534"/>
                    </a:lnTo>
                    <a:lnTo>
                      <a:pt x="1" y="585"/>
                    </a:lnTo>
                    <a:lnTo>
                      <a:pt x="9" y="636"/>
                    </a:lnTo>
                    <a:lnTo>
                      <a:pt x="26" y="687"/>
                    </a:lnTo>
                    <a:lnTo>
                      <a:pt x="43" y="737"/>
                    </a:lnTo>
                    <a:lnTo>
                      <a:pt x="94" y="831"/>
                    </a:lnTo>
                    <a:lnTo>
                      <a:pt x="153" y="907"/>
                    </a:lnTo>
                    <a:lnTo>
                      <a:pt x="238" y="966"/>
                    </a:lnTo>
                    <a:lnTo>
                      <a:pt x="323" y="1017"/>
                    </a:lnTo>
                    <a:lnTo>
                      <a:pt x="373" y="1034"/>
                    </a:lnTo>
                    <a:lnTo>
                      <a:pt x="424" y="1051"/>
                    </a:lnTo>
                    <a:lnTo>
                      <a:pt x="475" y="1059"/>
                    </a:lnTo>
                    <a:lnTo>
                      <a:pt x="6243" y="1059"/>
                    </a:lnTo>
                    <a:lnTo>
                      <a:pt x="6294" y="1051"/>
                    </a:lnTo>
                    <a:lnTo>
                      <a:pt x="6344" y="1034"/>
                    </a:lnTo>
                    <a:lnTo>
                      <a:pt x="6395" y="1017"/>
                    </a:lnTo>
                    <a:lnTo>
                      <a:pt x="6480" y="966"/>
                    </a:lnTo>
                    <a:lnTo>
                      <a:pt x="6565" y="907"/>
                    </a:lnTo>
                    <a:lnTo>
                      <a:pt x="6624" y="831"/>
                    </a:lnTo>
                    <a:lnTo>
                      <a:pt x="6675" y="737"/>
                    </a:lnTo>
                    <a:lnTo>
                      <a:pt x="6692" y="687"/>
                    </a:lnTo>
                    <a:lnTo>
                      <a:pt x="6709" y="636"/>
                    </a:lnTo>
                    <a:lnTo>
                      <a:pt x="6717" y="585"/>
                    </a:lnTo>
                    <a:lnTo>
                      <a:pt x="6717" y="534"/>
                    </a:lnTo>
                    <a:lnTo>
                      <a:pt x="6717" y="475"/>
                    </a:lnTo>
                    <a:lnTo>
                      <a:pt x="6709" y="424"/>
                    </a:lnTo>
                    <a:lnTo>
                      <a:pt x="6692" y="373"/>
                    </a:lnTo>
                    <a:lnTo>
                      <a:pt x="6675" y="322"/>
                    </a:lnTo>
                    <a:lnTo>
                      <a:pt x="6624" y="238"/>
                    </a:lnTo>
                    <a:lnTo>
                      <a:pt x="6565" y="153"/>
                    </a:lnTo>
                    <a:lnTo>
                      <a:pt x="6480" y="94"/>
                    </a:lnTo>
                    <a:lnTo>
                      <a:pt x="6395" y="43"/>
                    </a:lnTo>
                    <a:lnTo>
                      <a:pt x="6344" y="26"/>
                    </a:lnTo>
                    <a:lnTo>
                      <a:pt x="6294" y="9"/>
                    </a:lnTo>
                    <a:lnTo>
                      <a:pt x="62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4519925" y="3507725"/>
                <a:ext cx="167950" cy="26500"/>
              </a:xfrm>
              <a:custGeom>
                <a:rect b="b" l="l" r="r" t="t"/>
                <a:pathLst>
                  <a:path extrusionOk="0" fill="none" h="1060" w="6718">
                    <a:moveTo>
                      <a:pt x="526" y="1059"/>
                    </a:moveTo>
                    <a:lnTo>
                      <a:pt x="6183" y="1059"/>
                    </a:lnTo>
                    <a:lnTo>
                      <a:pt x="6183" y="1059"/>
                    </a:lnTo>
                    <a:lnTo>
                      <a:pt x="6243" y="1059"/>
                    </a:lnTo>
                    <a:lnTo>
                      <a:pt x="6294" y="1051"/>
                    </a:lnTo>
                    <a:lnTo>
                      <a:pt x="6344" y="1034"/>
                    </a:lnTo>
                    <a:lnTo>
                      <a:pt x="6395" y="1017"/>
                    </a:lnTo>
                    <a:lnTo>
                      <a:pt x="6480" y="966"/>
                    </a:lnTo>
                    <a:lnTo>
                      <a:pt x="6565" y="907"/>
                    </a:lnTo>
                    <a:lnTo>
                      <a:pt x="6624" y="831"/>
                    </a:lnTo>
                    <a:lnTo>
                      <a:pt x="6675" y="737"/>
                    </a:lnTo>
                    <a:lnTo>
                      <a:pt x="6692" y="687"/>
                    </a:lnTo>
                    <a:lnTo>
                      <a:pt x="6709" y="636"/>
                    </a:lnTo>
                    <a:lnTo>
                      <a:pt x="6717" y="585"/>
                    </a:lnTo>
                    <a:lnTo>
                      <a:pt x="6717" y="534"/>
                    </a:lnTo>
                    <a:lnTo>
                      <a:pt x="6717" y="534"/>
                    </a:lnTo>
                    <a:lnTo>
                      <a:pt x="6717" y="475"/>
                    </a:lnTo>
                    <a:lnTo>
                      <a:pt x="6709" y="424"/>
                    </a:lnTo>
                    <a:lnTo>
                      <a:pt x="6692" y="373"/>
                    </a:lnTo>
                    <a:lnTo>
                      <a:pt x="6675" y="322"/>
                    </a:lnTo>
                    <a:lnTo>
                      <a:pt x="6624" y="238"/>
                    </a:lnTo>
                    <a:lnTo>
                      <a:pt x="6565" y="153"/>
                    </a:lnTo>
                    <a:lnTo>
                      <a:pt x="6480" y="94"/>
                    </a:lnTo>
                    <a:lnTo>
                      <a:pt x="6395" y="43"/>
                    </a:lnTo>
                    <a:lnTo>
                      <a:pt x="6344" y="26"/>
                    </a:lnTo>
                    <a:lnTo>
                      <a:pt x="6294" y="9"/>
                    </a:lnTo>
                    <a:lnTo>
                      <a:pt x="6243" y="1"/>
                    </a:lnTo>
                    <a:lnTo>
                      <a:pt x="6183" y="1"/>
                    </a:lnTo>
                    <a:lnTo>
                      <a:pt x="526" y="1"/>
                    </a:lnTo>
                    <a:lnTo>
                      <a:pt x="526" y="1"/>
                    </a:lnTo>
                    <a:lnTo>
                      <a:pt x="475" y="1"/>
                    </a:lnTo>
                    <a:lnTo>
                      <a:pt x="424" y="9"/>
                    </a:lnTo>
                    <a:lnTo>
                      <a:pt x="373" y="26"/>
                    </a:lnTo>
                    <a:lnTo>
                      <a:pt x="323" y="43"/>
                    </a:lnTo>
                    <a:lnTo>
                      <a:pt x="238" y="94"/>
                    </a:lnTo>
                    <a:lnTo>
                      <a:pt x="153" y="153"/>
                    </a:lnTo>
                    <a:lnTo>
                      <a:pt x="94" y="238"/>
                    </a:lnTo>
                    <a:lnTo>
                      <a:pt x="43" y="322"/>
                    </a:lnTo>
                    <a:lnTo>
                      <a:pt x="26" y="373"/>
                    </a:lnTo>
                    <a:lnTo>
                      <a:pt x="9" y="424"/>
                    </a:lnTo>
                    <a:lnTo>
                      <a:pt x="1" y="475"/>
                    </a:lnTo>
                    <a:lnTo>
                      <a:pt x="1" y="534"/>
                    </a:lnTo>
                    <a:lnTo>
                      <a:pt x="1" y="534"/>
                    </a:lnTo>
                    <a:lnTo>
                      <a:pt x="1" y="585"/>
                    </a:lnTo>
                    <a:lnTo>
                      <a:pt x="9" y="636"/>
                    </a:lnTo>
                    <a:lnTo>
                      <a:pt x="26" y="687"/>
                    </a:lnTo>
                    <a:lnTo>
                      <a:pt x="43" y="737"/>
                    </a:lnTo>
                    <a:lnTo>
                      <a:pt x="94" y="831"/>
                    </a:lnTo>
                    <a:lnTo>
                      <a:pt x="153" y="907"/>
                    </a:lnTo>
                    <a:lnTo>
                      <a:pt x="238" y="966"/>
                    </a:lnTo>
                    <a:lnTo>
                      <a:pt x="323" y="1017"/>
                    </a:lnTo>
                    <a:lnTo>
                      <a:pt x="373" y="1034"/>
                    </a:lnTo>
                    <a:lnTo>
                      <a:pt x="424" y="1051"/>
                    </a:lnTo>
                    <a:lnTo>
                      <a:pt x="475" y="1059"/>
                    </a:lnTo>
                    <a:lnTo>
                      <a:pt x="526" y="1059"/>
                    </a:lnTo>
                    <a:lnTo>
                      <a:pt x="526" y="1059"/>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a:off x="4533050" y="3534200"/>
                <a:ext cx="25" cy="25"/>
              </a:xfrm>
              <a:custGeom>
                <a:rect b="b" l="l" r="r" t="t"/>
                <a:pathLst>
                  <a:path extrusionOk="0" fill="none" h="1" w="1">
                    <a:moveTo>
                      <a:pt x="1" y="0"/>
                    </a:moveTo>
                    <a:lnTo>
                      <a:pt x="1"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4450050" y="3613600"/>
                <a:ext cx="301750" cy="162000"/>
              </a:xfrm>
              <a:custGeom>
                <a:rect b="b" l="l" r="r" t="t"/>
                <a:pathLst>
                  <a:path extrusionOk="0" h="6480" w="12070">
                    <a:moveTo>
                      <a:pt x="526" y="0"/>
                    </a:moveTo>
                    <a:lnTo>
                      <a:pt x="475" y="9"/>
                    </a:lnTo>
                    <a:lnTo>
                      <a:pt x="424" y="9"/>
                    </a:lnTo>
                    <a:lnTo>
                      <a:pt x="374" y="26"/>
                    </a:lnTo>
                    <a:lnTo>
                      <a:pt x="323" y="43"/>
                    </a:lnTo>
                    <a:lnTo>
                      <a:pt x="230" y="93"/>
                    </a:lnTo>
                    <a:lnTo>
                      <a:pt x="153" y="161"/>
                    </a:lnTo>
                    <a:lnTo>
                      <a:pt x="86" y="237"/>
                    </a:lnTo>
                    <a:lnTo>
                      <a:pt x="43" y="322"/>
                    </a:lnTo>
                    <a:lnTo>
                      <a:pt x="18" y="373"/>
                    </a:lnTo>
                    <a:lnTo>
                      <a:pt x="9" y="424"/>
                    </a:lnTo>
                    <a:lnTo>
                      <a:pt x="1" y="475"/>
                    </a:lnTo>
                    <a:lnTo>
                      <a:pt x="1" y="534"/>
                    </a:lnTo>
                    <a:lnTo>
                      <a:pt x="1" y="585"/>
                    </a:lnTo>
                    <a:lnTo>
                      <a:pt x="9" y="635"/>
                    </a:lnTo>
                    <a:lnTo>
                      <a:pt x="18" y="686"/>
                    </a:lnTo>
                    <a:lnTo>
                      <a:pt x="43" y="737"/>
                    </a:lnTo>
                    <a:lnTo>
                      <a:pt x="86" y="830"/>
                    </a:lnTo>
                    <a:lnTo>
                      <a:pt x="153" y="906"/>
                    </a:lnTo>
                    <a:lnTo>
                      <a:pt x="230" y="974"/>
                    </a:lnTo>
                    <a:lnTo>
                      <a:pt x="323" y="1017"/>
                    </a:lnTo>
                    <a:lnTo>
                      <a:pt x="374" y="1034"/>
                    </a:lnTo>
                    <a:lnTo>
                      <a:pt x="424" y="1050"/>
                    </a:lnTo>
                    <a:lnTo>
                      <a:pt x="475" y="1059"/>
                    </a:lnTo>
                    <a:lnTo>
                      <a:pt x="8834" y="1059"/>
                    </a:lnTo>
                    <a:lnTo>
                      <a:pt x="8945" y="1067"/>
                    </a:lnTo>
                    <a:lnTo>
                      <a:pt x="9055" y="1076"/>
                    </a:lnTo>
                    <a:lnTo>
                      <a:pt x="9165" y="1084"/>
                    </a:lnTo>
                    <a:lnTo>
                      <a:pt x="9275" y="1101"/>
                    </a:lnTo>
                    <a:lnTo>
                      <a:pt x="9377" y="1127"/>
                    </a:lnTo>
                    <a:lnTo>
                      <a:pt x="9478" y="1161"/>
                    </a:lnTo>
                    <a:lnTo>
                      <a:pt x="9580" y="1194"/>
                    </a:lnTo>
                    <a:lnTo>
                      <a:pt x="9681" y="1228"/>
                    </a:lnTo>
                    <a:lnTo>
                      <a:pt x="9775" y="1279"/>
                    </a:lnTo>
                    <a:lnTo>
                      <a:pt x="9868" y="1321"/>
                    </a:lnTo>
                    <a:lnTo>
                      <a:pt x="10046" y="1432"/>
                    </a:lnTo>
                    <a:lnTo>
                      <a:pt x="10215" y="1559"/>
                    </a:lnTo>
                    <a:lnTo>
                      <a:pt x="10376" y="1703"/>
                    </a:lnTo>
                    <a:lnTo>
                      <a:pt x="10511" y="1855"/>
                    </a:lnTo>
                    <a:lnTo>
                      <a:pt x="10638" y="2024"/>
                    </a:lnTo>
                    <a:lnTo>
                      <a:pt x="10749" y="2202"/>
                    </a:lnTo>
                    <a:lnTo>
                      <a:pt x="10799" y="2295"/>
                    </a:lnTo>
                    <a:lnTo>
                      <a:pt x="10842" y="2389"/>
                    </a:lnTo>
                    <a:lnTo>
                      <a:pt x="10876" y="2490"/>
                    </a:lnTo>
                    <a:lnTo>
                      <a:pt x="10909" y="2592"/>
                    </a:lnTo>
                    <a:lnTo>
                      <a:pt x="10943" y="2694"/>
                    </a:lnTo>
                    <a:lnTo>
                      <a:pt x="10969" y="2804"/>
                    </a:lnTo>
                    <a:lnTo>
                      <a:pt x="10986" y="2905"/>
                    </a:lnTo>
                    <a:lnTo>
                      <a:pt x="11003" y="3015"/>
                    </a:lnTo>
                    <a:lnTo>
                      <a:pt x="11011" y="3125"/>
                    </a:lnTo>
                    <a:lnTo>
                      <a:pt x="11011" y="3236"/>
                    </a:lnTo>
                    <a:lnTo>
                      <a:pt x="11011" y="3354"/>
                    </a:lnTo>
                    <a:lnTo>
                      <a:pt x="11003" y="3464"/>
                    </a:lnTo>
                    <a:lnTo>
                      <a:pt x="10986" y="3574"/>
                    </a:lnTo>
                    <a:lnTo>
                      <a:pt x="10969" y="3676"/>
                    </a:lnTo>
                    <a:lnTo>
                      <a:pt x="10943" y="3786"/>
                    </a:lnTo>
                    <a:lnTo>
                      <a:pt x="10909" y="3888"/>
                    </a:lnTo>
                    <a:lnTo>
                      <a:pt x="10876" y="3989"/>
                    </a:lnTo>
                    <a:lnTo>
                      <a:pt x="10842" y="4083"/>
                    </a:lnTo>
                    <a:lnTo>
                      <a:pt x="10799" y="4184"/>
                    </a:lnTo>
                    <a:lnTo>
                      <a:pt x="10749" y="4277"/>
                    </a:lnTo>
                    <a:lnTo>
                      <a:pt x="10638" y="4455"/>
                    </a:lnTo>
                    <a:lnTo>
                      <a:pt x="10511" y="4625"/>
                    </a:lnTo>
                    <a:lnTo>
                      <a:pt x="10376" y="4777"/>
                    </a:lnTo>
                    <a:lnTo>
                      <a:pt x="10215" y="4921"/>
                    </a:lnTo>
                    <a:lnTo>
                      <a:pt x="10046" y="5048"/>
                    </a:lnTo>
                    <a:lnTo>
                      <a:pt x="9868" y="5158"/>
                    </a:lnTo>
                    <a:lnTo>
                      <a:pt x="9775" y="5200"/>
                    </a:lnTo>
                    <a:lnTo>
                      <a:pt x="9681" y="5243"/>
                    </a:lnTo>
                    <a:lnTo>
                      <a:pt x="9580" y="5285"/>
                    </a:lnTo>
                    <a:lnTo>
                      <a:pt x="9478" y="5319"/>
                    </a:lnTo>
                    <a:lnTo>
                      <a:pt x="9377" y="5353"/>
                    </a:lnTo>
                    <a:lnTo>
                      <a:pt x="9275" y="5370"/>
                    </a:lnTo>
                    <a:lnTo>
                      <a:pt x="9165" y="5395"/>
                    </a:lnTo>
                    <a:lnTo>
                      <a:pt x="9055" y="5404"/>
                    </a:lnTo>
                    <a:lnTo>
                      <a:pt x="8945" y="5412"/>
                    </a:lnTo>
                    <a:lnTo>
                      <a:pt x="8834" y="5421"/>
                    </a:lnTo>
                    <a:lnTo>
                      <a:pt x="8648" y="5412"/>
                    </a:lnTo>
                    <a:lnTo>
                      <a:pt x="8462" y="5387"/>
                    </a:lnTo>
                    <a:lnTo>
                      <a:pt x="8284" y="5344"/>
                    </a:lnTo>
                    <a:lnTo>
                      <a:pt x="8106" y="5294"/>
                    </a:lnTo>
                    <a:lnTo>
                      <a:pt x="7937" y="5226"/>
                    </a:lnTo>
                    <a:lnTo>
                      <a:pt x="7776" y="5141"/>
                    </a:lnTo>
                    <a:lnTo>
                      <a:pt x="7615" y="5048"/>
                    </a:lnTo>
                    <a:lnTo>
                      <a:pt x="7471" y="4938"/>
                    </a:lnTo>
                    <a:lnTo>
                      <a:pt x="7429" y="4904"/>
                    </a:lnTo>
                    <a:lnTo>
                      <a:pt x="7378" y="4879"/>
                    </a:lnTo>
                    <a:lnTo>
                      <a:pt x="7335" y="4862"/>
                    </a:lnTo>
                    <a:lnTo>
                      <a:pt x="7285" y="4845"/>
                    </a:lnTo>
                    <a:lnTo>
                      <a:pt x="7183" y="4819"/>
                    </a:lnTo>
                    <a:lnTo>
                      <a:pt x="7081" y="4828"/>
                    </a:lnTo>
                    <a:lnTo>
                      <a:pt x="6980" y="4845"/>
                    </a:lnTo>
                    <a:lnTo>
                      <a:pt x="6887" y="4887"/>
                    </a:lnTo>
                    <a:lnTo>
                      <a:pt x="6844" y="4913"/>
                    </a:lnTo>
                    <a:lnTo>
                      <a:pt x="6802" y="4946"/>
                    </a:lnTo>
                    <a:lnTo>
                      <a:pt x="6759" y="4980"/>
                    </a:lnTo>
                    <a:lnTo>
                      <a:pt x="6726" y="5023"/>
                    </a:lnTo>
                    <a:lnTo>
                      <a:pt x="6692" y="5065"/>
                    </a:lnTo>
                    <a:lnTo>
                      <a:pt x="6666" y="5107"/>
                    </a:lnTo>
                    <a:lnTo>
                      <a:pt x="6641" y="5158"/>
                    </a:lnTo>
                    <a:lnTo>
                      <a:pt x="6632" y="5209"/>
                    </a:lnTo>
                    <a:lnTo>
                      <a:pt x="6607" y="5311"/>
                    </a:lnTo>
                    <a:lnTo>
                      <a:pt x="6615" y="5412"/>
                    </a:lnTo>
                    <a:lnTo>
                      <a:pt x="6632" y="5505"/>
                    </a:lnTo>
                    <a:lnTo>
                      <a:pt x="6675" y="5599"/>
                    </a:lnTo>
                    <a:lnTo>
                      <a:pt x="6700" y="5649"/>
                    </a:lnTo>
                    <a:lnTo>
                      <a:pt x="6734" y="5692"/>
                    </a:lnTo>
                    <a:lnTo>
                      <a:pt x="6768" y="5726"/>
                    </a:lnTo>
                    <a:lnTo>
                      <a:pt x="6810" y="5759"/>
                    </a:lnTo>
                    <a:lnTo>
                      <a:pt x="6912" y="5844"/>
                    </a:lnTo>
                    <a:lnTo>
                      <a:pt x="7030" y="5929"/>
                    </a:lnTo>
                    <a:lnTo>
                      <a:pt x="7141" y="5997"/>
                    </a:lnTo>
                    <a:lnTo>
                      <a:pt x="7259" y="6073"/>
                    </a:lnTo>
                    <a:lnTo>
                      <a:pt x="7386" y="6132"/>
                    </a:lnTo>
                    <a:lnTo>
                      <a:pt x="7505" y="6191"/>
                    </a:lnTo>
                    <a:lnTo>
                      <a:pt x="7632" y="6242"/>
                    </a:lnTo>
                    <a:lnTo>
                      <a:pt x="7759" y="6293"/>
                    </a:lnTo>
                    <a:lnTo>
                      <a:pt x="7886" y="6335"/>
                    </a:lnTo>
                    <a:lnTo>
                      <a:pt x="8021" y="6369"/>
                    </a:lnTo>
                    <a:lnTo>
                      <a:pt x="8157" y="6403"/>
                    </a:lnTo>
                    <a:lnTo>
                      <a:pt x="8284" y="6429"/>
                    </a:lnTo>
                    <a:lnTo>
                      <a:pt x="8419" y="6454"/>
                    </a:lnTo>
                    <a:lnTo>
                      <a:pt x="8555" y="6462"/>
                    </a:lnTo>
                    <a:lnTo>
                      <a:pt x="8699" y="6471"/>
                    </a:lnTo>
                    <a:lnTo>
                      <a:pt x="8834" y="6479"/>
                    </a:lnTo>
                    <a:lnTo>
                      <a:pt x="8995" y="6471"/>
                    </a:lnTo>
                    <a:lnTo>
                      <a:pt x="9165" y="6462"/>
                    </a:lnTo>
                    <a:lnTo>
                      <a:pt x="9326" y="6437"/>
                    </a:lnTo>
                    <a:lnTo>
                      <a:pt x="9487" y="6412"/>
                    </a:lnTo>
                    <a:lnTo>
                      <a:pt x="9639" y="6378"/>
                    </a:lnTo>
                    <a:lnTo>
                      <a:pt x="9792" y="6327"/>
                    </a:lnTo>
                    <a:lnTo>
                      <a:pt x="9944" y="6276"/>
                    </a:lnTo>
                    <a:lnTo>
                      <a:pt x="10088" y="6225"/>
                    </a:lnTo>
                    <a:lnTo>
                      <a:pt x="10232" y="6158"/>
                    </a:lnTo>
                    <a:lnTo>
                      <a:pt x="10376" y="6081"/>
                    </a:lnTo>
                    <a:lnTo>
                      <a:pt x="10511" y="6005"/>
                    </a:lnTo>
                    <a:lnTo>
                      <a:pt x="10638" y="5920"/>
                    </a:lnTo>
                    <a:lnTo>
                      <a:pt x="10765" y="5836"/>
                    </a:lnTo>
                    <a:lnTo>
                      <a:pt x="10893" y="5734"/>
                    </a:lnTo>
                    <a:lnTo>
                      <a:pt x="11011" y="5632"/>
                    </a:lnTo>
                    <a:lnTo>
                      <a:pt x="11121" y="5531"/>
                    </a:lnTo>
                    <a:lnTo>
                      <a:pt x="11231" y="5412"/>
                    </a:lnTo>
                    <a:lnTo>
                      <a:pt x="11333" y="5294"/>
                    </a:lnTo>
                    <a:lnTo>
                      <a:pt x="11426" y="5175"/>
                    </a:lnTo>
                    <a:lnTo>
                      <a:pt x="11519" y="5048"/>
                    </a:lnTo>
                    <a:lnTo>
                      <a:pt x="11604" y="4913"/>
                    </a:lnTo>
                    <a:lnTo>
                      <a:pt x="11680" y="4777"/>
                    </a:lnTo>
                    <a:lnTo>
                      <a:pt x="11748" y="4641"/>
                    </a:lnTo>
                    <a:lnTo>
                      <a:pt x="11816" y="4498"/>
                    </a:lnTo>
                    <a:lnTo>
                      <a:pt x="11875" y="4354"/>
                    </a:lnTo>
                    <a:lnTo>
                      <a:pt x="11926" y="4201"/>
                    </a:lnTo>
                    <a:lnTo>
                      <a:pt x="11968" y="4049"/>
                    </a:lnTo>
                    <a:lnTo>
                      <a:pt x="12002" y="3888"/>
                    </a:lnTo>
                    <a:lnTo>
                      <a:pt x="12036" y="3735"/>
                    </a:lnTo>
                    <a:lnTo>
                      <a:pt x="12053" y="3566"/>
                    </a:lnTo>
                    <a:lnTo>
                      <a:pt x="12070" y="3405"/>
                    </a:lnTo>
                    <a:lnTo>
                      <a:pt x="12070" y="3236"/>
                    </a:lnTo>
                    <a:lnTo>
                      <a:pt x="12070" y="3075"/>
                    </a:lnTo>
                    <a:lnTo>
                      <a:pt x="12053" y="2905"/>
                    </a:lnTo>
                    <a:lnTo>
                      <a:pt x="12036" y="2744"/>
                    </a:lnTo>
                    <a:lnTo>
                      <a:pt x="12002" y="2592"/>
                    </a:lnTo>
                    <a:lnTo>
                      <a:pt x="11968" y="2431"/>
                    </a:lnTo>
                    <a:lnTo>
                      <a:pt x="11926" y="2279"/>
                    </a:lnTo>
                    <a:lnTo>
                      <a:pt x="11875" y="2126"/>
                    </a:lnTo>
                    <a:lnTo>
                      <a:pt x="11816" y="1982"/>
                    </a:lnTo>
                    <a:lnTo>
                      <a:pt x="11748" y="1838"/>
                    </a:lnTo>
                    <a:lnTo>
                      <a:pt x="11680" y="1694"/>
                    </a:lnTo>
                    <a:lnTo>
                      <a:pt x="11604" y="1559"/>
                    </a:lnTo>
                    <a:lnTo>
                      <a:pt x="11519" y="1432"/>
                    </a:lnTo>
                    <a:lnTo>
                      <a:pt x="11426" y="1305"/>
                    </a:lnTo>
                    <a:lnTo>
                      <a:pt x="11333" y="1177"/>
                    </a:lnTo>
                    <a:lnTo>
                      <a:pt x="11231" y="1067"/>
                    </a:lnTo>
                    <a:lnTo>
                      <a:pt x="11121" y="949"/>
                    </a:lnTo>
                    <a:lnTo>
                      <a:pt x="11011" y="847"/>
                    </a:lnTo>
                    <a:lnTo>
                      <a:pt x="10893" y="746"/>
                    </a:lnTo>
                    <a:lnTo>
                      <a:pt x="10765" y="644"/>
                    </a:lnTo>
                    <a:lnTo>
                      <a:pt x="10638" y="559"/>
                    </a:lnTo>
                    <a:lnTo>
                      <a:pt x="10511" y="475"/>
                    </a:lnTo>
                    <a:lnTo>
                      <a:pt x="10376" y="390"/>
                    </a:lnTo>
                    <a:lnTo>
                      <a:pt x="10232" y="322"/>
                    </a:lnTo>
                    <a:lnTo>
                      <a:pt x="10088" y="254"/>
                    </a:lnTo>
                    <a:lnTo>
                      <a:pt x="9944" y="195"/>
                    </a:lnTo>
                    <a:lnTo>
                      <a:pt x="9792" y="144"/>
                    </a:lnTo>
                    <a:lnTo>
                      <a:pt x="9639" y="102"/>
                    </a:lnTo>
                    <a:lnTo>
                      <a:pt x="9487" y="68"/>
                    </a:lnTo>
                    <a:lnTo>
                      <a:pt x="9326" y="43"/>
                    </a:lnTo>
                    <a:lnTo>
                      <a:pt x="9165" y="17"/>
                    </a:lnTo>
                    <a:lnTo>
                      <a:pt x="8995" y="9"/>
                    </a:lnTo>
                    <a:lnTo>
                      <a:pt x="88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4450050" y="3613600"/>
                <a:ext cx="301750" cy="162000"/>
              </a:xfrm>
              <a:custGeom>
                <a:rect b="b" l="l" r="r" t="t"/>
                <a:pathLst>
                  <a:path extrusionOk="0" fill="none" h="6480" w="12070">
                    <a:moveTo>
                      <a:pt x="8834" y="0"/>
                    </a:moveTo>
                    <a:lnTo>
                      <a:pt x="526" y="0"/>
                    </a:lnTo>
                    <a:lnTo>
                      <a:pt x="526" y="0"/>
                    </a:lnTo>
                    <a:lnTo>
                      <a:pt x="475" y="9"/>
                    </a:lnTo>
                    <a:lnTo>
                      <a:pt x="424" y="9"/>
                    </a:lnTo>
                    <a:lnTo>
                      <a:pt x="374" y="26"/>
                    </a:lnTo>
                    <a:lnTo>
                      <a:pt x="323" y="43"/>
                    </a:lnTo>
                    <a:lnTo>
                      <a:pt x="230" y="93"/>
                    </a:lnTo>
                    <a:lnTo>
                      <a:pt x="153" y="161"/>
                    </a:lnTo>
                    <a:lnTo>
                      <a:pt x="86" y="237"/>
                    </a:lnTo>
                    <a:lnTo>
                      <a:pt x="43" y="322"/>
                    </a:lnTo>
                    <a:lnTo>
                      <a:pt x="18" y="373"/>
                    </a:lnTo>
                    <a:lnTo>
                      <a:pt x="9" y="424"/>
                    </a:lnTo>
                    <a:lnTo>
                      <a:pt x="1" y="475"/>
                    </a:lnTo>
                    <a:lnTo>
                      <a:pt x="1" y="534"/>
                    </a:lnTo>
                    <a:lnTo>
                      <a:pt x="1" y="534"/>
                    </a:lnTo>
                    <a:lnTo>
                      <a:pt x="1" y="585"/>
                    </a:lnTo>
                    <a:lnTo>
                      <a:pt x="9" y="635"/>
                    </a:lnTo>
                    <a:lnTo>
                      <a:pt x="18" y="686"/>
                    </a:lnTo>
                    <a:lnTo>
                      <a:pt x="43" y="737"/>
                    </a:lnTo>
                    <a:lnTo>
                      <a:pt x="86" y="830"/>
                    </a:lnTo>
                    <a:lnTo>
                      <a:pt x="153" y="906"/>
                    </a:lnTo>
                    <a:lnTo>
                      <a:pt x="230" y="974"/>
                    </a:lnTo>
                    <a:lnTo>
                      <a:pt x="323" y="1017"/>
                    </a:lnTo>
                    <a:lnTo>
                      <a:pt x="374" y="1034"/>
                    </a:lnTo>
                    <a:lnTo>
                      <a:pt x="424" y="1050"/>
                    </a:lnTo>
                    <a:lnTo>
                      <a:pt x="475" y="1059"/>
                    </a:lnTo>
                    <a:lnTo>
                      <a:pt x="526" y="1059"/>
                    </a:lnTo>
                    <a:lnTo>
                      <a:pt x="8834" y="1059"/>
                    </a:lnTo>
                    <a:lnTo>
                      <a:pt x="8834" y="1059"/>
                    </a:lnTo>
                    <a:lnTo>
                      <a:pt x="8945" y="1067"/>
                    </a:lnTo>
                    <a:lnTo>
                      <a:pt x="9055" y="1076"/>
                    </a:lnTo>
                    <a:lnTo>
                      <a:pt x="9165" y="1084"/>
                    </a:lnTo>
                    <a:lnTo>
                      <a:pt x="9275" y="1101"/>
                    </a:lnTo>
                    <a:lnTo>
                      <a:pt x="9377" y="1127"/>
                    </a:lnTo>
                    <a:lnTo>
                      <a:pt x="9478" y="1161"/>
                    </a:lnTo>
                    <a:lnTo>
                      <a:pt x="9580" y="1194"/>
                    </a:lnTo>
                    <a:lnTo>
                      <a:pt x="9681" y="1228"/>
                    </a:lnTo>
                    <a:lnTo>
                      <a:pt x="9775" y="1279"/>
                    </a:lnTo>
                    <a:lnTo>
                      <a:pt x="9868" y="1321"/>
                    </a:lnTo>
                    <a:lnTo>
                      <a:pt x="10046" y="1432"/>
                    </a:lnTo>
                    <a:lnTo>
                      <a:pt x="10215" y="1559"/>
                    </a:lnTo>
                    <a:lnTo>
                      <a:pt x="10376" y="1703"/>
                    </a:lnTo>
                    <a:lnTo>
                      <a:pt x="10511" y="1855"/>
                    </a:lnTo>
                    <a:lnTo>
                      <a:pt x="10638" y="2024"/>
                    </a:lnTo>
                    <a:lnTo>
                      <a:pt x="10749" y="2202"/>
                    </a:lnTo>
                    <a:lnTo>
                      <a:pt x="10799" y="2295"/>
                    </a:lnTo>
                    <a:lnTo>
                      <a:pt x="10842" y="2389"/>
                    </a:lnTo>
                    <a:lnTo>
                      <a:pt x="10876" y="2490"/>
                    </a:lnTo>
                    <a:lnTo>
                      <a:pt x="10909" y="2592"/>
                    </a:lnTo>
                    <a:lnTo>
                      <a:pt x="10943" y="2694"/>
                    </a:lnTo>
                    <a:lnTo>
                      <a:pt x="10969" y="2804"/>
                    </a:lnTo>
                    <a:lnTo>
                      <a:pt x="10986" y="2905"/>
                    </a:lnTo>
                    <a:lnTo>
                      <a:pt x="11003" y="3015"/>
                    </a:lnTo>
                    <a:lnTo>
                      <a:pt x="11011" y="3125"/>
                    </a:lnTo>
                    <a:lnTo>
                      <a:pt x="11011" y="3236"/>
                    </a:lnTo>
                    <a:lnTo>
                      <a:pt x="11011" y="3236"/>
                    </a:lnTo>
                    <a:lnTo>
                      <a:pt x="11011" y="3354"/>
                    </a:lnTo>
                    <a:lnTo>
                      <a:pt x="11003" y="3464"/>
                    </a:lnTo>
                    <a:lnTo>
                      <a:pt x="10986" y="3574"/>
                    </a:lnTo>
                    <a:lnTo>
                      <a:pt x="10969" y="3676"/>
                    </a:lnTo>
                    <a:lnTo>
                      <a:pt x="10943" y="3786"/>
                    </a:lnTo>
                    <a:lnTo>
                      <a:pt x="10909" y="3888"/>
                    </a:lnTo>
                    <a:lnTo>
                      <a:pt x="10876" y="3989"/>
                    </a:lnTo>
                    <a:lnTo>
                      <a:pt x="10842" y="4083"/>
                    </a:lnTo>
                    <a:lnTo>
                      <a:pt x="10799" y="4184"/>
                    </a:lnTo>
                    <a:lnTo>
                      <a:pt x="10749" y="4277"/>
                    </a:lnTo>
                    <a:lnTo>
                      <a:pt x="10638" y="4455"/>
                    </a:lnTo>
                    <a:lnTo>
                      <a:pt x="10511" y="4625"/>
                    </a:lnTo>
                    <a:lnTo>
                      <a:pt x="10376" y="4777"/>
                    </a:lnTo>
                    <a:lnTo>
                      <a:pt x="10215" y="4921"/>
                    </a:lnTo>
                    <a:lnTo>
                      <a:pt x="10046" y="5048"/>
                    </a:lnTo>
                    <a:lnTo>
                      <a:pt x="9868" y="5158"/>
                    </a:lnTo>
                    <a:lnTo>
                      <a:pt x="9775" y="5200"/>
                    </a:lnTo>
                    <a:lnTo>
                      <a:pt x="9681" y="5243"/>
                    </a:lnTo>
                    <a:lnTo>
                      <a:pt x="9580" y="5285"/>
                    </a:lnTo>
                    <a:lnTo>
                      <a:pt x="9478" y="5319"/>
                    </a:lnTo>
                    <a:lnTo>
                      <a:pt x="9377" y="5353"/>
                    </a:lnTo>
                    <a:lnTo>
                      <a:pt x="9275" y="5370"/>
                    </a:lnTo>
                    <a:lnTo>
                      <a:pt x="9165" y="5395"/>
                    </a:lnTo>
                    <a:lnTo>
                      <a:pt x="9055" y="5404"/>
                    </a:lnTo>
                    <a:lnTo>
                      <a:pt x="8945" y="5412"/>
                    </a:lnTo>
                    <a:lnTo>
                      <a:pt x="8834" y="5421"/>
                    </a:lnTo>
                    <a:lnTo>
                      <a:pt x="8834" y="5421"/>
                    </a:lnTo>
                    <a:lnTo>
                      <a:pt x="8648" y="5412"/>
                    </a:lnTo>
                    <a:lnTo>
                      <a:pt x="8462" y="5387"/>
                    </a:lnTo>
                    <a:lnTo>
                      <a:pt x="8284" y="5344"/>
                    </a:lnTo>
                    <a:lnTo>
                      <a:pt x="8106" y="5294"/>
                    </a:lnTo>
                    <a:lnTo>
                      <a:pt x="7937" y="5226"/>
                    </a:lnTo>
                    <a:lnTo>
                      <a:pt x="7776" y="5141"/>
                    </a:lnTo>
                    <a:lnTo>
                      <a:pt x="7615" y="5048"/>
                    </a:lnTo>
                    <a:lnTo>
                      <a:pt x="7471" y="4938"/>
                    </a:lnTo>
                    <a:lnTo>
                      <a:pt x="7471" y="4938"/>
                    </a:lnTo>
                    <a:lnTo>
                      <a:pt x="7429" y="4904"/>
                    </a:lnTo>
                    <a:lnTo>
                      <a:pt x="7378" y="4879"/>
                    </a:lnTo>
                    <a:lnTo>
                      <a:pt x="7335" y="4862"/>
                    </a:lnTo>
                    <a:lnTo>
                      <a:pt x="7285" y="4845"/>
                    </a:lnTo>
                    <a:lnTo>
                      <a:pt x="7183" y="4819"/>
                    </a:lnTo>
                    <a:lnTo>
                      <a:pt x="7081" y="4828"/>
                    </a:lnTo>
                    <a:lnTo>
                      <a:pt x="6980" y="4845"/>
                    </a:lnTo>
                    <a:lnTo>
                      <a:pt x="6887" y="4887"/>
                    </a:lnTo>
                    <a:lnTo>
                      <a:pt x="6844" y="4913"/>
                    </a:lnTo>
                    <a:lnTo>
                      <a:pt x="6802" y="4946"/>
                    </a:lnTo>
                    <a:lnTo>
                      <a:pt x="6759" y="4980"/>
                    </a:lnTo>
                    <a:lnTo>
                      <a:pt x="6726" y="5023"/>
                    </a:lnTo>
                    <a:lnTo>
                      <a:pt x="6726" y="5023"/>
                    </a:lnTo>
                    <a:lnTo>
                      <a:pt x="6692" y="5065"/>
                    </a:lnTo>
                    <a:lnTo>
                      <a:pt x="6666" y="5107"/>
                    </a:lnTo>
                    <a:lnTo>
                      <a:pt x="6641" y="5158"/>
                    </a:lnTo>
                    <a:lnTo>
                      <a:pt x="6632" y="5209"/>
                    </a:lnTo>
                    <a:lnTo>
                      <a:pt x="6607" y="5311"/>
                    </a:lnTo>
                    <a:lnTo>
                      <a:pt x="6615" y="5412"/>
                    </a:lnTo>
                    <a:lnTo>
                      <a:pt x="6632" y="5505"/>
                    </a:lnTo>
                    <a:lnTo>
                      <a:pt x="6675" y="5599"/>
                    </a:lnTo>
                    <a:lnTo>
                      <a:pt x="6700" y="5649"/>
                    </a:lnTo>
                    <a:lnTo>
                      <a:pt x="6734" y="5692"/>
                    </a:lnTo>
                    <a:lnTo>
                      <a:pt x="6768" y="5726"/>
                    </a:lnTo>
                    <a:lnTo>
                      <a:pt x="6810" y="5759"/>
                    </a:lnTo>
                    <a:lnTo>
                      <a:pt x="6810" y="5759"/>
                    </a:lnTo>
                    <a:lnTo>
                      <a:pt x="6912" y="5844"/>
                    </a:lnTo>
                    <a:lnTo>
                      <a:pt x="7030" y="5929"/>
                    </a:lnTo>
                    <a:lnTo>
                      <a:pt x="7141" y="5997"/>
                    </a:lnTo>
                    <a:lnTo>
                      <a:pt x="7259" y="6073"/>
                    </a:lnTo>
                    <a:lnTo>
                      <a:pt x="7386" y="6132"/>
                    </a:lnTo>
                    <a:lnTo>
                      <a:pt x="7505" y="6191"/>
                    </a:lnTo>
                    <a:lnTo>
                      <a:pt x="7632" y="6242"/>
                    </a:lnTo>
                    <a:lnTo>
                      <a:pt x="7759" y="6293"/>
                    </a:lnTo>
                    <a:lnTo>
                      <a:pt x="7886" y="6335"/>
                    </a:lnTo>
                    <a:lnTo>
                      <a:pt x="8021" y="6369"/>
                    </a:lnTo>
                    <a:lnTo>
                      <a:pt x="8157" y="6403"/>
                    </a:lnTo>
                    <a:lnTo>
                      <a:pt x="8284" y="6429"/>
                    </a:lnTo>
                    <a:lnTo>
                      <a:pt x="8419" y="6454"/>
                    </a:lnTo>
                    <a:lnTo>
                      <a:pt x="8555" y="6462"/>
                    </a:lnTo>
                    <a:lnTo>
                      <a:pt x="8699" y="6471"/>
                    </a:lnTo>
                    <a:lnTo>
                      <a:pt x="8834" y="6479"/>
                    </a:lnTo>
                    <a:lnTo>
                      <a:pt x="8834" y="6479"/>
                    </a:lnTo>
                    <a:lnTo>
                      <a:pt x="8995" y="6471"/>
                    </a:lnTo>
                    <a:lnTo>
                      <a:pt x="9165" y="6462"/>
                    </a:lnTo>
                    <a:lnTo>
                      <a:pt x="9326" y="6437"/>
                    </a:lnTo>
                    <a:lnTo>
                      <a:pt x="9487" y="6412"/>
                    </a:lnTo>
                    <a:lnTo>
                      <a:pt x="9639" y="6378"/>
                    </a:lnTo>
                    <a:lnTo>
                      <a:pt x="9792" y="6327"/>
                    </a:lnTo>
                    <a:lnTo>
                      <a:pt x="9944" y="6276"/>
                    </a:lnTo>
                    <a:lnTo>
                      <a:pt x="10088" y="6225"/>
                    </a:lnTo>
                    <a:lnTo>
                      <a:pt x="10232" y="6158"/>
                    </a:lnTo>
                    <a:lnTo>
                      <a:pt x="10376" y="6081"/>
                    </a:lnTo>
                    <a:lnTo>
                      <a:pt x="10511" y="6005"/>
                    </a:lnTo>
                    <a:lnTo>
                      <a:pt x="10638" y="5920"/>
                    </a:lnTo>
                    <a:lnTo>
                      <a:pt x="10765" y="5836"/>
                    </a:lnTo>
                    <a:lnTo>
                      <a:pt x="10893" y="5734"/>
                    </a:lnTo>
                    <a:lnTo>
                      <a:pt x="11011" y="5632"/>
                    </a:lnTo>
                    <a:lnTo>
                      <a:pt x="11121" y="5531"/>
                    </a:lnTo>
                    <a:lnTo>
                      <a:pt x="11231" y="5412"/>
                    </a:lnTo>
                    <a:lnTo>
                      <a:pt x="11333" y="5294"/>
                    </a:lnTo>
                    <a:lnTo>
                      <a:pt x="11426" y="5175"/>
                    </a:lnTo>
                    <a:lnTo>
                      <a:pt x="11519" y="5048"/>
                    </a:lnTo>
                    <a:lnTo>
                      <a:pt x="11604" y="4913"/>
                    </a:lnTo>
                    <a:lnTo>
                      <a:pt x="11680" y="4777"/>
                    </a:lnTo>
                    <a:lnTo>
                      <a:pt x="11748" y="4641"/>
                    </a:lnTo>
                    <a:lnTo>
                      <a:pt x="11816" y="4498"/>
                    </a:lnTo>
                    <a:lnTo>
                      <a:pt x="11875" y="4354"/>
                    </a:lnTo>
                    <a:lnTo>
                      <a:pt x="11926" y="4201"/>
                    </a:lnTo>
                    <a:lnTo>
                      <a:pt x="11968" y="4049"/>
                    </a:lnTo>
                    <a:lnTo>
                      <a:pt x="12002" y="3888"/>
                    </a:lnTo>
                    <a:lnTo>
                      <a:pt x="12036" y="3735"/>
                    </a:lnTo>
                    <a:lnTo>
                      <a:pt x="12053" y="3566"/>
                    </a:lnTo>
                    <a:lnTo>
                      <a:pt x="12070" y="3405"/>
                    </a:lnTo>
                    <a:lnTo>
                      <a:pt x="12070" y="3236"/>
                    </a:lnTo>
                    <a:lnTo>
                      <a:pt x="12070" y="3236"/>
                    </a:lnTo>
                    <a:lnTo>
                      <a:pt x="12070" y="3075"/>
                    </a:lnTo>
                    <a:lnTo>
                      <a:pt x="12053" y="2905"/>
                    </a:lnTo>
                    <a:lnTo>
                      <a:pt x="12036" y="2744"/>
                    </a:lnTo>
                    <a:lnTo>
                      <a:pt x="12002" y="2592"/>
                    </a:lnTo>
                    <a:lnTo>
                      <a:pt x="11968" y="2431"/>
                    </a:lnTo>
                    <a:lnTo>
                      <a:pt x="11926" y="2279"/>
                    </a:lnTo>
                    <a:lnTo>
                      <a:pt x="11875" y="2126"/>
                    </a:lnTo>
                    <a:lnTo>
                      <a:pt x="11816" y="1982"/>
                    </a:lnTo>
                    <a:lnTo>
                      <a:pt x="11748" y="1838"/>
                    </a:lnTo>
                    <a:lnTo>
                      <a:pt x="11680" y="1694"/>
                    </a:lnTo>
                    <a:lnTo>
                      <a:pt x="11604" y="1559"/>
                    </a:lnTo>
                    <a:lnTo>
                      <a:pt x="11519" y="1432"/>
                    </a:lnTo>
                    <a:lnTo>
                      <a:pt x="11426" y="1305"/>
                    </a:lnTo>
                    <a:lnTo>
                      <a:pt x="11333" y="1177"/>
                    </a:lnTo>
                    <a:lnTo>
                      <a:pt x="11231" y="1067"/>
                    </a:lnTo>
                    <a:lnTo>
                      <a:pt x="11121" y="949"/>
                    </a:lnTo>
                    <a:lnTo>
                      <a:pt x="11011" y="847"/>
                    </a:lnTo>
                    <a:lnTo>
                      <a:pt x="10893" y="746"/>
                    </a:lnTo>
                    <a:lnTo>
                      <a:pt x="10765" y="644"/>
                    </a:lnTo>
                    <a:lnTo>
                      <a:pt x="10638" y="559"/>
                    </a:lnTo>
                    <a:lnTo>
                      <a:pt x="10511" y="475"/>
                    </a:lnTo>
                    <a:lnTo>
                      <a:pt x="10376" y="390"/>
                    </a:lnTo>
                    <a:lnTo>
                      <a:pt x="10232" y="322"/>
                    </a:lnTo>
                    <a:lnTo>
                      <a:pt x="10088" y="254"/>
                    </a:lnTo>
                    <a:lnTo>
                      <a:pt x="9944" y="195"/>
                    </a:lnTo>
                    <a:lnTo>
                      <a:pt x="9792" y="144"/>
                    </a:lnTo>
                    <a:lnTo>
                      <a:pt x="9639" y="102"/>
                    </a:lnTo>
                    <a:lnTo>
                      <a:pt x="9487" y="68"/>
                    </a:lnTo>
                    <a:lnTo>
                      <a:pt x="9326" y="43"/>
                    </a:lnTo>
                    <a:lnTo>
                      <a:pt x="9165" y="17"/>
                    </a:lnTo>
                    <a:lnTo>
                      <a:pt x="8995" y="9"/>
                    </a:lnTo>
                    <a:lnTo>
                      <a:pt x="8834" y="0"/>
                    </a:lnTo>
                    <a:lnTo>
                      <a:pt x="8834"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4670900" y="3613600"/>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4450050" y="3507725"/>
                <a:ext cx="44275" cy="26500"/>
              </a:xfrm>
              <a:custGeom>
                <a:rect b="b" l="l" r="r" t="t"/>
                <a:pathLst>
                  <a:path extrusionOk="0" h="1060" w="1771">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585"/>
                    </a:lnTo>
                    <a:lnTo>
                      <a:pt x="9" y="636"/>
                    </a:lnTo>
                    <a:lnTo>
                      <a:pt x="18" y="687"/>
                    </a:lnTo>
                    <a:lnTo>
                      <a:pt x="43" y="737"/>
                    </a:lnTo>
                    <a:lnTo>
                      <a:pt x="86" y="831"/>
                    </a:lnTo>
                    <a:lnTo>
                      <a:pt x="153" y="907"/>
                    </a:lnTo>
                    <a:lnTo>
                      <a:pt x="230" y="966"/>
                    </a:lnTo>
                    <a:lnTo>
                      <a:pt x="323" y="1017"/>
                    </a:lnTo>
                    <a:lnTo>
                      <a:pt x="374" y="1034"/>
                    </a:lnTo>
                    <a:lnTo>
                      <a:pt x="424" y="1051"/>
                    </a:lnTo>
                    <a:lnTo>
                      <a:pt x="475" y="1059"/>
                    </a:lnTo>
                    <a:lnTo>
                      <a:pt x="1297" y="1059"/>
                    </a:lnTo>
                    <a:lnTo>
                      <a:pt x="1348" y="1051"/>
                    </a:lnTo>
                    <a:lnTo>
                      <a:pt x="1398" y="1034"/>
                    </a:lnTo>
                    <a:lnTo>
                      <a:pt x="1449" y="1017"/>
                    </a:lnTo>
                    <a:lnTo>
                      <a:pt x="1534" y="966"/>
                    </a:lnTo>
                    <a:lnTo>
                      <a:pt x="1619" y="907"/>
                    </a:lnTo>
                    <a:lnTo>
                      <a:pt x="1678" y="831"/>
                    </a:lnTo>
                    <a:lnTo>
                      <a:pt x="1729" y="737"/>
                    </a:lnTo>
                    <a:lnTo>
                      <a:pt x="1746" y="687"/>
                    </a:lnTo>
                    <a:lnTo>
                      <a:pt x="1763" y="636"/>
                    </a:lnTo>
                    <a:lnTo>
                      <a:pt x="1771" y="585"/>
                    </a:lnTo>
                    <a:lnTo>
                      <a:pt x="1771" y="534"/>
                    </a:lnTo>
                    <a:lnTo>
                      <a:pt x="1771" y="475"/>
                    </a:lnTo>
                    <a:lnTo>
                      <a:pt x="1763" y="424"/>
                    </a:lnTo>
                    <a:lnTo>
                      <a:pt x="1746" y="373"/>
                    </a:lnTo>
                    <a:lnTo>
                      <a:pt x="1729" y="322"/>
                    </a:lnTo>
                    <a:lnTo>
                      <a:pt x="1678" y="238"/>
                    </a:lnTo>
                    <a:lnTo>
                      <a:pt x="1619" y="153"/>
                    </a:lnTo>
                    <a:lnTo>
                      <a:pt x="1534" y="94"/>
                    </a:lnTo>
                    <a:lnTo>
                      <a:pt x="1449" y="43"/>
                    </a:lnTo>
                    <a:lnTo>
                      <a:pt x="1398" y="26"/>
                    </a:lnTo>
                    <a:lnTo>
                      <a:pt x="1348" y="9"/>
                    </a:lnTo>
                    <a:lnTo>
                      <a:pt x="1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4450050" y="3507725"/>
                <a:ext cx="44275" cy="26500"/>
              </a:xfrm>
              <a:custGeom>
                <a:rect b="b" l="l" r="r" t="t"/>
                <a:pathLst>
                  <a:path extrusionOk="0" fill="none" h="1060" w="1771">
                    <a:moveTo>
                      <a:pt x="526" y="1059"/>
                    </a:moveTo>
                    <a:lnTo>
                      <a:pt x="1237" y="1059"/>
                    </a:lnTo>
                    <a:lnTo>
                      <a:pt x="1237" y="1059"/>
                    </a:lnTo>
                    <a:lnTo>
                      <a:pt x="1297" y="1059"/>
                    </a:lnTo>
                    <a:lnTo>
                      <a:pt x="1348" y="1051"/>
                    </a:lnTo>
                    <a:lnTo>
                      <a:pt x="1398" y="1034"/>
                    </a:lnTo>
                    <a:lnTo>
                      <a:pt x="1449" y="1017"/>
                    </a:lnTo>
                    <a:lnTo>
                      <a:pt x="1534" y="966"/>
                    </a:lnTo>
                    <a:lnTo>
                      <a:pt x="1619" y="907"/>
                    </a:lnTo>
                    <a:lnTo>
                      <a:pt x="1678" y="831"/>
                    </a:lnTo>
                    <a:lnTo>
                      <a:pt x="1729" y="737"/>
                    </a:lnTo>
                    <a:lnTo>
                      <a:pt x="1746" y="687"/>
                    </a:lnTo>
                    <a:lnTo>
                      <a:pt x="1763" y="636"/>
                    </a:lnTo>
                    <a:lnTo>
                      <a:pt x="1771" y="585"/>
                    </a:lnTo>
                    <a:lnTo>
                      <a:pt x="1771" y="534"/>
                    </a:lnTo>
                    <a:lnTo>
                      <a:pt x="1771" y="534"/>
                    </a:lnTo>
                    <a:lnTo>
                      <a:pt x="1771" y="475"/>
                    </a:lnTo>
                    <a:lnTo>
                      <a:pt x="1763" y="424"/>
                    </a:lnTo>
                    <a:lnTo>
                      <a:pt x="1746" y="373"/>
                    </a:lnTo>
                    <a:lnTo>
                      <a:pt x="1729" y="322"/>
                    </a:lnTo>
                    <a:lnTo>
                      <a:pt x="1678" y="238"/>
                    </a:lnTo>
                    <a:lnTo>
                      <a:pt x="1619" y="153"/>
                    </a:lnTo>
                    <a:lnTo>
                      <a:pt x="1534" y="94"/>
                    </a:lnTo>
                    <a:lnTo>
                      <a:pt x="1449" y="43"/>
                    </a:lnTo>
                    <a:lnTo>
                      <a:pt x="1398" y="26"/>
                    </a:lnTo>
                    <a:lnTo>
                      <a:pt x="1348" y="9"/>
                    </a:lnTo>
                    <a:lnTo>
                      <a:pt x="1297" y="1"/>
                    </a:lnTo>
                    <a:lnTo>
                      <a:pt x="1237" y="1"/>
                    </a:lnTo>
                    <a:lnTo>
                      <a:pt x="526" y="1"/>
                    </a:ln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534"/>
                    </a:lnTo>
                    <a:lnTo>
                      <a:pt x="1" y="585"/>
                    </a:lnTo>
                    <a:lnTo>
                      <a:pt x="9" y="636"/>
                    </a:lnTo>
                    <a:lnTo>
                      <a:pt x="18" y="687"/>
                    </a:lnTo>
                    <a:lnTo>
                      <a:pt x="43" y="737"/>
                    </a:lnTo>
                    <a:lnTo>
                      <a:pt x="86" y="831"/>
                    </a:lnTo>
                    <a:lnTo>
                      <a:pt x="153" y="907"/>
                    </a:lnTo>
                    <a:lnTo>
                      <a:pt x="230" y="966"/>
                    </a:lnTo>
                    <a:lnTo>
                      <a:pt x="323" y="1017"/>
                    </a:lnTo>
                    <a:lnTo>
                      <a:pt x="374" y="1034"/>
                    </a:lnTo>
                    <a:lnTo>
                      <a:pt x="424" y="1051"/>
                    </a:lnTo>
                    <a:lnTo>
                      <a:pt x="475" y="1059"/>
                    </a:lnTo>
                    <a:lnTo>
                      <a:pt x="526" y="1059"/>
                    </a:lnTo>
                    <a:lnTo>
                      <a:pt x="526" y="1059"/>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4463200" y="3534200"/>
                <a:ext cx="25" cy="25"/>
              </a:xfrm>
              <a:custGeom>
                <a:rect b="b" l="l" r="r" t="t"/>
                <a:pathLst>
                  <a:path extrusionOk="0" fill="none" h="1" w="1">
                    <a:moveTo>
                      <a:pt x="0" y="0"/>
                    </a:moveTo>
                    <a:lnTo>
                      <a:pt x="0"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4516975" y="3666325"/>
                <a:ext cx="106100" cy="26475"/>
              </a:xfrm>
              <a:custGeom>
                <a:rect b="b" l="l" r="r" t="t"/>
                <a:pathLst>
                  <a:path extrusionOk="0" h="1059" w="4244">
                    <a:moveTo>
                      <a:pt x="483" y="0"/>
                    </a:moveTo>
                    <a:lnTo>
                      <a:pt x="424" y="9"/>
                    </a:lnTo>
                    <a:lnTo>
                      <a:pt x="373" y="26"/>
                    </a:lnTo>
                    <a:lnTo>
                      <a:pt x="331" y="42"/>
                    </a:lnTo>
                    <a:lnTo>
                      <a:pt x="237" y="93"/>
                    </a:lnTo>
                    <a:lnTo>
                      <a:pt x="161" y="153"/>
                    </a:lnTo>
                    <a:lnTo>
                      <a:pt x="93" y="237"/>
                    </a:lnTo>
                    <a:lnTo>
                      <a:pt x="43" y="322"/>
                    </a:lnTo>
                    <a:lnTo>
                      <a:pt x="26" y="373"/>
                    </a:lnTo>
                    <a:lnTo>
                      <a:pt x="17" y="424"/>
                    </a:lnTo>
                    <a:lnTo>
                      <a:pt x="9" y="474"/>
                    </a:lnTo>
                    <a:lnTo>
                      <a:pt x="0" y="534"/>
                    </a:lnTo>
                    <a:lnTo>
                      <a:pt x="9" y="585"/>
                    </a:lnTo>
                    <a:lnTo>
                      <a:pt x="17" y="635"/>
                    </a:lnTo>
                    <a:lnTo>
                      <a:pt x="26" y="686"/>
                    </a:lnTo>
                    <a:lnTo>
                      <a:pt x="43" y="737"/>
                    </a:lnTo>
                    <a:lnTo>
                      <a:pt x="93" y="830"/>
                    </a:lnTo>
                    <a:lnTo>
                      <a:pt x="161" y="906"/>
                    </a:lnTo>
                    <a:lnTo>
                      <a:pt x="237" y="966"/>
                    </a:lnTo>
                    <a:lnTo>
                      <a:pt x="331" y="1016"/>
                    </a:lnTo>
                    <a:lnTo>
                      <a:pt x="373" y="1033"/>
                    </a:lnTo>
                    <a:lnTo>
                      <a:pt x="424" y="1050"/>
                    </a:lnTo>
                    <a:lnTo>
                      <a:pt x="483" y="1059"/>
                    </a:lnTo>
                    <a:lnTo>
                      <a:pt x="3761" y="1059"/>
                    </a:lnTo>
                    <a:lnTo>
                      <a:pt x="3820" y="1050"/>
                    </a:lnTo>
                    <a:lnTo>
                      <a:pt x="3871" y="1033"/>
                    </a:lnTo>
                    <a:lnTo>
                      <a:pt x="3913" y="1016"/>
                    </a:lnTo>
                    <a:lnTo>
                      <a:pt x="4006" y="966"/>
                    </a:lnTo>
                    <a:lnTo>
                      <a:pt x="4082" y="906"/>
                    </a:lnTo>
                    <a:lnTo>
                      <a:pt x="4150" y="830"/>
                    </a:lnTo>
                    <a:lnTo>
                      <a:pt x="4201" y="737"/>
                    </a:lnTo>
                    <a:lnTo>
                      <a:pt x="4218" y="686"/>
                    </a:lnTo>
                    <a:lnTo>
                      <a:pt x="4226" y="635"/>
                    </a:lnTo>
                    <a:lnTo>
                      <a:pt x="4235" y="585"/>
                    </a:lnTo>
                    <a:lnTo>
                      <a:pt x="4243" y="534"/>
                    </a:lnTo>
                    <a:lnTo>
                      <a:pt x="4235" y="474"/>
                    </a:lnTo>
                    <a:lnTo>
                      <a:pt x="4226" y="424"/>
                    </a:lnTo>
                    <a:lnTo>
                      <a:pt x="4218" y="373"/>
                    </a:lnTo>
                    <a:lnTo>
                      <a:pt x="4201" y="322"/>
                    </a:lnTo>
                    <a:lnTo>
                      <a:pt x="4150" y="237"/>
                    </a:lnTo>
                    <a:lnTo>
                      <a:pt x="4082" y="153"/>
                    </a:lnTo>
                    <a:lnTo>
                      <a:pt x="4006" y="93"/>
                    </a:lnTo>
                    <a:lnTo>
                      <a:pt x="3913" y="42"/>
                    </a:lnTo>
                    <a:lnTo>
                      <a:pt x="3871" y="26"/>
                    </a:lnTo>
                    <a:lnTo>
                      <a:pt x="3820" y="9"/>
                    </a:lnTo>
                    <a:lnTo>
                      <a:pt x="37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4516975" y="3666325"/>
                <a:ext cx="106100" cy="26475"/>
              </a:xfrm>
              <a:custGeom>
                <a:rect b="b" l="l" r="r" t="t"/>
                <a:pathLst>
                  <a:path extrusionOk="0" fill="none" h="1059" w="4244">
                    <a:moveTo>
                      <a:pt x="4243" y="534"/>
                    </a:moveTo>
                    <a:lnTo>
                      <a:pt x="4243" y="534"/>
                    </a:lnTo>
                    <a:lnTo>
                      <a:pt x="4235" y="474"/>
                    </a:lnTo>
                    <a:lnTo>
                      <a:pt x="4226" y="424"/>
                    </a:lnTo>
                    <a:lnTo>
                      <a:pt x="4218" y="373"/>
                    </a:lnTo>
                    <a:lnTo>
                      <a:pt x="4201" y="322"/>
                    </a:lnTo>
                    <a:lnTo>
                      <a:pt x="4150" y="237"/>
                    </a:lnTo>
                    <a:lnTo>
                      <a:pt x="4082" y="153"/>
                    </a:lnTo>
                    <a:lnTo>
                      <a:pt x="4006" y="93"/>
                    </a:lnTo>
                    <a:lnTo>
                      <a:pt x="3913" y="42"/>
                    </a:lnTo>
                    <a:lnTo>
                      <a:pt x="3871" y="26"/>
                    </a:lnTo>
                    <a:lnTo>
                      <a:pt x="3820" y="9"/>
                    </a:lnTo>
                    <a:lnTo>
                      <a:pt x="3761" y="0"/>
                    </a:lnTo>
                    <a:lnTo>
                      <a:pt x="3710" y="0"/>
                    </a:lnTo>
                    <a:lnTo>
                      <a:pt x="534" y="0"/>
                    </a:lnTo>
                    <a:lnTo>
                      <a:pt x="534" y="0"/>
                    </a:lnTo>
                    <a:lnTo>
                      <a:pt x="483" y="0"/>
                    </a:lnTo>
                    <a:lnTo>
                      <a:pt x="424" y="9"/>
                    </a:lnTo>
                    <a:lnTo>
                      <a:pt x="373" y="26"/>
                    </a:lnTo>
                    <a:lnTo>
                      <a:pt x="331" y="42"/>
                    </a:lnTo>
                    <a:lnTo>
                      <a:pt x="237" y="93"/>
                    </a:lnTo>
                    <a:lnTo>
                      <a:pt x="161" y="153"/>
                    </a:lnTo>
                    <a:lnTo>
                      <a:pt x="93" y="237"/>
                    </a:lnTo>
                    <a:lnTo>
                      <a:pt x="43" y="322"/>
                    </a:lnTo>
                    <a:lnTo>
                      <a:pt x="26" y="373"/>
                    </a:lnTo>
                    <a:lnTo>
                      <a:pt x="17" y="424"/>
                    </a:lnTo>
                    <a:lnTo>
                      <a:pt x="9" y="474"/>
                    </a:lnTo>
                    <a:lnTo>
                      <a:pt x="0" y="534"/>
                    </a:lnTo>
                    <a:lnTo>
                      <a:pt x="0" y="534"/>
                    </a:lnTo>
                    <a:lnTo>
                      <a:pt x="9" y="585"/>
                    </a:lnTo>
                    <a:lnTo>
                      <a:pt x="17" y="635"/>
                    </a:lnTo>
                    <a:lnTo>
                      <a:pt x="26" y="686"/>
                    </a:lnTo>
                    <a:lnTo>
                      <a:pt x="43" y="737"/>
                    </a:lnTo>
                    <a:lnTo>
                      <a:pt x="93" y="830"/>
                    </a:lnTo>
                    <a:lnTo>
                      <a:pt x="161" y="906"/>
                    </a:lnTo>
                    <a:lnTo>
                      <a:pt x="237" y="966"/>
                    </a:lnTo>
                    <a:lnTo>
                      <a:pt x="331" y="1016"/>
                    </a:lnTo>
                    <a:lnTo>
                      <a:pt x="373" y="1033"/>
                    </a:lnTo>
                    <a:lnTo>
                      <a:pt x="424" y="1050"/>
                    </a:lnTo>
                    <a:lnTo>
                      <a:pt x="483" y="1059"/>
                    </a:lnTo>
                    <a:lnTo>
                      <a:pt x="534" y="1059"/>
                    </a:lnTo>
                    <a:lnTo>
                      <a:pt x="3710" y="1059"/>
                    </a:lnTo>
                    <a:lnTo>
                      <a:pt x="3710" y="1059"/>
                    </a:lnTo>
                    <a:lnTo>
                      <a:pt x="3761" y="1059"/>
                    </a:lnTo>
                    <a:lnTo>
                      <a:pt x="3820" y="1050"/>
                    </a:lnTo>
                    <a:lnTo>
                      <a:pt x="3871" y="1033"/>
                    </a:lnTo>
                    <a:lnTo>
                      <a:pt x="3913" y="1016"/>
                    </a:lnTo>
                    <a:lnTo>
                      <a:pt x="4006" y="966"/>
                    </a:lnTo>
                    <a:lnTo>
                      <a:pt x="4082" y="906"/>
                    </a:lnTo>
                    <a:lnTo>
                      <a:pt x="4150" y="830"/>
                    </a:lnTo>
                    <a:lnTo>
                      <a:pt x="4201" y="737"/>
                    </a:lnTo>
                    <a:lnTo>
                      <a:pt x="4218" y="686"/>
                    </a:lnTo>
                    <a:lnTo>
                      <a:pt x="4226" y="635"/>
                    </a:lnTo>
                    <a:lnTo>
                      <a:pt x="4235" y="585"/>
                    </a:lnTo>
                    <a:lnTo>
                      <a:pt x="4243" y="534"/>
                    </a:lnTo>
                    <a:lnTo>
                      <a:pt x="4243" y="534"/>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4623050" y="3679650"/>
                <a:ext cx="25" cy="25"/>
              </a:xfrm>
              <a:custGeom>
                <a:rect b="b" l="l" r="r" t="t"/>
                <a:pathLst>
                  <a:path extrusionOk="0" fill="none" h="1" w="1">
                    <a:moveTo>
                      <a:pt x="0" y="1"/>
                    </a:moveTo>
                    <a:lnTo>
                      <a:pt x="0"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17"/>
            <p:cNvSpPr txBox="1"/>
            <p:nvPr/>
          </p:nvSpPr>
          <p:spPr>
            <a:xfrm>
              <a:off x="1063915" y="1814463"/>
              <a:ext cx="1173900" cy="28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Wildfires</a:t>
              </a:r>
              <a:endParaRPr>
                <a:solidFill>
                  <a:srgbClr val="000000"/>
                </a:solidFill>
                <a:latin typeface="Roboto"/>
                <a:ea typeface="Roboto"/>
                <a:cs typeface="Roboto"/>
                <a:sym typeface="Roboto"/>
              </a:endParaRPr>
            </a:p>
          </p:txBody>
        </p:sp>
        <p:grpSp>
          <p:nvGrpSpPr>
            <p:cNvPr id="590" name="Google Shape;590;p17"/>
            <p:cNvGrpSpPr/>
            <p:nvPr/>
          </p:nvGrpSpPr>
          <p:grpSpPr>
            <a:xfrm>
              <a:off x="633785" y="2236782"/>
              <a:ext cx="281313" cy="1238838"/>
              <a:chOff x="4675975" y="5025025"/>
              <a:chExt cx="415345" cy="1829083"/>
            </a:xfrm>
          </p:grpSpPr>
          <p:sp>
            <p:nvSpPr>
              <p:cNvPr id="591" name="Google Shape;591;p17"/>
              <p:cNvSpPr/>
              <p:nvPr/>
            </p:nvSpPr>
            <p:spPr>
              <a:xfrm>
                <a:off x="4675975" y="5025025"/>
                <a:ext cx="375850" cy="451850"/>
              </a:xfrm>
              <a:custGeom>
                <a:rect b="b" l="l" r="r" t="t"/>
                <a:pathLst>
                  <a:path extrusionOk="0" h="18074" w="15034">
                    <a:moveTo>
                      <a:pt x="6590" y="2863"/>
                    </a:moveTo>
                    <a:lnTo>
                      <a:pt x="6759" y="2880"/>
                    </a:lnTo>
                    <a:lnTo>
                      <a:pt x="6920" y="2905"/>
                    </a:lnTo>
                    <a:lnTo>
                      <a:pt x="7081" y="2939"/>
                    </a:lnTo>
                    <a:lnTo>
                      <a:pt x="7242" y="2982"/>
                    </a:lnTo>
                    <a:lnTo>
                      <a:pt x="7403" y="3032"/>
                    </a:lnTo>
                    <a:lnTo>
                      <a:pt x="7547" y="3092"/>
                    </a:lnTo>
                    <a:lnTo>
                      <a:pt x="7699" y="3159"/>
                    </a:lnTo>
                    <a:lnTo>
                      <a:pt x="7843" y="3236"/>
                    </a:lnTo>
                    <a:lnTo>
                      <a:pt x="7979" y="3320"/>
                    </a:lnTo>
                    <a:lnTo>
                      <a:pt x="8114" y="3413"/>
                    </a:lnTo>
                    <a:lnTo>
                      <a:pt x="8241" y="3515"/>
                    </a:lnTo>
                    <a:lnTo>
                      <a:pt x="8368" y="3625"/>
                    </a:lnTo>
                    <a:lnTo>
                      <a:pt x="8479" y="3744"/>
                    </a:lnTo>
                    <a:lnTo>
                      <a:pt x="8589" y="3862"/>
                    </a:lnTo>
                    <a:lnTo>
                      <a:pt x="8699" y="3989"/>
                    </a:lnTo>
                    <a:lnTo>
                      <a:pt x="8809" y="3972"/>
                    </a:lnTo>
                    <a:lnTo>
                      <a:pt x="8919" y="3956"/>
                    </a:lnTo>
                    <a:lnTo>
                      <a:pt x="9038" y="3947"/>
                    </a:lnTo>
                    <a:lnTo>
                      <a:pt x="9266" y="3947"/>
                    </a:lnTo>
                    <a:lnTo>
                      <a:pt x="9385" y="3964"/>
                    </a:lnTo>
                    <a:lnTo>
                      <a:pt x="9503" y="3972"/>
                    </a:lnTo>
                    <a:lnTo>
                      <a:pt x="9613" y="3998"/>
                    </a:lnTo>
                    <a:lnTo>
                      <a:pt x="9724" y="4023"/>
                    </a:lnTo>
                    <a:lnTo>
                      <a:pt x="9834" y="4049"/>
                    </a:lnTo>
                    <a:lnTo>
                      <a:pt x="9944" y="4091"/>
                    </a:lnTo>
                    <a:lnTo>
                      <a:pt x="10045" y="4125"/>
                    </a:lnTo>
                    <a:lnTo>
                      <a:pt x="10147" y="4176"/>
                    </a:lnTo>
                    <a:lnTo>
                      <a:pt x="10249" y="4227"/>
                    </a:lnTo>
                    <a:lnTo>
                      <a:pt x="10342" y="4277"/>
                    </a:lnTo>
                    <a:lnTo>
                      <a:pt x="10435" y="4345"/>
                    </a:lnTo>
                    <a:lnTo>
                      <a:pt x="10528" y="4404"/>
                    </a:lnTo>
                    <a:lnTo>
                      <a:pt x="10613" y="4472"/>
                    </a:lnTo>
                    <a:lnTo>
                      <a:pt x="10698" y="4548"/>
                    </a:lnTo>
                    <a:lnTo>
                      <a:pt x="10774" y="4625"/>
                    </a:lnTo>
                    <a:lnTo>
                      <a:pt x="10850" y="4701"/>
                    </a:lnTo>
                    <a:lnTo>
                      <a:pt x="10926" y="4786"/>
                    </a:lnTo>
                    <a:lnTo>
                      <a:pt x="10994" y="4870"/>
                    </a:lnTo>
                    <a:lnTo>
                      <a:pt x="11053" y="4963"/>
                    </a:lnTo>
                    <a:lnTo>
                      <a:pt x="11121" y="5057"/>
                    </a:lnTo>
                    <a:lnTo>
                      <a:pt x="11172" y="5150"/>
                    </a:lnTo>
                    <a:lnTo>
                      <a:pt x="11223" y="5251"/>
                    </a:lnTo>
                    <a:lnTo>
                      <a:pt x="11273" y="5353"/>
                    </a:lnTo>
                    <a:lnTo>
                      <a:pt x="11307" y="5455"/>
                    </a:lnTo>
                    <a:lnTo>
                      <a:pt x="11350" y="5565"/>
                    </a:lnTo>
                    <a:lnTo>
                      <a:pt x="11375" y="5675"/>
                    </a:lnTo>
                    <a:lnTo>
                      <a:pt x="11401" y="5785"/>
                    </a:lnTo>
                    <a:lnTo>
                      <a:pt x="11426" y="5895"/>
                    </a:lnTo>
                    <a:lnTo>
                      <a:pt x="11443" y="6014"/>
                    </a:lnTo>
                    <a:lnTo>
                      <a:pt x="11451" y="6132"/>
                    </a:lnTo>
                    <a:lnTo>
                      <a:pt x="11451" y="6251"/>
                    </a:lnTo>
                    <a:lnTo>
                      <a:pt x="11451" y="6369"/>
                    </a:lnTo>
                    <a:lnTo>
                      <a:pt x="11443" y="6479"/>
                    </a:lnTo>
                    <a:lnTo>
                      <a:pt x="11426" y="6598"/>
                    </a:lnTo>
                    <a:lnTo>
                      <a:pt x="11401" y="6708"/>
                    </a:lnTo>
                    <a:lnTo>
                      <a:pt x="11375" y="6818"/>
                    </a:lnTo>
                    <a:lnTo>
                      <a:pt x="11350" y="6928"/>
                    </a:lnTo>
                    <a:lnTo>
                      <a:pt x="11307" y="7038"/>
                    </a:lnTo>
                    <a:lnTo>
                      <a:pt x="11273" y="7140"/>
                    </a:lnTo>
                    <a:lnTo>
                      <a:pt x="11223" y="7242"/>
                    </a:lnTo>
                    <a:lnTo>
                      <a:pt x="11172" y="7343"/>
                    </a:lnTo>
                    <a:lnTo>
                      <a:pt x="11121" y="7436"/>
                    </a:lnTo>
                    <a:lnTo>
                      <a:pt x="11053" y="7530"/>
                    </a:lnTo>
                    <a:lnTo>
                      <a:pt x="10994" y="7623"/>
                    </a:lnTo>
                    <a:lnTo>
                      <a:pt x="10926" y="7707"/>
                    </a:lnTo>
                    <a:lnTo>
                      <a:pt x="10850" y="7792"/>
                    </a:lnTo>
                    <a:lnTo>
                      <a:pt x="10774" y="7877"/>
                    </a:lnTo>
                    <a:lnTo>
                      <a:pt x="10698" y="7953"/>
                    </a:lnTo>
                    <a:lnTo>
                      <a:pt x="10613" y="8021"/>
                    </a:lnTo>
                    <a:lnTo>
                      <a:pt x="10528" y="8089"/>
                    </a:lnTo>
                    <a:lnTo>
                      <a:pt x="10435" y="8156"/>
                    </a:lnTo>
                    <a:lnTo>
                      <a:pt x="10342" y="8216"/>
                    </a:lnTo>
                    <a:lnTo>
                      <a:pt x="10249" y="8266"/>
                    </a:lnTo>
                    <a:lnTo>
                      <a:pt x="10147" y="8317"/>
                    </a:lnTo>
                    <a:lnTo>
                      <a:pt x="10045" y="8368"/>
                    </a:lnTo>
                    <a:lnTo>
                      <a:pt x="9944" y="8410"/>
                    </a:lnTo>
                    <a:lnTo>
                      <a:pt x="9834" y="8444"/>
                    </a:lnTo>
                    <a:lnTo>
                      <a:pt x="9724" y="8478"/>
                    </a:lnTo>
                    <a:lnTo>
                      <a:pt x="9613" y="8504"/>
                    </a:lnTo>
                    <a:lnTo>
                      <a:pt x="9503" y="8521"/>
                    </a:lnTo>
                    <a:lnTo>
                      <a:pt x="9385" y="8537"/>
                    </a:lnTo>
                    <a:lnTo>
                      <a:pt x="9266" y="8546"/>
                    </a:lnTo>
                    <a:lnTo>
                      <a:pt x="6277" y="8546"/>
                    </a:lnTo>
                    <a:lnTo>
                      <a:pt x="6133" y="8537"/>
                    </a:lnTo>
                    <a:lnTo>
                      <a:pt x="5989" y="8512"/>
                    </a:lnTo>
                    <a:lnTo>
                      <a:pt x="5853" y="8487"/>
                    </a:lnTo>
                    <a:lnTo>
                      <a:pt x="5718" y="8461"/>
                    </a:lnTo>
                    <a:lnTo>
                      <a:pt x="5582" y="8419"/>
                    </a:lnTo>
                    <a:lnTo>
                      <a:pt x="5447" y="8377"/>
                    </a:lnTo>
                    <a:lnTo>
                      <a:pt x="5319" y="8326"/>
                    </a:lnTo>
                    <a:lnTo>
                      <a:pt x="5192" y="8266"/>
                    </a:lnTo>
                    <a:lnTo>
                      <a:pt x="5074" y="8207"/>
                    </a:lnTo>
                    <a:lnTo>
                      <a:pt x="4947" y="8139"/>
                    </a:lnTo>
                    <a:lnTo>
                      <a:pt x="4837" y="8063"/>
                    </a:lnTo>
                    <a:lnTo>
                      <a:pt x="4727" y="7978"/>
                    </a:lnTo>
                    <a:lnTo>
                      <a:pt x="4617" y="7894"/>
                    </a:lnTo>
                    <a:lnTo>
                      <a:pt x="4515" y="7809"/>
                    </a:lnTo>
                    <a:lnTo>
                      <a:pt x="4413" y="7716"/>
                    </a:lnTo>
                    <a:lnTo>
                      <a:pt x="4320" y="7614"/>
                    </a:lnTo>
                    <a:lnTo>
                      <a:pt x="4227" y="7513"/>
                    </a:lnTo>
                    <a:lnTo>
                      <a:pt x="4151" y="7403"/>
                    </a:lnTo>
                    <a:lnTo>
                      <a:pt x="4066" y="7292"/>
                    </a:lnTo>
                    <a:lnTo>
                      <a:pt x="3990" y="7174"/>
                    </a:lnTo>
                    <a:lnTo>
                      <a:pt x="3922" y="7055"/>
                    </a:lnTo>
                    <a:lnTo>
                      <a:pt x="3863" y="6937"/>
                    </a:lnTo>
                    <a:lnTo>
                      <a:pt x="3803" y="6810"/>
                    </a:lnTo>
                    <a:lnTo>
                      <a:pt x="3753" y="6683"/>
                    </a:lnTo>
                    <a:lnTo>
                      <a:pt x="3710" y="6547"/>
                    </a:lnTo>
                    <a:lnTo>
                      <a:pt x="3668" y="6412"/>
                    </a:lnTo>
                    <a:lnTo>
                      <a:pt x="3643" y="6276"/>
                    </a:lnTo>
                    <a:lnTo>
                      <a:pt x="3617" y="6141"/>
                    </a:lnTo>
                    <a:lnTo>
                      <a:pt x="3592" y="5997"/>
                    </a:lnTo>
                    <a:lnTo>
                      <a:pt x="3583" y="5853"/>
                    </a:lnTo>
                    <a:lnTo>
                      <a:pt x="3583" y="5709"/>
                    </a:lnTo>
                    <a:lnTo>
                      <a:pt x="3583" y="5556"/>
                    </a:lnTo>
                    <a:lnTo>
                      <a:pt x="3592" y="5412"/>
                    </a:lnTo>
                    <a:lnTo>
                      <a:pt x="3617" y="5268"/>
                    </a:lnTo>
                    <a:lnTo>
                      <a:pt x="3643" y="5133"/>
                    </a:lnTo>
                    <a:lnTo>
                      <a:pt x="3668" y="4997"/>
                    </a:lnTo>
                    <a:lnTo>
                      <a:pt x="3710" y="4862"/>
                    </a:lnTo>
                    <a:lnTo>
                      <a:pt x="3753" y="4726"/>
                    </a:lnTo>
                    <a:lnTo>
                      <a:pt x="3803" y="4599"/>
                    </a:lnTo>
                    <a:lnTo>
                      <a:pt x="3863" y="4472"/>
                    </a:lnTo>
                    <a:lnTo>
                      <a:pt x="3922" y="4354"/>
                    </a:lnTo>
                    <a:lnTo>
                      <a:pt x="3990" y="4235"/>
                    </a:lnTo>
                    <a:lnTo>
                      <a:pt x="4066" y="4116"/>
                    </a:lnTo>
                    <a:lnTo>
                      <a:pt x="4151" y="4006"/>
                    </a:lnTo>
                    <a:lnTo>
                      <a:pt x="4227" y="3896"/>
                    </a:lnTo>
                    <a:lnTo>
                      <a:pt x="4320" y="3795"/>
                    </a:lnTo>
                    <a:lnTo>
                      <a:pt x="4413" y="3693"/>
                    </a:lnTo>
                    <a:lnTo>
                      <a:pt x="4515" y="3600"/>
                    </a:lnTo>
                    <a:lnTo>
                      <a:pt x="4617" y="3515"/>
                    </a:lnTo>
                    <a:lnTo>
                      <a:pt x="4727" y="3430"/>
                    </a:lnTo>
                    <a:lnTo>
                      <a:pt x="4837" y="3346"/>
                    </a:lnTo>
                    <a:lnTo>
                      <a:pt x="4947" y="3278"/>
                    </a:lnTo>
                    <a:lnTo>
                      <a:pt x="5074" y="3202"/>
                    </a:lnTo>
                    <a:lnTo>
                      <a:pt x="5192" y="3142"/>
                    </a:lnTo>
                    <a:lnTo>
                      <a:pt x="5319" y="3083"/>
                    </a:lnTo>
                    <a:lnTo>
                      <a:pt x="5447" y="3032"/>
                    </a:lnTo>
                    <a:lnTo>
                      <a:pt x="5582" y="2990"/>
                    </a:lnTo>
                    <a:lnTo>
                      <a:pt x="5718" y="2948"/>
                    </a:lnTo>
                    <a:lnTo>
                      <a:pt x="5853" y="2922"/>
                    </a:lnTo>
                    <a:lnTo>
                      <a:pt x="5989" y="2897"/>
                    </a:lnTo>
                    <a:lnTo>
                      <a:pt x="6133" y="2880"/>
                    </a:lnTo>
                    <a:lnTo>
                      <a:pt x="6277" y="2863"/>
                    </a:lnTo>
                    <a:close/>
                    <a:moveTo>
                      <a:pt x="5455" y="9588"/>
                    </a:moveTo>
                    <a:lnTo>
                      <a:pt x="5506" y="9596"/>
                    </a:lnTo>
                    <a:lnTo>
                      <a:pt x="5557" y="9613"/>
                    </a:lnTo>
                    <a:lnTo>
                      <a:pt x="5607" y="9630"/>
                    </a:lnTo>
                    <a:lnTo>
                      <a:pt x="5692" y="9672"/>
                    </a:lnTo>
                    <a:lnTo>
                      <a:pt x="5768" y="9740"/>
                    </a:lnTo>
                    <a:lnTo>
                      <a:pt x="5836" y="9816"/>
                    </a:lnTo>
                    <a:lnTo>
                      <a:pt x="5887" y="9910"/>
                    </a:lnTo>
                    <a:lnTo>
                      <a:pt x="5904" y="9960"/>
                    </a:lnTo>
                    <a:lnTo>
                      <a:pt x="5921" y="10011"/>
                    </a:lnTo>
                    <a:lnTo>
                      <a:pt x="5921" y="10062"/>
                    </a:lnTo>
                    <a:lnTo>
                      <a:pt x="5929" y="10113"/>
                    </a:lnTo>
                    <a:lnTo>
                      <a:pt x="5929" y="11366"/>
                    </a:lnTo>
                    <a:lnTo>
                      <a:pt x="5921" y="11426"/>
                    </a:lnTo>
                    <a:lnTo>
                      <a:pt x="5921" y="11476"/>
                    </a:lnTo>
                    <a:lnTo>
                      <a:pt x="5904" y="11527"/>
                    </a:lnTo>
                    <a:lnTo>
                      <a:pt x="5887" y="11578"/>
                    </a:lnTo>
                    <a:lnTo>
                      <a:pt x="5836" y="11663"/>
                    </a:lnTo>
                    <a:lnTo>
                      <a:pt x="5768" y="11739"/>
                    </a:lnTo>
                    <a:lnTo>
                      <a:pt x="5692" y="11807"/>
                    </a:lnTo>
                    <a:lnTo>
                      <a:pt x="5607" y="11857"/>
                    </a:lnTo>
                    <a:lnTo>
                      <a:pt x="5557" y="11874"/>
                    </a:lnTo>
                    <a:lnTo>
                      <a:pt x="5506" y="11891"/>
                    </a:lnTo>
                    <a:lnTo>
                      <a:pt x="5455" y="11891"/>
                    </a:lnTo>
                    <a:lnTo>
                      <a:pt x="5396" y="11900"/>
                    </a:lnTo>
                    <a:lnTo>
                      <a:pt x="5345" y="11891"/>
                    </a:lnTo>
                    <a:lnTo>
                      <a:pt x="5294" y="11891"/>
                    </a:lnTo>
                    <a:lnTo>
                      <a:pt x="5243" y="11874"/>
                    </a:lnTo>
                    <a:lnTo>
                      <a:pt x="5192" y="11857"/>
                    </a:lnTo>
                    <a:lnTo>
                      <a:pt x="5099" y="11807"/>
                    </a:lnTo>
                    <a:lnTo>
                      <a:pt x="5023" y="11739"/>
                    </a:lnTo>
                    <a:lnTo>
                      <a:pt x="4955" y="11663"/>
                    </a:lnTo>
                    <a:lnTo>
                      <a:pt x="4913" y="11578"/>
                    </a:lnTo>
                    <a:lnTo>
                      <a:pt x="4896" y="11527"/>
                    </a:lnTo>
                    <a:lnTo>
                      <a:pt x="4879" y="11476"/>
                    </a:lnTo>
                    <a:lnTo>
                      <a:pt x="4871" y="11426"/>
                    </a:lnTo>
                    <a:lnTo>
                      <a:pt x="4871" y="11366"/>
                    </a:lnTo>
                    <a:lnTo>
                      <a:pt x="4871" y="10113"/>
                    </a:lnTo>
                    <a:lnTo>
                      <a:pt x="4871" y="10062"/>
                    </a:lnTo>
                    <a:lnTo>
                      <a:pt x="4879" y="10011"/>
                    </a:lnTo>
                    <a:lnTo>
                      <a:pt x="4896" y="9960"/>
                    </a:lnTo>
                    <a:lnTo>
                      <a:pt x="4913" y="9910"/>
                    </a:lnTo>
                    <a:lnTo>
                      <a:pt x="4955" y="9816"/>
                    </a:lnTo>
                    <a:lnTo>
                      <a:pt x="5023" y="9740"/>
                    </a:lnTo>
                    <a:lnTo>
                      <a:pt x="5099" y="9672"/>
                    </a:lnTo>
                    <a:lnTo>
                      <a:pt x="5192" y="9630"/>
                    </a:lnTo>
                    <a:lnTo>
                      <a:pt x="5243" y="9613"/>
                    </a:lnTo>
                    <a:lnTo>
                      <a:pt x="5294" y="9596"/>
                    </a:lnTo>
                    <a:lnTo>
                      <a:pt x="5345" y="9588"/>
                    </a:lnTo>
                    <a:close/>
                    <a:moveTo>
                      <a:pt x="9690" y="9588"/>
                    </a:moveTo>
                    <a:lnTo>
                      <a:pt x="9741" y="9596"/>
                    </a:lnTo>
                    <a:lnTo>
                      <a:pt x="9791" y="9613"/>
                    </a:lnTo>
                    <a:lnTo>
                      <a:pt x="9842" y="9630"/>
                    </a:lnTo>
                    <a:lnTo>
                      <a:pt x="9927" y="9672"/>
                    </a:lnTo>
                    <a:lnTo>
                      <a:pt x="10012" y="9740"/>
                    </a:lnTo>
                    <a:lnTo>
                      <a:pt x="10071" y="9816"/>
                    </a:lnTo>
                    <a:lnTo>
                      <a:pt x="10122" y="9910"/>
                    </a:lnTo>
                    <a:lnTo>
                      <a:pt x="10139" y="9960"/>
                    </a:lnTo>
                    <a:lnTo>
                      <a:pt x="10156" y="10011"/>
                    </a:lnTo>
                    <a:lnTo>
                      <a:pt x="10164" y="10062"/>
                    </a:lnTo>
                    <a:lnTo>
                      <a:pt x="10164" y="10113"/>
                    </a:lnTo>
                    <a:lnTo>
                      <a:pt x="10164" y="11366"/>
                    </a:lnTo>
                    <a:lnTo>
                      <a:pt x="10164" y="11426"/>
                    </a:lnTo>
                    <a:lnTo>
                      <a:pt x="10156" y="11476"/>
                    </a:lnTo>
                    <a:lnTo>
                      <a:pt x="10139" y="11527"/>
                    </a:lnTo>
                    <a:lnTo>
                      <a:pt x="10122" y="11578"/>
                    </a:lnTo>
                    <a:lnTo>
                      <a:pt x="10071" y="11663"/>
                    </a:lnTo>
                    <a:lnTo>
                      <a:pt x="10012" y="11739"/>
                    </a:lnTo>
                    <a:lnTo>
                      <a:pt x="9927" y="11807"/>
                    </a:lnTo>
                    <a:lnTo>
                      <a:pt x="9842" y="11857"/>
                    </a:lnTo>
                    <a:lnTo>
                      <a:pt x="9791" y="11874"/>
                    </a:lnTo>
                    <a:lnTo>
                      <a:pt x="9741" y="11891"/>
                    </a:lnTo>
                    <a:lnTo>
                      <a:pt x="9690" y="11891"/>
                    </a:lnTo>
                    <a:lnTo>
                      <a:pt x="9630" y="11900"/>
                    </a:lnTo>
                    <a:lnTo>
                      <a:pt x="9580" y="11891"/>
                    </a:lnTo>
                    <a:lnTo>
                      <a:pt x="9529" y="11891"/>
                    </a:lnTo>
                    <a:lnTo>
                      <a:pt x="9478" y="11874"/>
                    </a:lnTo>
                    <a:lnTo>
                      <a:pt x="9427" y="11857"/>
                    </a:lnTo>
                    <a:lnTo>
                      <a:pt x="9334" y="11807"/>
                    </a:lnTo>
                    <a:lnTo>
                      <a:pt x="9258" y="11739"/>
                    </a:lnTo>
                    <a:lnTo>
                      <a:pt x="9198" y="11663"/>
                    </a:lnTo>
                    <a:lnTo>
                      <a:pt x="9148" y="11578"/>
                    </a:lnTo>
                    <a:lnTo>
                      <a:pt x="9131" y="11527"/>
                    </a:lnTo>
                    <a:lnTo>
                      <a:pt x="9114" y="11476"/>
                    </a:lnTo>
                    <a:lnTo>
                      <a:pt x="9105" y="11426"/>
                    </a:lnTo>
                    <a:lnTo>
                      <a:pt x="9105" y="11366"/>
                    </a:lnTo>
                    <a:lnTo>
                      <a:pt x="9105" y="10113"/>
                    </a:lnTo>
                    <a:lnTo>
                      <a:pt x="9105" y="10062"/>
                    </a:lnTo>
                    <a:lnTo>
                      <a:pt x="9114" y="10011"/>
                    </a:lnTo>
                    <a:lnTo>
                      <a:pt x="9131" y="9960"/>
                    </a:lnTo>
                    <a:lnTo>
                      <a:pt x="9148" y="9910"/>
                    </a:lnTo>
                    <a:lnTo>
                      <a:pt x="9198" y="9816"/>
                    </a:lnTo>
                    <a:lnTo>
                      <a:pt x="9258" y="9740"/>
                    </a:lnTo>
                    <a:lnTo>
                      <a:pt x="9334" y="9672"/>
                    </a:lnTo>
                    <a:lnTo>
                      <a:pt x="9427" y="9630"/>
                    </a:lnTo>
                    <a:lnTo>
                      <a:pt x="9478" y="9613"/>
                    </a:lnTo>
                    <a:lnTo>
                      <a:pt x="9529" y="9596"/>
                    </a:lnTo>
                    <a:lnTo>
                      <a:pt x="9580" y="9588"/>
                    </a:lnTo>
                    <a:close/>
                    <a:moveTo>
                      <a:pt x="7572" y="9588"/>
                    </a:moveTo>
                    <a:lnTo>
                      <a:pt x="7623" y="9596"/>
                    </a:lnTo>
                    <a:lnTo>
                      <a:pt x="7674" y="9613"/>
                    </a:lnTo>
                    <a:lnTo>
                      <a:pt x="7725" y="9630"/>
                    </a:lnTo>
                    <a:lnTo>
                      <a:pt x="7809" y="9672"/>
                    </a:lnTo>
                    <a:lnTo>
                      <a:pt x="7894" y="9740"/>
                    </a:lnTo>
                    <a:lnTo>
                      <a:pt x="7953" y="9816"/>
                    </a:lnTo>
                    <a:lnTo>
                      <a:pt x="8004" y="9910"/>
                    </a:lnTo>
                    <a:lnTo>
                      <a:pt x="8021" y="9960"/>
                    </a:lnTo>
                    <a:lnTo>
                      <a:pt x="8038" y="10011"/>
                    </a:lnTo>
                    <a:lnTo>
                      <a:pt x="8047" y="10062"/>
                    </a:lnTo>
                    <a:lnTo>
                      <a:pt x="8047" y="10113"/>
                    </a:lnTo>
                    <a:lnTo>
                      <a:pt x="8047" y="12975"/>
                    </a:lnTo>
                    <a:lnTo>
                      <a:pt x="8047" y="13026"/>
                    </a:lnTo>
                    <a:lnTo>
                      <a:pt x="8038" y="13086"/>
                    </a:lnTo>
                    <a:lnTo>
                      <a:pt x="8021" y="13128"/>
                    </a:lnTo>
                    <a:lnTo>
                      <a:pt x="8004" y="13179"/>
                    </a:lnTo>
                    <a:lnTo>
                      <a:pt x="7953" y="13272"/>
                    </a:lnTo>
                    <a:lnTo>
                      <a:pt x="7894" y="13348"/>
                    </a:lnTo>
                    <a:lnTo>
                      <a:pt x="7809" y="13416"/>
                    </a:lnTo>
                    <a:lnTo>
                      <a:pt x="7725" y="13467"/>
                    </a:lnTo>
                    <a:lnTo>
                      <a:pt x="7674" y="13484"/>
                    </a:lnTo>
                    <a:lnTo>
                      <a:pt x="7623" y="13492"/>
                    </a:lnTo>
                    <a:lnTo>
                      <a:pt x="7572" y="13501"/>
                    </a:lnTo>
                    <a:lnTo>
                      <a:pt x="7462" y="13501"/>
                    </a:lnTo>
                    <a:lnTo>
                      <a:pt x="7411" y="13492"/>
                    </a:lnTo>
                    <a:lnTo>
                      <a:pt x="7361" y="13484"/>
                    </a:lnTo>
                    <a:lnTo>
                      <a:pt x="7310" y="13467"/>
                    </a:lnTo>
                    <a:lnTo>
                      <a:pt x="7217" y="13416"/>
                    </a:lnTo>
                    <a:lnTo>
                      <a:pt x="7140" y="13348"/>
                    </a:lnTo>
                    <a:lnTo>
                      <a:pt x="7073" y="13272"/>
                    </a:lnTo>
                    <a:lnTo>
                      <a:pt x="7030" y="13179"/>
                    </a:lnTo>
                    <a:lnTo>
                      <a:pt x="7013" y="13128"/>
                    </a:lnTo>
                    <a:lnTo>
                      <a:pt x="6996" y="13086"/>
                    </a:lnTo>
                    <a:lnTo>
                      <a:pt x="6988" y="13026"/>
                    </a:lnTo>
                    <a:lnTo>
                      <a:pt x="6988" y="12975"/>
                    </a:lnTo>
                    <a:lnTo>
                      <a:pt x="6988" y="10113"/>
                    </a:lnTo>
                    <a:lnTo>
                      <a:pt x="6988" y="10062"/>
                    </a:lnTo>
                    <a:lnTo>
                      <a:pt x="6996" y="10011"/>
                    </a:lnTo>
                    <a:lnTo>
                      <a:pt x="7013" y="9960"/>
                    </a:lnTo>
                    <a:lnTo>
                      <a:pt x="7030" y="9910"/>
                    </a:lnTo>
                    <a:lnTo>
                      <a:pt x="7073" y="9816"/>
                    </a:lnTo>
                    <a:lnTo>
                      <a:pt x="7140" y="9740"/>
                    </a:lnTo>
                    <a:lnTo>
                      <a:pt x="7217" y="9672"/>
                    </a:lnTo>
                    <a:lnTo>
                      <a:pt x="7310" y="9630"/>
                    </a:lnTo>
                    <a:lnTo>
                      <a:pt x="7361" y="9613"/>
                    </a:lnTo>
                    <a:lnTo>
                      <a:pt x="7411" y="9596"/>
                    </a:lnTo>
                    <a:lnTo>
                      <a:pt x="7462" y="9588"/>
                    </a:lnTo>
                    <a:close/>
                    <a:moveTo>
                      <a:pt x="7513" y="0"/>
                    </a:moveTo>
                    <a:lnTo>
                      <a:pt x="7132" y="9"/>
                    </a:lnTo>
                    <a:lnTo>
                      <a:pt x="6751" y="43"/>
                    </a:lnTo>
                    <a:lnTo>
                      <a:pt x="6370" y="85"/>
                    </a:lnTo>
                    <a:lnTo>
                      <a:pt x="6006" y="153"/>
                    </a:lnTo>
                    <a:lnTo>
                      <a:pt x="5641" y="237"/>
                    </a:lnTo>
                    <a:lnTo>
                      <a:pt x="5286" y="339"/>
                    </a:lnTo>
                    <a:lnTo>
                      <a:pt x="4930" y="458"/>
                    </a:lnTo>
                    <a:lnTo>
                      <a:pt x="4591" y="593"/>
                    </a:lnTo>
                    <a:lnTo>
                      <a:pt x="4261" y="746"/>
                    </a:lnTo>
                    <a:lnTo>
                      <a:pt x="3939" y="915"/>
                    </a:lnTo>
                    <a:lnTo>
                      <a:pt x="3617" y="1093"/>
                    </a:lnTo>
                    <a:lnTo>
                      <a:pt x="3312" y="1288"/>
                    </a:lnTo>
                    <a:lnTo>
                      <a:pt x="3024" y="1499"/>
                    </a:lnTo>
                    <a:lnTo>
                      <a:pt x="2736" y="1720"/>
                    </a:lnTo>
                    <a:lnTo>
                      <a:pt x="2465" y="1957"/>
                    </a:lnTo>
                    <a:lnTo>
                      <a:pt x="2203" y="2211"/>
                    </a:lnTo>
                    <a:lnTo>
                      <a:pt x="1949" y="2465"/>
                    </a:lnTo>
                    <a:lnTo>
                      <a:pt x="1720" y="2744"/>
                    </a:lnTo>
                    <a:lnTo>
                      <a:pt x="1491" y="3024"/>
                    </a:lnTo>
                    <a:lnTo>
                      <a:pt x="1280" y="3320"/>
                    </a:lnTo>
                    <a:lnTo>
                      <a:pt x="1085" y="3625"/>
                    </a:lnTo>
                    <a:lnTo>
                      <a:pt x="907" y="3939"/>
                    </a:lnTo>
                    <a:lnTo>
                      <a:pt x="738" y="4260"/>
                    </a:lnTo>
                    <a:lnTo>
                      <a:pt x="585" y="4599"/>
                    </a:lnTo>
                    <a:lnTo>
                      <a:pt x="458" y="4938"/>
                    </a:lnTo>
                    <a:lnTo>
                      <a:pt x="340" y="5285"/>
                    </a:lnTo>
                    <a:lnTo>
                      <a:pt x="238" y="5641"/>
                    </a:lnTo>
                    <a:lnTo>
                      <a:pt x="153" y="6005"/>
                    </a:lnTo>
                    <a:lnTo>
                      <a:pt x="85" y="6378"/>
                    </a:lnTo>
                    <a:lnTo>
                      <a:pt x="35" y="6750"/>
                    </a:lnTo>
                    <a:lnTo>
                      <a:pt x="9" y="7132"/>
                    </a:lnTo>
                    <a:lnTo>
                      <a:pt x="1" y="7521"/>
                    </a:lnTo>
                    <a:lnTo>
                      <a:pt x="1" y="7707"/>
                    </a:lnTo>
                    <a:lnTo>
                      <a:pt x="9" y="7902"/>
                    </a:lnTo>
                    <a:lnTo>
                      <a:pt x="26" y="8089"/>
                    </a:lnTo>
                    <a:lnTo>
                      <a:pt x="52" y="8292"/>
                    </a:lnTo>
                    <a:lnTo>
                      <a:pt x="85" y="8495"/>
                    </a:lnTo>
                    <a:lnTo>
                      <a:pt x="119" y="8698"/>
                    </a:lnTo>
                    <a:lnTo>
                      <a:pt x="162" y="8902"/>
                    </a:lnTo>
                    <a:lnTo>
                      <a:pt x="212" y="9113"/>
                    </a:lnTo>
                    <a:lnTo>
                      <a:pt x="272" y="9334"/>
                    </a:lnTo>
                    <a:lnTo>
                      <a:pt x="331" y="9554"/>
                    </a:lnTo>
                    <a:lnTo>
                      <a:pt x="407" y="9774"/>
                    </a:lnTo>
                    <a:lnTo>
                      <a:pt x="483" y="10003"/>
                    </a:lnTo>
                    <a:lnTo>
                      <a:pt x="653" y="10460"/>
                    </a:lnTo>
                    <a:lnTo>
                      <a:pt x="856" y="10934"/>
                    </a:lnTo>
                    <a:lnTo>
                      <a:pt x="1051" y="11349"/>
                    </a:lnTo>
                    <a:lnTo>
                      <a:pt x="1263" y="11773"/>
                    </a:lnTo>
                    <a:lnTo>
                      <a:pt x="1491" y="12196"/>
                    </a:lnTo>
                    <a:lnTo>
                      <a:pt x="1737" y="12620"/>
                    </a:lnTo>
                    <a:lnTo>
                      <a:pt x="1991" y="13043"/>
                    </a:lnTo>
                    <a:lnTo>
                      <a:pt x="2271" y="13467"/>
                    </a:lnTo>
                    <a:lnTo>
                      <a:pt x="2558" y="13882"/>
                    </a:lnTo>
                    <a:lnTo>
                      <a:pt x="2855" y="14297"/>
                    </a:lnTo>
                    <a:lnTo>
                      <a:pt x="3117" y="14644"/>
                    </a:lnTo>
                    <a:lnTo>
                      <a:pt x="3388" y="14983"/>
                    </a:lnTo>
                    <a:lnTo>
                      <a:pt x="3668" y="15321"/>
                    </a:lnTo>
                    <a:lnTo>
                      <a:pt x="3964" y="15660"/>
                    </a:lnTo>
                    <a:lnTo>
                      <a:pt x="4261" y="15982"/>
                    </a:lnTo>
                    <a:lnTo>
                      <a:pt x="4566" y="16295"/>
                    </a:lnTo>
                    <a:lnTo>
                      <a:pt x="4871" y="16592"/>
                    </a:lnTo>
                    <a:lnTo>
                      <a:pt x="5176" y="16871"/>
                    </a:lnTo>
                    <a:lnTo>
                      <a:pt x="5489" y="17125"/>
                    </a:lnTo>
                    <a:lnTo>
                      <a:pt x="5794" y="17363"/>
                    </a:lnTo>
                    <a:lnTo>
                      <a:pt x="5946" y="17464"/>
                    </a:lnTo>
                    <a:lnTo>
                      <a:pt x="6099" y="17566"/>
                    </a:lnTo>
                    <a:lnTo>
                      <a:pt x="6251" y="17659"/>
                    </a:lnTo>
                    <a:lnTo>
                      <a:pt x="6404" y="17744"/>
                    </a:lnTo>
                    <a:lnTo>
                      <a:pt x="6548" y="17820"/>
                    </a:lnTo>
                    <a:lnTo>
                      <a:pt x="6692" y="17879"/>
                    </a:lnTo>
                    <a:lnTo>
                      <a:pt x="6836" y="17938"/>
                    </a:lnTo>
                    <a:lnTo>
                      <a:pt x="6979" y="17989"/>
                    </a:lnTo>
                    <a:lnTo>
                      <a:pt x="7115" y="18023"/>
                    </a:lnTo>
                    <a:lnTo>
                      <a:pt x="7251" y="18057"/>
                    </a:lnTo>
                    <a:lnTo>
                      <a:pt x="7386" y="18066"/>
                    </a:lnTo>
                    <a:lnTo>
                      <a:pt x="7513" y="18074"/>
                    </a:lnTo>
                    <a:lnTo>
                      <a:pt x="7649" y="18066"/>
                    </a:lnTo>
                    <a:lnTo>
                      <a:pt x="7776" y="18057"/>
                    </a:lnTo>
                    <a:lnTo>
                      <a:pt x="7920" y="18023"/>
                    </a:lnTo>
                    <a:lnTo>
                      <a:pt x="8055" y="17989"/>
                    </a:lnTo>
                    <a:lnTo>
                      <a:pt x="8199" y="17938"/>
                    </a:lnTo>
                    <a:lnTo>
                      <a:pt x="8343" y="17879"/>
                    </a:lnTo>
                    <a:lnTo>
                      <a:pt x="8487" y="17820"/>
                    </a:lnTo>
                    <a:lnTo>
                      <a:pt x="8631" y="17744"/>
                    </a:lnTo>
                    <a:lnTo>
                      <a:pt x="8783" y="17659"/>
                    </a:lnTo>
                    <a:lnTo>
                      <a:pt x="8936" y="17566"/>
                    </a:lnTo>
                    <a:lnTo>
                      <a:pt x="9080" y="17464"/>
                    </a:lnTo>
                    <a:lnTo>
                      <a:pt x="9232" y="17363"/>
                    </a:lnTo>
                    <a:lnTo>
                      <a:pt x="9546" y="17125"/>
                    </a:lnTo>
                    <a:lnTo>
                      <a:pt x="9851" y="16871"/>
                    </a:lnTo>
                    <a:lnTo>
                      <a:pt x="10164" y="16592"/>
                    </a:lnTo>
                    <a:lnTo>
                      <a:pt x="10469" y="16295"/>
                    </a:lnTo>
                    <a:lnTo>
                      <a:pt x="10774" y="15982"/>
                    </a:lnTo>
                    <a:lnTo>
                      <a:pt x="11070" y="15660"/>
                    </a:lnTo>
                    <a:lnTo>
                      <a:pt x="11358" y="15321"/>
                    </a:lnTo>
                    <a:lnTo>
                      <a:pt x="11646" y="14983"/>
                    </a:lnTo>
                    <a:lnTo>
                      <a:pt x="11917" y="14644"/>
                    </a:lnTo>
                    <a:lnTo>
                      <a:pt x="12180" y="14297"/>
                    </a:lnTo>
                    <a:lnTo>
                      <a:pt x="12476" y="13882"/>
                    </a:lnTo>
                    <a:lnTo>
                      <a:pt x="12764" y="13467"/>
                    </a:lnTo>
                    <a:lnTo>
                      <a:pt x="13035" y="13043"/>
                    </a:lnTo>
                    <a:lnTo>
                      <a:pt x="13298" y="12620"/>
                    </a:lnTo>
                    <a:lnTo>
                      <a:pt x="13543" y="12196"/>
                    </a:lnTo>
                    <a:lnTo>
                      <a:pt x="13772" y="11773"/>
                    </a:lnTo>
                    <a:lnTo>
                      <a:pt x="13984" y="11349"/>
                    </a:lnTo>
                    <a:lnTo>
                      <a:pt x="14178" y="10934"/>
                    </a:lnTo>
                    <a:lnTo>
                      <a:pt x="14373" y="10460"/>
                    </a:lnTo>
                    <a:lnTo>
                      <a:pt x="14551" y="10003"/>
                    </a:lnTo>
                    <a:lnTo>
                      <a:pt x="14627" y="9774"/>
                    </a:lnTo>
                    <a:lnTo>
                      <a:pt x="14695" y="9554"/>
                    </a:lnTo>
                    <a:lnTo>
                      <a:pt x="14763" y="9334"/>
                    </a:lnTo>
                    <a:lnTo>
                      <a:pt x="14822" y="9113"/>
                    </a:lnTo>
                    <a:lnTo>
                      <a:pt x="14873" y="8902"/>
                    </a:lnTo>
                    <a:lnTo>
                      <a:pt x="14915" y="8698"/>
                    </a:lnTo>
                    <a:lnTo>
                      <a:pt x="14949" y="8495"/>
                    </a:lnTo>
                    <a:lnTo>
                      <a:pt x="14983" y="8292"/>
                    </a:lnTo>
                    <a:lnTo>
                      <a:pt x="15000" y="8089"/>
                    </a:lnTo>
                    <a:lnTo>
                      <a:pt x="15017" y="7902"/>
                    </a:lnTo>
                    <a:lnTo>
                      <a:pt x="15034" y="7707"/>
                    </a:lnTo>
                    <a:lnTo>
                      <a:pt x="15034" y="7521"/>
                    </a:lnTo>
                    <a:lnTo>
                      <a:pt x="15025" y="7132"/>
                    </a:lnTo>
                    <a:lnTo>
                      <a:pt x="14992" y="6750"/>
                    </a:lnTo>
                    <a:lnTo>
                      <a:pt x="14949" y="6378"/>
                    </a:lnTo>
                    <a:lnTo>
                      <a:pt x="14881" y="6005"/>
                    </a:lnTo>
                    <a:lnTo>
                      <a:pt x="14797" y="5641"/>
                    </a:lnTo>
                    <a:lnTo>
                      <a:pt x="14695" y="5285"/>
                    </a:lnTo>
                    <a:lnTo>
                      <a:pt x="14577" y="4938"/>
                    </a:lnTo>
                    <a:lnTo>
                      <a:pt x="14441" y="4599"/>
                    </a:lnTo>
                    <a:lnTo>
                      <a:pt x="14289" y="4260"/>
                    </a:lnTo>
                    <a:lnTo>
                      <a:pt x="14128" y="3939"/>
                    </a:lnTo>
                    <a:lnTo>
                      <a:pt x="13941" y="3625"/>
                    </a:lnTo>
                    <a:lnTo>
                      <a:pt x="13747" y="3320"/>
                    </a:lnTo>
                    <a:lnTo>
                      <a:pt x="13535" y="3024"/>
                    </a:lnTo>
                    <a:lnTo>
                      <a:pt x="13315" y="2744"/>
                    </a:lnTo>
                    <a:lnTo>
                      <a:pt x="13077" y="2465"/>
                    </a:lnTo>
                    <a:lnTo>
                      <a:pt x="12832" y="2211"/>
                    </a:lnTo>
                    <a:lnTo>
                      <a:pt x="12569" y="1957"/>
                    </a:lnTo>
                    <a:lnTo>
                      <a:pt x="12298" y="1720"/>
                    </a:lnTo>
                    <a:lnTo>
                      <a:pt x="12010" y="1499"/>
                    </a:lnTo>
                    <a:lnTo>
                      <a:pt x="11714" y="1288"/>
                    </a:lnTo>
                    <a:lnTo>
                      <a:pt x="11409" y="1093"/>
                    </a:lnTo>
                    <a:lnTo>
                      <a:pt x="11096" y="915"/>
                    </a:lnTo>
                    <a:lnTo>
                      <a:pt x="10774" y="746"/>
                    </a:lnTo>
                    <a:lnTo>
                      <a:pt x="10443" y="593"/>
                    </a:lnTo>
                    <a:lnTo>
                      <a:pt x="10096" y="458"/>
                    </a:lnTo>
                    <a:lnTo>
                      <a:pt x="9749" y="339"/>
                    </a:lnTo>
                    <a:lnTo>
                      <a:pt x="9393" y="237"/>
                    </a:lnTo>
                    <a:lnTo>
                      <a:pt x="9029" y="153"/>
                    </a:lnTo>
                    <a:lnTo>
                      <a:pt x="8656" y="85"/>
                    </a:lnTo>
                    <a:lnTo>
                      <a:pt x="8284" y="43"/>
                    </a:lnTo>
                    <a:lnTo>
                      <a:pt x="7903" y="9"/>
                    </a:lnTo>
                    <a:lnTo>
                      <a:pt x="75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4715470" y="6402258"/>
                <a:ext cx="375850" cy="451850"/>
              </a:xfrm>
              <a:custGeom>
                <a:rect b="b" l="l" r="r" t="t"/>
                <a:pathLst>
                  <a:path extrusionOk="0" fill="none" h="18074" w="15034">
                    <a:moveTo>
                      <a:pt x="7513" y="0"/>
                    </a:moveTo>
                    <a:lnTo>
                      <a:pt x="7513" y="0"/>
                    </a:lnTo>
                    <a:lnTo>
                      <a:pt x="7132" y="9"/>
                    </a:lnTo>
                    <a:lnTo>
                      <a:pt x="6751" y="43"/>
                    </a:lnTo>
                    <a:lnTo>
                      <a:pt x="6370" y="85"/>
                    </a:lnTo>
                    <a:lnTo>
                      <a:pt x="6006" y="153"/>
                    </a:lnTo>
                    <a:lnTo>
                      <a:pt x="5641" y="237"/>
                    </a:lnTo>
                    <a:lnTo>
                      <a:pt x="5286" y="339"/>
                    </a:lnTo>
                    <a:lnTo>
                      <a:pt x="4930" y="458"/>
                    </a:lnTo>
                    <a:lnTo>
                      <a:pt x="4591" y="593"/>
                    </a:lnTo>
                    <a:lnTo>
                      <a:pt x="4261" y="746"/>
                    </a:lnTo>
                    <a:lnTo>
                      <a:pt x="3939" y="915"/>
                    </a:lnTo>
                    <a:lnTo>
                      <a:pt x="3617" y="1093"/>
                    </a:lnTo>
                    <a:lnTo>
                      <a:pt x="3312" y="1288"/>
                    </a:lnTo>
                    <a:lnTo>
                      <a:pt x="3024" y="1499"/>
                    </a:lnTo>
                    <a:lnTo>
                      <a:pt x="2736" y="1720"/>
                    </a:lnTo>
                    <a:lnTo>
                      <a:pt x="2465" y="1957"/>
                    </a:lnTo>
                    <a:lnTo>
                      <a:pt x="2203" y="2211"/>
                    </a:lnTo>
                    <a:lnTo>
                      <a:pt x="1949" y="2465"/>
                    </a:lnTo>
                    <a:lnTo>
                      <a:pt x="1720" y="2744"/>
                    </a:lnTo>
                    <a:lnTo>
                      <a:pt x="1491" y="3024"/>
                    </a:lnTo>
                    <a:lnTo>
                      <a:pt x="1280" y="3320"/>
                    </a:lnTo>
                    <a:lnTo>
                      <a:pt x="1085" y="3625"/>
                    </a:lnTo>
                    <a:lnTo>
                      <a:pt x="907" y="3939"/>
                    </a:lnTo>
                    <a:lnTo>
                      <a:pt x="738" y="4260"/>
                    </a:lnTo>
                    <a:lnTo>
                      <a:pt x="585" y="4599"/>
                    </a:lnTo>
                    <a:lnTo>
                      <a:pt x="458" y="4938"/>
                    </a:lnTo>
                    <a:lnTo>
                      <a:pt x="340" y="5285"/>
                    </a:lnTo>
                    <a:lnTo>
                      <a:pt x="238" y="5641"/>
                    </a:lnTo>
                    <a:lnTo>
                      <a:pt x="153" y="6005"/>
                    </a:lnTo>
                    <a:lnTo>
                      <a:pt x="85" y="6378"/>
                    </a:lnTo>
                    <a:lnTo>
                      <a:pt x="35" y="6750"/>
                    </a:lnTo>
                    <a:lnTo>
                      <a:pt x="9" y="7132"/>
                    </a:lnTo>
                    <a:lnTo>
                      <a:pt x="1" y="7521"/>
                    </a:lnTo>
                    <a:lnTo>
                      <a:pt x="1" y="7521"/>
                    </a:lnTo>
                    <a:lnTo>
                      <a:pt x="1" y="7707"/>
                    </a:lnTo>
                    <a:lnTo>
                      <a:pt x="9" y="7902"/>
                    </a:lnTo>
                    <a:lnTo>
                      <a:pt x="26" y="8089"/>
                    </a:lnTo>
                    <a:lnTo>
                      <a:pt x="52" y="8292"/>
                    </a:lnTo>
                    <a:lnTo>
                      <a:pt x="85" y="8495"/>
                    </a:lnTo>
                    <a:lnTo>
                      <a:pt x="119" y="8698"/>
                    </a:lnTo>
                    <a:lnTo>
                      <a:pt x="162" y="8902"/>
                    </a:lnTo>
                    <a:lnTo>
                      <a:pt x="212" y="9113"/>
                    </a:lnTo>
                    <a:lnTo>
                      <a:pt x="272" y="9334"/>
                    </a:lnTo>
                    <a:lnTo>
                      <a:pt x="331" y="9554"/>
                    </a:lnTo>
                    <a:lnTo>
                      <a:pt x="407" y="9774"/>
                    </a:lnTo>
                    <a:lnTo>
                      <a:pt x="483" y="10003"/>
                    </a:lnTo>
                    <a:lnTo>
                      <a:pt x="653" y="10460"/>
                    </a:lnTo>
                    <a:lnTo>
                      <a:pt x="856" y="10934"/>
                    </a:lnTo>
                    <a:lnTo>
                      <a:pt x="856" y="10934"/>
                    </a:lnTo>
                    <a:lnTo>
                      <a:pt x="1051" y="11349"/>
                    </a:lnTo>
                    <a:lnTo>
                      <a:pt x="1263" y="11773"/>
                    </a:lnTo>
                    <a:lnTo>
                      <a:pt x="1491" y="12196"/>
                    </a:lnTo>
                    <a:lnTo>
                      <a:pt x="1737" y="12620"/>
                    </a:lnTo>
                    <a:lnTo>
                      <a:pt x="1991" y="13043"/>
                    </a:lnTo>
                    <a:lnTo>
                      <a:pt x="2271" y="13467"/>
                    </a:lnTo>
                    <a:lnTo>
                      <a:pt x="2558" y="13882"/>
                    </a:lnTo>
                    <a:lnTo>
                      <a:pt x="2855" y="14297"/>
                    </a:lnTo>
                    <a:lnTo>
                      <a:pt x="2855" y="14297"/>
                    </a:lnTo>
                    <a:lnTo>
                      <a:pt x="3117" y="14644"/>
                    </a:lnTo>
                    <a:lnTo>
                      <a:pt x="3388" y="14983"/>
                    </a:lnTo>
                    <a:lnTo>
                      <a:pt x="3668" y="15321"/>
                    </a:lnTo>
                    <a:lnTo>
                      <a:pt x="3964" y="15660"/>
                    </a:lnTo>
                    <a:lnTo>
                      <a:pt x="4261" y="15982"/>
                    </a:lnTo>
                    <a:lnTo>
                      <a:pt x="4566" y="16295"/>
                    </a:lnTo>
                    <a:lnTo>
                      <a:pt x="4871" y="16592"/>
                    </a:lnTo>
                    <a:lnTo>
                      <a:pt x="5176" y="16871"/>
                    </a:lnTo>
                    <a:lnTo>
                      <a:pt x="5489" y="17125"/>
                    </a:lnTo>
                    <a:lnTo>
                      <a:pt x="5794" y="17363"/>
                    </a:lnTo>
                    <a:lnTo>
                      <a:pt x="5946" y="17464"/>
                    </a:lnTo>
                    <a:lnTo>
                      <a:pt x="6099" y="17566"/>
                    </a:lnTo>
                    <a:lnTo>
                      <a:pt x="6251" y="17659"/>
                    </a:lnTo>
                    <a:lnTo>
                      <a:pt x="6404" y="17744"/>
                    </a:lnTo>
                    <a:lnTo>
                      <a:pt x="6548" y="17820"/>
                    </a:lnTo>
                    <a:lnTo>
                      <a:pt x="6692" y="17879"/>
                    </a:lnTo>
                    <a:lnTo>
                      <a:pt x="6836" y="17938"/>
                    </a:lnTo>
                    <a:lnTo>
                      <a:pt x="6979" y="17989"/>
                    </a:lnTo>
                    <a:lnTo>
                      <a:pt x="7115" y="18023"/>
                    </a:lnTo>
                    <a:lnTo>
                      <a:pt x="7251" y="18057"/>
                    </a:lnTo>
                    <a:lnTo>
                      <a:pt x="7386" y="18066"/>
                    </a:lnTo>
                    <a:lnTo>
                      <a:pt x="7513" y="18074"/>
                    </a:lnTo>
                    <a:lnTo>
                      <a:pt x="7513" y="18074"/>
                    </a:lnTo>
                    <a:lnTo>
                      <a:pt x="7649" y="18066"/>
                    </a:lnTo>
                    <a:lnTo>
                      <a:pt x="7776" y="18057"/>
                    </a:lnTo>
                    <a:lnTo>
                      <a:pt x="7920" y="18023"/>
                    </a:lnTo>
                    <a:lnTo>
                      <a:pt x="8055" y="17989"/>
                    </a:lnTo>
                    <a:lnTo>
                      <a:pt x="8199" y="17938"/>
                    </a:lnTo>
                    <a:lnTo>
                      <a:pt x="8343" y="17879"/>
                    </a:lnTo>
                    <a:lnTo>
                      <a:pt x="8487" y="17820"/>
                    </a:lnTo>
                    <a:lnTo>
                      <a:pt x="8631" y="17744"/>
                    </a:lnTo>
                    <a:lnTo>
                      <a:pt x="8783" y="17659"/>
                    </a:lnTo>
                    <a:lnTo>
                      <a:pt x="8936" y="17566"/>
                    </a:lnTo>
                    <a:lnTo>
                      <a:pt x="9080" y="17464"/>
                    </a:lnTo>
                    <a:lnTo>
                      <a:pt x="9232" y="17363"/>
                    </a:lnTo>
                    <a:lnTo>
                      <a:pt x="9546" y="17125"/>
                    </a:lnTo>
                    <a:lnTo>
                      <a:pt x="9851" y="16871"/>
                    </a:lnTo>
                    <a:lnTo>
                      <a:pt x="10164" y="16592"/>
                    </a:lnTo>
                    <a:lnTo>
                      <a:pt x="10469" y="16295"/>
                    </a:lnTo>
                    <a:lnTo>
                      <a:pt x="10774" y="15982"/>
                    </a:lnTo>
                    <a:lnTo>
                      <a:pt x="11070" y="15660"/>
                    </a:lnTo>
                    <a:lnTo>
                      <a:pt x="11358" y="15321"/>
                    </a:lnTo>
                    <a:lnTo>
                      <a:pt x="11646" y="14983"/>
                    </a:lnTo>
                    <a:lnTo>
                      <a:pt x="11917" y="14644"/>
                    </a:lnTo>
                    <a:lnTo>
                      <a:pt x="12180" y="14297"/>
                    </a:lnTo>
                    <a:lnTo>
                      <a:pt x="12180" y="14297"/>
                    </a:lnTo>
                    <a:lnTo>
                      <a:pt x="12476" y="13882"/>
                    </a:lnTo>
                    <a:lnTo>
                      <a:pt x="12764" y="13467"/>
                    </a:lnTo>
                    <a:lnTo>
                      <a:pt x="13035" y="13043"/>
                    </a:lnTo>
                    <a:lnTo>
                      <a:pt x="13298" y="12620"/>
                    </a:lnTo>
                    <a:lnTo>
                      <a:pt x="13543" y="12196"/>
                    </a:lnTo>
                    <a:lnTo>
                      <a:pt x="13772" y="11773"/>
                    </a:lnTo>
                    <a:lnTo>
                      <a:pt x="13984" y="11349"/>
                    </a:lnTo>
                    <a:lnTo>
                      <a:pt x="14178" y="10934"/>
                    </a:lnTo>
                    <a:lnTo>
                      <a:pt x="14178" y="10934"/>
                    </a:lnTo>
                    <a:lnTo>
                      <a:pt x="14373" y="10460"/>
                    </a:lnTo>
                    <a:lnTo>
                      <a:pt x="14551" y="10003"/>
                    </a:lnTo>
                    <a:lnTo>
                      <a:pt x="14627" y="9774"/>
                    </a:lnTo>
                    <a:lnTo>
                      <a:pt x="14695" y="9554"/>
                    </a:lnTo>
                    <a:lnTo>
                      <a:pt x="14763" y="9334"/>
                    </a:lnTo>
                    <a:lnTo>
                      <a:pt x="14822" y="9113"/>
                    </a:lnTo>
                    <a:lnTo>
                      <a:pt x="14873" y="8902"/>
                    </a:lnTo>
                    <a:lnTo>
                      <a:pt x="14915" y="8698"/>
                    </a:lnTo>
                    <a:lnTo>
                      <a:pt x="14949" y="8495"/>
                    </a:lnTo>
                    <a:lnTo>
                      <a:pt x="14983" y="8292"/>
                    </a:lnTo>
                    <a:lnTo>
                      <a:pt x="15000" y="8089"/>
                    </a:lnTo>
                    <a:lnTo>
                      <a:pt x="15017" y="7902"/>
                    </a:lnTo>
                    <a:lnTo>
                      <a:pt x="15034" y="7707"/>
                    </a:lnTo>
                    <a:lnTo>
                      <a:pt x="15034" y="7521"/>
                    </a:lnTo>
                    <a:lnTo>
                      <a:pt x="15034" y="7521"/>
                    </a:lnTo>
                    <a:lnTo>
                      <a:pt x="15025" y="7132"/>
                    </a:lnTo>
                    <a:lnTo>
                      <a:pt x="14992" y="6750"/>
                    </a:lnTo>
                    <a:lnTo>
                      <a:pt x="14949" y="6378"/>
                    </a:lnTo>
                    <a:lnTo>
                      <a:pt x="14881" y="6005"/>
                    </a:lnTo>
                    <a:lnTo>
                      <a:pt x="14797" y="5641"/>
                    </a:lnTo>
                    <a:lnTo>
                      <a:pt x="14695" y="5285"/>
                    </a:lnTo>
                    <a:lnTo>
                      <a:pt x="14577" y="4938"/>
                    </a:lnTo>
                    <a:lnTo>
                      <a:pt x="14441" y="4599"/>
                    </a:lnTo>
                    <a:lnTo>
                      <a:pt x="14289" y="4260"/>
                    </a:lnTo>
                    <a:lnTo>
                      <a:pt x="14128" y="3939"/>
                    </a:lnTo>
                    <a:lnTo>
                      <a:pt x="13941" y="3625"/>
                    </a:lnTo>
                    <a:lnTo>
                      <a:pt x="13747" y="3320"/>
                    </a:lnTo>
                    <a:lnTo>
                      <a:pt x="13535" y="3024"/>
                    </a:lnTo>
                    <a:lnTo>
                      <a:pt x="13315" y="2744"/>
                    </a:lnTo>
                    <a:lnTo>
                      <a:pt x="13077" y="2465"/>
                    </a:lnTo>
                    <a:lnTo>
                      <a:pt x="12832" y="2211"/>
                    </a:lnTo>
                    <a:lnTo>
                      <a:pt x="12569" y="1957"/>
                    </a:lnTo>
                    <a:lnTo>
                      <a:pt x="12298" y="1720"/>
                    </a:lnTo>
                    <a:lnTo>
                      <a:pt x="12010" y="1499"/>
                    </a:lnTo>
                    <a:lnTo>
                      <a:pt x="11714" y="1288"/>
                    </a:lnTo>
                    <a:lnTo>
                      <a:pt x="11409" y="1093"/>
                    </a:lnTo>
                    <a:lnTo>
                      <a:pt x="11096" y="915"/>
                    </a:lnTo>
                    <a:lnTo>
                      <a:pt x="10774" y="746"/>
                    </a:lnTo>
                    <a:lnTo>
                      <a:pt x="10443" y="593"/>
                    </a:lnTo>
                    <a:lnTo>
                      <a:pt x="10096" y="458"/>
                    </a:lnTo>
                    <a:lnTo>
                      <a:pt x="9749" y="339"/>
                    </a:lnTo>
                    <a:lnTo>
                      <a:pt x="9393" y="237"/>
                    </a:lnTo>
                    <a:lnTo>
                      <a:pt x="9029" y="153"/>
                    </a:lnTo>
                    <a:lnTo>
                      <a:pt x="8656" y="85"/>
                    </a:lnTo>
                    <a:lnTo>
                      <a:pt x="8284" y="43"/>
                    </a:lnTo>
                    <a:lnTo>
                      <a:pt x="7903" y="9"/>
                    </a:lnTo>
                    <a:lnTo>
                      <a:pt x="7513" y="0"/>
                    </a:lnTo>
                    <a:lnTo>
                      <a:pt x="7513" y="0"/>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4797725" y="5264700"/>
                <a:ext cx="26500" cy="57825"/>
              </a:xfrm>
              <a:custGeom>
                <a:rect b="b" l="l" r="r" t="t"/>
                <a:pathLst>
                  <a:path extrusionOk="0" fill="none" h="2313" w="1060">
                    <a:moveTo>
                      <a:pt x="1059" y="1779"/>
                    </a:moveTo>
                    <a:lnTo>
                      <a:pt x="1059" y="1779"/>
                    </a:lnTo>
                    <a:lnTo>
                      <a:pt x="1051" y="1839"/>
                    </a:lnTo>
                    <a:lnTo>
                      <a:pt x="1051" y="1889"/>
                    </a:lnTo>
                    <a:lnTo>
                      <a:pt x="1034" y="1940"/>
                    </a:lnTo>
                    <a:lnTo>
                      <a:pt x="1017" y="1991"/>
                    </a:lnTo>
                    <a:lnTo>
                      <a:pt x="966" y="2076"/>
                    </a:lnTo>
                    <a:lnTo>
                      <a:pt x="898" y="2152"/>
                    </a:lnTo>
                    <a:lnTo>
                      <a:pt x="822" y="2220"/>
                    </a:lnTo>
                    <a:lnTo>
                      <a:pt x="737" y="2270"/>
                    </a:lnTo>
                    <a:lnTo>
                      <a:pt x="687" y="2287"/>
                    </a:lnTo>
                    <a:lnTo>
                      <a:pt x="636" y="2304"/>
                    </a:lnTo>
                    <a:lnTo>
                      <a:pt x="585" y="2304"/>
                    </a:lnTo>
                    <a:lnTo>
                      <a:pt x="526" y="2313"/>
                    </a:lnTo>
                    <a:lnTo>
                      <a:pt x="526" y="2313"/>
                    </a:lnTo>
                    <a:lnTo>
                      <a:pt x="475" y="2304"/>
                    </a:lnTo>
                    <a:lnTo>
                      <a:pt x="424" y="2304"/>
                    </a:lnTo>
                    <a:lnTo>
                      <a:pt x="373" y="2287"/>
                    </a:lnTo>
                    <a:lnTo>
                      <a:pt x="322" y="2270"/>
                    </a:lnTo>
                    <a:lnTo>
                      <a:pt x="229" y="2220"/>
                    </a:lnTo>
                    <a:lnTo>
                      <a:pt x="153" y="2152"/>
                    </a:lnTo>
                    <a:lnTo>
                      <a:pt x="85" y="2076"/>
                    </a:lnTo>
                    <a:lnTo>
                      <a:pt x="43" y="1991"/>
                    </a:lnTo>
                    <a:lnTo>
                      <a:pt x="26" y="1940"/>
                    </a:lnTo>
                    <a:lnTo>
                      <a:pt x="9" y="1889"/>
                    </a:lnTo>
                    <a:lnTo>
                      <a:pt x="1" y="1839"/>
                    </a:lnTo>
                    <a:lnTo>
                      <a:pt x="1" y="1779"/>
                    </a:lnTo>
                    <a:lnTo>
                      <a:pt x="1" y="526"/>
                    </a:lnTo>
                    <a:lnTo>
                      <a:pt x="1" y="526"/>
                    </a:lnTo>
                    <a:lnTo>
                      <a:pt x="1" y="475"/>
                    </a:lnTo>
                    <a:lnTo>
                      <a:pt x="9" y="424"/>
                    </a:lnTo>
                    <a:lnTo>
                      <a:pt x="26" y="373"/>
                    </a:lnTo>
                    <a:lnTo>
                      <a:pt x="43" y="323"/>
                    </a:lnTo>
                    <a:lnTo>
                      <a:pt x="85" y="229"/>
                    </a:lnTo>
                    <a:lnTo>
                      <a:pt x="153" y="153"/>
                    </a:lnTo>
                    <a:lnTo>
                      <a:pt x="229" y="85"/>
                    </a:lnTo>
                    <a:lnTo>
                      <a:pt x="322" y="43"/>
                    </a:lnTo>
                    <a:lnTo>
                      <a:pt x="373" y="26"/>
                    </a:lnTo>
                    <a:lnTo>
                      <a:pt x="424" y="9"/>
                    </a:lnTo>
                    <a:lnTo>
                      <a:pt x="475" y="1"/>
                    </a:lnTo>
                    <a:lnTo>
                      <a:pt x="526" y="1"/>
                    </a:lnTo>
                    <a:lnTo>
                      <a:pt x="526" y="1"/>
                    </a:lnTo>
                    <a:lnTo>
                      <a:pt x="585" y="1"/>
                    </a:lnTo>
                    <a:lnTo>
                      <a:pt x="636" y="9"/>
                    </a:lnTo>
                    <a:lnTo>
                      <a:pt x="687" y="26"/>
                    </a:lnTo>
                    <a:lnTo>
                      <a:pt x="737" y="43"/>
                    </a:lnTo>
                    <a:lnTo>
                      <a:pt x="822" y="85"/>
                    </a:lnTo>
                    <a:lnTo>
                      <a:pt x="898" y="153"/>
                    </a:lnTo>
                    <a:lnTo>
                      <a:pt x="966" y="229"/>
                    </a:lnTo>
                    <a:lnTo>
                      <a:pt x="1017" y="323"/>
                    </a:lnTo>
                    <a:lnTo>
                      <a:pt x="1034" y="373"/>
                    </a:lnTo>
                    <a:lnTo>
                      <a:pt x="1051" y="424"/>
                    </a:lnTo>
                    <a:lnTo>
                      <a:pt x="1051" y="475"/>
                    </a:lnTo>
                    <a:lnTo>
                      <a:pt x="1059" y="526"/>
                    </a:lnTo>
                    <a:lnTo>
                      <a:pt x="1059" y="1779"/>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4904650" y="5238650"/>
                <a:ext cx="25" cy="25"/>
              </a:xfrm>
              <a:custGeom>
                <a:rect b="b" l="l" r="r" t="t"/>
                <a:pathLst>
                  <a:path extrusionOk="0" fill="none" h="1" w="1">
                    <a:moveTo>
                      <a:pt x="1" y="1"/>
                    </a:moveTo>
                    <a:lnTo>
                      <a:pt x="1" y="1"/>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4792000" y="5123050"/>
                <a:ext cx="143800" cy="89175"/>
              </a:xfrm>
              <a:custGeom>
                <a:rect b="b" l="l" r="r" t="t"/>
                <a:pathLst>
                  <a:path extrusionOk="0" h="3567" w="5752">
                    <a:moveTo>
                      <a:pt x="1780" y="1"/>
                    </a:moveTo>
                    <a:lnTo>
                      <a:pt x="1602" y="9"/>
                    </a:lnTo>
                    <a:lnTo>
                      <a:pt x="1424" y="35"/>
                    </a:lnTo>
                    <a:lnTo>
                      <a:pt x="1254" y="77"/>
                    </a:lnTo>
                    <a:lnTo>
                      <a:pt x="1093" y="136"/>
                    </a:lnTo>
                    <a:lnTo>
                      <a:pt x="933" y="212"/>
                    </a:lnTo>
                    <a:lnTo>
                      <a:pt x="789" y="306"/>
                    </a:lnTo>
                    <a:lnTo>
                      <a:pt x="653" y="407"/>
                    </a:lnTo>
                    <a:lnTo>
                      <a:pt x="526" y="526"/>
                    </a:lnTo>
                    <a:lnTo>
                      <a:pt x="407" y="653"/>
                    </a:lnTo>
                    <a:lnTo>
                      <a:pt x="306" y="788"/>
                    </a:lnTo>
                    <a:lnTo>
                      <a:pt x="213" y="932"/>
                    </a:lnTo>
                    <a:lnTo>
                      <a:pt x="136" y="1093"/>
                    </a:lnTo>
                    <a:lnTo>
                      <a:pt x="77" y="1254"/>
                    </a:lnTo>
                    <a:lnTo>
                      <a:pt x="35" y="1423"/>
                    </a:lnTo>
                    <a:lnTo>
                      <a:pt x="9" y="1601"/>
                    </a:lnTo>
                    <a:lnTo>
                      <a:pt x="1" y="1788"/>
                    </a:lnTo>
                    <a:lnTo>
                      <a:pt x="9" y="1966"/>
                    </a:lnTo>
                    <a:lnTo>
                      <a:pt x="35" y="2143"/>
                    </a:lnTo>
                    <a:lnTo>
                      <a:pt x="77" y="2313"/>
                    </a:lnTo>
                    <a:lnTo>
                      <a:pt x="136" y="2474"/>
                    </a:lnTo>
                    <a:lnTo>
                      <a:pt x="213" y="2635"/>
                    </a:lnTo>
                    <a:lnTo>
                      <a:pt x="306" y="2779"/>
                    </a:lnTo>
                    <a:lnTo>
                      <a:pt x="407" y="2914"/>
                    </a:lnTo>
                    <a:lnTo>
                      <a:pt x="526" y="3041"/>
                    </a:lnTo>
                    <a:lnTo>
                      <a:pt x="653" y="3160"/>
                    </a:lnTo>
                    <a:lnTo>
                      <a:pt x="789" y="3261"/>
                    </a:lnTo>
                    <a:lnTo>
                      <a:pt x="933" y="3355"/>
                    </a:lnTo>
                    <a:lnTo>
                      <a:pt x="1093" y="3431"/>
                    </a:lnTo>
                    <a:lnTo>
                      <a:pt x="1254" y="3490"/>
                    </a:lnTo>
                    <a:lnTo>
                      <a:pt x="1424" y="3532"/>
                    </a:lnTo>
                    <a:lnTo>
                      <a:pt x="1602" y="3558"/>
                    </a:lnTo>
                    <a:lnTo>
                      <a:pt x="1780" y="3566"/>
                    </a:lnTo>
                    <a:lnTo>
                      <a:pt x="4507" y="3566"/>
                    </a:lnTo>
                    <a:lnTo>
                      <a:pt x="4634" y="3558"/>
                    </a:lnTo>
                    <a:lnTo>
                      <a:pt x="4761" y="3541"/>
                    </a:lnTo>
                    <a:lnTo>
                      <a:pt x="4879" y="3515"/>
                    </a:lnTo>
                    <a:lnTo>
                      <a:pt x="4989" y="3473"/>
                    </a:lnTo>
                    <a:lnTo>
                      <a:pt x="5100" y="3422"/>
                    </a:lnTo>
                    <a:lnTo>
                      <a:pt x="5201" y="3355"/>
                    </a:lnTo>
                    <a:lnTo>
                      <a:pt x="5303" y="3287"/>
                    </a:lnTo>
                    <a:lnTo>
                      <a:pt x="5387" y="3202"/>
                    </a:lnTo>
                    <a:lnTo>
                      <a:pt x="5464" y="3117"/>
                    </a:lnTo>
                    <a:lnTo>
                      <a:pt x="5540" y="3024"/>
                    </a:lnTo>
                    <a:lnTo>
                      <a:pt x="5599" y="2914"/>
                    </a:lnTo>
                    <a:lnTo>
                      <a:pt x="5650" y="2812"/>
                    </a:lnTo>
                    <a:lnTo>
                      <a:pt x="5692" y="2694"/>
                    </a:lnTo>
                    <a:lnTo>
                      <a:pt x="5726" y="2575"/>
                    </a:lnTo>
                    <a:lnTo>
                      <a:pt x="5743" y="2457"/>
                    </a:lnTo>
                    <a:lnTo>
                      <a:pt x="5752" y="2330"/>
                    </a:lnTo>
                    <a:lnTo>
                      <a:pt x="5743" y="2203"/>
                    </a:lnTo>
                    <a:lnTo>
                      <a:pt x="5726" y="2076"/>
                    </a:lnTo>
                    <a:lnTo>
                      <a:pt x="5692" y="1957"/>
                    </a:lnTo>
                    <a:lnTo>
                      <a:pt x="5650" y="1847"/>
                    </a:lnTo>
                    <a:lnTo>
                      <a:pt x="5599" y="1737"/>
                    </a:lnTo>
                    <a:lnTo>
                      <a:pt x="5540" y="1635"/>
                    </a:lnTo>
                    <a:lnTo>
                      <a:pt x="5464" y="1542"/>
                    </a:lnTo>
                    <a:lnTo>
                      <a:pt x="5387" y="1449"/>
                    </a:lnTo>
                    <a:lnTo>
                      <a:pt x="5303" y="1373"/>
                    </a:lnTo>
                    <a:lnTo>
                      <a:pt x="5201" y="1296"/>
                    </a:lnTo>
                    <a:lnTo>
                      <a:pt x="5100" y="1237"/>
                    </a:lnTo>
                    <a:lnTo>
                      <a:pt x="4989" y="1186"/>
                    </a:lnTo>
                    <a:lnTo>
                      <a:pt x="4879" y="1144"/>
                    </a:lnTo>
                    <a:lnTo>
                      <a:pt x="4761" y="1110"/>
                    </a:lnTo>
                    <a:lnTo>
                      <a:pt x="4634" y="1093"/>
                    </a:lnTo>
                    <a:lnTo>
                      <a:pt x="4507" y="1085"/>
                    </a:lnTo>
                    <a:lnTo>
                      <a:pt x="4388" y="1093"/>
                    </a:lnTo>
                    <a:lnTo>
                      <a:pt x="4261" y="1110"/>
                    </a:lnTo>
                    <a:lnTo>
                      <a:pt x="4142" y="1144"/>
                    </a:lnTo>
                    <a:lnTo>
                      <a:pt x="4032" y="1178"/>
                    </a:lnTo>
                    <a:lnTo>
                      <a:pt x="3931" y="1212"/>
                    </a:lnTo>
                    <a:lnTo>
                      <a:pt x="3838" y="1220"/>
                    </a:lnTo>
                    <a:lnTo>
                      <a:pt x="3744" y="1220"/>
                    </a:lnTo>
                    <a:lnTo>
                      <a:pt x="3651" y="1195"/>
                    </a:lnTo>
                    <a:lnTo>
                      <a:pt x="3558" y="1152"/>
                    </a:lnTo>
                    <a:lnTo>
                      <a:pt x="3482" y="1102"/>
                    </a:lnTo>
                    <a:lnTo>
                      <a:pt x="3414" y="1025"/>
                    </a:lnTo>
                    <a:lnTo>
                      <a:pt x="3355" y="941"/>
                    </a:lnTo>
                    <a:lnTo>
                      <a:pt x="3296" y="839"/>
                    </a:lnTo>
                    <a:lnTo>
                      <a:pt x="3228" y="737"/>
                    </a:lnTo>
                    <a:lnTo>
                      <a:pt x="3152" y="644"/>
                    </a:lnTo>
                    <a:lnTo>
                      <a:pt x="3075" y="551"/>
                    </a:lnTo>
                    <a:lnTo>
                      <a:pt x="2991" y="466"/>
                    </a:lnTo>
                    <a:lnTo>
                      <a:pt x="2897" y="390"/>
                    </a:lnTo>
                    <a:lnTo>
                      <a:pt x="2804" y="314"/>
                    </a:lnTo>
                    <a:lnTo>
                      <a:pt x="2703" y="255"/>
                    </a:lnTo>
                    <a:lnTo>
                      <a:pt x="2601" y="195"/>
                    </a:lnTo>
                    <a:lnTo>
                      <a:pt x="2491" y="145"/>
                    </a:lnTo>
                    <a:lnTo>
                      <a:pt x="2381" y="102"/>
                    </a:lnTo>
                    <a:lnTo>
                      <a:pt x="2262" y="68"/>
                    </a:lnTo>
                    <a:lnTo>
                      <a:pt x="2144" y="35"/>
                    </a:lnTo>
                    <a:lnTo>
                      <a:pt x="2025" y="18"/>
                    </a:lnTo>
                    <a:lnTo>
                      <a:pt x="1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4792000" y="5123050"/>
                <a:ext cx="143800" cy="89175"/>
              </a:xfrm>
              <a:custGeom>
                <a:rect b="b" l="l" r="r" t="t"/>
                <a:pathLst>
                  <a:path extrusionOk="0" fill="none" h="3567" w="5752">
                    <a:moveTo>
                      <a:pt x="4507" y="1085"/>
                    </a:moveTo>
                    <a:lnTo>
                      <a:pt x="4507" y="1085"/>
                    </a:lnTo>
                    <a:lnTo>
                      <a:pt x="4388" y="1093"/>
                    </a:lnTo>
                    <a:lnTo>
                      <a:pt x="4261" y="1110"/>
                    </a:lnTo>
                    <a:lnTo>
                      <a:pt x="4142" y="1144"/>
                    </a:lnTo>
                    <a:lnTo>
                      <a:pt x="4032" y="1178"/>
                    </a:lnTo>
                    <a:lnTo>
                      <a:pt x="4032" y="1178"/>
                    </a:lnTo>
                    <a:lnTo>
                      <a:pt x="3931" y="1212"/>
                    </a:lnTo>
                    <a:lnTo>
                      <a:pt x="3838" y="1220"/>
                    </a:lnTo>
                    <a:lnTo>
                      <a:pt x="3744" y="1220"/>
                    </a:lnTo>
                    <a:lnTo>
                      <a:pt x="3651" y="1195"/>
                    </a:lnTo>
                    <a:lnTo>
                      <a:pt x="3558" y="1152"/>
                    </a:lnTo>
                    <a:lnTo>
                      <a:pt x="3482" y="1102"/>
                    </a:lnTo>
                    <a:lnTo>
                      <a:pt x="3414" y="1025"/>
                    </a:lnTo>
                    <a:lnTo>
                      <a:pt x="3355" y="941"/>
                    </a:lnTo>
                    <a:lnTo>
                      <a:pt x="3355" y="941"/>
                    </a:lnTo>
                    <a:lnTo>
                      <a:pt x="3296" y="839"/>
                    </a:lnTo>
                    <a:lnTo>
                      <a:pt x="3228" y="737"/>
                    </a:lnTo>
                    <a:lnTo>
                      <a:pt x="3152" y="644"/>
                    </a:lnTo>
                    <a:lnTo>
                      <a:pt x="3075" y="551"/>
                    </a:lnTo>
                    <a:lnTo>
                      <a:pt x="2991" y="466"/>
                    </a:lnTo>
                    <a:lnTo>
                      <a:pt x="2897" y="390"/>
                    </a:lnTo>
                    <a:lnTo>
                      <a:pt x="2804" y="314"/>
                    </a:lnTo>
                    <a:lnTo>
                      <a:pt x="2703" y="255"/>
                    </a:lnTo>
                    <a:lnTo>
                      <a:pt x="2601" y="195"/>
                    </a:lnTo>
                    <a:lnTo>
                      <a:pt x="2491" y="145"/>
                    </a:lnTo>
                    <a:lnTo>
                      <a:pt x="2381" y="102"/>
                    </a:lnTo>
                    <a:lnTo>
                      <a:pt x="2262" y="68"/>
                    </a:lnTo>
                    <a:lnTo>
                      <a:pt x="2144" y="35"/>
                    </a:lnTo>
                    <a:lnTo>
                      <a:pt x="2025" y="18"/>
                    </a:lnTo>
                    <a:lnTo>
                      <a:pt x="1907" y="1"/>
                    </a:lnTo>
                    <a:lnTo>
                      <a:pt x="1780" y="1"/>
                    </a:lnTo>
                    <a:lnTo>
                      <a:pt x="1780" y="1"/>
                    </a:lnTo>
                    <a:lnTo>
                      <a:pt x="1602" y="9"/>
                    </a:lnTo>
                    <a:lnTo>
                      <a:pt x="1424" y="35"/>
                    </a:lnTo>
                    <a:lnTo>
                      <a:pt x="1254" y="77"/>
                    </a:lnTo>
                    <a:lnTo>
                      <a:pt x="1093" y="136"/>
                    </a:lnTo>
                    <a:lnTo>
                      <a:pt x="933" y="212"/>
                    </a:lnTo>
                    <a:lnTo>
                      <a:pt x="789" y="306"/>
                    </a:lnTo>
                    <a:lnTo>
                      <a:pt x="653" y="407"/>
                    </a:lnTo>
                    <a:lnTo>
                      <a:pt x="526" y="526"/>
                    </a:lnTo>
                    <a:lnTo>
                      <a:pt x="407" y="653"/>
                    </a:lnTo>
                    <a:lnTo>
                      <a:pt x="306" y="788"/>
                    </a:lnTo>
                    <a:lnTo>
                      <a:pt x="213" y="932"/>
                    </a:lnTo>
                    <a:lnTo>
                      <a:pt x="136" y="1093"/>
                    </a:lnTo>
                    <a:lnTo>
                      <a:pt x="77" y="1254"/>
                    </a:lnTo>
                    <a:lnTo>
                      <a:pt x="35" y="1423"/>
                    </a:lnTo>
                    <a:lnTo>
                      <a:pt x="9" y="1601"/>
                    </a:lnTo>
                    <a:lnTo>
                      <a:pt x="1" y="1788"/>
                    </a:lnTo>
                    <a:lnTo>
                      <a:pt x="1" y="1788"/>
                    </a:lnTo>
                    <a:lnTo>
                      <a:pt x="9" y="1966"/>
                    </a:lnTo>
                    <a:lnTo>
                      <a:pt x="35" y="2143"/>
                    </a:lnTo>
                    <a:lnTo>
                      <a:pt x="77" y="2313"/>
                    </a:lnTo>
                    <a:lnTo>
                      <a:pt x="136" y="2474"/>
                    </a:lnTo>
                    <a:lnTo>
                      <a:pt x="213" y="2635"/>
                    </a:lnTo>
                    <a:lnTo>
                      <a:pt x="306" y="2779"/>
                    </a:lnTo>
                    <a:lnTo>
                      <a:pt x="407" y="2914"/>
                    </a:lnTo>
                    <a:lnTo>
                      <a:pt x="526" y="3041"/>
                    </a:lnTo>
                    <a:lnTo>
                      <a:pt x="653" y="3160"/>
                    </a:lnTo>
                    <a:lnTo>
                      <a:pt x="789" y="3261"/>
                    </a:lnTo>
                    <a:lnTo>
                      <a:pt x="933" y="3355"/>
                    </a:lnTo>
                    <a:lnTo>
                      <a:pt x="1093" y="3431"/>
                    </a:lnTo>
                    <a:lnTo>
                      <a:pt x="1254" y="3490"/>
                    </a:lnTo>
                    <a:lnTo>
                      <a:pt x="1424" y="3532"/>
                    </a:lnTo>
                    <a:lnTo>
                      <a:pt x="1602" y="3558"/>
                    </a:lnTo>
                    <a:lnTo>
                      <a:pt x="1780" y="3566"/>
                    </a:lnTo>
                    <a:lnTo>
                      <a:pt x="4507" y="3566"/>
                    </a:lnTo>
                    <a:lnTo>
                      <a:pt x="4507" y="3566"/>
                    </a:lnTo>
                    <a:lnTo>
                      <a:pt x="4634" y="3558"/>
                    </a:lnTo>
                    <a:lnTo>
                      <a:pt x="4761" y="3541"/>
                    </a:lnTo>
                    <a:lnTo>
                      <a:pt x="4879" y="3515"/>
                    </a:lnTo>
                    <a:lnTo>
                      <a:pt x="4989" y="3473"/>
                    </a:lnTo>
                    <a:lnTo>
                      <a:pt x="5100" y="3422"/>
                    </a:lnTo>
                    <a:lnTo>
                      <a:pt x="5201" y="3355"/>
                    </a:lnTo>
                    <a:lnTo>
                      <a:pt x="5303" y="3287"/>
                    </a:lnTo>
                    <a:lnTo>
                      <a:pt x="5387" y="3202"/>
                    </a:lnTo>
                    <a:lnTo>
                      <a:pt x="5464" y="3117"/>
                    </a:lnTo>
                    <a:lnTo>
                      <a:pt x="5540" y="3024"/>
                    </a:lnTo>
                    <a:lnTo>
                      <a:pt x="5599" y="2914"/>
                    </a:lnTo>
                    <a:lnTo>
                      <a:pt x="5650" y="2812"/>
                    </a:lnTo>
                    <a:lnTo>
                      <a:pt x="5692" y="2694"/>
                    </a:lnTo>
                    <a:lnTo>
                      <a:pt x="5726" y="2575"/>
                    </a:lnTo>
                    <a:lnTo>
                      <a:pt x="5743" y="2457"/>
                    </a:lnTo>
                    <a:lnTo>
                      <a:pt x="5752" y="2330"/>
                    </a:lnTo>
                    <a:lnTo>
                      <a:pt x="5752" y="2330"/>
                    </a:lnTo>
                    <a:lnTo>
                      <a:pt x="5743" y="2203"/>
                    </a:lnTo>
                    <a:lnTo>
                      <a:pt x="5726" y="2076"/>
                    </a:lnTo>
                    <a:lnTo>
                      <a:pt x="5692" y="1957"/>
                    </a:lnTo>
                    <a:lnTo>
                      <a:pt x="5650" y="1847"/>
                    </a:lnTo>
                    <a:lnTo>
                      <a:pt x="5599" y="1737"/>
                    </a:lnTo>
                    <a:lnTo>
                      <a:pt x="5540" y="1635"/>
                    </a:lnTo>
                    <a:lnTo>
                      <a:pt x="5464" y="1542"/>
                    </a:lnTo>
                    <a:lnTo>
                      <a:pt x="5387" y="1449"/>
                    </a:lnTo>
                    <a:lnTo>
                      <a:pt x="5303" y="1373"/>
                    </a:lnTo>
                    <a:lnTo>
                      <a:pt x="5201" y="1296"/>
                    </a:lnTo>
                    <a:lnTo>
                      <a:pt x="5100" y="1237"/>
                    </a:lnTo>
                    <a:lnTo>
                      <a:pt x="4989" y="1186"/>
                    </a:lnTo>
                    <a:lnTo>
                      <a:pt x="4879" y="1144"/>
                    </a:lnTo>
                    <a:lnTo>
                      <a:pt x="4761" y="1110"/>
                    </a:lnTo>
                    <a:lnTo>
                      <a:pt x="4634" y="1093"/>
                    </a:lnTo>
                    <a:lnTo>
                      <a:pt x="4507" y="1085"/>
                    </a:lnTo>
                    <a:lnTo>
                      <a:pt x="4507" y="1085"/>
                    </a:ln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17"/>
            <p:cNvSpPr txBox="1"/>
            <p:nvPr/>
          </p:nvSpPr>
          <p:spPr>
            <a:xfrm>
              <a:off x="1030652" y="2246700"/>
              <a:ext cx="1116300" cy="28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Hurricanes</a:t>
              </a:r>
              <a:endParaRPr>
                <a:solidFill>
                  <a:srgbClr val="000000"/>
                </a:solidFill>
                <a:latin typeface="Roboto"/>
                <a:ea typeface="Roboto"/>
                <a:cs typeface="Roboto"/>
                <a:sym typeface="Roboto"/>
              </a:endParaRPr>
            </a:p>
          </p:txBody>
        </p:sp>
      </p:grpSp>
      <p:grpSp>
        <p:nvGrpSpPr>
          <p:cNvPr id="598" name="Google Shape;598;p17"/>
          <p:cNvGrpSpPr/>
          <p:nvPr/>
        </p:nvGrpSpPr>
        <p:grpSpPr>
          <a:xfrm>
            <a:off x="1419600" y="3008988"/>
            <a:ext cx="1741800" cy="1390675"/>
            <a:chOff x="1419600" y="2914938"/>
            <a:chExt cx="1741800" cy="1390675"/>
          </a:xfrm>
        </p:grpSpPr>
        <p:sp>
          <p:nvSpPr>
            <p:cNvPr id="599" name="Google Shape;599;p17"/>
            <p:cNvSpPr/>
            <p:nvPr/>
          </p:nvSpPr>
          <p:spPr>
            <a:xfrm>
              <a:off x="1419600" y="3274213"/>
              <a:ext cx="1741800" cy="1031400"/>
            </a:xfrm>
            <a:prstGeom prst="wedgeRectCallout">
              <a:avLst>
                <a:gd fmla="val 78293" name="adj1"/>
                <a:gd fmla="val -63577" name="adj2"/>
              </a:avLst>
            </a:prstGeom>
            <a:solidFill>
              <a:srgbClr val="56C7B8">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17"/>
            <p:cNvGrpSpPr/>
            <p:nvPr/>
          </p:nvGrpSpPr>
          <p:grpSpPr>
            <a:xfrm>
              <a:off x="1419620" y="2914938"/>
              <a:ext cx="1741760" cy="371400"/>
              <a:chOff x="2966724" y="1487525"/>
              <a:chExt cx="1898997" cy="371400"/>
            </a:xfrm>
          </p:grpSpPr>
          <p:sp>
            <p:nvSpPr>
              <p:cNvPr id="601" name="Google Shape;601;p17"/>
              <p:cNvSpPr/>
              <p:nvPr/>
            </p:nvSpPr>
            <p:spPr>
              <a:xfrm>
                <a:off x="2966724" y="1487525"/>
                <a:ext cx="12798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Pressure</a:t>
                </a:r>
                <a:endParaRPr b="1" sz="1800">
                  <a:solidFill>
                    <a:schemeClr val="lt1"/>
                  </a:solidFill>
                  <a:latin typeface="Fira Sans Extra Condensed"/>
                  <a:ea typeface="Fira Sans Extra Condensed"/>
                  <a:cs typeface="Fira Sans Extra Condensed"/>
                  <a:sym typeface="Fira Sans Extra Condensed"/>
                </a:endParaRPr>
              </a:p>
            </p:txBody>
          </p:sp>
          <p:sp>
            <p:nvSpPr>
              <p:cNvPr id="602" name="Google Shape;602;p17"/>
              <p:cNvSpPr/>
              <p:nvPr/>
            </p:nvSpPr>
            <p:spPr>
              <a:xfrm>
                <a:off x="4246521" y="1487525"/>
                <a:ext cx="619200" cy="37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0.01</a:t>
                </a:r>
                <a:endParaRPr sz="1800">
                  <a:solidFill>
                    <a:schemeClr val="lt1"/>
                  </a:solidFill>
                </a:endParaRPr>
              </a:p>
            </p:txBody>
          </p:sp>
        </p:grpSp>
        <p:grpSp>
          <p:nvGrpSpPr>
            <p:cNvPr id="603" name="Google Shape;603;p17"/>
            <p:cNvGrpSpPr/>
            <p:nvPr/>
          </p:nvGrpSpPr>
          <p:grpSpPr>
            <a:xfrm>
              <a:off x="1545503" y="3418481"/>
              <a:ext cx="365748" cy="306031"/>
              <a:chOff x="4450050" y="3398250"/>
              <a:chExt cx="451875" cy="377350"/>
            </a:xfrm>
          </p:grpSpPr>
          <p:sp>
            <p:nvSpPr>
              <p:cNvPr id="604" name="Google Shape;604;p17"/>
              <p:cNvSpPr/>
              <p:nvPr/>
            </p:nvSpPr>
            <p:spPr>
              <a:xfrm>
                <a:off x="4545350" y="3398250"/>
                <a:ext cx="356575" cy="188900"/>
              </a:xfrm>
              <a:custGeom>
                <a:rect b="b" l="l" r="r" t="t"/>
                <a:pathLst>
                  <a:path extrusionOk="0" h="7556" w="14263">
                    <a:moveTo>
                      <a:pt x="10485" y="1"/>
                    </a:moveTo>
                    <a:lnTo>
                      <a:pt x="10324" y="9"/>
                    </a:lnTo>
                    <a:lnTo>
                      <a:pt x="10163" y="18"/>
                    </a:lnTo>
                    <a:lnTo>
                      <a:pt x="10002" y="35"/>
                    </a:lnTo>
                    <a:lnTo>
                      <a:pt x="9850" y="60"/>
                    </a:lnTo>
                    <a:lnTo>
                      <a:pt x="9689" y="86"/>
                    </a:lnTo>
                    <a:lnTo>
                      <a:pt x="9537" y="128"/>
                    </a:lnTo>
                    <a:lnTo>
                      <a:pt x="9384" y="170"/>
                    </a:lnTo>
                    <a:lnTo>
                      <a:pt x="9232" y="221"/>
                    </a:lnTo>
                    <a:lnTo>
                      <a:pt x="9079" y="272"/>
                    </a:lnTo>
                    <a:lnTo>
                      <a:pt x="8935" y="340"/>
                    </a:lnTo>
                    <a:lnTo>
                      <a:pt x="8791" y="407"/>
                    </a:lnTo>
                    <a:lnTo>
                      <a:pt x="8647" y="475"/>
                    </a:lnTo>
                    <a:lnTo>
                      <a:pt x="8512" y="560"/>
                    </a:lnTo>
                    <a:lnTo>
                      <a:pt x="8376" y="645"/>
                    </a:lnTo>
                    <a:lnTo>
                      <a:pt x="8249" y="738"/>
                    </a:lnTo>
                    <a:lnTo>
                      <a:pt x="8122" y="831"/>
                    </a:lnTo>
                    <a:lnTo>
                      <a:pt x="8080" y="873"/>
                    </a:lnTo>
                    <a:lnTo>
                      <a:pt x="8046" y="907"/>
                    </a:lnTo>
                    <a:lnTo>
                      <a:pt x="8012" y="949"/>
                    </a:lnTo>
                    <a:lnTo>
                      <a:pt x="7987" y="1000"/>
                    </a:lnTo>
                    <a:lnTo>
                      <a:pt x="7944" y="1093"/>
                    </a:lnTo>
                    <a:lnTo>
                      <a:pt x="7927" y="1187"/>
                    </a:lnTo>
                    <a:lnTo>
                      <a:pt x="7927" y="1288"/>
                    </a:lnTo>
                    <a:lnTo>
                      <a:pt x="7944" y="1390"/>
                    </a:lnTo>
                    <a:lnTo>
                      <a:pt x="7961" y="1441"/>
                    </a:lnTo>
                    <a:lnTo>
                      <a:pt x="7978" y="1491"/>
                    </a:lnTo>
                    <a:lnTo>
                      <a:pt x="8004" y="1534"/>
                    </a:lnTo>
                    <a:lnTo>
                      <a:pt x="8038" y="1576"/>
                    </a:lnTo>
                    <a:lnTo>
                      <a:pt x="8071" y="1619"/>
                    </a:lnTo>
                    <a:lnTo>
                      <a:pt x="8114" y="1652"/>
                    </a:lnTo>
                    <a:lnTo>
                      <a:pt x="8156" y="1686"/>
                    </a:lnTo>
                    <a:lnTo>
                      <a:pt x="8198" y="1712"/>
                    </a:lnTo>
                    <a:lnTo>
                      <a:pt x="8292" y="1754"/>
                    </a:lnTo>
                    <a:lnTo>
                      <a:pt x="8393" y="1771"/>
                    </a:lnTo>
                    <a:lnTo>
                      <a:pt x="8495" y="1779"/>
                    </a:lnTo>
                    <a:lnTo>
                      <a:pt x="8597" y="1754"/>
                    </a:lnTo>
                    <a:lnTo>
                      <a:pt x="8647" y="1737"/>
                    </a:lnTo>
                    <a:lnTo>
                      <a:pt x="8690" y="1720"/>
                    </a:lnTo>
                    <a:lnTo>
                      <a:pt x="8741" y="1695"/>
                    </a:lnTo>
                    <a:lnTo>
                      <a:pt x="8783" y="1661"/>
                    </a:lnTo>
                    <a:lnTo>
                      <a:pt x="8969" y="1525"/>
                    </a:lnTo>
                    <a:lnTo>
                      <a:pt x="9164" y="1407"/>
                    </a:lnTo>
                    <a:lnTo>
                      <a:pt x="9367" y="1305"/>
                    </a:lnTo>
                    <a:lnTo>
                      <a:pt x="9579" y="1220"/>
                    </a:lnTo>
                    <a:lnTo>
                      <a:pt x="9799" y="1153"/>
                    </a:lnTo>
                    <a:lnTo>
                      <a:pt x="10028" y="1102"/>
                    </a:lnTo>
                    <a:lnTo>
                      <a:pt x="10257" y="1068"/>
                    </a:lnTo>
                    <a:lnTo>
                      <a:pt x="10485" y="1060"/>
                    </a:lnTo>
                    <a:lnTo>
                      <a:pt x="10621" y="1068"/>
                    </a:lnTo>
                    <a:lnTo>
                      <a:pt x="10765" y="1076"/>
                    </a:lnTo>
                    <a:lnTo>
                      <a:pt x="10900" y="1093"/>
                    </a:lnTo>
                    <a:lnTo>
                      <a:pt x="11027" y="1119"/>
                    </a:lnTo>
                    <a:lnTo>
                      <a:pt x="11163" y="1144"/>
                    </a:lnTo>
                    <a:lnTo>
                      <a:pt x="11290" y="1187"/>
                    </a:lnTo>
                    <a:lnTo>
                      <a:pt x="11417" y="1229"/>
                    </a:lnTo>
                    <a:lnTo>
                      <a:pt x="11544" y="1280"/>
                    </a:lnTo>
                    <a:lnTo>
                      <a:pt x="11662" y="1331"/>
                    </a:lnTo>
                    <a:lnTo>
                      <a:pt x="11781" y="1390"/>
                    </a:lnTo>
                    <a:lnTo>
                      <a:pt x="11891" y="1458"/>
                    </a:lnTo>
                    <a:lnTo>
                      <a:pt x="12001" y="1525"/>
                    </a:lnTo>
                    <a:lnTo>
                      <a:pt x="12111" y="1602"/>
                    </a:lnTo>
                    <a:lnTo>
                      <a:pt x="12213" y="1686"/>
                    </a:lnTo>
                    <a:lnTo>
                      <a:pt x="12306" y="1771"/>
                    </a:lnTo>
                    <a:lnTo>
                      <a:pt x="12399" y="1856"/>
                    </a:lnTo>
                    <a:lnTo>
                      <a:pt x="12492" y="1957"/>
                    </a:lnTo>
                    <a:lnTo>
                      <a:pt x="12577" y="2050"/>
                    </a:lnTo>
                    <a:lnTo>
                      <a:pt x="12662" y="2152"/>
                    </a:lnTo>
                    <a:lnTo>
                      <a:pt x="12738" y="2262"/>
                    </a:lnTo>
                    <a:lnTo>
                      <a:pt x="12806" y="2372"/>
                    </a:lnTo>
                    <a:lnTo>
                      <a:pt x="12874" y="2482"/>
                    </a:lnTo>
                    <a:lnTo>
                      <a:pt x="12933" y="2601"/>
                    </a:lnTo>
                    <a:lnTo>
                      <a:pt x="12984" y="2720"/>
                    </a:lnTo>
                    <a:lnTo>
                      <a:pt x="13034" y="2847"/>
                    </a:lnTo>
                    <a:lnTo>
                      <a:pt x="13077" y="2974"/>
                    </a:lnTo>
                    <a:lnTo>
                      <a:pt x="13111" y="3101"/>
                    </a:lnTo>
                    <a:lnTo>
                      <a:pt x="13145" y="3228"/>
                    </a:lnTo>
                    <a:lnTo>
                      <a:pt x="13170" y="3363"/>
                    </a:lnTo>
                    <a:lnTo>
                      <a:pt x="13187" y="3499"/>
                    </a:lnTo>
                    <a:lnTo>
                      <a:pt x="13195" y="3643"/>
                    </a:lnTo>
                    <a:lnTo>
                      <a:pt x="13204" y="3778"/>
                    </a:lnTo>
                    <a:lnTo>
                      <a:pt x="13195" y="3922"/>
                    </a:lnTo>
                    <a:lnTo>
                      <a:pt x="13187" y="4058"/>
                    </a:lnTo>
                    <a:lnTo>
                      <a:pt x="13170" y="4193"/>
                    </a:lnTo>
                    <a:lnTo>
                      <a:pt x="13145" y="4329"/>
                    </a:lnTo>
                    <a:lnTo>
                      <a:pt x="13111" y="4456"/>
                    </a:lnTo>
                    <a:lnTo>
                      <a:pt x="13077" y="4583"/>
                    </a:lnTo>
                    <a:lnTo>
                      <a:pt x="13034" y="4710"/>
                    </a:lnTo>
                    <a:lnTo>
                      <a:pt x="12984" y="4837"/>
                    </a:lnTo>
                    <a:lnTo>
                      <a:pt x="12933" y="4955"/>
                    </a:lnTo>
                    <a:lnTo>
                      <a:pt x="12874" y="5074"/>
                    </a:lnTo>
                    <a:lnTo>
                      <a:pt x="12806" y="5184"/>
                    </a:lnTo>
                    <a:lnTo>
                      <a:pt x="12738" y="5294"/>
                    </a:lnTo>
                    <a:lnTo>
                      <a:pt x="12662" y="5404"/>
                    </a:lnTo>
                    <a:lnTo>
                      <a:pt x="12577" y="5506"/>
                    </a:lnTo>
                    <a:lnTo>
                      <a:pt x="12492" y="5608"/>
                    </a:lnTo>
                    <a:lnTo>
                      <a:pt x="12399" y="5701"/>
                    </a:lnTo>
                    <a:lnTo>
                      <a:pt x="12306" y="5785"/>
                    </a:lnTo>
                    <a:lnTo>
                      <a:pt x="12213" y="5870"/>
                    </a:lnTo>
                    <a:lnTo>
                      <a:pt x="12111" y="5955"/>
                    </a:lnTo>
                    <a:lnTo>
                      <a:pt x="12001" y="6031"/>
                    </a:lnTo>
                    <a:lnTo>
                      <a:pt x="11891" y="6099"/>
                    </a:lnTo>
                    <a:lnTo>
                      <a:pt x="11781" y="6167"/>
                    </a:lnTo>
                    <a:lnTo>
                      <a:pt x="11662" y="6226"/>
                    </a:lnTo>
                    <a:lnTo>
                      <a:pt x="11544" y="6277"/>
                    </a:lnTo>
                    <a:lnTo>
                      <a:pt x="11417" y="6328"/>
                    </a:lnTo>
                    <a:lnTo>
                      <a:pt x="11290" y="6370"/>
                    </a:lnTo>
                    <a:lnTo>
                      <a:pt x="11163" y="6412"/>
                    </a:lnTo>
                    <a:lnTo>
                      <a:pt x="11027" y="6438"/>
                    </a:lnTo>
                    <a:lnTo>
                      <a:pt x="10900" y="6463"/>
                    </a:lnTo>
                    <a:lnTo>
                      <a:pt x="10765" y="6480"/>
                    </a:lnTo>
                    <a:lnTo>
                      <a:pt x="10621" y="6488"/>
                    </a:lnTo>
                    <a:lnTo>
                      <a:pt x="10485" y="6497"/>
                    </a:lnTo>
                    <a:lnTo>
                      <a:pt x="474" y="6497"/>
                    </a:lnTo>
                    <a:lnTo>
                      <a:pt x="424" y="6505"/>
                    </a:lnTo>
                    <a:lnTo>
                      <a:pt x="373" y="6522"/>
                    </a:lnTo>
                    <a:lnTo>
                      <a:pt x="322" y="6539"/>
                    </a:lnTo>
                    <a:lnTo>
                      <a:pt x="229" y="6582"/>
                    </a:lnTo>
                    <a:lnTo>
                      <a:pt x="153" y="6649"/>
                    </a:lnTo>
                    <a:lnTo>
                      <a:pt x="85" y="6726"/>
                    </a:lnTo>
                    <a:lnTo>
                      <a:pt x="42" y="6819"/>
                    </a:lnTo>
                    <a:lnTo>
                      <a:pt x="26" y="6870"/>
                    </a:lnTo>
                    <a:lnTo>
                      <a:pt x="9" y="6920"/>
                    </a:lnTo>
                    <a:lnTo>
                      <a:pt x="0" y="6971"/>
                    </a:lnTo>
                    <a:lnTo>
                      <a:pt x="0" y="7022"/>
                    </a:lnTo>
                    <a:lnTo>
                      <a:pt x="0" y="7081"/>
                    </a:lnTo>
                    <a:lnTo>
                      <a:pt x="9" y="7132"/>
                    </a:lnTo>
                    <a:lnTo>
                      <a:pt x="26" y="7183"/>
                    </a:lnTo>
                    <a:lnTo>
                      <a:pt x="42" y="7234"/>
                    </a:lnTo>
                    <a:lnTo>
                      <a:pt x="85" y="7318"/>
                    </a:lnTo>
                    <a:lnTo>
                      <a:pt x="153" y="7395"/>
                    </a:lnTo>
                    <a:lnTo>
                      <a:pt x="229" y="7462"/>
                    </a:lnTo>
                    <a:lnTo>
                      <a:pt x="322" y="7513"/>
                    </a:lnTo>
                    <a:lnTo>
                      <a:pt x="373" y="7530"/>
                    </a:lnTo>
                    <a:lnTo>
                      <a:pt x="424" y="7547"/>
                    </a:lnTo>
                    <a:lnTo>
                      <a:pt x="474" y="7547"/>
                    </a:lnTo>
                    <a:lnTo>
                      <a:pt x="525" y="7556"/>
                    </a:lnTo>
                    <a:lnTo>
                      <a:pt x="10485" y="7556"/>
                    </a:lnTo>
                    <a:lnTo>
                      <a:pt x="10680" y="7547"/>
                    </a:lnTo>
                    <a:lnTo>
                      <a:pt x="10866" y="7530"/>
                    </a:lnTo>
                    <a:lnTo>
                      <a:pt x="11061" y="7513"/>
                    </a:lnTo>
                    <a:lnTo>
                      <a:pt x="11247" y="7479"/>
                    </a:lnTo>
                    <a:lnTo>
                      <a:pt x="11425" y="7437"/>
                    </a:lnTo>
                    <a:lnTo>
                      <a:pt x="11603" y="7386"/>
                    </a:lnTo>
                    <a:lnTo>
                      <a:pt x="11781" y="7327"/>
                    </a:lnTo>
                    <a:lnTo>
                      <a:pt x="11950" y="7259"/>
                    </a:lnTo>
                    <a:lnTo>
                      <a:pt x="12120" y="7183"/>
                    </a:lnTo>
                    <a:lnTo>
                      <a:pt x="12281" y="7098"/>
                    </a:lnTo>
                    <a:lnTo>
                      <a:pt x="12442" y="7005"/>
                    </a:lnTo>
                    <a:lnTo>
                      <a:pt x="12594" y="6912"/>
                    </a:lnTo>
                    <a:lnTo>
                      <a:pt x="12738" y="6802"/>
                    </a:lnTo>
                    <a:lnTo>
                      <a:pt x="12882" y="6692"/>
                    </a:lnTo>
                    <a:lnTo>
                      <a:pt x="13018" y="6573"/>
                    </a:lnTo>
                    <a:lnTo>
                      <a:pt x="13153" y="6446"/>
                    </a:lnTo>
                    <a:lnTo>
                      <a:pt x="13280" y="6319"/>
                    </a:lnTo>
                    <a:lnTo>
                      <a:pt x="13399" y="6175"/>
                    </a:lnTo>
                    <a:lnTo>
                      <a:pt x="13509" y="6040"/>
                    </a:lnTo>
                    <a:lnTo>
                      <a:pt x="13610" y="5887"/>
                    </a:lnTo>
                    <a:lnTo>
                      <a:pt x="13712" y="5735"/>
                    </a:lnTo>
                    <a:lnTo>
                      <a:pt x="13805" y="5574"/>
                    </a:lnTo>
                    <a:lnTo>
                      <a:pt x="13890" y="5413"/>
                    </a:lnTo>
                    <a:lnTo>
                      <a:pt x="13958" y="5243"/>
                    </a:lnTo>
                    <a:lnTo>
                      <a:pt x="14025" y="5074"/>
                    </a:lnTo>
                    <a:lnTo>
                      <a:pt x="14085" y="4896"/>
                    </a:lnTo>
                    <a:lnTo>
                      <a:pt x="14136" y="4718"/>
                    </a:lnTo>
                    <a:lnTo>
                      <a:pt x="14178" y="4540"/>
                    </a:lnTo>
                    <a:lnTo>
                      <a:pt x="14212" y="4354"/>
                    </a:lnTo>
                    <a:lnTo>
                      <a:pt x="14237" y="4168"/>
                    </a:lnTo>
                    <a:lnTo>
                      <a:pt x="14254" y="3973"/>
                    </a:lnTo>
                    <a:lnTo>
                      <a:pt x="14263" y="3778"/>
                    </a:lnTo>
                    <a:lnTo>
                      <a:pt x="14254" y="3583"/>
                    </a:lnTo>
                    <a:lnTo>
                      <a:pt x="14237" y="3397"/>
                    </a:lnTo>
                    <a:lnTo>
                      <a:pt x="14212" y="3202"/>
                    </a:lnTo>
                    <a:lnTo>
                      <a:pt x="14178" y="3016"/>
                    </a:lnTo>
                    <a:lnTo>
                      <a:pt x="14136" y="2838"/>
                    </a:lnTo>
                    <a:lnTo>
                      <a:pt x="14085" y="2660"/>
                    </a:lnTo>
                    <a:lnTo>
                      <a:pt x="14025" y="2482"/>
                    </a:lnTo>
                    <a:lnTo>
                      <a:pt x="13958" y="2313"/>
                    </a:lnTo>
                    <a:lnTo>
                      <a:pt x="13890" y="2144"/>
                    </a:lnTo>
                    <a:lnTo>
                      <a:pt x="13805" y="1983"/>
                    </a:lnTo>
                    <a:lnTo>
                      <a:pt x="13712" y="1822"/>
                    </a:lnTo>
                    <a:lnTo>
                      <a:pt x="13610" y="1669"/>
                    </a:lnTo>
                    <a:lnTo>
                      <a:pt x="13509" y="1525"/>
                    </a:lnTo>
                    <a:lnTo>
                      <a:pt x="13399" y="1381"/>
                    </a:lnTo>
                    <a:lnTo>
                      <a:pt x="13280" y="1237"/>
                    </a:lnTo>
                    <a:lnTo>
                      <a:pt x="13153" y="1110"/>
                    </a:lnTo>
                    <a:lnTo>
                      <a:pt x="13018" y="983"/>
                    </a:lnTo>
                    <a:lnTo>
                      <a:pt x="12882" y="865"/>
                    </a:lnTo>
                    <a:lnTo>
                      <a:pt x="12738" y="755"/>
                    </a:lnTo>
                    <a:lnTo>
                      <a:pt x="12594" y="653"/>
                    </a:lnTo>
                    <a:lnTo>
                      <a:pt x="12442" y="551"/>
                    </a:lnTo>
                    <a:lnTo>
                      <a:pt x="12281" y="458"/>
                    </a:lnTo>
                    <a:lnTo>
                      <a:pt x="12120" y="374"/>
                    </a:lnTo>
                    <a:lnTo>
                      <a:pt x="11950" y="297"/>
                    </a:lnTo>
                    <a:lnTo>
                      <a:pt x="11781" y="230"/>
                    </a:lnTo>
                    <a:lnTo>
                      <a:pt x="11603" y="170"/>
                    </a:lnTo>
                    <a:lnTo>
                      <a:pt x="11425" y="119"/>
                    </a:lnTo>
                    <a:lnTo>
                      <a:pt x="11247" y="77"/>
                    </a:lnTo>
                    <a:lnTo>
                      <a:pt x="11061" y="43"/>
                    </a:lnTo>
                    <a:lnTo>
                      <a:pt x="10866" y="26"/>
                    </a:lnTo>
                    <a:lnTo>
                      <a:pt x="10680" y="9"/>
                    </a:lnTo>
                    <a:lnTo>
                      <a:pt x="104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4545350" y="3398250"/>
                <a:ext cx="356575" cy="188900"/>
              </a:xfrm>
              <a:custGeom>
                <a:rect b="b" l="l" r="r" t="t"/>
                <a:pathLst>
                  <a:path extrusionOk="0" fill="none" h="7556" w="14263">
                    <a:moveTo>
                      <a:pt x="10485" y="1"/>
                    </a:moveTo>
                    <a:lnTo>
                      <a:pt x="10485" y="1"/>
                    </a:lnTo>
                    <a:lnTo>
                      <a:pt x="10324" y="9"/>
                    </a:lnTo>
                    <a:lnTo>
                      <a:pt x="10163" y="18"/>
                    </a:lnTo>
                    <a:lnTo>
                      <a:pt x="10002" y="35"/>
                    </a:lnTo>
                    <a:lnTo>
                      <a:pt x="9850" y="60"/>
                    </a:lnTo>
                    <a:lnTo>
                      <a:pt x="9689" y="86"/>
                    </a:lnTo>
                    <a:lnTo>
                      <a:pt x="9537" y="128"/>
                    </a:lnTo>
                    <a:lnTo>
                      <a:pt x="9384" y="170"/>
                    </a:lnTo>
                    <a:lnTo>
                      <a:pt x="9232" y="221"/>
                    </a:lnTo>
                    <a:lnTo>
                      <a:pt x="9079" y="272"/>
                    </a:lnTo>
                    <a:lnTo>
                      <a:pt x="8935" y="340"/>
                    </a:lnTo>
                    <a:lnTo>
                      <a:pt x="8791" y="407"/>
                    </a:lnTo>
                    <a:lnTo>
                      <a:pt x="8647" y="475"/>
                    </a:lnTo>
                    <a:lnTo>
                      <a:pt x="8512" y="560"/>
                    </a:lnTo>
                    <a:lnTo>
                      <a:pt x="8376" y="645"/>
                    </a:lnTo>
                    <a:lnTo>
                      <a:pt x="8249" y="738"/>
                    </a:lnTo>
                    <a:lnTo>
                      <a:pt x="8122" y="831"/>
                    </a:lnTo>
                    <a:lnTo>
                      <a:pt x="8122" y="831"/>
                    </a:lnTo>
                    <a:lnTo>
                      <a:pt x="8080" y="873"/>
                    </a:lnTo>
                    <a:lnTo>
                      <a:pt x="8046" y="907"/>
                    </a:lnTo>
                    <a:lnTo>
                      <a:pt x="8012" y="949"/>
                    </a:lnTo>
                    <a:lnTo>
                      <a:pt x="7987" y="1000"/>
                    </a:lnTo>
                    <a:lnTo>
                      <a:pt x="7944" y="1093"/>
                    </a:lnTo>
                    <a:lnTo>
                      <a:pt x="7927" y="1187"/>
                    </a:lnTo>
                    <a:lnTo>
                      <a:pt x="7927" y="1288"/>
                    </a:lnTo>
                    <a:lnTo>
                      <a:pt x="7944" y="1390"/>
                    </a:lnTo>
                    <a:lnTo>
                      <a:pt x="7961" y="1441"/>
                    </a:lnTo>
                    <a:lnTo>
                      <a:pt x="7978" y="1491"/>
                    </a:lnTo>
                    <a:lnTo>
                      <a:pt x="8004" y="1534"/>
                    </a:lnTo>
                    <a:lnTo>
                      <a:pt x="8038" y="1576"/>
                    </a:lnTo>
                    <a:lnTo>
                      <a:pt x="8038" y="1576"/>
                    </a:lnTo>
                    <a:lnTo>
                      <a:pt x="8071" y="1619"/>
                    </a:lnTo>
                    <a:lnTo>
                      <a:pt x="8114" y="1652"/>
                    </a:lnTo>
                    <a:lnTo>
                      <a:pt x="8156" y="1686"/>
                    </a:lnTo>
                    <a:lnTo>
                      <a:pt x="8198" y="1712"/>
                    </a:lnTo>
                    <a:lnTo>
                      <a:pt x="8292" y="1754"/>
                    </a:lnTo>
                    <a:lnTo>
                      <a:pt x="8393" y="1771"/>
                    </a:lnTo>
                    <a:lnTo>
                      <a:pt x="8495" y="1779"/>
                    </a:lnTo>
                    <a:lnTo>
                      <a:pt x="8597" y="1754"/>
                    </a:lnTo>
                    <a:lnTo>
                      <a:pt x="8647" y="1737"/>
                    </a:lnTo>
                    <a:lnTo>
                      <a:pt x="8690" y="1720"/>
                    </a:lnTo>
                    <a:lnTo>
                      <a:pt x="8741" y="1695"/>
                    </a:lnTo>
                    <a:lnTo>
                      <a:pt x="8783" y="1661"/>
                    </a:lnTo>
                    <a:lnTo>
                      <a:pt x="8783" y="1661"/>
                    </a:lnTo>
                    <a:lnTo>
                      <a:pt x="8969" y="1525"/>
                    </a:lnTo>
                    <a:lnTo>
                      <a:pt x="9164" y="1407"/>
                    </a:lnTo>
                    <a:lnTo>
                      <a:pt x="9367" y="1305"/>
                    </a:lnTo>
                    <a:lnTo>
                      <a:pt x="9579" y="1220"/>
                    </a:lnTo>
                    <a:lnTo>
                      <a:pt x="9799" y="1153"/>
                    </a:lnTo>
                    <a:lnTo>
                      <a:pt x="10028" y="1102"/>
                    </a:lnTo>
                    <a:lnTo>
                      <a:pt x="10257" y="1068"/>
                    </a:lnTo>
                    <a:lnTo>
                      <a:pt x="10485" y="1060"/>
                    </a:lnTo>
                    <a:lnTo>
                      <a:pt x="10485" y="1060"/>
                    </a:lnTo>
                    <a:lnTo>
                      <a:pt x="10621" y="1068"/>
                    </a:lnTo>
                    <a:lnTo>
                      <a:pt x="10765" y="1076"/>
                    </a:lnTo>
                    <a:lnTo>
                      <a:pt x="10900" y="1093"/>
                    </a:lnTo>
                    <a:lnTo>
                      <a:pt x="11027" y="1119"/>
                    </a:lnTo>
                    <a:lnTo>
                      <a:pt x="11163" y="1144"/>
                    </a:lnTo>
                    <a:lnTo>
                      <a:pt x="11290" y="1187"/>
                    </a:lnTo>
                    <a:lnTo>
                      <a:pt x="11417" y="1229"/>
                    </a:lnTo>
                    <a:lnTo>
                      <a:pt x="11544" y="1280"/>
                    </a:lnTo>
                    <a:lnTo>
                      <a:pt x="11662" y="1331"/>
                    </a:lnTo>
                    <a:lnTo>
                      <a:pt x="11781" y="1390"/>
                    </a:lnTo>
                    <a:lnTo>
                      <a:pt x="11891" y="1458"/>
                    </a:lnTo>
                    <a:lnTo>
                      <a:pt x="12001" y="1525"/>
                    </a:lnTo>
                    <a:lnTo>
                      <a:pt x="12111" y="1602"/>
                    </a:lnTo>
                    <a:lnTo>
                      <a:pt x="12213" y="1686"/>
                    </a:lnTo>
                    <a:lnTo>
                      <a:pt x="12306" y="1771"/>
                    </a:lnTo>
                    <a:lnTo>
                      <a:pt x="12399" y="1856"/>
                    </a:lnTo>
                    <a:lnTo>
                      <a:pt x="12492" y="1957"/>
                    </a:lnTo>
                    <a:lnTo>
                      <a:pt x="12577" y="2050"/>
                    </a:lnTo>
                    <a:lnTo>
                      <a:pt x="12662" y="2152"/>
                    </a:lnTo>
                    <a:lnTo>
                      <a:pt x="12738" y="2262"/>
                    </a:lnTo>
                    <a:lnTo>
                      <a:pt x="12806" y="2372"/>
                    </a:lnTo>
                    <a:lnTo>
                      <a:pt x="12874" y="2482"/>
                    </a:lnTo>
                    <a:lnTo>
                      <a:pt x="12933" y="2601"/>
                    </a:lnTo>
                    <a:lnTo>
                      <a:pt x="12984" y="2720"/>
                    </a:lnTo>
                    <a:lnTo>
                      <a:pt x="13034" y="2847"/>
                    </a:lnTo>
                    <a:lnTo>
                      <a:pt x="13077" y="2974"/>
                    </a:lnTo>
                    <a:lnTo>
                      <a:pt x="13111" y="3101"/>
                    </a:lnTo>
                    <a:lnTo>
                      <a:pt x="13145" y="3228"/>
                    </a:lnTo>
                    <a:lnTo>
                      <a:pt x="13170" y="3363"/>
                    </a:lnTo>
                    <a:lnTo>
                      <a:pt x="13187" y="3499"/>
                    </a:lnTo>
                    <a:lnTo>
                      <a:pt x="13195" y="3643"/>
                    </a:lnTo>
                    <a:lnTo>
                      <a:pt x="13204" y="3778"/>
                    </a:lnTo>
                    <a:lnTo>
                      <a:pt x="13204" y="3778"/>
                    </a:lnTo>
                    <a:lnTo>
                      <a:pt x="13195" y="3922"/>
                    </a:lnTo>
                    <a:lnTo>
                      <a:pt x="13187" y="4058"/>
                    </a:lnTo>
                    <a:lnTo>
                      <a:pt x="13170" y="4193"/>
                    </a:lnTo>
                    <a:lnTo>
                      <a:pt x="13145" y="4329"/>
                    </a:lnTo>
                    <a:lnTo>
                      <a:pt x="13111" y="4456"/>
                    </a:lnTo>
                    <a:lnTo>
                      <a:pt x="13077" y="4583"/>
                    </a:lnTo>
                    <a:lnTo>
                      <a:pt x="13034" y="4710"/>
                    </a:lnTo>
                    <a:lnTo>
                      <a:pt x="12984" y="4837"/>
                    </a:lnTo>
                    <a:lnTo>
                      <a:pt x="12933" y="4955"/>
                    </a:lnTo>
                    <a:lnTo>
                      <a:pt x="12874" y="5074"/>
                    </a:lnTo>
                    <a:lnTo>
                      <a:pt x="12806" y="5184"/>
                    </a:lnTo>
                    <a:lnTo>
                      <a:pt x="12738" y="5294"/>
                    </a:lnTo>
                    <a:lnTo>
                      <a:pt x="12662" y="5404"/>
                    </a:lnTo>
                    <a:lnTo>
                      <a:pt x="12577" y="5506"/>
                    </a:lnTo>
                    <a:lnTo>
                      <a:pt x="12492" y="5608"/>
                    </a:lnTo>
                    <a:lnTo>
                      <a:pt x="12399" y="5701"/>
                    </a:lnTo>
                    <a:lnTo>
                      <a:pt x="12306" y="5785"/>
                    </a:lnTo>
                    <a:lnTo>
                      <a:pt x="12213" y="5870"/>
                    </a:lnTo>
                    <a:lnTo>
                      <a:pt x="12111" y="5955"/>
                    </a:lnTo>
                    <a:lnTo>
                      <a:pt x="12001" y="6031"/>
                    </a:lnTo>
                    <a:lnTo>
                      <a:pt x="11891" y="6099"/>
                    </a:lnTo>
                    <a:lnTo>
                      <a:pt x="11781" y="6167"/>
                    </a:lnTo>
                    <a:lnTo>
                      <a:pt x="11662" y="6226"/>
                    </a:lnTo>
                    <a:lnTo>
                      <a:pt x="11544" y="6277"/>
                    </a:lnTo>
                    <a:lnTo>
                      <a:pt x="11417" y="6328"/>
                    </a:lnTo>
                    <a:lnTo>
                      <a:pt x="11290" y="6370"/>
                    </a:lnTo>
                    <a:lnTo>
                      <a:pt x="11163" y="6412"/>
                    </a:lnTo>
                    <a:lnTo>
                      <a:pt x="11027" y="6438"/>
                    </a:lnTo>
                    <a:lnTo>
                      <a:pt x="10900" y="6463"/>
                    </a:lnTo>
                    <a:lnTo>
                      <a:pt x="10765" y="6480"/>
                    </a:lnTo>
                    <a:lnTo>
                      <a:pt x="10621" y="6488"/>
                    </a:lnTo>
                    <a:lnTo>
                      <a:pt x="10485" y="6497"/>
                    </a:lnTo>
                    <a:lnTo>
                      <a:pt x="525" y="6497"/>
                    </a:lnTo>
                    <a:lnTo>
                      <a:pt x="525" y="6497"/>
                    </a:lnTo>
                    <a:lnTo>
                      <a:pt x="474" y="6497"/>
                    </a:lnTo>
                    <a:lnTo>
                      <a:pt x="424" y="6505"/>
                    </a:lnTo>
                    <a:lnTo>
                      <a:pt x="373" y="6522"/>
                    </a:lnTo>
                    <a:lnTo>
                      <a:pt x="322" y="6539"/>
                    </a:lnTo>
                    <a:lnTo>
                      <a:pt x="229" y="6582"/>
                    </a:lnTo>
                    <a:lnTo>
                      <a:pt x="153" y="6649"/>
                    </a:lnTo>
                    <a:lnTo>
                      <a:pt x="85" y="6726"/>
                    </a:lnTo>
                    <a:lnTo>
                      <a:pt x="42" y="6819"/>
                    </a:lnTo>
                    <a:lnTo>
                      <a:pt x="26" y="6870"/>
                    </a:lnTo>
                    <a:lnTo>
                      <a:pt x="9" y="6920"/>
                    </a:lnTo>
                    <a:lnTo>
                      <a:pt x="0" y="6971"/>
                    </a:lnTo>
                    <a:lnTo>
                      <a:pt x="0" y="7022"/>
                    </a:lnTo>
                    <a:lnTo>
                      <a:pt x="0" y="7022"/>
                    </a:lnTo>
                    <a:lnTo>
                      <a:pt x="0" y="7081"/>
                    </a:lnTo>
                    <a:lnTo>
                      <a:pt x="9" y="7132"/>
                    </a:lnTo>
                    <a:lnTo>
                      <a:pt x="26" y="7183"/>
                    </a:lnTo>
                    <a:lnTo>
                      <a:pt x="42" y="7234"/>
                    </a:lnTo>
                    <a:lnTo>
                      <a:pt x="85" y="7318"/>
                    </a:lnTo>
                    <a:lnTo>
                      <a:pt x="153" y="7395"/>
                    </a:lnTo>
                    <a:lnTo>
                      <a:pt x="229" y="7462"/>
                    </a:lnTo>
                    <a:lnTo>
                      <a:pt x="322" y="7513"/>
                    </a:lnTo>
                    <a:lnTo>
                      <a:pt x="373" y="7530"/>
                    </a:lnTo>
                    <a:lnTo>
                      <a:pt x="424" y="7547"/>
                    </a:lnTo>
                    <a:lnTo>
                      <a:pt x="474" y="7547"/>
                    </a:lnTo>
                    <a:lnTo>
                      <a:pt x="525" y="7556"/>
                    </a:lnTo>
                    <a:lnTo>
                      <a:pt x="10485" y="7556"/>
                    </a:lnTo>
                    <a:lnTo>
                      <a:pt x="10485" y="7556"/>
                    </a:lnTo>
                    <a:lnTo>
                      <a:pt x="10680" y="7547"/>
                    </a:lnTo>
                    <a:lnTo>
                      <a:pt x="10866" y="7530"/>
                    </a:lnTo>
                    <a:lnTo>
                      <a:pt x="11061" y="7513"/>
                    </a:lnTo>
                    <a:lnTo>
                      <a:pt x="11247" y="7479"/>
                    </a:lnTo>
                    <a:lnTo>
                      <a:pt x="11425" y="7437"/>
                    </a:lnTo>
                    <a:lnTo>
                      <a:pt x="11603" y="7386"/>
                    </a:lnTo>
                    <a:lnTo>
                      <a:pt x="11781" y="7327"/>
                    </a:lnTo>
                    <a:lnTo>
                      <a:pt x="11950" y="7259"/>
                    </a:lnTo>
                    <a:lnTo>
                      <a:pt x="12120" y="7183"/>
                    </a:lnTo>
                    <a:lnTo>
                      <a:pt x="12281" y="7098"/>
                    </a:lnTo>
                    <a:lnTo>
                      <a:pt x="12442" y="7005"/>
                    </a:lnTo>
                    <a:lnTo>
                      <a:pt x="12594" y="6912"/>
                    </a:lnTo>
                    <a:lnTo>
                      <a:pt x="12738" y="6802"/>
                    </a:lnTo>
                    <a:lnTo>
                      <a:pt x="12882" y="6692"/>
                    </a:lnTo>
                    <a:lnTo>
                      <a:pt x="13018" y="6573"/>
                    </a:lnTo>
                    <a:lnTo>
                      <a:pt x="13153" y="6446"/>
                    </a:lnTo>
                    <a:lnTo>
                      <a:pt x="13280" y="6319"/>
                    </a:lnTo>
                    <a:lnTo>
                      <a:pt x="13399" y="6175"/>
                    </a:lnTo>
                    <a:lnTo>
                      <a:pt x="13509" y="6040"/>
                    </a:lnTo>
                    <a:lnTo>
                      <a:pt x="13610" y="5887"/>
                    </a:lnTo>
                    <a:lnTo>
                      <a:pt x="13712" y="5735"/>
                    </a:lnTo>
                    <a:lnTo>
                      <a:pt x="13805" y="5574"/>
                    </a:lnTo>
                    <a:lnTo>
                      <a:pt x="13890" y="5413"/>
                    </a:lnTo>
                    <a:lnTo>
                      <a:pt x="13958" y="5243"/>
                    </a:lnTo>
                    <a:lnTo>
                      <a:pt x="14025" y="5074"/>
                    </a:lnTo>
                    <a:lnTo>
                      <a:pt x="14085" y="4896"/>
                    </a:lnTo>
                    <a:lnTo>
                      <a:pt x="14136" y="4718"/>
                    </a:lnTo>
                    <a:lnTo>
                      <a:pt x="14178" y="4540"/>
                    </a:lnTo>
                    <a:lnTo>
                      <a:pt x="14212" y="4354"/>
                    </a:lnTo>
                    <a:lnTo>
                      <a:pt x="14237" y="4168"/>
                    </a:lnTo>
                    <a:lnTo>
                      <a:pt x="14254" y="3973"/>
                    </a:lnTo>
                    <a:lnTo>
                      <a:pt x="14263" y="3778"/>
                    </a:lnTo>
                    <a:lnTo>
                      <a:pt x="14263" y="3778"/>
                    </a:lnTo>
                    <a:lnTo>
                      <a:pt x="14254" y="3583"/>
                    </a:lnTo>
                    <a:lnTo>
                      <a:pt x="14237" y="3397"/>
                    </a:lnTo>
                    <a:lnTo>
                      <a:pt x="14212" y="3202"/>
                    </a:lnTo>
                    <a:lnTo>
                      <a:pt x="14178" y="3016"/>
                    </a:lnTo>
                    <a:lnTo>
                      <a:pt x="14136" y="2838"/>
                    </a:lnTo>
                    <a:lnTo>
                      <a:pt x="14085" y="2660"/>
                    </a:lnTo>
                    <a:lnTo>
                      <a:pt x="14025" y="2482"/>
                    </a:lnTo>
                    <a:lnTo>
                      <a:pt x="13958" y="2313"/>
                    </a:lnTo>
                    <a:lnTo>
                      <a:pt x="13890" y="2144"/>
                    </a:lnTo>
                    <a:lnTo>
                      <a:pt x="13805" y="1983"/>
                    </a:lnTo>
                    <a:lnTo>
                      <a:pt x="13712" y="1822"/>
                    </a:lnTo>
                    <a:lnTo>
                      <a:pt x="13610" y="1669"/>
                    </a:lnTo>
                    <a:lnTo>
                      <a:pt x="13509" y="1525"/>
                    </a:lnTo>
                    <a:lnTo>
                      <a:pt x="13399" y="1381"/>
                    </a:lnTo>
                    <a:lnTo>
                      <a:pt x="13280" y="1237"/>
                    </a:lnTo>
                    <a:lnTo>
                      <a:pt x="13153" y="1110"/>
                    </a:lnTo>
                    <a:lnTo>
                      <a:pt x="13018" y="983"/>
                    </a:lnTo>
                    <a:lnTo>
                      <a:pt x="12882" y="865"/>
                    </a:lnTo>
                    <a:lnTo>
                      <a:pt x="12738" y="755"/>
                    </a:lnTo>
                    <a:lnTo>
                      <a:pt x="12594" y="653"/>
                    </a:lnTo>
                    <a:lnTo>
                      <a:pt x="12442" y="551"/>
                    </a:lnTo>
                    <a:lnTo>
                      <a:pt x="12281" y="458"/>
                    </a:lnTo>
                    <a:lnTo>
                      <a:pt x="12120" y="374"/>
                    </a:lnTo>
                    <a:lnTo>
                      <a:pt x="11950" y="297"/>
                    </a:lnTo>
                    <a:lnTo>
                      <a:pt x="11781" y="230"/>
                    </a:lnTo>
                    <a:lnTo>
                      <a:pt x="11603" y="170"/>
                    </a:lnTo>
                    <a:lnTo>
                      <a:pt x="11425" y="119"/>
                    </a:lnTo>
                    <a:lnTo>
                      <a:pt x="11247" y="77"/>
                    </a:lnTo>
                    <a:lnTo>
                      <a:pt x="11061" y="43"/>
                    </a:lnTo>
                    <a:lnTo>
                      <a:pt x="10866" y="26"/>
                    </a:lnTo>
                    <a:lnTo>
                      <a:pt x="10680" y="9"/>
                    </a:lnTo>
                    <a:lnTo>
                      <a:pt x="10485" y="1"/>
                    </a:lnTo>
                    <a:lnTo>
                      <a:pt x="1048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4807475" y="3398250"/>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4519925" y="3507725"/>
                <a:ext cx="167950" cy="26500"/>
              </a:xfrm>
              <a:custGeom>
                <a:rect b="b" l="l" r="r" t="t"/>
                <a:pathLst>
                  <a:path extrusionOk="0" h="1060" w="6718">
                    <a:moveTo>
                      <a:pt x="475" y="1"/>
                    </a:moveTo>
                    <a:lnTo>
                      <a:pt x="424" y="9"/>
                    </a:lnTo>
                    <a:lnTo>
                      <a:pt x="373" y="26"/>
                    </a:lnTo>
                    <a:lnTo>
                      <a:pt x="323" y="43"/>
                    </a:lnTo>
                    <a:lnTo>
                      <a:pt x="238" y="94"/>
                    </a:lnTo>
                    <a:lnTo>
                      <a:pt x="153" y="153"/>
                    </a:lnTo>
                    <a:lnTo>
                      <a:pt x="94" y="238"/>
                    </a:lnTo>
                    <a:lnTo>
                      <a:pt x="43" y="322"/>
                    </a:lnTo>
                    <a:lnTo>
                      <a:pt x="26" y="373"/>
                    </a:lnTo>
                    <a:lnTo>
                      <a:pt x="9" y="424"/>
                    </a:lnTo>
                    <a:lnTo>
                      <a:pt x="1" y="475"/>
                    </a:lnTo>
                    <a:lnTo>
                      <a:pt x="1" y="534"/>
                    </a:lnTo>
                    <a:lnTo>
                      <a:pt x="1" y="585"/>
                    </a:lnTo>
                    <a:lnTo>
                      <a:pt x="9" y="636"/>
                    </a:lnTo>
                    <a:lnTo>
                      <a:pt x="26" y="687"/>
                    </a:lnTo>
                    <a:lnTo>
                      <a:pt x="43" y="737"/>
                    </a:lnTo>
                    <a:lnTo>
                      <a:pt x="94" y="831"/>
                    </a:lnTo>
                    <a:lnTo>
                      <a:pt x="153" y="907"/>
                    </a:lnTo>
                    <a:lnTo>
                      <a:pt x="238" y="966"/>
                    </a:lnTo>
                    <a:lnTo>
                      <a:pt x="323" y="1017"/>
                    </a:lnTo>
                    <a:lnTo>
                      <a:pt x="373" y="1034"/>
                    </a:lnTo>
                    <a:lnTo>
                      <a:pt x="424" y="1051"/>
                    </a:lnTo>
                    <a:lnTo>
                      <a:pt x="475" y="1059"/>
                    </a:lnTo>
                    <a:lnTo>
                      <a:pt x="6243" y="1059"/>
                    </a:lnTo>
                    <a:lnTo>
                      <a:pt x="6294" y="1051"/>
                    </a:lnTo>
                    <a:lnTo>
                      <a:pt x="6344" y="1034"/>
                    </a:lnTo>
                    <a:lnTo>
                      <a:pt x="6395" y="1017"/>
                    </a:lnTo>
                    <a:lnTo>
                      <a:pt x="6480" y="966"/>
                    </a:lnTo>
                    <a:lnTo>
                      <a:pt x="6565" y="907"/>
                    </a:lnTo>
                    <a:lnTo>
                      <a:pt x="6624" y="831"/>
                    </a:lnTo>
                    <a:lnTo>
                      <a:pt x="6675" y="737"/>
                    </a:lnTo>
                    <a:lnTo>
                      <a:pt x="6692" y="687"/>
                    </a:lnTo>
                    <a:lnTo>
                      <a:pt x="6709" y="636"/>
                    </a:lnTo>
                    <a:lnTo>
                      <a:pt x="6717" y="585"/>
                    </a:lnTo>
                    <a:lnTo>
                      <a:pt x="6717" y="534"/>
                    </a:lnTo>
                    <a:lnTo>
                      <a:pt x="6717" y="475"/>
                    </a:lnTo>
                    <a:lnTo>
                      <a:pt x="6709" y="424"/>
                    </a:lnTo>
                    <a:lnTo>
                      <a:pt x="6692" y="373"/>
                    </a:lnTo>
                    <a:lnTo>
                      <a:pt x="6675" y="322"/>
                    </a:lnTo>
                    <a:lnTo>
                      <a:pt x="6624" y="238"/>
                    </a:lnTo>
                    <a:lnTo>
                      <a:pt x="6565" y="153"/>
                    </a:lnTo>
                    <a:lnTo>
                      <a:pt x="6480" y="94"/>
                    </a:lnTo>
                    <a:lnTo>
                      <a:pt x="6395" y="43"/>
                    </a:lnTo>
                    <a:lnTo>
                      <a:pt x="6344" y="26"/>
                    </a:lnTo>
                    <a:lnTo>
                      <a:pt x="6294" y="9"/>
                    </a:lnTo>
                    <a:lnTo>
                      <a:pt x="62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4519925" y="3507725"/>
                <a:ext cx="167950" cy="26500"/>
              </a:xfrm>
              <a:custGeom>
                <a:rect b="b" l="l" r="r" t="t"/>
                <a:pathLst>
                  <a:path extrusionOk="0" fill="none" h="1060" w="6718">
                    <a:moveTo>
                      <a:pt x="526" y="1059"/>
                    </a:moveTo>
                    <a:lnTo>
                      <a:pt x="6183" y="1059"/>
                    </a:lnTo>
                    <a:lnTo>
                      <a:pt x="6183" y="1059"/>
                    </a:lnTo>
                    <a:lnTo>
                      <a:pt x="6243" y="1059"/>
                    </a:lnTo>
                    <a:lnTo>
                      <a:pt x="6294" y="1051"/>
                    </a:lnTo>
                    <a:lnTo>
                      <a:pt x="6344" y="1034"/>
                    </a:lnTo>
                    <a:lnTo>
                      <a:pt x="6395" y="1017"/>
                    </a:lnTo>
                    <a:lnTo>
                      <a:pt x="6480" y="966"/>
                    </a:lnTo>
                    <a:lnTo>
                      <a:pt x="6565" y="907"/>
                    </a:lnTo>
                    <a:lnTo>
                      <a:pt x="6624" y="831"/>
                    </a:lnTo>
                    <a:lnTo>
                      <a:pt x="6675" y="737"/>
                    </a:lnTo>
                    <a:lnTo>
                      <a:pt x="6692" y="687"/>
                    </a:lnTo>
                    <a:lnTo>
                      <a:pt x="6709" y="636"/>
                    </a:lnTo>
                    <a:lnTo>
                      <a:pt x="6717" y="585"/>
                    </a:lnTo>
                    <a:lnTo>
                      <a:pt x="6717" y="534"/>
                    </a:lnTo>
                    <a:lnTo>
                      <a:pt x="6717" y="534"/>
                    </a:lnTo>
                    <a:lnTo>
                      <a:pt x="6717" y="475"/>
                    </a:lnTo>
                    <a:lnTo>
                      <a:pt x="6709" y="424"/>
                    </a:lnTo>
                    <a:lnTo>
                      <a:pt x="6692" y="373"/>
                    </a:lnTo>
                    <a:lnTo>
                      <a:pt x="6675" y="322"/>
                    </a:lnTo>
                    <a:lnTo>
                      <a:pt x="6624" y="238"/>
                    </a:lnTo>
                    <a:lnTo>
                      <a:pt x="6565" y="153"/>
                    </a:lnTo>
                    <a:lnTo>
                      <a:pt x="6480" y="94"/>
                    </a:lnTo>
                    <a:lnTo>
                      <a:pt x="6395" y="43"/>
                    </a:lnTo>
                    <a:lnTo>
                      <a:pt x="6344" y="26"/>
                    </a:lnTo>
                    <a:lnTo>
                      <a:pt x="6294" y="9"/>
                    </a:lnTo>
                    <a:lnTo>
                      <a:pt x="6243" y="1"/>
                    </a:lnTo>
                    <a:lnTo>
                      <a:pt x="6183" y="1"/>
                    </a:lnTo>
                    <a:lnTo>
                      <a:pt x="526" y="1"/>
                    </a:lnTo>
                    <a:lnTo>
                      <a:pt x="526" y="1"/>
                    </a:lnTo>
                    <a:lnTo>
                      <a:pt x="475" y="1"/>
                    </a:lnTo>
                    <a:lnTo>
                      <a:pt x="424" y="9"/>
                    </a:lnTo>
                    <a:lnTo>
                      <a:pt x="373" y="26"/>
                    </a:lnTo>
                    <a:lnTo>
                      <a:pt x="323" y="43"/>
                    </a:lnTo>
                    <a:lnTo>
                      <a:pt x="238" y="94"/>
                    </a:lnTo>
                    <a:lnTo>
                      <a:pt x="153" y="153"/>
                    </a:lnTo>
                    <a:lnTo>
                      <a:pt x="94" y="238"/>
                    </a:lnTo>
                    <a:lnTo>
                      <a:pt x="43" y="322"/>
                    </a:lnTo>
                    <a:lnTo>
                      <a:pt x="26" y="373"/>
                    </a:lnTo>
                    <a:lnTo>
                      <a:pt x="9" y="424"/>
                    </a:lnTo>
                    <a:lnTo>
                      <a:pt x="1" y="475"/>
                    </a:lnTo>
                    <a:lnTo>
                      <a:pt x="1" y="534"/>
                    </a:lnTo>
                    <a:lnTo>
                      <a:pt x="1" y="534"/>
                    </a:lnTo>
                    <a:lnTo>
                      <a:pt x="1" y="585"/>
                    </a:lnTo>
                    <a:lnTo>
                      <a:pt x="9" y="636"/>
                    </a:lnTo>
                    <a:lnTo>
                      <a:pt x="26" y="687"/>
                    </a:lnTo>
                    <a:lnTo>
                      <a:pt x="43" y="737"/>
                    </a:lnTo>
                    <a:lnTo>
                      <a:pt x="94" y="831"/>
                    </a:lnTo>
                    <a:lnTo>
                      <a:pt x="153" y="907"/>
                    </a:lnTo>
                    <a:lnTo>
                      <a:pt x="238" y="966"/>
                    </a:lnTo>
                    <a:lnTo>
                      <a:pt x="323" y="1017"/>
                    </a:lnTo>
                    <a:lnTo>
                      <a:pt x="373" y="1034"/>
                    </a:lnTo>
                    <a:lnTo>
                      <a:pt x="424" y="1051"/>
                    </a:lnTo>
                    <a:lnTo>
                      <a:pt x="475" y="1059"/>
                    </a:lnTo>
                    <a:lnTo>
                      <a:pt x="526" y="1059"/>
                    </a:lnTo>
                    <a:lnTo>
                      <a:pt x="526" y="1059"/>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4533050" y="3534200"/>
                <a:ext cx="25" cy="25"/>
              </a:xfrm>
              <a:custGeom>
                <a:rect b="b" l="l" r="r" t="t"/>
                <a:pathLst>
                  <a:path extrusionOk="0" fill="none" h="1" w="1">
                    <a:moveTo>
                      <a:pt x="1" y="0"/>
                    </a:moveTo>
                    <a:lnTo>
                      <a:pt x="1"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4450050" y="3613600"/>
                <a:ext cx="301750" cy="162000"/>
              </a:xfrm>
              <a:custGeom>
                <a:rect b="b" l="l" r="r" t="t"/>
                <a:pathLst>
                  <a:path extrusionOk="0" h="6480" w="12070">
                    <a:moveTo>
                      <a:pt x="526" y="0"/>
                    </a:moveTo>
                    <a:lnTo>
                      <a:pt x="475" y="9"/>
                    </a:lnTo>
                    <a:lnTo>
                      <a:pt x="424" y="9"/>
                    </a:lnTo>
                    <a:lnTo>
                      <a:pt x="374" y="26"/>
                    </a:lnTo>
                    <a:lnTo>
                      <a:pt x="323" y="43"/>
                    </a:lnTo>
                    <a:lnTo>
                      <a:pt x="230" y="93"/>
                    </a:lnTo>
                    <a:lnTo>
                      <a:pt x="153" y="161"/>
                    </a:lnTo>
                    <a:lnTo>
                      <a:pt x="86" y="237"/>
                    </a:lnTo>
                    <a:lnTo>
                      <a:pt x="43" y="322"/>
                    </a:lnTo>
                    <a:lnTo>
                      <a:pt x="18" y="373"/>
                    </a:lnTo>
                    <a:lnTo>
                      <a:pt x="9" y="424"/>
                    </a:lnTo>
                    <a:lnTo>
                      <a:pt x="1" y="475"/>
                    </a:lnTo>
                    <a:lnTo>
                      <a:pt x="1" y="534"/>
                    </a:lnTo>
                    <a:lnTo>
                      <a:pt x="1" y="585"/>
                    </a:lnTo>
                    <a:lnTo>
                      <a:pt x="9" y="635"/>
                    </a:lnTo>
                    <a:lnTo>
                      <a:pt x="18" y="686"/>
                    </a:lnTo>
                    <a:lnTo>
                      <a:pt x="43" y="737"/>
                    </a:lnTo>
                    <a:lnTo>
                      <a:pt x="86" y="830"/>
                    </a:lnTo>
                    <a:lnTo>
                      <a:pt x="153" y="906"/>
                    </a:lnTo>
                    <a:lnTo>
                      <a:pt x="230" y="974"/>
                    </a:lnTo>
                    <a:lnTo>
                      <a:pt x="323" y="1017"/>
                    </a:lnTo>
                    <a:lnTo>
                      <a:pt x="374" y="1034"/>
                    </a:lnTo>
                    <a:lnTo>
                      <a:pt x="424" y="1050"/>
                    </a:lnTo>
                    <a:lnTo>
                      <a:pt x="475" y="1059"/>
                    </a:lnTo>
                    <a:lnTo>
                      <a:pt x="8834" y="1059"/>
                    </a:lnTo>
                    <a:lnTo>
                      <a:pt x="8945" y="1067"/>
                    </a:lnTo>
                    <a:lnTo>
                      <a:pt x="9055" y="1076"/>
                    </a:lnTo>
                    <a:lnTo>
                      <a:pt x="9165" y="1084"/>
                    </a:lnTo>
                    <a:lnTo>
                      <a:pt x="9275" y="1101"/>
                    </a:lnTo>
                    <a:lnTo>
                      <a:pt x="9377" y="1127"/>
                    </a:lnTo>
                    <a:lnTo>
                      <a:pt x="9478" y="1161"/>
                    </a:lnTo>
                    <a:lnTo>
                      <a:pt x="9580" y="1194"/>
                    </a:lnTo>
                    <a:lnTo>
                      <a:pt x="9681" y="1228"/>
                    </a:lnTo>
                    <a:lnTo>
                      <a:pt x="9775" y="1279"/>
                    </a:lnTo>
                    <a:lnTo>
                      <a:pt x="9868" y="1321"/>
                    </a:lnTo>
                    <a:lnTo>
                      <a:pt x="10046" y="1432"/>
                    </a:lnTo>
                    <a:lnTo>
                      <a:pt x="10215" y="1559"/>
                    </a:lnTo>
                    <a:lnTo>
                      <a:pt x="10376" y="1703"/>
                    </a:lnTo>
                    <a:lnTo>
                      <a:pt x="10511" y="1855"/>
                    </a:lnTo>
                    <a:lnTo>
                      <a:pt x="10638" y="2024"/>
                    </a:lnTo>
                    <a:lnTo>
                      <a:pt x="10749" y="2202"/>
                    </a:lnTo>
                    <a:lnTo>
                      <a:pt x="10799" y="2295"/>
                    </a:lnTo>
                    <a:lnTo>
                      <a:pt x="10842" y="2389"/>
                    </a:lnTo>
                    <a:lnTo>
                      <a:pt x="10876" y="2490"/>
                    </a:lnTo>
                    <a:lnTo>
                      <a:pt x="10909" y="2592"/>
                    </a:lnTo>
                    <a:lnTo>
                      <a:pt x="10943" y="2694"/>
                    </a:lnTo>
                    <a:lnTo>
                      <a:pt x="10969" y="2804"/>
                    </a:lnTo>
                    <a:lnTo>
                      <a:pt x="10986" y="2905"/>
                    </a:lnTo>
                    <a:lnTo>
                      <a:pt x="11003" y="3015"/>
                    </a:lnTo>
                    <a:lnTo>
                      <a:pt x="11011" y="3125"/>
                    </a:lnTo>
                    <a:lnTo>
                      <a:pt x="11011" y="3236"/>
                    </a:lnTo>
                    <a:lnTo>
                      <a:pt x="11011" y="3354"/>
                    </a:lnTo>
                    <a:lnTo>
                      <a:pt x="11003" y="3464"/>
                    </a:lnTo>
                    <a:lnTo>
                      <a:pt x="10986" y="3574"/>
                    </a:lnTo>
                    <a:lnTo>
                      <a:pt x="10969" y="3676"/>
                    </a:lnTo>
                    <a:lnTo>
                      <a:pt x="10943" y="3786"/>
                    </a:lnTo>
                    <a:lnTo>
                      <a:pt x="10909" y="3888"/>
                    </a:lnTo>
                    <a:lnTo>
                      <a:pt x="10876" y="3989"/>
                    </a:lnTo>
                    <a:lnTo>
                      <a:pt x="10842" y="4083"/>
                    </a:lnTo>
                    <a:lnTo>
                      <a:pt x="10799" y="4184"/>
                    </a:lnTo>
                    <a:lnTo>
                      <a:pt x="10749" y="4277"/>
                    </a:lnTo>
                    <a:lnTo>
                      <a:pt x="10638" y="4455"/>
                    </a:lnTo>
                    <a:lnTo>
                      <a:pt x="10511" y="4625"/>
                    </a:lnTo>
                    <a:lnTo>
                      <a:pt x="10376" y="4777"/>
                    </a:lnTo>
                    <a:lnTo>
                      <a:pt x="10215" y="4921"/>
                    </a:lnTo>
                    <a:lnTo>
                      <a:pt x="10046" y="5048"/>
                    </a:lnTo>
                    <a:lnTo>
                      <a:pt x="9868" y="5158"/>
                    </a:lnTo>
                    <a:lnTo>
                      <a:pt x="9775" y="5200"/>
                    </a:lnTo>
                    <a:lnTo>
                      <a:pt x="9681" y="5243"/>
                    </a:lnTo>
                    <a:lnTo>
                      <a:pt x="9580" y="5285"/>
                    </a:lnTo>
                    <a:lnTo>
                      <a:pt x="9478" y="5319"/>
                    </a:lnTo>
                    <a:lnTo>
                      <a:pt x="9377" y="5353"/>
                    </a:lnTo>
                    <a:lnTo>
                      <a:pt x="9275" y="5370"/>
                    </a:lnTo>
                    <a:lnTo>
                      <a:pt x="9165" y="5395"/>
                    </a:lnTo>
                    <a:lnTo>
                      <a:pt x="9055" y="5404"/>
                    </a:lnTo>
                    <a:lnTo>
                      <a:pt x="8945" y="5412"/>
                    </a:lnTo>
                    <a:lnTo>
                      <a:pt x="8834" y="5421"/>
                    </a:lnTo>
                    <a:lnTo>
                      <a:pt x="8648" y="5412"/>
                    </a:lnTo>
                    <a:lnTo>
                      <a:pt x="8462" y="5387"/>
                    </a:lnTo>
                    <a:lnTo>
                      <a:pt x="8284" y="5344"/>
                    </a:lnTo>
                    <a:lnTo>
                      <a:pt x="8106" y="5294"/>
                    </a:lnTo>
                    <a:lnTo>
                      <a:pt x="7937" y="5226"/>
                    </a:lnTo>
                    <a:lnTo>
                      <a:pt x="7776" y="5141"/>
                    </a:lnTo>
                    <a:lnTo>
                      <a:pt x="7615" y="5048"/>
                    </a:lnTo>
                    <a:lnTo>
                      <a:pt x="7471" y="4938"/>
                    </a:lnTo>
                    <a:lnTo>
                      <a:pt x="7429" y="4904"/>
                    </a:lnTo>
                    <a:lnTo>
                      <a:pt x="7378" y="4879"/>
                    </a:lnTo>
                    <a:lnTo>
                      <a:pt x="7335" y="4862"/>
                    </a:lnTo>
                    <a:lnTo>
                      <a:pt x="7285" y="4845"/>
                    </a:lnTo>
                    <a:lnTo>
                      <a:pt x="7183" y="4819"/>
                    </a:lnTo>
                    <a:lnTo>
                      <a:pt x="7081" y="4828"/>
                    </a:lnTo>
                    <a:lnTo>
                      <a:pt x="6980" y="4845"/>
                    </a:lnTo>
                    <a:lnTo>
                      <a:pt x="6887" y="4887"/>
                    </a:lnTo>
                    <a:lnTo>
                      <a:pt x="6844" y="4913"/>
                    </a:lnTo>
                    <a:lnTo>
                      <a:pt x="6802" y="4946"/>
                    </a:lnTo>
                    <a:lnTo>
                      <a:pt x="6759" y="4980"/>
                    </a:lnTo>
                    <a:lnTo>
                      <a:pt x="6726" y="5023"/>
                    </a:lnTo>
                    <a:lnTo>
                      <a:pt x="6692" y="5065"/>
                    </a:lnTo>
                    <a:lnTo>
                      <a:pt x="6666" y="5107"/>
                    </a:lnTo>
                    <a:lnTo>
                      <a:pt x="6641" y="5158"/>
                    </a:lnTo>
                    <a:lnTo>
                      <a:pt x="6632" y="5209"/>
                    </a:lnTo>
                    <a:lnTo>
                      <a:pt x="6607" y="5311"/>
                    </a:lnTo>
                    <a:lnTo>
                      <a:pt x="6615" y="5412"/>
                    </a:lnTo>
                    <a:lnTo>
                      <a:pt x="6632" y="5505"/>
                    </a:lnTo>
                    <a:lnTo>
                      <a:pt x="6675" y="5599"/>
                    </a:lnTo>
                    <a:lnTo>
                      <a:pt x="6700" y="5649"/>
                    </a:lnTo>
                    <a:lnTo>
                      <a:pt x="6734" y="5692"/>
                    </a:lnTo>
                    <a:lnTo>
                      <a:pt x="6768" y="5726"/>
                    </a:lnTo>
                    <a:lnTo>
                      <a:pt x="6810" y="5759"/>
                    </a:lnTo>
                    <a:lnTo>
                      <a:pt x="6912" y="5844"/>
                    </a:lnTo>
                    <a:lnTo>
                      <a:pt x="7030" y="5929"/>
                    </a:lnTo>
                    <a:lnTo>
                      <a:pt x="7141" y="5997"/>
                    </a:lnTo>
                    <a:lnTo>
                      <a:pt x="7259" y="6073"/>
                    </a:lnTo>
                    <a:lnTo>
                      <a:pt x="7386" y="6132"/>
                    </a:lnTo>
                    <a:lnTo>
                      <a:pt x="7505" y="6191"/>
                    </a:lnTo>
                    <a:lnTo>
                      <a:pt x="7632" y="6242"/>
                    </a:lnTo>
                    <a:lnTo>
                      <a:pt x="7759" y="6293"/>
                    </a:lnTo>
                    <a:lnTo>
                      <a:pt x="7886" y="6335"/>
                    </a:lnTo>
                    <a:lnTo>
                      <a:pt x="8021" y="6369"/>
                    </a:lnTo>
                    <a:lnTo>
                      <a:pt x="8157" y="6403"/>
                    </a:lnTo>
                    <a:lnTo>
                      <a:pt x="8284" y="6429"/>
                    </a:lnTo>
                    <a:lnTo>
                      <a:pt x="8419" y="6454"/>
                    </a:lnTo>
                    <a:lnTo>
                      <a:pt x="8555" y="6462"/>
                    </a:lnTo>
                    <a:lnTo>
                      <a:pt x="8699" y="6471"/>
                    </a:lnTo>
                    <a:lnTo>
                      <a:pt x="8834" y="6479"/>
                    </a:lnTo>
                    <a:lnTo>
                      <a:pt x="8995" y="6471"/>
                    </a:lnTo>
                    <a:lnTo>
                      <a:pt x="9165" y="6462"/>
                    </a:lnTo>
                    <a:lnTo>
                      <a:pt x="9326" y="6437"/>
                    </a:lnTo>
                    <a:lnTo>
                      <a:pt x="9487" y="6412"/>
                    </a:lnTo>
                    <a:lnTo>
                      <a:pt x="9639" y="6378"/>
                    </a:lnTo>
                    <a:lnTo>
                      <a:pt x="9792" y="6327"/>
                    </a:lnTo>
                    <a:lnTo>
                      <a:pt x="9944" y="6276"/>
                    </a:lnTo>
                    <a:lnTo>
                      <a:pt x="10088" y="6225"/>
                    </a:lnTo>
                    <a:lnTo>
                      <a:pt x="10232" y="6158"/>
                    </a:lnTo>
                    <a:lnTo>
                      <a:pt x="10376" y="6081"/>
                    </a:lnTo>
                    <a:lnTo>
                      <a:pt x="10511" y="6005"/>
                    </a:lnTo>
                    <a:lnTo>
                      <a:pt x="10638" y="5920"/>
                    </a:lnTo>
                    <a:lnTo>
                      <a:pt x="10765" y="5836"/>
                    </a:lnTo>
                    <a:lnTo>
                      <a:pt x="10893" y="5734"/>
                    </a:lnTo>
                    <a:lnTo>
                      <a:pt x="11011" y="5632"/>
                    </a:lnTo>
                    <a:lnTo>
                      <a:pt x="11121" y="5531"/>
                    </a:lnTo>
                    <a:lnTo>
                      <a:pt x="11231" y="5412"/>
                    </a:lnTo>
                    <a:lnTo>
                      <a:pt x="11333" y="5294"/>
                    </a:lnTo>
                    <a:lnTo>
                      <a:pt x="11426" y="5175"/>
                    </a:lnTo>
                    <a:lnTo>
                      <a:pt x="11519" y="5048"/>
                    </a:lnTo>
                    <a:lnTo>
                      <a:pt x="11604" y="4913"/>
                    </a:lnTo>
                    <a:lnTo>
                      <a:pt x="11680" y="4777"/>
                    </a:lnTo>
                    <a:lnTo>
                      <a:pt x="11748" y="4641"/>
                    </a:lnTo>
                    <a:lnTo>
                      <a:pt x="11816" y="4498"/>
                    </a:lnTo>
                    <a:lnTo>
                      <a:pt x="11875" y="4354"/>
                    </a:lnTo>
                    <a:lnTo>
                      <a:pt x="11926" y="4201"/>
                    </a:lnTo>
                    <a:lnTo>
                      <a:pt x="11968" y="4049"/>
                    </a:lnTo>
                    <a:lnTo>
                      <a:pt x="12002" y="3888"/>
                    </a:lnTo>
                    <a:lnTo>
                      <a:pt x="12036" y="3735"/>
                    </a:lnTo>
                    <a:lnTo>
                      <a:pt x="12053" y="3566"/>
                    </a:lnTo>
                    <a:lnTo>
                      <a:pt x="12070" y="3405"/>
                    </a:lnTo>
                    <a:lnTo>
                      <a:pt x="12070" y="3236"/>
                    </a:lnTo>
                    <a:lnTo>
                      <a:pt x="12070" y="3075"/>
                    </a:lnTo>
                    <a:lnTo>
                      <a:pt x="12053" y="2905"/>
                    </a:lnTo>
                    <a:lnTo>
                      <a:pt x="12036" y="2744"/>
                    </a:lnTo>
                    <a:lnTo>
                      <a:pt x="12002" y="2592"/>
                    </a:lnTo>
                    <a:lnTo>
                      <a:pt x="11968" y="2431"/>
                    </a:lnTo>
                    <a:lnTo>
                      <a:pt x="11926" y="2279"/>
                    </a:lnTo>
                    <a:lnTo>
                      <a:pt x="11875" y="2126"/>
                    </a:lnTo>
                    <a:lnTo>
                      <a:pt x="11816" y="1982"/>
                    </a:lnTo>
                    <a:lnTo>
                      <a:pt x="11748" y="1838"/>
                    </a:lnTo>
                    <a:lnTo>
                      <a:pt x="11680" y="1694"/>
                    </a:lnTo>
                    <a:lnTo>
                      <a:pt x="11604" y="1559"/>
                    </a:lnTo>
                    <a:lnTo>
                      <a:pt x="11519" y="1432"/>
                    </a:lnTo>
                    <a:lnTo>
                      <a:pt x="11426" y="1305"/>
                    </a:lnTo>
                    <a:lnTo>
                      <a:pt x="11333" y="1177"/>
                    </a:lnTo>
                    <a:lnTo>
                      <a:pt x="11231" y="1067"/>
                    </a:lnTo>
                    <a:lnTo>
                      <a:pt x="11121" y="949"/>
                    </a:lnTo>
                    <a:lnTo>
                      <a:pt x="11011" y="847"/>
                    </a:lnTo>
                    <a:lnTo>
                      <a:pt x="10893" y="746"/>
                    </a:lnTo>
                    <a:lnTo>
                      <a:pt x="10765" y="644"/>
                    </a:lnTo>
                    <a:lnTo>
                      <a:pt x="10638" y="559"/>
                    </a:lnTo>
                    <a:lnTo>
                      <a:pt x="10511" y="475"/>
                    </a:lnTo>
                    <a:lnTo>
                      <a:pt x="10376" y="390"/>
                    </a:lnTo>
                    <a:lnTo>
                      <a:pt x="10232" y="322"/>
                    </a:lnTo>
                    <a:lnTo>
                      <a:pt x="10088" y="254"/>
                    </a:lnTo>
                    <a:lnTo>
                      <a:pt x="9944" y="195"/>
                    </a:lnTo>
                    <a:lnTo>
                      <a:pt x="9792" y="144"/>
                    </a:lnTo>
                    <a:lnTo>
                      <a:pt x="9639" y="102"/>
                    </a:lnTo>
                    <a:lnTo>
                      <a:pt x="9487" y="68"/>
                    </a:lnTo>
                    <a:lnTo>
                      <a:pt x="9326" y="43"/>
                    </a:lnTo>
                    <a:lnTo>
                      <a:pt x="9165" y="17"/>
                    </a:lnTo>
                    <a:lnTo>
                      <a:pt x="8995" y="9"/>
                    </a:lnTo>
                    <a:lnTo>
                      <a:pt x="8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4450050" y="3613600"/>
                <a:ext cx="301750" cy="162000"/>
              </a:xfrm>
              <a:custGeom>
                <a:rect b="b" l="l" r="r" t="t"/>
                <a:pathLst>
                  <a:path extrusionOk="0" fill="none" h="6480" w="12070">
                    <a:moveTo>
                      <a:pt x="8834" y="0"/>
                    </a:moveTo>
                    <a:lnTo>
                      <a:pt x="526" y="0"/>
                    </a:lnTo>
                    <a:lnTo>
                      <a:pt x="526" y="0"/>
                    </a:lnTo>
                    <a:lnTo>
                      <a:pt x="475" y="9"/>
                    </a:lnTo>
                    <a:lnTo>
                      <a:pt x="424" y="9"/>
                    </a:lnTo>
                    <a:lnTo>
                      <a:pt x="374" y="26"/>
                    </a:lnTo>
                    <a:lnTo>
                      <a:pt x="323" y="43"/>
                    </a:lnTo>
                    <a:lnTo>
                      <a:pt x="230" y="93"/>
                    </a:lnTo>
                    <a:lnTo>
                      <a:pt x="153" y="161"/>
                    </a:lnTo>
                    <a:lnTo>
                      <a:pt x="86" y="237"/>
                    </a:lnTo>
                    <a:lnTo>
                      <a:pt x="43" y="322"/>
                    </a:lnTo>
                    <a:lnTo>
                      <a:pt x="18" y="373"/>
                    </a:lnTo>
                    <a:lnTo>
                      <a:pt x="9" y="424"/>
                    </a:lnTo>
                    <a:lnTo>
                      <a:pt x="1" y="475"/>
                    </a:lnTo>
                    <a:lnTo>
                      <a:pt x="1" y="534"/>
                    </a:lnTo>
                    <a:lnTo>
                      <a:pt x="1" y="534"/>
                    </a:lnTo>
                    <a:lnTo>
                      <a:pt x="1" y="585"/>
                    </a:lnTo>
                    <a:lnTo>
                      <a:pt x="9" y="635"/>
                    </a:lnTo>
                    <a:lnTo>
                      <a:pt x="18" y="686"/>
                    </a:lnTo>
                    <a:lnTo>
                      <a:pt x="43" y="737"/>
                    </a:lnTo>
                    <a:lnTo>
                      <a:pt x="86" y="830"/>
                    </a:lnTo>
                    <a:lnTo>
                      <a:pt x="153" y="906"/>
                    </a:lnTo>
                    <a:lnTo>
                      <a:pt x="230" y="974"/>
                    </a:lnTo>
                    <a:lnTo>
                      <a:pt x="323" y="1017"/>
                    </a:lnTo>
                    <a:lnTo>
                      <a:pt x="374" y="1034"/>
                    </a:lnTo>
                    <a:lnTo>
                      <a:pt x="424" y="1050"/>
                    </a:lnTo>
                    <a:lnTo>
                      <a:pt x="475" y="1059"/>
                    </a:lnTo>
                    <a:lnTo>
                      <a:pt x="526" y="1059"/>
                    </a:lnTo>
                    <a:lnTo>
                      <a:pt x="8834" y="1059"/>
                    </a:lnTo>
                    <a:lnTo>
                      <a:pt x="8834" y="1059"/>
                    </a:lnTo>
                    <a:lnTo>
                      <a:pt x="8945" y="1067"/>
                    </a:lnTo>
                    <a:lnTo>
                      <a:pt x="9055" y="1076"/>
                    </a:lnTo>
                    <a:lnTo>
                      <a:pt x="9165" y="1084"/>
                    </a:lnTo>
                    <a:lnTo>
                      <a:pt x="9275" y="1101"/>
                    </a:lnTo>
                    <a:lnTo>
                      <a:pt x="9377" y="1127"/>
                    </a:lnTo>
                    <a:lnTo>
                      <a:pt x="9478" y="1161"/>
                    </a:lnTo>
                    <a:lnTo>
                      <a:pt x="9580" y="1194"/>
                    </a:lnTo>
                    <a:lnTo>
                      <a:pt x="9681" y="1228"/>
                    </a:lnTo>
                    <a:lnTo>
                      <a:pt x="9775" y="1279"/>
                    </a:lnTo>
                    <a:lnTo>
                      <a:pt x="9868" y="1321"/>
                    </a:lnTo>
                    <a:lnTo>
                      <a:pt x="10046" y="1432"/>
                    </a:lnTo>
                    <a:lnTo>
                      <a:pt x="10215" y="1559"/>
                    </a:lnTo>
                    <a:lnTo>
                      <a:pt x="10376" y="1703"/>
                    </a:lnTo>
                    <a:lnTo>
                      <a:pt x="10511" y="1855"/>
                    </a:lnTo>
                    <a:lnTo>
                      <a:pt x="10638" y="2024"/>
                    </a:lnTo>
                    <a:lnTo>
                      <a:pt x="10749" y="2202"/>
                    </a:lnTo>
                    <a:lnTo>
                      <a:pt x="10799" y="2295"/>
                    </a:lnTo>
                    <a:lnTo>
                      <a:pt x="10842" y="2389"/>
                    </a:lnTo>
                    <a:lnTo>
                      <a:pt x="10876" y="2490"/>
                    </a:lnTo>
                    <a:lnTo>
                      <a:pt x="10909" y="2592"/>
                    </a:lnTo>
                    <a:lnTo>
                      <a:pt x="10943" y="2694"/>
                    </a:lnTo>
                    <a:lnTo>
                      <a:pt x="10969" y="2804"/>
                    </a:lnTo>
                    <a:lnTo>
                      <a:pt x="10986" y="2905"/>
                    </a:lnTo>
                    <a:lnTo>
                      <a:pt x="11003" y="3015"/>
                    </a:lnTo>
                    <a:lnTo>
                      <a:pt x="11011" y="3125"/>
                    </a:lnTo>
                    <a:lnTo>
                      <a:pt x="11011" y="3236"/>
                    </a:lnTo>
                    <a:lnTo>
                      <a:pt x="11011" y="3236"/>
                    </a:lnTo>
                    <a:lnTo>
                      <a:pt x="11011" y="3354"/>
                    </a:lnTo>
                    <a:lnTo>
                      <a:pt x="11003" y="3464"/>
                    </a:lnTo>
                    <a:lnTo>
                      <a:pt x="10986" y="3574"/>
                    </a:lnTo>
                    <a:lnTo>
                      <a:pt x="10969" y="3676"/>
                    </a:lnTo>
                    <a:lnTo>
                      <a:pt x="10943" y="3786"/>
                    </a:lnTo>
                    <a:lnTo>
                      <a:pt x="10909" y="3888"/>
                    </a:lnTo>
                    <a:lnTo>
                      <a:pt x="10876" y="3989"/>
                    </a:lnTo>
                    <a:lnTo>
                      <a:pt x="10842" y="4083"/>
                    </a:lnTo>
                    <a:lnTo>
                      <a:pt x="10799" y="4184"/>
                    </a:lnTo>
                    <a:lnTo>
                      <a:pt x="10749" y="4277"/>
                    </a:lnTo>
                    <a:lnTo>
                      <a:pt x="10638" y="4455"/>
                    </a:lnTo>
                    <a:lnTo>
                      <a:pt x="10511" y="4625"/>
                    </a:lnTo>
                    <a:lnTo>
                      <a:pt x="10376" y="4777"/>
                    </a:lnTo>
                    <a:lnTo>
                      <a:pt x="10215" y="4921"/>
                    </a:lnTo>
                    <a:lnTo>
                      <a:pt x="10046" y="5048"/>
                    </a:lnTo>
                    <a:lnTo>
                      <a:pt x="9868" y="5158"/>
                    </a:lnTo>
                    <a:lnTo>
                      <a:pt x="9775" y="5200"/>
                    </a:lnTo>
                    <a:lnTo>
                      <a:pt x="9681" y="5243"/>
                    </a:lnTo>
                    <a:lnTo>
                      <a:pt x="9580" y="5285"/>
                    </a:lnTo>
                    <a:lnTo>
                      <a:pt x="9478" y="5319"/>
                    </a:lnTo>
                    <a:lnTo>
                      <a:pt x="9377" y="5353"/>
                    </a:lnTo>
                    <a:lnTo>
                      <a:pt x="9275" y="5370"/>
                    </a:lnTo>
                    <a:lnTo>
                      <a:pt x="9165" y="5395"/>
                    </a:lnTo>
                    <a:lnTo>
                      <a:pt x="9055" y="5404"/>
                    </a:lnTo>
                    <a:lnTo>
                      <a:pt x="8945" y="5412"/>
                    </a:lnTo>
                    <a:lnTo>
                      <a:pt x="8834" y="5421"/>
                    </a:lnTo>
                    <a:lnTo>
                      <a:pt x="8834" y="5421"/>
                    </a:lnTo>
                    <a:lnTo>
                      <a:pt x="8648" y="5412"/>
                    </a:lnTo>
                    <a:lnTo>
                      <a:pt x="8462" y="5387"/>
                    </a:lnTo>
                    <a:lnTo>
                      <a:pt x="8284" y="5344"/>
                    </a:lnTo>
                    <a:lnTo>
                      <a:pt x="8106" y="5294"/>
                    </a:lnTo>
                    <a:lnTo>
                      <a:pt x="7937" y="5226"/>
                    </a:lnTo>
                    <a:lnTo>
                      <a:pt x="7776" y="5141"/>
                    </a:lnTo>
                    <a:lnTo>
                      <a:pt x="7615" y="5048"/>
                    </a:lnTo>
                    <a:lnTo>
                      <a:pt x="7471" y="4938"/>
                    </a:lnTo>
                    <a:lnTo>
                      <a:pt x="7471" y="4938"/>
                    </a:lnTo>
                    <a:lnTo>
                      <a:pt x="7429" y="4904"/>
                    </a:lnTo>
                    <a:lnTo>
                      <a:pt x="7378" y="4879"/>
                    </a:lnTo>
                    <a:lnTo>
                      <a:pt x="7335" y="4862"/>
                    </a:lnTo>
                    <a:lnTo>
                      <a:pt x="7285" y="4845"/>
                    </a:lnTo>
                    <a:lnTo>
                      <a:pt x="7183" y="4819"/>
                    </a:lnTo>
                    <a:lnTo>
                      <a:pt x="7081" y="4828"/>
                    </a:lnTo>
                    <a:lnTo>
                      <a:pt x="6980" y="4845"/>
                    </a:lnTo>
                    <a:lnTo>
                      <a:pt x="6887" y="4887"/>
                    </a:lnTo>
                    <a:lnTo>
                      <a:pt x="6844" y="4913"/>
                    </a:lnTo>
                    <a:lnTo>
                      <a:pt x="6802" y="4946"/>
                    </a:lnTo>
                    <a:lnTo>
                      <a:pt x="6759" y="4980"/>
                    </a:lnTo>
                    <a:lnTo>
                      <a:pt x="6726" y="5023"/>
                    </a:lnTo>
                    <a:lnTo>
                      <a:pt x="6726" y="5023"/>
                    </a:lnTo>
                    <a:lnTo>
                      <a:pt x="6692" y="5065"/>
                    </a:lnTo>
                    <a:lnTo>
                      <a:pt x="6666" y="5107"/>
                    </a:lnTo>
                    <a:lnTo>
                      <a:pt x="6641" y="5158"/>
                    </a:lnTo>
                    <a:lnTo>
                      <a:pt x="6632" y="5209"/>
                    </a:lnTo>
                    <a:lnTo>
                      <a:pt x="6607" y="5311"/>
                    </a:lnTo>
                    <a:lnTo>
                      <a:pt x="6615" y="5412"/>
                    </a:lnTo>
                    <a:lnTo>
                      <a:pt x="6632" y="5505"/>
                    </a:lnTo>
                    <a:lnTo>
                      <a:pt x="6675" y="5599"/>
                    </a:lnTo>
                    <a:lnTo>
                      <a:pt x="6700" y="5649"/>
                    </a:lnTo>
                    <a:lnTo>
                      <a:pt x="6734" y="5692"/>
                    </a:lnTo>
                    <a:lnTo>
                      <a:pt x="6768" y="5726"/>
                    </a:lnTo>
                    <a:lnTo>
                      <a:pt x="6810" y="5759"/>
                    </a:lnTo>
                    <a:lnTo>
                      <a:pt x="6810" y="5759"/>
                    </a:lnTo>
                    <a:lnTo>
                      <a:pt x="6912" y="5844"/>
                    </a:lnTo>
                    <a:lnTo>
                      <a:pt x="7030" y="5929"/>
                    </a:lnTo>
                    <a:lnTo>
                      <a:pt x="7141" y="5997"/>
                    </a:lnTo>
                    <a:lnTo>
                      <a:pt x="7259" y="6073"/>
                    </a:lnTo>
                    <a:lnTo>
                      <a:pt x="7386" y="6132"/>
                    </a:lnTo>
                    <a:lnTo>
                      <a:pt x="7505" y="6191"/>
                    </a:lnTo>
                    <a:lnTo>
                      <a:pt x="7632" y="6242"/>
                    </a:lnTo>
                    <a:lnTo>
                      <a:pt x="7759" y="6293"/>
                    </a:lnTo>
                    <a:lnTo>
                      <a:pt x="7886" y="6335"/>
                    </a:lnTo>
                    <a:lnTo>
                      <a:pt x="8021" y="6369"/>
                    </a:lnTo>
                    <a:lnTo>
                      <a:pt x="8157" y="6403"/>
                    </a:lnTo>
                    <a:lnTo>
                      <a:pt x="8284" y="6429"/>
                    </a:lnTo>
                    <a:lnTo>
                      <a:pt x="8419" y="6454"/>
                    </a:lnTo>
                    <a:lnTo>
                      <a:pt x="8555" y="6462"/>
                    </a:lnTo>
                    <a:lnTo>
                      <a:pt x="8699" y="6471"/>
                    </a:lnTo>
                    <a:lnTo>
                      <a:pt x="8834" y="6479"/>
                    </a:lnTo>
                    <a:lnTo>
                      <a:pt x="8834" y="6479"/>
                    </a:lnTo>
                    <a:lnTo>
                      <a:pt x="8995" y="6471"/>
                    </a:lnTo>
                    <a:lnTo>
                      <a:pt x="9165" y="6462"/>
                    </a:lnTo>
                    <a:lnTo>
                      <a:pt x="9326" y="6437"/>
                    </a:lnTo>
                    <a:lnTo>
                      <a:pt x="9487" y="6412"/>
                    </a:lnTo>
                    <a:lnTo>
                      <a:pt x="9639" y="6378"/>
                    </a:lnTo>
                    <a:lnTo>
                      <a:pt x="9792" y="6327"/>
                    </a:lnTo>
                    <a:lnTo>
                      <a:pt x="9944" y="6276"/>
                    </a:lnTo>
                    <a:lnTo>
                      <a:pt x="10088" y="6225"/>
                    </a:lnTo>
                    <a:lnTo>
                      <a:pt x="10232" y="6158"/>
                    </a:lnTo>
                    <a:lnTo>
                      <a:pt x="10376" y="6081"/>
                    </a:lnTo>
                    <a:lnTo>
                      <a:pt x="10511" y="6005"/>
                    </a:lnTo>
                    <a:lnTo>
                      <a:pt x="10638" y="5920"/>
                    </a:lnTo>
                    <a:lnTo>
                      <a:pt x="10765" y="5836"/>
                    </a:lnTo>
                    <a:lnTo>
                      <a:pt x="10893" y="5734"/>
                    </a:lnTo>
                    <a:lnTo>
                      <a:pt x="11011" y="5632"/>
                    </a:lnTo>
                    <a:lnTo>
                      <a:pt x="11121" y="5531"/>
                    </a:lnTo>
                    <a:lnTo>
                      <a:pt x="11231" y="5412"/>
                    </a:lnTo>
                    <a:lnTo>
                      <a:pt x="11333" y="5294"/>
                    </a:lnTo>
                    <a:lnTo>
                      <a:pt x="11426" y="5175"/>
                    </a:lnTo>
                    <a:lnTo>
                      <a:pt x="11519" y="5048"/>
                    </a:lnTo>
                    <a:lnTo>
                      <a:pt x="11604" y="4913"/>
                    </a:lnTo>
                    <a:lnTo>
                      <a:pt x="11680" y="4777"/>
                    </a:lnTo>
                    <a:lnTo>
                      <a:pt x="11748" y="4641"/>
                    </a:lnTo>
                    <a:lnTo>
                      <a:pt x="11816" y="4498"/>
                    </a:lnTo>
                    <a:lnTo>
                      <a:pt x="11875" y="4354"/>
                    </a:lnTo>
                    <a:lnTo>
                      <a:pt x="11926" y="4201"/>
                    </a:lnTo>
                    <a:lnTo>
                      <a:pt x="11968" y="4049"/>
                    </a:lnTo>
                    <a:lnTo>
                      <a:pt x="12002" y="3888"/>
                    </a:lnTo>
                    <a:lnTo>
                      <a:pt x="12036" y="3735"/>
                    </a:lnTo>
                    <a:lnTo>
                      <a:pt x="12053" y="3566"/>
                    </a:lnTo>
                    <a:lnTo>
                      <a:pt x="12070" y="3405"/>
                    </a:lnTo>
                    <a:lnTo>
                      <a:pt x="12070" y="3236"/>
                    </a:lnTo>
                    <a:lnTo>
                      <a:pt x="12070" y="3236"/>
                    </a:lnTo>
                    <a:lnTo>
                      <a:pt x="12070" y="3075"/>
                    </a:lnTo>
                    <a:lnTo>
                      <a:pt x="12053" y="2905"/>
                    </a:lnTo>
                    <a:lnTo>
                      <a:pt x="12036" y="2744"/>
                    </a:lnTo>
                    <a:lnTo>
                      <a:pt x="12002" y="2592"/>
                    </a:lnTo>
                    <a:lnTo>
                      <a:pt x="11968" y="2431"/>
                    </a:lnTo>
                    <a:lnTo>
                      <a:pt x="11926" y="2279"/>
                    </a:lnTo>
                    <a:lnTo>
                      <a:pt x="11875" y="2126"/>
                    </a:lnTo>
                    <a:lnTo>
                      <a:pt x="11816" y="1982"/>
                    </a:lnTo>
                    <a:lnTo>
                      <a:pt x="11748" y="1838"/>
                    </a:lnTo>
                    <a:lnTo>
                      <a:pt x="11680" y="1694"/>
                    </a:lnTo>
                    <a:lnTo>
                      <a:pt x="11604" y="1559"/>
                    </a:lnTo>
                    <a:lnTo>
                      <a:pt x="11519" y="1432"/>
                    </a:lnTo>
                    <a:lnTo>
                      <a:pt x="11426" y="1305"/>
                    </a:lnTo>
                    <a:lnTo>
                      <a:pt x="11333" y="1177"/>
                    </a:lnTo>
                    <a:lnTo>
                      <a:pt x="11231" y="1067"/>
                    </a:lnTo>
                    <a:lnTo>
                      <a:pt x="11121" y="949"/>
                    </a:lnTo>
                    <a:lnTo>
                      <a:pt x="11011" y="847"/>
                    </a:lnTo>
                    <a:lnTo>
                      <a:pt x="10893" y="746"/>
                    </a:lnTo>
                    <a:lnTo>
                      <a:pt x="10765" y="644"/>
                    </a:lnTo>
                    <a:lnTo>
                      <a:pt x="10638" y="559"/>
                    </a:lnTo>
                    <a:lnTo>
                      <a:pt x="10511" y="475"/>
                    </a:lnTo>
                    <a:lnTo>
                      <a:pt x="10376" y="390"/>
                    </a:lnTo>
                    <a:lnTo>
                      <a:pt x="10232" y="322"/>
                    </a:lnTo>
                    <a:lnTo>
                      <a:pt x="10088" y="254"/>
                    </a:lnTo>
                    <a:lnTo>
                      <a:pt x="9944" y="195"/>
                    </a:lnTo>
                    <a:lnTo>
                      <a:pt x="9792" y="144"/>
                    </a:lnTo>
                    <a:lnTo>
                      <a:pt x="9639" y="102"/>
                    </a:lnTo>
                    <a:lnTo>
                      <a:pt x="9487" y="68"/>
                    </a:lnTo>
                    <a:lnTo>
                      <a:pt x="9326" y="43"/>
                    </a:lnTo>
                    <a:lnTo>
                      <a:pt x="9165" y="17"/>
                    </a:lnTo>
                    <a:lnTo>
                      <a:pt x="8995" y="9"/>
                    </a:lnTo>
                    <a:lnTo>
                      <a:pt x="8834" y="0"/>
                    </a:lnTo>
                    <a:lnTo>
                      <a:pt x="8834"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4670900" y="3613600"/>
                <a:ext cx="25" cy="25"/>
              </a:xfrm>
              <a:custGeom>
                <a:rect b="b" l="l" r="r" t="t"/>
                <a:pathLst>
                  <a:path extrusionOk="0" fill="none" h="1" w="1">
                    <a:moveTo>
                      <a:pt x="0" y="0"/>
                    </a:moveTo>
                    <a:lnTo>
                      <a:pt x="0"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4450050" y="3507725"/>
                <a:ext cx="44275" cy="26500"/>
              </a:xfrm>
              <a:custGeom>
                <a:rect b="b" l="l" r="r" t="t"/>
                <a:pathLst>
                  <a:path extrusionOk="0" h="1060" w="1771">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585"/>
                    </a:lnTo>
                    <a:lnTo>
                      <a:pt x="9" y="636"/>
                    </a:lnTo>
                    <a:lnTo>
                      <a:pt x="18" y="687"/>
                    </a:lnTo>
                    <a:lnTo>
                      <a:pt x="43" y="737"/>
                    </a:lnTo>
                    <a:lnTo>
                      <a:pt x="86" y="831"/>
                    </a:lnTo>
                    <a:lnTo>
                      <a:pt x="153" y="907"/>
                    </a:lnTo>
                    <a:lnTo>
                      <a:pt x="230" y="966"/>
                    </a:lnTo>
                    <a:lnTo>
                      <a:pt x="323" y="1017"/>
                    </a:lnTo>
                    <a:lnTo>
                      <a:pt x="374" y="1034"/>
                    </a:lnTo>
                    <a:lnTo>
                      <a:pt x="424" y="1051"/>
                    </a:lnTo>
                    <a:lnTo>
                      <a:pt x="475" y="1059"/>
                    </a:lnTo>
                    <a:lnTo>
                      <a:pt x="1297" y="1059"/>
                    </a:lnTo>
                    <a:lnTo>
                      <a:pt x="1348" y="1051"/>
                    </a:lnTo>
                    <a:lnTo>
                      <a:pt x="1398" y="1034"/>
                    </a:lnTo>
                    <a:lnTo>
                      <a:pt x="1449" y="1017"/>
                    </a:lnTo>
                    <a:lnTo>
                      <a:pt x="1534" y="966"/>
                    </a:lnTo>
                    <a:lnTo>
                      <a:pt x="1619" y="907"/>
                    </a:lnTo>
                    <a:lnTo>
                      <a:pt x="1678" y="831"/>
                    </a:lnTo>
                    <a:lnTo>
                      <a:pt x="1729" y="737"/>
                    </a:lnTo>
                    <a:lnTo>
                      <a:pt x="1746" y="687"/>
                    </a:lnTo>
                    <a:lnTo>
                      <a:pt x="1763" y="636"/>
                    </a:lnTo>
                    <a:lnTo>
                      <a:pt x="1771" y="585"/>
                    </a:lnTo>
                    <a:lnTo>
                      <a:pt x="1771" y="534"/>
                    </a:lnTo>
                    <a:lnTo>
                      <a:pt x="1771" y="475"/>
                    </a:lnTo>
                    <a:lnTo>
                      <a:pt x="1763" y="424"/>
                    </a:lnTo>
                    <a:lnTo>
                      <a:pt x="1746" y="373"/>
                    </a:lnTo>
                    <a:lnTo>
                      <a:pt x="1729" y="322"/>
                    </a:lnTo>
                    <a:lnTo>
                      <a:pt x="1678" y="238"/>
                    </a:lnTo>
                    <a:lnTo>
                      <a:pt x="1619" y="153"/>
                    </a:lnTo>
                    <a:lnTo>
                      <a:pt x="1534" y="94"/>
                    </a:lnTo>
                    <a:lnTo>
                      <a:pt x="1449" y="43"/>
                    </a:lnTo>
                    <a:lnTo>
                      <a:pt x="1398" y="26"/>
                    </a:lnTo>
                    <a:lnTo>
                      <a:pt x="1348" y="9"/>
                    </a:lnTo>
                    <a:lnTo>
                      <a:pt x="12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4450050" y="3507725"/>
                <a:ext cx="44275" cy="26500"/>
              </a:xfrm>
              <a:custGeom>
                <a:rect b="b" l="l" r="r" t="t"/>
                <a:pathLst>
                  <a:path extrusionOk="0" fill="none" h="1060" w="1771">
                    <a:moveTo>
                      <a:pt x="526" y="1059"/>
                    </a:moveTo>
                    <a:lnTo>
                      <a:pt x="1237" y="1059"/>
                    </a:lnTo>
                    <a:lnTo>
                      <a:pt x="1237" y="1059"/>
                    </a:lnTo>
                    <a:lnTo>
                      <a:pt x="1297" y="1059"/>
                    </a:lnTo>
                    <a:lnTo>
                      <a:pt x="1348" y="1051"/>
                    </a:lnTo>
                    <a:lnTo>
                      <a:pt x="1398" y="1034"/>
                    </a:lnTo>
                    <a:lnTo>
                      <a:pt x="1449" y="1017"/>
                    </a:lnTo>
                    <a:lnTo>
                      <a:pt x="1534" y="966"/>
                    </a:lnTo>
                    <a:lnTo>
                      <a:pt x="1619" y="907"/>
                    </a:lnTo>
                    <a:lnTo>
                      <a:pt x="1678" y="831"/>
                    </a:lnTo>
                    <a:lnTo>
                      <a:pt x="1729" y="737"/>
                    </a:lnTo>
                    <a:lnTo>
                      <a:pt x="1746" y="687"/>
                    </a:lnTo>
                    <a:lnTo>
                      <a:pt x="1763" y="636"/>
                    </a:lnTo>
                    <a:lnTo>
                      <a:pt x="1771" y="585"/>
                    </a:lnTo>
                    <a:lnTo>
                      <a:pt x="1771" y="534"/>
                    </a:lnTo>
                    <a:lnTo>
                      <a:pt x="1771" y="534"/>
                    </a:lnTo>
                    <a:lnTo>
                      <a:pt x="1771" y="475"/>
                    </a:lnTo>
                    <a:lnTo>
                      <a:pt x="1763" y="424"/>
                    </a:lnTo>
                    <a:lnTo>
                      <a:pt x="1746" y="373"/>
                    </a:lnTo>
                    <a:lnTo>
                      <a:pt x="1729" y="322"/>
                    </a:lnTo>
                    <a:lnTo>
                      <a:pt x="1678" y="238"/>
                    </a:lnTo>
                    <a:lnTo>
                      <a:pt x="1619" y="153"/>
                    </a:lnTo>
                    <a:lnTo>
                      <a:pt x="1534" y="94"/>
                    </a:lnTo>
                    <a:lnTo>
                      <a:pt x="1449" y="43"/>
                    </a:lnTo>
                    <a:lnTo>
                      <a:pt x="1398" y="26"/>
                    </a:lnTo>
                    <a:lnTo>
                      <a:pt x="1348" y="9"/>
                    </a:lnTo>
                    <a:lnTo>
                      <a:pt x="1297" y="1"/>
                    </a:lnTo>
                    <a:lnTo>
                      <a:pt x="1237" y="1"/>
                    </a:lnTo>
                    <a:lnTo>
                      <a:pt x="526" y="1"/>
                    </a:ln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534"/>
                    </a:lnTo>
                    <a:lnTo>
                      <a:pt x="1" y="585"/>
                    </a:lnTo>
                    <a:lnTo>
                      <a:pt x="9" y="636"/>
                    </a:lnTo>
                    <a:lnTo>
                      <a:pt x="18" y="687"/>
                    </a:lnTo>
                    <a:lnTo>
                      <a:pt x="43" y="737"/>
                    </a:lnTo>
                    <a:lnTo>
                      <a:pt x="86" y="831"/>
                    </a:lnTo>
                    <a:lnTo>
                      <a:pt x="153" y="907"/>
                    </a:lnTo>
                    <a:lnTo>
                      <a:pt x="230" y="966"/>
                    </a:lnTo>
                    <a:lnTo>
                      <a:pt x="323" y="1017"/>
                    </a:lnTo>
                    <a:lnTo>
                      <a:pt x="374" y="1034"/>
                    </a:lnTo>
                    <a:lnTo>
                      <a:pt x="424" y="1051"/>
                    </a:lnTo>
                    <a:lnTo>
                      <a:pt x="475" y="1059"/>
                    </a:lnTo>
                    <a:lnTo>
                      <a:pt x="526" y="1059"/>
                    </a:lnTo>
                    <a:lnTo>
                      <a:pt x="526" y="1059"/>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4463200" y="3534200"/>
                <a:ext cx="25" cy="25"/>
              </a:xfrm>
              <a:custGeom>
                <a:rect b="b" l="l" r="r" t="t"/>
                <a:pathLst>
                  <a:path extrusionOk="0" fill="none" h="1" w="1">
                    <a:moveTo>
                      <a:pt x="0" y="0"/>
                    </a:moveTo>
                    <a:lnTo>
                      <a:pt x="0"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4516975" y="3666325"/>
                <a:ext cx="106100" cy="26475"/>
              </a:xfrm>
              <a:custGeom>
                <a:rect b="b" l="l" r="r" t="t"/>
                <a:pathLst>
                  <a:path extrusionOk="0" h="1059" w="4244">
                    <a:moveTo>
                      <a:pt x="483" y="0"/>
                    </a:moveTo>
                    <a:lnTo>
                      <a:pt x="424" y="9"/>
                    </a:lnTo>
                    <a:lnTo>
                      <a:pt x="373" y="26"/>
                    </a:lnTo>
                    <a:lnTo>
                      <a:pt x="331" y="42"/>
                    </a:lnTo>
                    <a:lnTo>
                      <a:pt x="237" y="93"/>
                    </a:lnTo>
                    <a:lnTo>
                      <a:pt x="161" y="153"/>
                    </a:lnTo>
                    <a:lnTo>
                      <a:pt x="93" y="237"/>
                    </a:lnTo>
                    <a:lnTo>
                      <a:pt x="43" y="322"/>
                    </a:lnTo>
                    <a:lnTo>
                      <a:pt x="26" y="373"/>
                    </a:lnTo>
                    <a:lnTo>
                      <a:pt x="17" y="424"/>
                    </a:lnTo>
                    <a:lnTo>
                      <a:pt x="9" y="474"/>
                    </a:lnTo>
                    <a:lnTo>
                      <a:pt x="0" y="534"/>
                    </a:lnTo>
                    <a:lnTo>
                      <a:pt x="9" y="585"/>
                    </a:lnTo>
                    <a:lnTo>
                      <a:pt x="17" y="635"/>
                    </a:lnTo>
                    <a:lnTo>
                      <a:pt x="26" y="686"/>
                    </a:lnTo>
                    <a:lnTo>
                      <a:pt x="43" y="737"/>
                    </a:lnTo>
                    <a:lnTo>
                      <a:pt x="93" y="830"/>
                    </a:lnTo>
                    <a:lnTo>
                      <a:pt x="161" y="906"/>
                    </a:lnTo>
                    <a:lnTo>
                      <a:pt x="237" y="966"/>
                    </a:lnTo>
                    <a:lnTo>
                      <a:pt x="331" y="1016"/>
                    </a:lnTo>
                    <a:lnTo>
                      <a:pt x="373" y="1033"/>
                    </a:lnTo>
                    <a:lnTo>
                      <a:pt x="424" y="1050"/>
                    </a:lnTo>
                    <a:lnTo>
                      <a:pt x="483" y="1059"/>
                    </a:lnTo>
                    <a:lnTo>
                      <a:pt x="3761" y="1059"/>
                    </a:lnTo>
                    <a:lnTo>
                      <a:pt x="3820" y="1050"/>
                    </a:lnTo>
                    <a:lnTo>
                      <a:pt x="3871" y="1033"/>
                    </a:lnTo>
                    <a:lnTo>
                      <a:pt x="3913" y="1016"/>
                    </a:lnTo>
                    <a:lnTo>
                      <a:pt x="4006" y="966"/>
                    </a:lnTo>
                    <a:lnTo>
                      <a:pt x="4082" y="906"/>
                    </a:lnTo>
                    <a:lnTo>
                      <a:pt x="4150" y="830"/>
                    </a:lnTo>
                    <a:lnTo>
                      <a:pt x="4201" y="737"/>
                    </a:lnTo>
                    <a:lnTo>
                      <a:pt x="4218" y="686"/>
                    </a:lnTo>
                    <a:lnTo>
                      <a:pt x="4226" y="635"/>
                    </a:lnTo>
                    <a:lnTo>
                      <a:pt x="4235" y="585"/>
                    </a:lnTo>
                    <a:lnTo>
                      <a:pt x="4243" y="534"/>
                    </a:lnTo>
                    <a:lnTo>
                      <a:pt x="4235" y="474"/>
                    </a:lnTo>
                    <a:lnTo>
                      <a:pt x="4226" y="424"/>
                    </a:lnTo>
                    <a:lnTo>
                      <a:pt x="4218" y="373"/>
                    </a:lnTo>
                    <a:lnTo>
                      <a:pt x="4201" y="322"/>
                    </a:lnTo>
                    <a:lnTo>
                      <a:pt x="4150" y="237"/>
                    </a:lnTo>
                    <a:lnTo>
                      <a:pt x="4082" y="153"/>
                    </a:lnTo>
                    <a:lnTo>
                      <a:pt x="4006" y="93"/>
                    </a:lnTo>
                    <a:lnTo>
                      <a:pt x="3913" y="42"/>
                    </a:lnTo>
                    <a:lnTo>
                      <a:pt x="3871" y="26"/>
                    </a:lnTo>
                    <a:lnTo>
                      <a:pt x="3820" y="9"/>
                    </a:lnTo>
                    <a:lnTo>
                      <a:pt x="37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4516975" y="3666325"/>
                <a:ext cx="106100" cy="26475"/>
              </a:xfrm>
              <a:custGeom>
                <a:rect b="b" l="l" r="r" t="t"/>
                <a:pathLst>
                  <a:path extrusionOk="0" fill="none" h="1059" w="4244">
                    <a:moveTo>
                      <a:pt x="4243" y="534"/>
                    </a:moveTo>
                    <a:lnTo>
                      <a:pt x="4243" y="534"/>
                    </a:lnTo>
                    <a:lnTo>
                      <a:pt x="4235" y="474"/>
                    </a:lnTo>
                    <a:lnTo>
                      <a:pt x="4226" y="424"/>
                    </a:lnTo>
                    <a:lnTo>
                      <a:pt x="4218" y="373"/>
                    </a:lnTo>
                    <a:lnTo>
                      <a:pt x="4201" y="322"/>
                    </a:lnTo>
                    <a:lnTo>
                      <a:pt x="4150" y="237"/>
                    </a:lnTo>
                    <a:lnTo>
                      <a:pt x="4082" y="153"/>
                    </a:lnTo>
                    <a:lnTo>
                      <a:pt x="4006" y="93"/>
                    </a:lnTo>
                    <a:lnTo>
                      <a:pt x="3913" y="42"/>
                    </a:lnTo>
                    <a:lnTo>
                      <a:pt x="3871" y="26"/>
                    </a:lnTo>
                    <a:lnTo>
                      <a:pt x="3820" y="9"/>
                    </a:lnTo>
                    <a:lnTo>
                      <a:pt x="3761" y="0"/>
                    </a:lnTo>
                    <a:lnTo>
                      <a:pt x="3710" y="0"/>
                    </a:lnTo>
                    <a:lnTo>
                      <a:pt x="534" y="0"/>
                    </a:lnTo>
                    <a:lnTo>
                      <a:pt x="534" y="0"/>
                    </a:lnTo>
                    <a:lnTo>
                      <a:pt x="483" y="0"/>
                    </a:lnTo>
                    <a:lnTo>
                      <a:pt x="424" y="9"/>
                    </a:lnTo>
                    <a:lnTo>
                      <a:pt x="373" y="26"/>
                    </a:lnTo>
                    <a:lnTo>
                      <a:pt x="331" y="42"/>
                    </a:lnTo>
                    <a:lnTo>
                      <a:pt x="237" y="93"/>
                    </a:lnTo>
                    <a:lnTo>
                      <a:pt x="161" y="153"/>
                    </a:lnTo>
                    <a:lnTo>
                      <a:pt x="93" y="237"/>
                    </a:lnTo>
                    <a:lnTo>
                      <a:pt x="43" y="322"/>
                    </a:lnTo>
                    <a:lnTo>
                      <a:pt x="26" y="373"/>
                    </a:lnTo>
                    <a:lnTo>
                      <a:pt x="17" y="424"/>
                    </a:lnTo>
                    <a:lnTo>
                      <a:pt x="9" y="474"/>
                    </a:lnTo>
                    <a:lnTo>
                      <a:pt x="0" y="534"/>
                    </a:lnTo>
                    <a:lnTo>
                      <a:pt x="0" y="534"/>
                    </a:lnTo>
                    <a:lnTo>
                      <a:pt x="9" y="585"/>
                    </a:lnTo>
                    <a:lnTo>
                      <a:pt x="17" y="635"/>
                    </a:lnTo>
                    <a:lnTo>
                      <a:pt x="26" y="686"/>
                    </a:lnTo>
                    <a:lnTo>
                      <a:pt x="43" y="737"/>
                    </a:lnTo>
                    <a:lnTo>
                      <a:pt x="93" y="830"/>
                    </a:lnTo>
                    <a:lnTo>
                      <a:pt x="161" y="906"/>
                    </a:lnTo>
                    <a:lnTo>
                      <a:pt x="237" y="966"/>
                    </a:lnTo>
                    <a:lnTo>
                      <a:pt x="331" y="1016"/>
                    </a:lnTo>
                    <a:lnTo>
                      <a:pt x="373" y="1033"/>
                    </a:lnTo>
                    <a:lnTo>
                      <a:pt x="424" y="1050"/>
                    </a:lnTo>
                    <a:lnTo>
                      <a:pt x="483" y="1059"/>
                    </a:lnTo>
                    <a:lnTo>
                      <a:pt x="534" y="1059"/>
                    </a:lnTo>
                    <a:lnTo>
                      <a:pt x="3710" y="1059"/>
                    </a:lnTo>
                    <a:lnTo>
                      <a:pt x="3710" y="1059"/>
                    </a:lnTo>
                    <a:lnTo>
                      <a:pt x="3761" y="1059"/>
                    </a:lnTo>
                    <a:lnTo>
                      <a:pt x="3820" y="1050"/>
                    </a:lnTo>
                    <a:lnTo>
                      <a:pt x="3871" y="1033"/>
                    </a:lnTo>
                    <a:lnTo>
                      <a:pt x="3913" y="1016"/>
                    </a:lnTo>
                    <a:lnTo>
                      <a:pt x="4006" y="966"/>
                    </a:lnTo>
                    <a:lnTo>
                      <a:pt x="4082" y="906"/>
                    </a:lnTo>
                    <a:lnTo>
                      <a:pt x="4150" y="830"/>
                    </a:lnTo>
                    <a:lnTo>
                      <a:pt x="4201" y="737"/>
                    </a:lnTo>
                    <a:lnTo>
                      <a:pt x="4218" y="686"/>
                    </a:lnTo>
                    <a:lnTo>
                      <a:pt x="4226" y="635"/>
                    </a:lnTo>
                    <a:lnTo>
                      <a:pt x="4235" y="585"/>
                    </a:lnTo>
                    <a:lnTo>
                      <a:pt x="4243" y="534"/>
                    </a:lnTo>
                    <a:lnTo>
                      <a:pt x="4243" y="53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4623050" y="3679650"/>
                <a:ext cx="25" cy="25"/>
              </a:xfrm>
              <a:custGeom>
                <a:rect b="b" l="l" r="r" t="t"/>
                <a:pathLst>
                  <a:path extrusionOk="0" fill="none" h="1" w="1">
                    <a:moveTo>
                      <a:pt x="0" y="1"/>
                    </a:moveTo>
                    <a:lnTo>
                      <a:pt x="0"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17"/>
            <p:cNvSpPr txBox="1"/>
            <p:nvPr/>
          </p:nvSpPr>
          <p:spPr>
            <a:xfrm>
              <a:off x="1993163" y="3428700"/>
              <a:ext cx="950700" cy="28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Blizzards</a:t>
              </a:r>
              <a:endParaRPr>
                <a:solidFill>
                  <a:srgbClr val="000000"/>
                </a:solidFill>
                <a:latin typeface="Roboto"/>
                <a:ea typeface="Roboto"/>
                <a:cs typeface="Roboto"/>
                <a:sym typeface="Roboto"/>
              </a:endParaRPr>
            </a:p>
          </p:txBody>
        </p:sp>
        <p:grpSp>
          <p:nvGrpSpPr>
            <p:cNvPr id="620" name="Google Shape;620;p17"/>
            <p:cNvGrpSpPr/>
            <p:nvPr/>
          </p:nvGrpSpPr>
          <p:grpSpPr>
            <a:xfrm>
              <a:off x="1596310" y="3855307"/>
              <a:ext cx="254563" cy="306038"/>
              <a:chOff x="4675975" y="5025025"/>
              <a:chExt cx="375850" cy="451850"/>
            </a:xfrm>
          </p:grpSpPr>
          <p:sp>
            <p:nvSpPr>
              <p:cNvPr id="621" name="Google Shape;621;p17"/>
              <p:cNvSpPr/>
              <p:nvPr/>
            </p:nvSpPr>
            <p:spPr>
              <a:xfrm>
                <a:off x="4675975" y="5025025"/>
                <a:ext cx="375850" cy="451850"/>
              </a:xfrm>
              <a:custGeom>
                <a:rect b="b" l="l" r="r" t="t"/>
                <a:pathLst>
                  <a:path extrusionOk="0" h="18074" w="15034">
                    <a:moveTo>
                      <a:pt x="6590" y="2863"/>
                    </a:moveTo>
                    <a:lnTo>
                      <a:pt x="6759" y="2880"/>
                    </a:lnTo>
                    <a:lnTo>
                      <a:pt x="6920" y="2905"/>
                    </a:lnTo>
                    <a:lnTo>
                      <a:pt x="7081" y="2939"/>
                    </a:lnTo>
                    <a:lnTo>
                      <a:pt x="7242" y="2982"/>
                    </a:lnTo>
                    <a:lnTo>
                      <a:pt x="7403" y="3032"/>
                    </a:lnTo>
                    <a:lnTo>
                      <a:pt x="7547" y="3092"/>
                    </a:lnTo>
                    <a:lnTo>
                      <a:pt x="7699" y="3159"/>
                    </a:lnTo>
                    <a:lnTo>
                      <a:pt x="7843" y="3236"/>
                    </a:lnTo>
                    <a:lnTo>
                      <a:pt x="7979" y="3320"/>
                    </a:lnTo>
                    <a:lnTo>
                      <a:pt x="8114" y="3413"/>
                    </a:lnTo>
                    <a:lnTo>
                      <a:pt x="8241" y="3515"/>
                    </a:lnTo>
                    <a:lnTo>
                      <a:pt x="8368" y="3625"/>
                    </a:lnTo>
                    <a:lnTo>
                      <a:pt x="8479" y="3744"/>
                    </a:lnTo>
                    <a:lnTo>
                      <a:pt x="8589" y="3862"/>
                    </a:lnTo>
                    <a:lnTo>
                      <a:pt x="8699" y="3989"/>
                    </a:lnTo>
                    <a:lnTo>
                      <a:pt x="8809" y="3972"/>
                    </a:lnTo>
                    <a:lnTo>
                      <a:pt x="8919" y="3956"/>
                    </a:lnTo>
                    <a:lnTo>
                      <a:pt x="9038" y="3947"/>
                    </a:lnTo>
                    <a:lnTo>
                      <a:pt x="9266" y="3947"/>
                    </a:lnTo>
                    <a:lnTo>
                      <a:pt x="9385" y="3964"/>
                    </a:lnTo>
                    <a:lnTo>
                      <a:pt x="9503" y="3972"/>
                    </a:lnTo>
                    <a:lnTo>
                      <a:pt x="9613" y="3998"/>
                    </a:lnTo>
                    <a:lnTo>
                      <a:pt x="9724" y="4023"/>
                    </a:lnTo>
                    <a:lnTo>
                      <a:pt x="9834" y="4049"/>
                    </a:lnTo>
                    <a:lnTo>
                      <a:pt x="9944" y="4091"/>
                    </a:lnTo>
                    <a:lnTo>
                      <a:pt x="10045" y="4125"/>
                    </a:lnTo>
                    <a:lnTo>
                      <a:pt x="10147" y="4176"/>
                    </a:lnTo>
                    <a:lnTo>
                      <a:pt x="10249" y="4227"/>
                    </a:lnTo>
                    <a:lnTo>
                      <a:pt x="10342" y="4277"/>
                    </a:lnTo>
                    <a:lnTo>
                      <a:pt x="10435" y="4345"/>
                    </a:lnTo>
                    <a:lnTo>
                      <a:pt x="10528" y="4404"/>
                    </a:lnTo>
                    <a:lnTo>
                      <a:pt x="10613" y="4472"/>
                    </a:lnTo>
                    <a:lnTo>
                      <a:pt x="10698" y="4548"/>
                    </a:lnTo>
                    <a:lnTo>
                      <a:pt x="10774" y="4625"/>
                    </a:lnTo>
                    <a:lnTo>
                      <a:pt x="10850" y="4701"/>
                    </a:lnTo>
                    <a:lnTo>
                      <a:pt x="10926" y="4786"/>
                    </a:lnTo>
                    <a:lnTo>
                      <a:pt x="10994" y="4870"/>
                    </a:lnTo>
                    <a:lnTo>
                      <a:pt x="11053" y="4963"/>
                    </a:lnTo>
                    <a:lnTo>
                      <a:pt x="11121" y="5057"/>
                    </a:lnTo>
                    <a:lnTo>
                      <a:pt x="11172" y="5150"/>
                    </a:lnTo>
                    <a:lnTo>
                      <a:pt x="11223" y="5251"/>
                    </a:lnTo>
                    <a:lnTo>
                      <a:pt x="11273" y="5353"/>
                    </a:lnTo>
                    <a:lnTo>
                      <a:pt x="11307" y="5455"/>
                    </a:lnTo>
                    <a:lnTo>
                      <a:pt x="11350" y="5565"/>
                    </a:lnTo>
                    <a:lnTo>
                      <a:pt x="11375" y="5675"/>
                    </a:lnTo>
                    <a:lnTo>
                      <a:pt x="11401" y="5785"/>
                    </a:lnTo>
                    <a:lnTo>
                      <a:pt x="11426" y="5895"/>
                    </a:lnTo>
                    <a:lnTo>
                      <a:pt x="11443" y="6014"/>
                    </a:lnTo>
                    <a:lnTo>
                      <a:pt x="11451" y="6132"/>
                    </a:lnTo>
                    <a:lnTo>
                      <a:pt x="11451" y="6251"/>
                    </a:lnTo>
                    <a:lnTo>
                      <a:pt x="11451" y="6369"/>
                    </a:lnTo>
                    <a:lnTo>
                      <a:pt x="11443" y="6479"/>
                    </a:lnTo>
                    <a:lnTo>
                      <a:pt x="11426" y="6598"/>
                    </a:lnTo>
                    <a:lnTo>
                      <a:pt x="11401" y="6708"/>
                    </a:lnTo>
                    <a:lnTo>
                      <a:pt x="11375" y="6818"/>
                    </a:lnTo>
                    <a:lnTo>
                      <a:pt x="11350" y="6928"/>
                    </a:lnTo>
                    <a:lnTo>
                      <a:pt x="11307" y="7038"/>
                    </a:lnTo>
                    <a:lnTo>
                      <a:pt x="11273" y="7140"/>
                    </a:lnTo>
                    <a:lnTo>
                      <a:pt x="11223" y="7242"/>
                    </a:lnTo>
                    <a:lnTo>
                      <a:pt x="11172" y="7343"/>
                    </a:lnTo>
                    <a:lnTo>
                      <a:pt x="11121" y="7436"/>
                    </a:lnTo>
                    <a:lnTo>
                      <a:pt x="11053" y="7530"/>
                    </a:lnTo>
                    <a:lnTo>
                      <a:pt x="10994" y="7623"/>
                    </a:lnTo>
                    <a:lnTo>
                      <a:pt x="10926" y="7707"/>
                    </a:lnTo>
                    <a:lnTo>
                      <a:pt x="10850" y="7792"/>
                    </a:lnTo>
                    <a:lnTo>
                      <a:pt x="10774" y="7877"/>
                    </a:lnTo>
                    <a:lnTo>
                      <a:pt x="10698" y="7953"/>
                    </a:lnTo>
                    <a:lnTo>
                      <a:pt x="10613" y="8021"/>
                    </a:lnTo>
                    <a:lnTo>
                      <a:pt x="10528" y="8089"/>
                    </a:lnTo>
                    <a:lnTo>
                      <a:pt x="10435" y="8156"/>
                    </a:lnTo>
                    <a:lnTo>
                      <a:pt x="10342" y="8216"/>
                    </a:lnTo>
                    <a:lnTo>
                      <a:pt x="10249" y="8266"/>
                    </a:lnTo>
                    <a:lnTo>
                      <a:pt x="10147" y="8317"/>
                    </a:lnTo>
                    <a:lnTo>
                      <a:pt x="10045" y="8368"/>
                    </a:lnTo>
                    <a:lnTo>
                      <a:pt x="9944" y="8410"/>
                    </a:lnTo>
                    <a:lnTo>
                      <a:pt x="9834" y="8444"/>
                    </a:lnTo>
                    <a:lnTo>
                      <a:pt x="9724" y="8478"/>
                    </a:lnTo>
                    <a:lnTo>
                      <a:pt x="9613" y="8504"/>
                    </a:lnTo>
                    <a:lnTo>
                      <a:pt x="9503" y="8521"/>
                    </a:lnTo>
                    <a:lnTo>
                      <a:pt x="9385" y="8537"/>
                    </a:lnTo>
                    <a:lnTo>
                      <a:pt x="9266" y="8546"/>
                    </a:lnTo>
                    <a:lnTo>
                      <a:pt x="6277" y="8546"/>
                    </a:lnTo>
                    <a:lnTo>
                      <a:pt x="6133" y="8537"/>
                    </a:lnTo>
                    <a:lnTo>
                      <a:pt x="5989" y="8512"/>
                    </a:lnTo>
                    <a:lnTo>
                      <a:pt x="5853" y="8487"/>
                    </a:lnTo>
                    <a:lnTo>
                      <a:pt x="5718" y="8461"/>
                    </a:lnTo>
                    <a:lnTo>
                      <a:pt x="5582" y="8419"/>
                    </a:lnTo>
                    <a:lnTo>
                      <a:pt x="5447" y="8377"/>
                    </a:lnTo>
                    <a:lnTo>
                      <a:pt x="5319" y="8326"/>
                    </a:lnTo>
                    <a:lnTo>
                      <a:pt x="5192" y="8266"/>
                    </a:lnTo>
                    <a:lnTo>
                      <a:pt x="5074" y="8207"/>
                    </a:lnTo>
                    <a:lnTo>
                      <a:pt x="4947" y="8139"/>
                    </a:lnTo>
                    <a:lnTo>
                      <a:pt x="4837" y="8063"/>
                    </a:lnTo>
                    <a:lnTo>
                      <a:pt x="4727" y="7978"/>
                    </a:lnTo>
                    <a:lnTo>
                      <a:pt x="4617" y="7894"/>
                    </a:lnTo>
                    <a:lnTo>
                      <a:pt x="4515" y="7809"/>
                    </a:lnTo>
                    <a:lnTo>
                      <a:pt x="4413" y="7716"/>
                    </a:lnTo>
                    <a:lnTo>
                      <a:pt x="4320" y="7614"/>
                    </a:lnTo>
                    <a:lnTo>
                      <a:pt x="4227" y="7513"/>
                    </a:lnTo>
                    <a:lnTo>
                      <a:pt x="4151" y="7403"/>
                    </a:lnTo>
                    <a:lnTo>
                      <a:pt x="4066" y="7292"/>
                    </a:lnTo>
                    <a:lnTo>
                      <a:pt x="3990" y="7174"/>
                    </a:lnTo>
                    <a:lnTo>
                      <a:pt x="3922" y="7055"/>
                    </a:lnTo>
                    <a:lnTo>
                      <a:pt x="3863" y="6937"/>
                    </a:lnTo>
                    <a:lnTo>
                      <a:pt x="3803" y="6810"/>
                    </a:lnTo>
                    <a:lnTo>
                      <a:pt x="3753" y="6683"/>
                    </a:lnTo>
                    <a:lnTo>
                      <a:pt x="3710" y="6547"/>
                    </a:lnTo>
                    <a:lnTo>
                      <a:pt x="3668" y="6412"/>
                    </a:lnTo>
                    <a:lnTo>
                      <a:pt x="3643" y="6276"/>
                    </a:lnTo>
                    <a:lnTo>
                      <a:pt x="3617" y="6141"/>
                    </a:lnTo>
                    <a:lnTo>
                      <a:pt x="3592" y="5997"/>
                    </a:lnTo>
                    <a:lnTo>
                      <a:pt x="3583" y="5853"/>
                    </a:lnTo>
                    <a:lnTo>
                      <a:pt x="3583" y="5709"/>
                    </a:lnTo>
                    <a:lnTo>
                      <a:pt x="3583" y="5556"/>
                    </a:lnTo>
                    <a:lnTo>
                      <a:pt x="3592" y="5412"/>
                    </a:lnTo>
                    <a:lnTo>
                      <a:pt x="3617" y="5268"/>
                    </a:lnTo>
                    <a:lnTo>
                      <a:pt x="3643" y="5133"/>
                    </a:lnTo>
                    <a:lnTo>
                      <a:pt x="3668" y="4997"/>
                    </a:lnTo>
                    <a:lnTo>
                      <a:pt x="3710" y="4862"/>
                    </a:lnTo>
                    <a:lnTo>
                      <a:pt x="3753" y="4726"/>
                    </a:lnTo>
                    <a:lnTo>
                      <a:pt x="3803" y="4599"/>
                    </a:lnTo>
                    <a:lnTo>
                      <a:pt x="3863" y="4472"/>
                    </a:lnTo>
                    <a:lnTo>
                      <a:pt x="3922" y="4354"/>
                    </a:lnTo>
                    <a:lnTo>
                      <a:pt x="3990" y="4235"/>
                    </a:lnTo>
                    <a:lnTo>
                      <a:pt x="4066" y="4116"/>
                    </a:lnTo>
                    <a:lnTo>
                      <a:pt x="4151" y="4006"/>
                    </a:lnTo>
                    <a:lnTo>
                      <a:pt x="4227" y="3896"/>
                    </a:lnTo>
                    <a:lnTo>
                      <a:pt x="4320" y="3795"/>
                    </a:lnTo>
                    <a:lnTo>
                      <a:pt x="4413" y="3693"/>
                    </a:lnTo>
                    <a:lnTo>
                      <a:pt x="4515" y="3600"/>
                    </a:lnTo>
                    <a:lnTo>
                      <a:pt x="4617" y="3515"/>
                    </a:lnTo>
                    <a:lnTo>
                      <a:pt x="4727" y="3430"/>
                    </a:lnTo>
                    <a:lnTo>
                      <a:pt x="4837" y="3346"/>
                    </a:lnTo>
                    <a:lnTo>
                      <a:pt x="4947" y="3278"/>
                    </a:lnTo>
                    <a:lnTo>
                      <a:pt x="5074" y="3202"/>
                    </a:lnTo>
                    <a:lnTo>
                      <a:pt x="5192" y="3142"/>
                    </a:lnTo>
                    <a:lnTo>
                      <a:pt x="5319" y="3083"/>
                    </a:lnTo>
                    <a:lnTo>
                      <a:pt x="5447" y="3032"/>
                    </a:lnTo>
                    <a:lnTo>
                      <a:pt x="5582" y="2990"/>
                    </a:lnTo>
                    <a:lnTo>
                      <a:pt x="5718" y="2948"/>
                    </a:lnTo>
                    <a:lnTo>
                      <a:pt x="5853" y="2922"/>
                    </a:lnTo>
                    <a:lnTo>
                      <a:pt x="5989" y="2897"/>
                    </a:lnTo>
                    <a:lnTo>
                      <a:pt x="6133" y="2880"/>
                    </a:lnTo>
                    <a:lnTo>
                      <a:pt x="6277" y="2863"/>
                    </a:lnTo>
                    <a:close/>
                    <a:moveTo>
                      <a:pt x="5455" y="9588"/>
                    </a:moveTo>
                    <a:lnTo>
                      <a:pt x="5506" y="9596"/>
                    </a:lnTo>
                    <a:lnTo>
                      <a:pt x="5557" y="9613"/>
                    </a:lnTo>
                    <a:lnTo>
                      <a:pt x="5607" y="9630"/>
                    </a:lnTo>
                    <a:lnTo>
                      <a:pt x="5692" y="9672"/>
                    </a:lnTo>
                    <a:lnTo>
                      <a:pt x="5768" y="9740"/>
                    </a:lnTo>
                    <a:lnTo>
                      <a:pt x="5836" y="9816"/>
                    </a:lnTo>
                    <a:lnTo>
                      <a:pt x="5887" y="9910"/>
                    </a:lnTo>
                    <a:lnTo>
                      <a:pt x="5904" y="9960"/>
                    </a:lnTo>
                    <a:lnTo>
                      <a:pt x="5921" y="10011"/>
                    </a:lnTo>
                    <a:lnTo>
                      <a:pt x="5921" y="10062"/>
                    </a:lnTo>
                    <a:lnTo>
                      <a:pt x="5929" y="10113"/>
                    </a:lnTo>
                    <a:lnTo>
                      <a:pt x="5929" y="11366"/>
                    </a:lnTo>
                    <a:lnTo>
                      <a:pt x="5921" y="11426"/>
                    </a:lnTo>
                    <a:lnTo>
                      <a:pt x="5921" y="11476"/>
                    </a:lnTo>
                    <a:lnTo>
                      <a:pt x="5904" y="11527"/>
                    </a:lnTo>
                    <a:lnTo>
                      <a:pt x="5887" y="11578"/>
                    </a:lnTo>
                    <a:lnTo>
                      <a:pt x="5836" y="11663"/>
                    </a:lnTo>
                    <a:lnTo>
                      <a:pt x="5768" y="11739"/>
                    </a:lnTo>
                    <a:lnTo>
                      <a:pt x="5692" y="11807"/>
                    </a:lnTo>
                    <a:lnTo>
                      <a:pt x="5607" y="11857"/>
                    </a:lnTo>
                    <a:lnTo>
                      <a:pt x="5557" y="11874"/>
                    </a:lnTo>
                    <a:lnTo>
                      <a:pt x="5506" y="11891"/>
                    </a:lnTo>
                    <a:lnTo>
                      <a:pt x="5455" y="11891"/>
                    </a:lnTo>
                    <a:lnTo>
                      <a:pt x="5396" y="11900"/>
                    </a:lnTo>
                    <a:lnTo>
                      <a:pt x="5345" y="11891"/>
                    </a:lnTo>
                    <a:lnTo>
                      <a:pt x="5294" y="11891"/>
                    </a:lnTo>
                    <a:lnTo>
                      <a:pt x="5243" y="11874"/>
                    </a:lnTo>
                    <a:lnTo>
                      <a:pt x="5192" y="11857"/>
                    </a:lnTo>
                    <a:lnTo>
                      <a:pt x="5099" y="11807"/>
                    </a:lnTo>
                    <a:lnTo>
                      <a:pt x="5023" y="11739"/>
                    </a:lnTo>
                    <a:lnTo>
                      <a:pt x="4955" y="11663"/>
                    </a:lnTo>
                    <a:lnTo>
                      <a:pt x="4913" y="11578"/>
                    </a:lnTo>
                    <a:lnTo>
                      <a:pt x="4896" y="11527"/>
                    </a:lnTo>
                    <a:lnTo>
                      <a:pt x="4879" y="11476"/>
                    </a:lnTo>
                    <a:lnTo>
                      <a:pt x="4871" y="11426"/>
                    </a:lnTo>
                    <a:lnTo>
                      <a:pt x="4871" y="11366"/>
                    </a:lnTo>
                    <a:lnTo>
                      <a:pt x="4871" y="10113"/>
                    </a:lnTo>
                    <a:lnTo>
                      <a:pt x="4871" y="10062"/>
                    </a:lnTo>
                    <a:lnTo>
                      <a:pt x="4879" y="10011"/>
                    </a:lnTo>
                    <a:lnTo>
                      <a:pt x="4896" y="9960"/>
                    </a:lnTo>
                    <a:lnTo>
                      <a:pt x="4913" y="9910"/>
                    </a:lnTo>
                    <a:lnTo>
                      <a:pt x="4955" y="9816"/>
                    </a:lnTo>
                    <a:lnTo>
                      <a:pt x="5023" y="9740"/>
                    </a:lnTo>
                    <a:lnTo>
                      <a:pt x="5099" y="9672"/>
                    </a:lnTo>
                    <a:lnTo>
                      <a:pt x="5192" y="9630"/>
                    </a:lnTo>
                    <a:lnTo>
                      <a:pt x="5243" y="9613"/>
                    </a:lnTo>
                    <a:lnTo>
                      <a:pt x="5294" y="9596"/>
                    </a:lnTo>
                    <a:lnTo>
                      <a:pt x="5345" y="9588"/>
                    </a:lnTo>
                    <a:close/>
                    <a:moveTo>
                      <a:pt x="9690" y="9588"/>
                    </a:moveTo>
                    <a:lnTo>
                      <a:pt x="9741" y="9596"/>
                    </a:lnTo>
                    <a:lnTo>
                      <a:pt x="9791" y="9613"/>
                    </a:lnTo>
                    <a:lnTo>
                      <a:pt x="9842" y="9630"/>
                    </a:lnTo>
                    <a:lnTo>
                      <a:pt x="9927" y="9672"/>
                    </a:lnTo>
                    <a:lnTo>
                      <a:pt x="10012" y="9740"/>
                    </a:lnTo>
                    <a:lnTo>
                      <a:pt x="10071" y="9816"/>
                    </a:lnTo>
                    <a:lnTo>
                      <a:pt x="10122" y="9910"/>
                    </a:lnTo>
                    <a:lnTo>
                      <a:pt x="10139" y="9960"/>
                    </a:lnTo>
                    <a:lnTo>
                      <a:pt x="10156" y="10011"/>
                    </a:lnTo>
                    <a:lnTo>
                      <a:pt x="10164" y="10062"/>
                    </a:lnTo>
                    <a:lnTo>
                      <a:pt x="10164" y="10113"/>
                    </a:lnTo>
                    <a:lnTo>
                      <a:pt x="10164" y="11366"/>
                    </a:lnTo>
                    <a:lnTo>
                      <a:pt x="10164" y="11426"/>
                    </a:lnTo>
                    <a:lnTo>
                      <a:pt x="10156" y="11476"/>
                    </a:lnTo>
                    <a:lnTo>
                      <a:pt x="10139" y="11527"/>
                    </a:lnTo>
                    <a:lnTo>
                      <a:pt x="10122" y="11578"/>
                    </a:lnTo>
                    <a:lnTo>
                      <a:pt x="10071" y="11663"/>
                    </a:lnTo>
                    <a:lnTo>
                      <a:pt x="10012" y="11739"/>
                    </a:lnTo>
                    <a:lnTo>
                      <a:pt x="9927" y="11807"/>
                    </a:lnTo>
                    <a:lnTo>
                      <a:pt x="9842" y="11857"/>
                    </a:lnTo>
                    <a:lnTo>
                      <a:pt x="9791" y="11874"/>
                    </a:lnTo>
                    <a:lnTo>
                      <a:pt x="9741" y="11891"/>
                    </a:lnTo>
                    <a:lnTo>
                      <a:pt x="9690" y="11891"/>
                    </a:lnTo>
                    <a:lnTo>
                      <a:pt x="9630" y="11900"/>
                    </a:lnTo>
                    <a:lnTo>
                      <a:pt x="9580" y="11891"/>
                    </a:lnTo>
                    <a:lnTo>
                      <a:pt x="9529" y="11891"/>
                    </a:lnTo>
                    <a:lnTo>
                      <a:pt x="9478" y="11874"/>
                    </a:lnTo>
                    <a:lnTo>
                      <a:pt x="9427" y="11857"/>
                    </a:lnTo>
                    <a:lnTo>
                      <a:pt x="9334" y="11807"/>
                    </a:lnTo>
                    <a:lnTo>
                      <a:pt x="9258" y="11739"/>
                    </a:lnTo>
                    <a:lnTo>
                      <a:pt x="9198" y="11663"/>
                    </a:lnTo>
                    <a:lnTo>
                      <a:pt x="9148" y="11578"/>
                    </a:lnTo>
                    <a:lnTo>
                      <a:pt x="9131" y="11527"/>
                    </a:lnTo>
                    <a:lnTo>
                      <a:pt x="9114" y="11476"/>
                    </a:lnTo>
                    <a:lnTo>
                      <a:pt x="9105" y="11426"/>
                    </a:lnTo>
                    <a:lnTo>
                      <a:pt x="9105" y="11366"/>
                    </a:lnTo>
                    <a:lnTo>
                      <a:pt x="9105" y="10113"/>
                    </a:lnTo>
                    <a:lnTo>
                      <a:pt x="9105" y="10062"/>
                    </a:lnTo>
                    <a:lnTo>
                      <a:pt x="9114" y="10011"/>
                    </a:lnTo>
                    <a:lnTo>
                      <a:pt x="9131" y="9960"/>
                    </a:lnTo>
                    <a:lnTo>
                      <a:pt x="9148" y="9910"/>
                    </a:lnTo>
                    <a:lnTo>
                      <a:pt x="9198" y="9816"/>
                    </a:lnTo>
                    <a:lnTo>
                      <a:pt x="9258" y="9740"/>
                    </a:lnTo>
                    <a:lnTo>
                      <a:pt x="9334" y="9672"/>
                    </a:lnTo>
                    <a:lnTo>
                      <a:pt x="9427" y="9630"/>
                    </a:lnTo>
                    <a:lnTo>
                      <a:pt x="9478" y="9613"/>
                    </a:lnTo>
                    <a:lnTo>
                      <a:pt x="9529" y="9596"/>
                    </a:lnTo>
                    <a:lnTo>
                      <a:pt x="9580" y="9588"/>
                    </a:lnTo>
                    <a:close/>
                    <a:moveTo>
                      <a:pt x="7572" y="9588"/>
                    </a:moveTo>
                    <a:lnTo>
                      <a:pt x="7623" y="9596"/>
                    </a:lnTo>
                    <a:lnTo>
                      <a:pt x="7674" y="9613"/>
                    </a:lnTo>
                    <a:lnTo>
                      <a:pt x="7725" y="9630"/>
                    </a:lnTo>
                    <a:lnTo>
                      <a:pt x="7809" y="9672"/>
                    </a:lnTo>
                    <a:lnTo>
                      <a:pt x="7894" y="9740"/>
                    </a:lnTo>
                    <a:lnTo>
                      <a:pt x="7953" y="9816"/>
                    </a:lnTo>
                    <a:lnTo>
                      <a:pt x="8004" y="9910"/>
                    </a:lnTo>
                    <a:lnTo>
                      <a:pt x="8021" y="9960"/>
                    </a:lnTo>
                    <a:lnTo>
                      <a:pt x="8038" y="10011"/>
                    </a:lnTo>
                    <a:lnTo>
                      <a:pt x="8047" y="10062"/>
                    </a:lnTo>
                    <a:lnTo>
                      <a:pt x="8047" y="10113"/>
                    </a:lnTo>
                    <a:lnTo>
                      <a:pt x="8047" y="12975"/>
                    </a:lnTo>
                    <a:lnTo>
                      <a:pt x="8047" y="13026"/>
                    </a:lnTo>
                    <a:lnTo>
                      <a:pt x="8038" y="13086"/>
                    </a:lnTo>
                    <a:lnTo>
                      <a:pt x="8021" y="13128"/>
                    </a:lnTo>
                    <a:lnTo>
                      <a:pt x="8004" y="13179"/>
                    </a:lnTo>
                    <a:lnTo>
                      <a:pt x="7953" y="13272"/>
                    </a:lnTo>
                    <a:lnTo>
                      <a:pt x="7894" y="13348"/>
                    </a:lnTo>
                    <a:lnTo>
                      <a:pt x="7809" y="13416"/>
                    </a:lnTo>
                    <a:lnTo>
                      <a:pt x="7725" y="13467"/>
                    </a:lnTo>
                    <a:lnTo>
                      <a:pt x="7674" y="13484"/>
                    </a:lnTo>
                    <a:lnTo>
                      <a:pt x="7623" y="13492"/>
                    </a:lnTo>
                    <a:lnTo>
                      <a:pt x="7572" y="13501"/>
                    </a:lnTo>
                    <a:lnTo>
                      <a:pt x="7462" y="13501"/>
                    </a:lnTo>
                    <a:lnTo>
                      <a:pt x="7411" y="13492"/>
                    </a:lnTo>
                    <a:lnTo>
                      <a:pt x="7361" y="13484"/>
                    </a:lnTo>
                    <a:lnTo>
                      <a:pt x="7310" y="13467"/>
                    </a:lnTo>
                    <a:lnTo>
                      <a:pt x="7217" y="13416"/>
                    </a:lnTo>
                    <a:lnTo>
                      <a:pt x="7140" y="13348"/>
                    </a:lnTo>
                    <a:lnTo>
                      <a:pt x="7073" y="13272"/>
                    </a:lnTo>
                    <a:lnTo>
                      <a:pt x="7030" y="13179"/>
                    </a:lnTo>
                    <a:lnTo>
                      <a:pt x="7013" y="13128"/>
                    </a:lnTo>
                    <a:lnTo>
                      <a:pt x="6996" y="13086"/>
                    </a:lnTo>
                    <a:lnTo>
                      <a:pt x="6988" y="13026"/>
                    </a:lnTo>
                    <a:lnTo>
                      <a:pt x="6988" y="12975"/>
                    </a:lnTo>
                    <a:lnTo>
                      <a:pt x="6988" y="10113"/>
                    </a:lnTo>
                    <a:lnTo>
                      <a:pt x="6988" y="10062"/>
                    </a:lnTo>
                    <a:lnTo>
                      <a:pt x="6996" y="10011"/>
                    </a:lnTo>
                    <a:lnTo>
                      <a:pt x="7013" y="9960"/>
                    </a:lnTo>
                    <a:lnTo>
                      <a:pt x="7030" y="9910"/>
                    </a:lnTo>
                    <a:lnTo>
                      <a:pt x="7073" y="9816"/>
                    </a:lnTo>
                    <a:lnTo>
                      <a:pt x="7140" y="9740"/>
                    </a:lnTo>
                    <a:lnTo>
                      <a:pt x="7217" y="9672"/>
                    </a:lnTo>
                    <a:lnTo>
                      <a:pt x="7310" y="9630"/>
                    </a:lnTo>
                    <a:lnTo>
                      <a:pt x="7361" y="9613"/>
                    </a:lnTo>
                    <a:lnTo>
                      <a:pt x="7411" y="9596"/>
                    </a:lnTo>
                    <a:lnTo>
                      <a:pt x="7462" y="9588"/>
                    </a:lnTo>
                    <a:close/>
                    <a:moveTo>
                      <a:pt x="7513" y="0"/>
                    </a:moveTo>
                    <a:lnTo>
                      <a:pt x="7132" y="9"/>
                    </a:lnTo>
                    <a:lnTo>
                      <a:pt x="6751" y="43"/>
                    </a:lnTo>
                    <a:lnTo>
                      <a:pt x="6370" y="85"/>
                    </a:lnTo>
                    <a:lnTo>
                      <a:pt x="6006" y="153"/>
                    </a:lnTo>
                    <a:lnTo>
                      <a:pt x="5641" y="237"/>
                    </a:lnTo>
                    <a:lnTo>
                      <a:pt x="5286" y="339"/>
                    </a:lnTo>
                    <a:lnTo>
                      <a:pt x="4930" y="458"/>
                    </a:lnTo>
                    <a:lnTo>
                      <a:pt x="4591" y="593"/>
                    </a:lnTo>
                    <a:lnTo>
                      <a:pt x="4261" y="746"/>
                    </a:lnTo>
                    <a:lnTo>
                      <a:pt x="3939" y="915"/>
                    </a:lnTo>
                    <a:lnTo>
                      <a:pt x="3617" y="1093"/>
                    </a:lnTo>
                    <a:lnTo>
                      <a:pt x="3312" y="1288"/>
                    </a:lnTo>
                    <a:lnTo>
                      <a:pt x="3024" y="1499"/>
                    </a:lnTo>
                    <a:lnTo>
                      <a:pt x="2736" y="1720"/>
                    </a:lnTo>
                    <a:lnTo>
                      <a:pt x="2465" y="1957"/>
                    </a:lnTo>
                    <a:lnTo>
                      <a:pt x="2203" y="2211"/>
                    </a:lnTo>
                    <a:lnTo>
                      <a:pt x="1949" y="2465"/>
                    </a:lnTo>
                    <a:lnTo>
                      <a:pt x="1720" y="2744"/>
                    </a:lnTo>
                    <a:lnTo>
                      <a:pt x="1491" y="3024"/>
                    </a:lnTo>
                    <a:lnTo>
                      <a:pt x="1280" y="3320"/>
                    </a:lnTo>
                    <a:lnTo>
                      <a:pt x="1085" y="3625"/>
                    </a:lnTo>
                    <a:lnTo>
                      <a:pt x="907" y="3939"/>
                    </a:lnTo>
                    <a:lnTo>
                      <a:pt x="738" y="4260"/>
                    </a:lnTo>
                    <a:lnTo>
                      <a:pt x="585" y="4599"/>
                    </a:lnTo>
                    <a:lnTo>
                      <a:pt x="458" y="4938"/>
                    </a:lnTo>
                    <a:lnTo>
                      <a:pt x="340" y="5285"/>
                    </a:lnTo>
                    <a:lnTo>
                      <a:pt x="238" y="5641"/>
                    </a:lnTo>
                    <a:lnTo>
                      <a:pt x="153" y="6005"/>
                    </a:lnTo>
                    <a:lnTo>
                      <a:pt x="85" y="6378"/>
                    </a:lnTo>
                    <a:lnTo>
                      <a:pt x="35" y="6750"/>
                    </a:lnTo>
                    <a:lnTo>
                      <a:pt x="9" y="7132"/>
                    </a:lnTo>
                    <a:lnTo>
                      <a:pt x="1" y="7521"/>
                    </a:lnTo>
                    <a:lnTo>
                      <a:pt x="1" y="7707"/>
                    </a:lnTo>
                    <a:lnTo>
                      <a:pt x="9" y="7902"/>
                    </a:lnTo>
                    <a:lnTo>
                      <a:pt x="26" y="8089"/>
                    </a:lnTo>
                    <a:lnTo>
                      <a:pt x="52" y="8292"/>
                    </a:lnTo>
                    <a:lnTo>
                      <a:pt x="85" y="8495"/>
                    </a:lnTo>
                    <a:lnTo>
                      <a:pt x="119" y="8698"/>
                    </a:lnTo>
                    <a:lnTo>
                      <a:pt x="162" y="8902"/>
                    </a:lnTo>
                    <a:lnTo>
                      <a:pt x="212" y="9113"/>
                    </a:lnTo>
                    <a:lnTo>
                      <a:pt x="272" y="9334"/>
                    </a:lnTo>
                    <a:lnTo>
                      <a:pt x="331" y="9554"/>
                    </a:lnTo>
                    <a:lnTo>
                      <a:pt x="407" y="9774"/>
                    </a:lnTo>
                    <a:lnTo>
                      <a:pt x="483" y="10003"/>
                    </a:lnTo>
                    <a:lnTo>
                      <a:pt x="653" y="10460"/>
                    </a:lnTo>
                    <a:lnTo>
                      <a:pt x="856" y="10934"/>
                    </a:lnTo>
                    <a:lnTo>
                      <a:pt x="1051" y="11349"/>
                    </a:lnTo>
                    <a:lnTo>
                      <a:pt x="1263" y="11773"/>
                    </a:lnTo>
                    <a:lnTo>
                      <a:pt x="1491" y="12196"/>
                    </a:lnTo>
                    <a:lnTo>
                      <a:pt x="1737" y="12620"/>
                    </a:lnTo>
                    <a:lnTo>
                      <a:pt x="1991" y="13043"/>
                    </a:lnTo>
                    <a:lnTo>
                      <a:pt x="2271" y="13467"/>
                    </a:lnTo>
                    <a:lnTo>
                      <a:pt x="2558" y="13882"/>
                    </a:lnTo>
                    <a:lnTo>
                      <a:pt x="2855" y="14297"/>
                    </a:lnTo>
                    <a:lnTo>
                      <a:pt x="3117" y="14644"/>
                    </a:lnTo>
                    <a:lnTo>
                      <a:pt x="3388" y="14983"/>
                    </a:lnTo>
                    <a:lnTo>
                      <a:pt x="3668" y="15321"/>
                    </a:lnTo>
                    <a:lnTo>
                      <a:pt x="3964" y="15660"/>
                    </a:lnTo>
                    <a:lnTo>
                      <a:pt x="4261" y="15982"/>
                    </a:lnTo>
                    <a:lnTo>
                      <a:pt x="4566" y="16295"/>
                    </a:lnTo>
                    <a:lnTo>
                      <a:pt x="4871" y="16592"/>
                    </a:lnTo>
                    <a:lnTo>
                      <a:pt x="5176" y="16871"/>
                    </a:lnTo>
                    <a:lnTo>
                      <a:pt x="5489" y="17125"/>
                    </a:lnTo>
                    <a:lnTo>
                      <a:pt x="5794" y="17363"/>
                    </a:lnTo>
                    <a:lnTo>
                      <a:pt x="5946" y="17464"/>
                    </a:lnTo>
                    <a:lnTo>
                      <a:pt x="6099" y="17566"/>
                    </a:lnTo>
                    <a:lnTo>
                      <a:pt x="6251" y="17659"/>
                    </a:lnTo>
                    <a:lnTo>
                      <a:pt x="6404" y="17744"/>
                    </a:lnTo>
                    <a:lnTo>
                      <a:pt x="6548" y="17820"/>
                    </a:lnTo>
                    <a:lnTo>
                      <a:pt x="6692" y="17879"/>
                    </a:lnTo>
                    <a:lnTo>
                      <a:pt x="6836" y="17938"/>
                    </a:lnTo>
                    <a:lnTo>
                      <a:pt x="6979" y="17989"/>
                    </a:lnTo>
                    <a:lnTo>
                      <a:pt x="7115" y="18023"/>
                    </a:lnTo>
                    <a:lnTo>
                      <a:pt x="7251" y="18057"/>
                    </a:lnTo>
                    <a:lnTo>
                      <a:pt x="7386" y="18066"/>
                    </a:lnTo>
                    <a:lnTo>
                      <a:pt x="7513" y="18074"/>
                    </a:lnTo>
                    <a:lnTo>
                      <a:pt x="7649" y="18066"/>
                    </a:lnTo>
                    <a:lnTo>
                      <a:pt x="7776" y="18057"/>
                    </a:lnTo>
                    <a:lnTo>
                      <a:pt x="7920" y="18023"/>
                    </a:lnTo>
                    <a:lnTo>
                      <a:pt x="8055" y="17989"/>
                    </a:lnTo>
                    <a:lnTo>
                      <a:pt x="8199" y="17938"/>
                    </a:lnTo>
                    <a:lnTo>
                      <a:pt x="8343" y="17879"/>
                    </a:lnTo>
                    <a:lnTo>
                      <a:pt x="8487" y="17820"/>
                    </a:lnTo>
                    <a:lnTo>
                      <a:pt x="8631" y="17744"/>
                    </a:lnTo>
                    <a:lnTo>
                      <a:pt x="8783" y="17659"/>
                    </a:lnTo>
                    <a:lnTo>
                      <a:pt x="8936" y="17566"/>
                    </a:lnTo>
                    <a:lnTo>
                      <a:pt x="9080" y="17464"/>
                    </a:lnTo>
                    <a:lnTo>
                      <a:pt x="9232" y="17363"/>
                    </a:lnTo>
                    <a:lnTo>
                      <a:pt x="9546" y="17125"/>
                    </a:lnTo>
                    <a:lnTo>
                      <a:pt x="9851" y="16871"/>
                    </a:lnTo>
                    <a:lnTo>
                      <a:pt x="10164" y="16592"/>
                    </a:lnTo>
                    <a:lnTo>
                      <a:pt x="10469" y="16295"/>
                    </a:lnTo>
                    <a:lnTo>
                      <a:pt x="10774" y="15982"/>
                    </a:lnTo>
                    <a:lnTo>
                      <a:pt x="11070" y="15660"/>
                    </a:lnTo>
                    <a:lnTo>
                      <a:pt x="11358" y="15321"/>
                    </a:lnTo>
                    <a:lnTo>
                      <a:pt x="11646" y="14983"/>
                    </a:lnTo>
                    <a:lnTo>
                      <a:pt x="11917" y="14644"/>
                    </a:lnTo>
                    <a:lnTo>
                      <a:pt x="12180" y="14297"/>
                    </a:lnTo>
                    <a:lnTo>
                      <a:pt x="12476" y="13882"/>
                    </a:lnTo>
                    <a:lnTo>
                      <a:pt x="12764" y="13467"/>
                    </a:lnTo>
                    <a:lnTo>
                      <a:pt x="13035" y="13043"/>
                    </a:lnTo>
                    <a:lnTo>
                      <a:pt x="13298" y="12620"/>
                    </a:lnTo>
                    <a:lnTo>
                      <a:pt x="13543" y="12196"/>
                    </a:lnTo>
                    <a:lnTo>
                      <a:pt x="13772" y="11773"/>
                    </a:lnTo>
                    <a:lnTo>
                      <a:pt x="13984" y="11349"/>
                    </a:lnTo>
                    <a:lnTo>
                      <a:pt x="14178" y="10934"/>
                    </a:lnTo>
                    <a:lnTo>
                      <a:pt x="14373" y="10460"/>
                    </a:lnTo>
                    <a:lnTo>
                      <a:pt x="14551" y="10003"/>
                    </a:lnTo>
                    <a:lnTo>
                      <a:pt x="14627" y="9774"/>
                    </a:lnTo>
                    <a:lnTo>
                      <a:pt x="14695" y="9554"/>
                    </a:lnTo>
                    <a:lnTo>
                      <a:pt x="14763" y="9334"/>
                    </a:lnTo>
                    <a:lnTo>
                      <a:pt x="14822" y="9113"/>
                    </a:lnTo>
                    <a:lnTo>
                      <a:pt x="14873" y="8902"/>
                    </a:lnTo>
                    <a:lnTo>
                      <a:pt x="14915" y="8698"/>
                    </a:lnTo>
                    <a:lnTo>
                      <a:pt x="14949" y="8495"/>
                    </a:lnTo>
                    <a:lnTo>
                      <a:pt x="14983" y="8292"/>
                    </a:lnTo>
                    <a:lnTo>
                      <a:pt x="15000" y="8089"/>
                    </a:lnTo>
                    <a:lnTo>
                      <a:pt x="15017" y="7902"/>
                    </a:lnTo>
                    <a:lnTo>
                      <a:pt x="15034" y="7707"/>
                    </a:lnTo>
                    <a:lnTo>
                      <a:pt x="15034" y="7521"/>
                    </a:lnTo>
                    <a:lnTo>
                      <a:pt x="15025" y="7132"/>
                    </a:lnTo>
                    <a:lnTo>
                      <a:pt x="14992" y="6750"/>
                    </a:lnTo>
                    <a:lnTo>
                      <a:pt x="14949" y="6378"/>
                    </a:lnTo>
                    <a:lnTo>
                      <a:pt x="14881" y="6005"/>
                    </a:lnTo>
                    <a:lnTo>
                      <a:pt x="14797" y="5641"/>
                    </a:lnTo>
                    <a:lnTo>
                      <a:pt x="14695" y="5285"/>
                    </a:lnTo>
                    <a:lnTo>
                      <a:pt x="14577" y="4938"/>
                    </a:lnTo>
                    <a:lnTo>
                      <a:pt x="14441" y="4599"/>
                    </a:lnTo>
                    <a:lnTo>
                      <a:pt x="14289" y="4260"/>
                    </a:lnTo>
                    <a:lnTo>
                      <a:pt x="14128" y="3939"/>
                    </a:lnTo>
                    <a:lnTo>
                      <a:pt x="13941" y="3625"/>
                    </a:lnTo>
                    <a:lnTo>
                      <a:pt x="13747" y="3320"/>
                    </a:lnTo>
                    <a:lnTo>
                      <a:pt x="13535" y="3024"/>
                    </a:lnTo>
                    <a:lnTo>
                      <a:pt x="13315" y="2744"/>
                    </a:lnTo>
                    <a:lnTo>
                      <a:pt x="13077" y="2465"/>
                    </a:lnTo>
                    <a:lnTo>
                      <a:pt x="12832" y="2211"/>
                    </a:lnTo>
                    <a:lnTo>
                      <a:pt x="12569" y="1957"/>
                    </a:lnTo>
                    <a:lnTo>
                      <a:pt x="12298" y="1720"/>
                    </a:lnTo>
                    <a:lnTo>
                      <a:pt x="12010" y="1499"/>
                    </a:lnTo>
                    <a:lnTo>
                      <a:pt x="11714" y="1288"/>
                    </a:lnTo>
                    <a:lnTo>
                      <a:pt x="11409" y="1093"/>
                    </a:lnTo>
                    <a:lnTo>
                      <a:pt x="11096" y="915"/>
                    </a:lnTo>
                    <a:lnTo>
                      <a:pt x="10774" y="746"/>
                    </a:lnTo>
                    <a:lnTo>
                      <a:pt x="10443" y="593"/>
                    </a:lnTo>
                    <a:lnTo>
                      <a:pt x="10096" y="458"/>
                    </a:lnTo>
                    <a:lnTo>
                      <a:pt x="9749" y="339"/>
                    </a:lnTo>
                    <a:lnTo>
                      <a:pt x="9393" y="237"/>
                    </a:lnTo>
                    <a:lnTo>
                      <a:pt x="9029" y="153"/>
                    </a:lnTo>
                    <a:lnTo>
                      <a:pt x="8656" y="85"/>
                    </a:lnTo>
                    <a:lnTo>
                      <a:pt x="8284" y="43"/>
                    </a:lnTo>
                    <a:lnTo>
                      <a:pt x="7903" y="9"/>
                    </a:lnTo>
                    <a:lnTo>
                      <a:pt x="7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4675975" y="5025025"/>
                <a:ext cx="375850" cy="451850"/>
              </a:xfrm>
              <a:custGeom>
                <a:rect b="b" l="l" r="r" t="t"/>
                <a:pathLst>
                  <a:path extrusionOk="0" fill="none" h="18074" w="15034">
                    <a:moveTo>
                      <a:pt x="7513" y="0"/>
                    </a:moveTo>
                    <a:lnTo>
                      <a:pt x="7513" y="0"/>
                    </a:lnTo>
                    <a:lnTo>
                      <a:pt x="7132" y="9"/>
                    </a:lnTo>
                    <a:lnTo>
                      <a:pt x="6751" y="43"/>
                    </a:lnTo>
                    <a:lnTo>
                      <a:pt x="6370" y="85"/>
                    </a:lnTo>
                    <a:lnTo>
                      <a:pt x="6006" y="153"/>
                    </a:lnTo>
                    <a:lnTo>
                      <a:pt x="5641" y="237"/>
                    </a:lnTo>
                    <a:lnTo>
                      <a:pt x="5286" y="339"/>
                    </a:lnTo>
                    <a:lnTo>
                      <a:pt x="4930" y="458"/>
                    </a:lnTo>
                    <a:lnTo>
                      <a:pt x="4591" y="593"/>
                    </a:lnTo>
                    <a:lnTo>
                      <a:pt x="4261" y="746"/>
                    </a:lnTo>
                    <a:lnTo>
                      <a:pt x="3939" y="915"/>
                    </a:lnTo>
                    <a:lnTo>
                      <a:pt x="3617" y="1093"/>
                    </a:lnTo>
                    <a:lnTo>
                      <a:pt x="3312" y="1288"/>
                    </a:lnTo>
                    <a:lnTo>
                      <a:pt x="3024" y="1499"/>
                    </a:lnTo>
                    <a:lnTo>
                      <a:pt x="2736" y="1720"/>
                    </a:lnTo>
                    <a:lnTo>
                      <a:pt x="2465" y="1957"/>
                    </a:lnTo>
                    <a:lnTo>
                      <a:pt x="2203" y="2211"/>
                    </a:lnTo>
                    <a:lnTo>
                      <a:pt x="1949" y="2465"/>
                    </a:lnTo>
                    <a:lnTo>
                      <a:pt x="1720" y="2744"/>
                    </a:lnTo>
                    <a:lnTo>
                      <a:pt x="1491" y="3024"/>
                    </a:lnTo>
                    <a:lnTo>
                      <a:pt x="1280" y="3320"/>
                    </a:lnTo>
                    <a:lnTo>
                      <a:pt x="1085" y="3625"/>
                    </a:lnTo>
                    <a:lnTo>
                      <a:pt x="907" y="3939"/>
                    </a:lnTo>
                    <a:lnTo>
                      <a:pt x="738" y="4260"/>
                    </a:lnTo>
                    <a:lnTo>
                      <a:pt x="585" y="4599"/>
                    </a:lnTo>
                    <a:lnTo>
                      <a:pt x="458" y="4938"/>
                    </a:lnTo>
                    <a:lnTo>
                      <a:pt x="340" y="5285"/>
                    </a:lnTo>
                    <a:lnTo>
                      <a:pt x="238" y="5641"/>
                    </a:lnTo>
                    <a:lnTo>
                      <a:pt x="153" y="6005"/>
                    </a:lnTo>
                    <a:lnTo>
                      <a:pt x="85" y="6378"/>
                    </a:lnTo>
                    <a:lnTo>
                      <a:pt x="35" y="6750"/>
                    </a:lnTo>
                    <a:lnTo>
                      <a:pt x="9" y="7132"/>
                    </a:lnTo>
                    <a:lnTo>
                      <a:pt x="1" y="7521"/>
                    </a:lnTo>
                    <a:lnTo>
                      <a:pt x="1" y="7521"/>
                    </a:lnTo>
                    <a:lnTo>
                      <a:pt x="1" y="7707"/>
                    </a:lnTo>
                    <a:lnTo>
                      <a:pt x="9" y="7902"/>
                    </a:lnTo>
                    <a:lnTo>
                      <a:pt x="26" y="8089"/>
                    </a:lnTo>
                    <a:lnTo>
                      <a:pt x="52" y="8292"/>
                    </a:lnTo>
                    <a:lnTo>
                      <a:pt x="85" y="8495"/>
                    </a:lnTo>
                    <a:lnTo>
                      <a:pt x="119" y="8698"/>
                    </a:lnTo>
                    <a:lnTo>
                      <a:pt x="162" y="8902"/>
                    </a:lnTo>
                    <a:lnTo>
                      <a:pt x="212" y="9113"/>
                    </a:lnTo>
                    <a:lnTo>
                      <a:pt x="272" y="9334"/>
                    </a:lnTo>
                    <a:lnTo>
                      <a:pt x="331" y="9554"/>
                    </a:lnTo>
                    <a:lnTo>
                      <a:pt x="407" y="9774"/>
                    </a:lnTo>
                    <a:lnTo>
                      <a:pt x="483" y="10003"/>
                    </a:lnTo>
                    <a:lnTo>
                      <a:pt x="653" y="10460"/>
                    </a:lnTo>
                    <a:lnTo>
                      <a:pt x="856" y="10934"/>
                    </a:lnTo>
                    <a:lnTo>
                      <a:pt x="856" y="10934"/>
                    </a:lnTo>
                    <a:lnTo>
                      <a:pt x="1051" y="11349"/>
                    </a:lnTo>
                    <a:lnTo>
                      <a:pt x="1263" y="11773"/>
                    </a:lnTo>
                    <a:lnTo>
                      <a:pt x="1491" y="12196"/>
                    </a:lnTo>
                    <a:lnTo>
                      <a:pt x="1737" y="12620"/>
                    </a:lnTo>
                    <a:lnTo>
                      <a:pt x="1991" y="13043"/>
                    </a:lnTo>
                    <a:lnTo>
                      <a:pt x="2271" y="13467"/>
                    </a:lnTo>
                    <a:lnTo>
                      <a:pt x="2558" y="13882"/>
                    </a:lnTo>
                    <a:lnTo>
                      <a:pt x="2855" y="14297"/>
                    </a:lnTo>
                    <a:lnTo>
                      <a:pt x="2855" y="14297"/>
                    </a:lnTo>
                    <a:lnTo>
                      <a:pt x="3117" y="14644"/>
                    </a:lnTo>
                    <a:lnTo>
                      <a:pt x="3388" y="14983"/>
                    </a:lnTo>
                    <a:lnTo>
                      <a:pt x="3668" y="15321"/>
                    </a:lnTo>
                    <a:lnTo>
                      <a:pt x="3964" y="15660"/>
                    </a:lnTo>
                    <a:lnTo>
                      <a:pt x="4261" y="15982"/>
                    </a:lnTo>
                    <a:lnTo>
                      <a:pt x="4566" y="16295"/>
                    </a:lnTo>
                    <a:lnTo>
                      <a:pt x="4871" y="16592"/>
                    </a:lnTo>
                    <a:lnTo>
                      <a:pt x="5176" y="16871"/>
                    </a:lnTo>
                    <a:lnTo>
                      <a:pt x="5489" y="17125"/>
                    </a:lnTo>
                    <a:lnTo>
                      <a:pt x="5794" y="17363"/>
                    </a:lnTo>
                    <a:lnTo>
                      <a:pt x="5946" y="17464"/>
                    </a:lnTo>
                    <a:lnTo>
                      <a:pt x="6099" y="17566"/>
                    </a:lnTo>
                    <a:lnTo>
                      <a:pt x="6251" y="17659"/>
                    </a:lnTo>
                    <a:lnTo>
                      <a:pt x="6404" y="17744"/>
                    </a:lnTo>
                    <a:lnTo>
                      <a:pt x="6548" y="17820"/>
                    </a:lnTo>
                    <a:lnTo>
                      <a:pt x="6692" y="17879"/>
                    </a:lnTo>
                    <a:lnTo>
                      <a:pt x="6836" y="17938"/>
                    </a:lnTo>
                    <a:lnTo>
                      <a:pt x="6979" y="17989"/>
                    </a:lnTo>
                    <a:lnTo>
                      <a:pt x="7115" y="18023"/>
                    </a:lnTo>
                    <a:lnTo>
                      <a:pt x="7251" y="18057"/>
                    </a:lnTo>
                    <a:lnTo>
                      <a:pt x="7386" y="18066"/>
                    </a:lnTo>
                    <a:lnTo>
                      <a:pt x="7513" y="18074"/>
                    </a:lnTo>
                    <a:lnTo>
                      <a:pt x="7513" y="18074"/>
                    </a:lnTo>
                    <a:lnTo>
                      <a:pt x="7649" y="18066"/>
                    </a:lnTo>
                    <a:lnTo>
                      <a:pt x="7776" y="18057"/>
                    </a:lnTo>
                    <a:lnTo>
                      <a:pt x="7920" y="18023"/>
                    </a:lnTo>
                    <a:lnTo>
                      <a:pt x="8055" y="17989"/>
                    </a:lnTo>
                    <a:lnTo>
                      <a:pt x="8199" y="17938"/>
                    </a:lnTo>
                    <a:lnTo>
                      <a:pt x="8343" y="17879"/>
                    </a:lnTo>
                    <a:lnTo>
                      <a:pt x="8487" y="17820"/>
                    </a:lnTo>
                    <a:lnTo>
                      <a:pt x="8631" y="17744"/>
                    </a:lnTo>
                    <a:lnTo>
                      <a:pt x="8783" y="17659"/>
                    </a:lnTo>
                    <a:lnTo>
                      <a:pt x="8936" y="17566"/>
                    </a:lnTo>
                    <a:lnTo>
                      <a:pt x="9080" y="17464"/>
                    </a:lnTo>
                    <a:lnTo>
                      <a:pt x="9232" y="17363"/>
                    </a:lnTo>
                    <a:lnTo>
                      <a:pt x="9546" y="17125"/>
                    </a:lnTo>
                    <a:lnTo>
                      <a:pt x="9851" y="16871"/>
                    </a:lnTo>
                    <a:lnTo>
                      <a:pt x="10164" y="16592"/>
                    </a:lnTo>
                    <a:lnTo>
                      <a:pt x="10469" y="16295"/>
                    </a:lnTo>
                    <a:lnTo>
                      <a:pt x="10774" y="15982"/>
                    </a:lnTo>
                    <a:lnTo>
                      <a:pt x="11070" y="15660"/>
                    </a:lnTo>
                    <a:lnTo>
                      <a:pt x="11358" y="15321"/>
                    </a:lnTo>
                    <a:lnTo>
                      <a:pt x="11646" y="14983"/>
                    </a:lnTo>
                    <a:lnTo>
                      <a:pt x="11917" y="14644"/>
                    </a:lnTo>
                    <a:lnTo>
                      <a:pt x="12180" y="14297"/>
                    </a:lnTo>
                    <a:lnTo>
                      <a:pt x="12180" y="14297"/>
                    </a:lnTo>
                    <a:lnTo>
                      <a:pt x="12476" y="13882"/>
                    </a:lnTo>
                    <a:lnTo>
                      <a:pt x="12764" y="13467"/>
                    </a:lnTo>
                    <a:lnTo>
                      <a:pt x="13035" y="13043"/>
                    </a:lnTo>
                    <a:lnTo>
                      <a:pt x="13298" y="12620"/>
                    </a:lnTo>
                    <a:lnTo>
                      <a:pt x="13543" y="12196"/>
                    </a:lnTo>
                    <a:lnTo>
                      <a:pt x="13772" y="11773"/>
                    </a:lnTo>
                    <a:lnTo>
                      <a:pt x="13984" y="11349"/>
                    </a:lnTo>
                    <a:lnTo>
                      <a:pt x="14178" y="10934"/>
                    </a:lnTo>
                    <a:lnTo>
                      <a:pt x="14178" y="10934"/>
                    </a:lnTo>
                    <a:lnTo>
                      <a:pt x="14373" y="10460"/>
                    </a:lnTo>
                    <a:lnTo>
                      <a:pt x="14551" y="10003"/>
                    </a:lnTo>
                    <a:lnTo>
                      <a:pt x="14627" y="9774"/>
                    </a:lnTo>
                    <a:lnTo>
                      <a:pt x="14695" y="9554"/>
                    </a:lnTo>
                    <a:lnTo>
                      <a:pt x="14763" y="9334"/>
                    </a:lnTo>
                    <a:lnTo>
                      <a:pt x="14822" y="9113"/>
                    </a:lnTo>
                    <a:lnTo>
                      <a:pt x="14873" y="8902"/>
                    </a:lnTo>
                    <a:lnTo>
                      <a:pt x="14915" y="8698"/>
                    </a:lnTo>
                    <a:lnTo>
                      <a:pt x="14949" y="8495"/>
                    </a:lnTo>
                    <a:lnTo>
                      <a:pt x="14983" y="8292"/>
                    </a:lnTo>
                    <a:lnTo>
                      <a:pt x="15000" y="8089"/>
                    </a:lnTo>
                    <a:lnTo>
                      <a:pt x="15017" y="7902"/>
                    </a:lnTo>
                    <a:lnTo>
                      <a:pt x="15034" y="7707"/>
                    </a:lnTo>
                    <a:lnTo>
                      <a:pt x="15034" y="7521"/>
                    </a:lnTo>
                    <a:lnTo>
                      <a:pt x="15034" y="7521"/>
                    </a:lnTo>
                    <a:lnTo>
                      <a:pt x="15025" y="7132"/>
                    </a:lnTo>
                    <a:lnTo>
                      <a:pt x="14992" y="6750"/>
                    </a:lnTo>
                    <a:lnTo>
                      <a:pt x="14949" y="6378"/>
                    </a:lnTo>
                    <a:lnTo>
                      <a:pt x="14881" y="6005"/>
                    </a:lnTo>
                    <a:lnTo>
                      <a:pt x="14797" y="5641"/>
                    </a:lnTo>
                    <a:lnTo>
                      <a:pt x="14695" y="5285"/>
                    </a:lnTo>
                    <a:lnTo>
                      <a:pt x="14577" y="4938"/>
                    </a:lnTo>
                    <a:lnTo>
                      <a:pt x="14441" y="4599"/>
                    </a:lnTo>
                    <a:lnTo>
                      <a:pt x="14289" y="4260"/>
                    </a:lnTo>
                    <a:lnTo>
                      <a:pt x="14128" y="3939"/>
                    </a:lnTo>
                    <a:lnTo>
                      <a:pt x="13941" y="3625"/>
                    </a:lnTo>
                    <a:lnTo>
                      <a:pt x="13747" y="3320"/>
                    </a:lnTo>
                    <a:lnTo>
                      <a:pt x="13535" y="3024"/>
                    </a:lnTo>
                    <a:lnTo>
                      <a:pt x="13315" y="2744"/>
                    </a:lnTo>
                    <a:lnTo>
                      <a:pt x="13077" y="2465"/>
                    </a:lnTo>
                    <a:lnTo>
                      <a:pt x="12832" y="2211"/>
                    </a:lnTo>
                    <a:lnTo>
                      <a:pt x="12569" y="1957"/>
                    </a:lnTo>
                    <a:lnTo>
                      <a:pt x="12298" y="1720"/>
                    </a:lnTo>
                    <a:lnTo>
                      <a:pt x="12010" y="1499"/>
                    </a:lnTo>
                    <a:lnTo>
                      <a:pt x="11714" y="1288"/>
                    </a:lnTo>
                    <a:lnTo>
                      <a:pt x="11409" y="1093"/>
                    </a:lnTo>
                    <a:lnTo>
                      <a:pt x="11096" y="915"/>
                    </a:lnTo>
                    <a:lnTo>
                      <a:pt x="10774" y="746"/>
                    </a:lnTo>
                    <a:lnTo>
                      <a:pt x="10443" y="593"/>
                    </a:lnTo>
                    <a:lnTo>
                      <a:pt x="10096" y="458"/>
                    </a:lnTo>
                    <a:lnTo>
                      <a:pt x="9749" y="339"/>
                    </a:lnTo>
                    <a:lnTo>
                      <a:pt x="9393" y="237"/>
                    </a:lnTo>
                    <a:lnTo>
                      <a:pt x="9029" y="153"/>
                    </a:lnTo>
                    <a:lnTo>
                      <a:pt x="8656" y="85"/>
                    </a:lnTo>
                    <a:lnTo>
                      <a:pt x="8284" y="43"/>
                    </a:lnTo>
                    <a:lnTo>
                      <a:pt x="7903" y="9"/>
                    </a:lnTo>
                    <a:lnTo>
                      <a:pt x="7513" y="0"/>
                    </a:lnTo>
                    <a:lnTo>
                      <a:pt x="7513"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4797725" y="5264700"/>
                <a:ext cx="26500" cy="57825"/>
              </a:xfrm>
              <a:custGeom>
                <a:rect b="b" l="l" r="r" t="t"/>
                <a:pathLst>
                  <a:path extrusionOk="0" fill="none" h="2313" w="1060">
                    <a:moveTo>
                      <a:pt x="1059" y="1779"/>
                    </a:moveTo>
                    <a:lnTo>
                      <a:pt x="1059" y="1779"/>
                    </a:lnTo>
                    <a:lnTo>
                      <a:pt x="1051" y="1839"/>
                    </a:lnTo>
                    <a:lnTo>
                      <a:pt x="1051" y="1889"/>
                    </a:lnTo>
                    <a:lnTo>
                      <a:pt x="1034" y="1940"/>
                    </a:lnTo>
                    <a:lnTo>
                      <a:pt x="1017" y="1991"/>
                    </a:lnTo>
                    <a:lnTo>
                      <a:pt x="966" y="2076"/>
                    </a:lnTo>
                    <a:lnTo>
                      <a:pt x="898" y="2152"/>
                    </a:lnTo>
                    <a:lnTo>
                      <a:pt x="822" y="2220"/>
                    </a:lnTo>
                    <a:lnTo>
                      <a:pt x="737" y="2270"/>
                    </a:lnTo>
                    <a:lnTo>
                      <a:pt x="687" y="2287"/>
                    </a:lnTo>
                    <a:lnTo>
                      <a:pt x="636" y="2304"/>
                    </a:lnTo>
                    <a:lnTo>
                      <a:pt x="585" y="2304"/>
                    </a:lnTo>
                    <a:lnTo>
                      <a:pt x="526" y="2313"/>
                    </a:lnTo>
                    <a:lnTo>
                      <a:pt x="526" y="2313"/>
                    </a:lnTo>
                    <a:lnTo>
                      <a:pt x="475" y="2304"/>
                    </a:lnTo>
                    <a:lnTo>
                      <a:pt x="424" y="2304"/>
                    </a:lnTo>
                    <a:lnTo>
                      <a:pt x="373" y="2287"/>
                    </a:lnTo>
                    <a:lnTo>
                      <a:pt x="322" y="2270"/>
                    </a:lnTo>
                    <a:lnTo>
                      <a:pt x="229" y="2220"/>
                    </a:lnTo>
                    <a:lnTo>
                      <a:pt x="153" y="2152"/>
                    </a:lnTo>
                    <a:lnTo>
                      <a:pt x="85" y="2076"/>
                    </a:lnTo>
                    <a:lnTo>
                      <a:pt x="43" y="1991"/>
                    </a:lnTo>
                    <a:lnTo>
                      <a:pt x="26" y="1940"/>
                    </a:lnTo>
                    <a:lnTo>
                      <a:pt x="9" y="1889"/>
                    </a:lnTo>
                    <a:lnTo>
                      <a:pt x="1" y="1839"/>
                    </a:lnTo>
                    <a:lnTo>
                      <a:pt x="1" y="1779"/>
                    </a:lnTo>
                    <a:lnTo>
                      <a:pt x="1" y="526"/>
                    </a:lnTo>
                    <a:lnTo>
                      <a:pt x="1" y="526"/>
                    </a:lnTo>
                    <a:lnTo>
                      <a:pt x="1" y="475"/>
                    </a:lnTo>
                    <a:lnTo>
                      <a:pt x="9" y="424"/>
                    </a:lnTo>
                    <a:lnTo>
                      <a:pt x="26" y="373"/>
                    </a:lnTo>
                    <a:lnTo>
                      <a:pt x="43" y="323"/>
                    </a:lnTo>
                    <a:lnTo>
                      <a:pt x="85" y="229"/>
                    </a:lnTo>
                    <a:lnTo>
                      <a:pt x="153" y="153"/>
                    </a:lnTo>
                    <a:lnTo>
                      <a:pt x="229" y="85"/>
                    </a:lnTo>
                    <a:lnTo>
                      <a:pt x="322" y="43"/>
                    </a:lnTo>
                    <a:lnTo>
                      <a:pt x="373" y="26"/>
                    </a:lnTo>
                    <a:lnTo>
                      <a:pt x="424" y="9"/>
                    </a:lnTo>
                    <a:lnTo>
                      <a:pt x="475" y="1"/>
                    </a:lnTo>
                    <a:lnTo>
                      <a:pt x="526" y="1"/>
                    </a:lnTo>
                    <a:lnTo>
                      <a:pt x="526" y="1"/>
                    </a:lnTo>
                    <a:lnTo>
                      <a:pt x="585" y="1"/>
                    </a:lnTo>
                    <a:lnTo>
                      <a:pt x="636" y="9"/>
                    </a:lnTo>
                    <a:lnTo>
                      <a:pt x="687" y="26"/>
                    </a:lnTo>
                    <a:lnTo>
                      <a:pt x="737" y="43"/>
                    </a:lnTo>
                    <a:lnTo>
                      <a:pt x="822" y="85"/>
                    </a:lnTo>
                    <a:lnTo>
                      <a:pt x="898" y="153"/>
                    </a:lnTo>
                    <a:lnTo>
                      <a:pt x="966" y="229"/>
                    </a:lnTo>
                    <a:lnTo>
                      <a:pt x="1017" y="323"/>
                    </a:lnTo>
                    <a:lnTo>
                      <a:pt x="1034" y="373"/>
                    </a:lnTo>
                    <a:lnTo>
                      <a:pt x="1051" y="424"/>
                    </a:lnTo>
                    <a:lnTo>
                      <a:pt x="1051" y="475"/>
                    </a:lnTo>
                    <a:lnTo>
                      <a:pt x="1059" y="526"/>
                    </a:lnTo>
                    <a:lnTo>
                      <a:pt x="1059" y="1779"/>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4850650" y="5264700"/>
                <a:ext cx="26500" cy="97850"/>
              </a:xfrm>
              <a:custGeom>
                <a:rect b="b" l="l" r="r" t="t"/>
                <a:pathLst>
                  <a:path extrusionOk="0" fill="none" h="3914" w="1060">
                    <a:moveTo>
                      <a:pt x="1060" y="3388"/>
                    </a:moveTo>
                    <a:lnTo>
                      <a:pt x="1060" y="3388"/>
                    </a:lnTo>
                    <a:lnTo>
                      <a:pt x="1060" y="3439"/>
                    </a:lnTo>
                    <a:lnTo>
                      <a:pt x="1051" y="3499"/>
                    </a:lnTo>
                    <a:lnTo>
                      <a:pt x="1034" y="3541"/>
                    </a:lnTo>
                    <a:lnTo>
                      <a:pt x="1017" y="3592"/>
                    </a:lnTo>
                    <a:lnTo>
                      <a:pt x="966" y="3685"/>
                    </a:lnTo>
                    <a:lnTo>
                      <a:pt x="907" y="3761"/>
                    </a:lnTo>
                    <a:lnTo>
                      <a:pt x="822" y="3829"/>
                    </a:lnTo>
                    <a:lnTo>
                      <a:pt x="738" y="3880"/>
                    </a:lnTo>
                    <a:lnTo>
                      <a:pt x="687" y="3897"/>
                    </a:lnTo>
                    <a:lnTo>
                      <a:pt x="636" y="3905"/>
                    </a:lnTo>
                    <a:lnTo>
                      <a:pt x="585" y="3914"/>
                    </a:lnTo>
                    <a:lnTo>
                      <a:pt x="526" y="3914"/>
                    </a:lnTo>
                    <a:lnTo>
                      <a:pt x="526" y="3914"/>
                    </a:lnTo>
                    <a:lnTo>
                      <a:pt x="475" y="3914"/>
                    </a:lnTo>
                    <a:lnTo>
                      <a:pt x="424" y="3905"/>
                    </a:lnTo>
                    <a:lnTo>
                      <a:pt x="374" y="3897"/>
                    </a:lnTo>
                    <a:lnTo>
                      <a:pt x="323" y="3880"/>
                    </a:lnTo>
                    <a:lnTo>
                      <a:pt x="230" y="3829"/>
                    </a:lnTo>
                    <a:lnTo>
                      <a:pt x="153" y="3761"/>
                    </a:lnTo>
                    <a:lnTo>
                      <a:pt x="86" y="3685"/>
                    </a:lnTo>
                    <a:lnTo>
                      <a:pt x="43" y="3592"/>
                    </a:lnTo>
                    <a:lnTo>
                      <a:pt x="26" y="3541"/>
                    </a:lnTo>
                    <a:lnTo>
                      <a:pt x="9" y="3499"/>
                    </a:lnTo>
                    <a:lnTo>
                      <a:pt x="1" y="3439"/>
                    </a:lnTo>
                    <a:lnTo>
                      <a:pt x="1" y="3388"/>
                    </a:lnTo>
                    <a:lnTo>
                      <a:pt x="1" y="526"/>
                    </a:lnTo>
                    <a:lnTo>
                      <a:pt x="1" y="526"/>
                    </a:lnTo>
                    <a:lnTo>
                      <a:pt x="1" y="475"/>
                    </a:lnTo>
                    <a:lnTo>
                      <a:pt x="9" y="424"/>
                    </a:lnTo>
                    <a:lnTo>
                      <a:pt x="26" y="373"/>
                    </a:lnTo>
                    <a:lnTo>
                      <a:pt x="43" y="323"/>
                    </a:lnTo>
                    <a:lnTo>
                      <a:pt x="86" y="229"/>
                    </a:lnTo>
                    <a:lnTo>
                      <a:pt x="153" y="153"/>
                    </a:lnTo>
                    <a:lnTo>
                      <a:pt x="230" y="85"/>
                    </a:lnTo>
                    <a:lnTo>
                      <a:pt x="323" y="43"/>
                    </a:lnTo>
                    <a:lnTo>
                      <a:pt x="374" y="26"/>
                    </a:lnTo>
                    <a:lnTo>
                      <a:pt x="424" y="9"/>
                    </a:lnTo>
                    <a:lnTo>
                      <a:pt x="475" y="1"/>
                    </a:lnTo>
                    <a:lnTo>
                      <a:pt x="526" y="1"/>
                    </a:lnTo>
                    <a:lnTo>
                      <a:pt x="526" y="1"/>
                    </a:lnTo>
                    <a:lnTo>
                      <a:pt x="585" y="1"/>
                    </a:lnTo>
                    <a:lnTo>
                      <a:pt x="636" y="9"/>
                    </a:lnTo>
                    <a:lnTo>
                      <a:pt x="687" y="26"/>
                    </a:lnTo>
                    <a:lnTo>
                      <a:pt x="738" y="43"/>
                    </a:lnTo>
                    <a:lnTo>
                      <a:pt x="822" y="85"/>
                    </a:lnTo>
                    <a:lnTo>
                      <a:pt x="907" y="153"/>
                    </a:lnTo>
                    <a:lnTo>
                      <a:pt x="966" y="229"/>
                    </a:lnTo>
                    <a:lnTo>
                      <a:pt x="1017" y="323"/>
                    </a:lnTo>
                    <a:lnTo>
                      <a:pt x="1034" y="373"/>
                    </a:lnTo>
                    <a:lnTo>
                      <a:pt x="1051" y="424"/>
                    </a:lnTo>
                    <a:lnTo>
                      <a:pt x="1060" y="475"/>
                    </a:lnTo>
                    <a:lnTo>
                      <a:pt x="1060" y="526"/>
                    </a:lnTo>
                    <a:lnTo>
                      <a:pt x="1060" y="3388"/>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4903600" y="5264700"/>
                <a:ext cx="26475" cy="57825"/>
              </a:xfrm>
              <a:custGeom>
                <a:rect b="b" l="l" r="r" t="t"/>
                <a:pathLst>
                  <a:path extrusionOk="0" fill="none" h="2313" w="1059">
                    <a:moveTo>
                      <a:pt x="1059" y="1779"/>
                    </a:moveTo>
                    <a:lnTo>
                      <a:pt x="1059" y="1779"/>
                    </a:lnTo>
                    <a:lnTo>
                      <a:pt x="1059" y="1839"/>
                    </a:lnTo>
                    <a:lnTo>
                      <a:pt x="1051" y="1889"/>
                    </a:lnTo>
                    <a:lnTo>
                      <a:pt x="1034" y="1940"/>
                    </a:lnTo>
                    <a:lnTo>
                      <a:pt x="1017" y="1991"/>
                    </a:lnTo>
                    <a:lnTo>
                      <a:pt x="966" y="2076"/>
                    </a:lnTo>
                    <a:lnTo>
                      <a:pt x="907" y="2152"/>
                    </a:lnTo>
                    <a:lnTo>
                      <a:pt x="822" y="2220"/>
                    </a:lnTo>
                    <a:lnTo>
                      <a:pt x="737" y="2270"/>
                    </a:lnTo>
                    <a:lnTo>
                      <a:pt x="686" y="2287"/>
                    </a:lnTo>
                    <a:lnTo>
                      <a:pt x="636" y="2304"/>
                    </a:lnTo>
                    <a:lnTo>
                      <a:pt x="585" y="2304"/>
                    </a:lnTo>
                    <a:lnTo>
                      <a:pt x="525" y="2313"/>
                    </a:lnTo>
                    <a:lnTo>
                      <a:pt x="525" y="2313"/>
                    </a:lnTo>
                    <a:lnTo>
                      <a:pt x="475" y="2304"/>
                    </a:lnTo>
                    <a:lnTo>
                      <a:pt x="424" y="2304"/>
                    </a:lnTo>
                    <a:lnTo>
                      <a:pt x="373" y="2287"/>
                    </a:lnTo>
                    <a:lnTo>
                      <a:pt x="322" y="2270"/>
                    </a:lnTo>
                    <a:lnTo>
                      <a:pt x="229" y="2220"/>
                    </a:lnTo>
                    <a:lnTo>
                      <a:pt x="153" y="2152"/>
                    </a:lnTo>
                    <a:lnTo>
                      <a:pt x="93" y="2076"/>
                    </a:lnTo>
                    <a:lnTo>
                      <a:pt x="43" y="1991"/>
                    </a:lnTo>
                    <a:lnTo>
                      <a:pt x="26" y="1940"/>
                    </a:lnTo>
                    <a:lnTo>
                      <a:pt x="9" y="1889"/>
                    </a:lnTo>
                    <a:lnTo>
                      <a:pt x="0" y="1839"/>
                    </a:lnTo>
                    <a:lnTo>
                      <a:pt x="0" y="1779"/>
                    </a:lnTo>
                    <a:lnTo>
                      <a:pt x="0" y="526"/>
                    </a:lnTo>
                    <a:lnTo>
                      <a:pt x="0" y="526"/>
                    </a:lnTo>
                    <a:lnTo>
                      <a:pt x="0" y="475"/>
                    </a:lnTo>
                    <a:lnTo>
                      <a:pt x="9" y="424"/>
                    </a:lnTo>
                    <a:lnTo>
                      <a:pt x="26" y="373"/>
                    </a:lnTo>
                    <a:lnTo>
                      <a:pt x="43" y="323"/>
                    </a:lnTo>
                    <a:lnTo>
                      <a:pt x="93" y="229"/>
                    </a:lnTo>
                    <a:lnTo>
                      <a:pt x="153" y="153"/>
                    </a:lnTo>
                    <a:lnTo>
                      <a:pt x="229" y="85"/>
                    </a:lnTo>
                    <a:lnTo>
                      <a:pt x="322" y="43"/>
                    </a:lnTo>
                    <a:lnTo>
                      <a:pt x="373" y="26"/>
                    </a:lnTo>
                    <a:lnTo>
                      <a:pt x="424" y="9"/>
                    </a:lnTo>
                    <a:lnTo>
                      <a:pt x="475" y="1"/>
                    </a:lnTo>
                    <a:lnTo>
                      <a:pt x="525" y="1"/>
                    </a:lnTo>
                    <a:lnTo>
                      <a:pt x="525" y="1"/>
                    </a:lnTo>
                    <a:lnTo>
                      <a:pt x="585" y="1"/>
                    </a:lnTo>
                    <a:lnTo>
                      <a:pt x="636" y="9"/>
                    </a:lnTo>
                    <a:lnTo>
                      <a:pt x="686" y="26"/>
                    </a:lnTo>
                    <a:lnTo>
                      <a:pt x="737" y="43"/>
                    </a:lnTo>
                    <a:lnTo>
                      <a:pt x="822" y="85"/>
                    </a:lnTo>
                    <a:lnTo>
                      <a:pt x="907" y="153"/>
                    </a:lnTo>
                    <a:lnTo>
                      <a:pt x="966" y="229"/>
                    </a:lnTo>
                    <a:lnTo>
                      <a:pt x="1017" y="323"/>
                    </a:lnTo>
                    <a:lnTo>
                      <a:pt x="1034" y="373"/>
                    </a:lnTo>
                    <a:lnTo>
                      <a:pt x="1051" y="424"/>
                    </a:lnTo>
                    <a:lnTo>
                      <a:pt x="1059" y="475"/>
                    </a:lnTo>
                    <a:lnTo>
                      <a:pt x="1059" y="526"/>
                    </a:lnTo>
                    <a:lnTo>
                      <a:pt x="1059" y="1779"/>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4765550" y="5096575"/>
                <a:ext cx="196725" cy="142100"/>
              </a:xfrm>
              <a:custGeom>
                <a:rect b="b" l="l" r="r" t="t"/>
                <a:pathLst>
                  <a:path extrusionOk="0" fill="none" h="5684" w="7869">
                    <a:moveTo>
                      <a:pt x="5565" y="5684"/>
                    </a:moveTo>
                    <a:lnTo>
                      <a:pt x="2838" y="5684"/>
                    </a:lnTo>
                    <a:lnTo>
                      <a:pt x="2838" y="5684"/>
                    </a:lnTo>
                    <a:lnTo>
                      <a:pt x="2694" y="5684"/>
                    </a:lnTo>
                    <a:lnTo>
                      <a:pt x="2550" y="5675"/>
                    </a:lnTo>
                    <a:lnTo>
                      <a:pt x="2406" y="5650"/>
                    </a:lnTo>
                    <a:lnTo>
                      <a:pt x="2270" y="5625"/>
                    </a:lnTo>
                    <a:lnTo>
                      <a:pt x="2135" y="5599"/>
                    </a:lnTo>
                    <a:lnTo>
                      <a:pt x="1999" y="5557"/>
                    </a:lnTo>
                    <a:lnTo>
                      <a:pt x="1864" y="5515"/>
                    </a:lnTo>
                    <a:lnTo>
                      <a:pt x="1736" y="5464"/>
                    </a:lnTo>
                    <a:lnTo>
                      <a:pt x="1609" y="5404"/>
                    </a:lnTo>
                    <a:lnTo>
                      <a:pt x="1491" y="5345"/>
                    </a:lnTo>
                    <a:lnTo>
                      <a:pt x="1364" y="5277"/>
                    </a:lnTo>
                    <a:lnTo>
                      <a:pt x="1254" y="5201"/>
                    </a:lnTo>
                    <a:lnTo>
                      <a:pt x="1144" y="5116"/>
                    </a:lnTo>
                    <a:lnTo>
                      <a:pt x="1034" y="5032"/>
                    </a:lnTo>
                    <a:lnTo>
                      <a:pt x="932" y="4947"/>
                    </a:lnTo>
                    <a:lnTo>
                      <a:pt x="830" y="4854"/>
                    </a:lnTo>
                    <a:lnTo>
                      <a:pt x="737" y="4752"/>
                    </a:lnTo>
                    <a:lnTo>
                      <a:pt x="644" y="4651"/>
                    </a:lnTo>
                    <a:lnTo>
                      <a:pt x="568" y="4541"/>
                    </a:lnTo>
                    <a:lnTo>
                      <a:pt x="483" y="4430"/>
                    </a:lnTo>
                    <a:lnTo>
                      <a:pt x="407" y="4312"/>
                    </a:lnTo>
                    <a:lnTo>
                      <a:pt x="339" y="4193"/>
                    </a:lnTo>
                    <a:lnTo>
                      <a:pt x="280" y="4075"/>
                    </a:lnTo>
                    <a:lnTo>
                      <a:pt x="220" y="3948"/>
                    </a:lnTo>
                    <a:lnTo>
                      <a:pt x="170" y="3821"/>
                    </a:lnTo>
                    <a:lnTo>
                      <a:pt x="127" y="3685"/>
                    </a:lnTo>
                    <a:lnTo>
                      <a:pt x="85" y="3550"/>
                    </a:lnTo>
                    <a:lnTo>
                      <a:pt x="60" y="3414"/>
                    </a:lnTo>
                    <a:lnTo>
                      <a:pt x="34" y="3279"/>
                    </a:lnTo>
                    <a:lnTo>
                      <a:pt x="9" y="3135"/>
                    </a:lnTo>
                    <a:lnTo>
                      <a:pt x="0" y="2991"/>
                    </a:lnTo>
                    <a:lnTo>
                      <a:pt x="0" y="2847"/>
                    </a:lnTo>
                    <a:lnTo>
                      <a:pt x="0" y="2847"/>
                    </a:lnTo>
                    <a:lnTo>
                      <a:pt x="0" y="2694"/>
                    </a:lnTo>
                    <a:lnTo>
                      <a:pt x="9" y="2550"/>
                    </a:lnTo>
                    <a:lnTo>
                      <a:pt x="34" y="2406"/>
                    </a:lnTo>
                    <a:lnTo>
                      <a:pt x="60" y="2271"/>
                    </a:lnTo>
                    <a:lnTo>
                      <a:pt x="85" y="2135"/>
                    </a:lnTo>
                    <a:lnTo>
                      <a:pt x="127" y="2000"/>
                    </a:lnTo>
                    <a:lnTo>
                      <a:pt x="170" y="1864"/>
                    </a:lnTo>
                    <a:lnTo>
                      <a:pt x="220" y="1737"/>
                    </a:lnTo>
                    <a:lnTo>
                      <a:pt x="280" y="1610"/>
                    </a:lnTo>
                    <a:lnTo>
                      <a:pt x="339" y="1492"/>
                    </a:lnTo>
                    <a:lnTo>
                      <a:pt x="407" y="1373"/>
                    </a:lnTo>
                    <a:lnTo>
                      <a:pt x="483" y="1254"/>
                    </a:lnTo>
                    <a:lnTo>
                      <a:pt x="568" y="1144"/>
                    </a:lnTo>
                    <a:lnTo>
                      <a:pt x="644" y="1034"/>
                    </a:lnTo>
                    <a:lnTo>
                      <a:pt x="737" y="933"/>
                    </a:lnTo>
                    <a:lnTo>
                      <a:pt x="830" y="831"/>
                    </a:lnTo>
                    <a:lnTo>
                      <a:pt x="932" y="738"/>
                    </a:lnTo>
                    <a:lnTo>
                      <a:pt x="1034" y="653"/>
                    </a:lnTo>
                    <a:lnTo>
                      <a:pt x="1144" y="568"/>
                    </a:lnTo>
                    <a:lnTo>
                      <a:pt x="1254" y="484"/>
                    </a:lnTo>
                    <a:lnTo>
                      <a:pt x="1364" y="416"/>
                    </a:lnTo>
                    <a:lnTo>
                      <a:pt x="1491" y="340"/>
                    </a:lnTo>
                    <a:lnTo>
                      <a:pt x="1609" y="280"/>
                    </a:lnTo>
                    <a:lnTo>
                      <a:pt x="1736" y="221"/>
                    </a:lnTo>
                    <a:lnTo>
                      <a:pt x="1864" y="170"/>
                    </a:lnTo>
                    <a:lnTo>
                      <a:pt x="1999" y="128"/>
                    </a:lnTo>
                    <a:lnTo>
                      <a:pt x="2135" y="86"/>
                    </a:lnTo>
                    <a:lnTo>
                      <a:pt x="2270" y="60"/>
                    </a:lnTo>
                    <a:lnTo>
                      <a:pt x="2406" y="35"/>
                    </a:lnTo>
                    <a:lnTo>
                      <a:pt x="2550" y="18"/>
                    </a:lnTo>
                    <a:lnTo>
                      <a:pt x="2694" y="1"/>
                    </a:lnTo>
                    <a:lnTo>
                      <a:pt x="2838" y="1"/>
                    </a:lnTo>
                    <a:lnTo>
                      <a:pt x="2838" y="1"/>
                    </a:lnTo>
                    <a:lnTo>
                      <a:pt x="3007" y="1"/>
                    </a:lnTo>
                    <a:lnTo>
                      <a:pt x="3176" y="18"/>
                    </a:lnTo>
                    <a:lnTo>
                      <a:pt x="3337" y="43"/>
                    </a:lnTo>
                    <a:lnTo>
                      <a:pt x="3498" y="77"/>
                    </a:lnTo>
                    <a:lnTo>
                      <a:pt x="3659" y="120"/>
                    </a:lnTo>
                    <a:lnTo>
                      <a:pt x="3820" y="170"/>
                    </a:lnTo>
                    <a:lnTo>
                      <a:pt x="3964" y="230"/>
                    </a:lnTo>
                    <a:lnTo>
                      <a:pt x="4116" y="297"/>
                    </a:lnTo>
                    <a:lnTo>
                      <a:pt x="4260" y="374"/>
                    </a:lnTo>
                    <a:lnTo>
                      <a:pt x="4396" y="458"/>
                    </a:lnTo>
                    <a:lnTo>
                      <a:pt x="4531" y="551"/>
                    </a:lnTo>
                    <a:lnTo>
                      <a:pt x="4658" y="653"/>
                    </a:lnTo>
                    <a:lnTo>
                      <a:pt x="4785" y="763"/>
                    </a:lnTo>
                    <a:lnTo>
                      <a:pt x="4896" y="882"/>
                    </a:lnTo>
                    <a:lnTo>
                      <a:pt x="5006" y="1000"/>
                    </a:lnTo>
                    <a:lnTo>
                      <a:pt x="5116" y="1127"/>
                    </a:lnTo>
                    <a:lnTo>
                      <a:pt x="5116" y="1127"/>
                    </a:lnTo>
                    <a:lnTo>
                      <a:pt x="5226" y="1110"/>
                    </a:lnTo>
                    <a:lnTo>
                      <a:pt x="5336" y="1094"/>
                    </a:lnTo>
                    <a:lnTo>
                      <a:pt x="5455" y="1085"/>
                    </a:lnTo>
                    <a:lnTo>
                      <a:pt x="5565" y="1085"/>
                    </a:lnTo>
                    <a:lnTo>
                      <a:pt x="5565" y="1085"/>
                    </a:lnTo>
                    <a:lnTo>
                      <a:pt x="5683" y="1085"/>
                    </a:lnTo>
                    <a:lnTo>
                      <a:pt x="5802" y="1102"/>
                    </a:lnTo>
                    <a:lnTo>
                      <a:pt x="5920" y="1110"/>
                    </a:lnTo>
                    <a:lnTo>
                      <a:pt x="6030" y="1136"/>
                    </a:lnTo>
                    <a:lnTo>
                      <a:pt x="6141" y="1161"/>
                    </a:lnTo>
                    <a:lnTo>
                      <a:pt x="6251" y="1187"/>
                    </a:lnTo>
                    <a:lnTo>
                      <a:pt x="6361" y="1229"/>
                    </a:lnTo>
                    <a:lnTo>
                      <a:pt x="6462" y="1263"/>
                    </a:lnTo>
                    <a:lnTo>
                      <a:pt x="6564" y="1314"/>
                    </a:lnTo>
                    <a:lnTo>
                      <a:pt x="6666" y="1365"/>
                    </a:lnTo>
                    <a:lnTo>
                      <a:pt x="6759" y="1415"/>
                    </a:lnTo>
                    <a:lnTo>
                      <a:pt x="6852" y="1483"/>
                    </a:lnTo>
                    <a:lnTo>
                      <a:pt x="6945" y="1542"/>
                    </a:lnTo>
                    <a:lnTo>
                      <a:pt x="7030" y="1610"/>
                    </a:lnTo>
                    <a:lnTo>
                      <a:pt x="7115" y="1686"/>
                    </a:lnTo>
                    <a:lnTo>
                      <a:pt x="7191" y="1763"/>
                    </a:lnTo>
                    <a:lnTo>
                      <a:pt x="7267" y="1839"/>
                    </a:lnTo>
                    <a:lnTo>
                      <a:pt x="7343" y="1924"/>
                    </a:lnTo>
                    <a:lnTo>
                      <a:pt x="7411" y="2008"/>
                    </a:lnTo>
                    <a:lnTo>
                      <a:pt x="7470" y="2101"/>
                    </a:lnTo>
                    <a:lnTo>
                      <a:pt x="7538" y="2195"/>
                    </a:lnTo>
                    <a:lnTo>
                      <a:pt x="7589" y="2288"/>
                    </a:lnTo>
                    <a:lnTo>
                      <a:pt x="7640" y="2389"/>
                    </a:lnTo>
                    <a:lnTo>
                      <a:pt x="7690" y="2491"/>
                    </a:lnTo>
                    <a:lnTo>
                      <a:pt x="7724" y="2593"/>
                    </a:lnTo>
                    <a:lnTo>
                      <a:pt x="7767" y="2703"/>
                    </a:lnTo>
                    <a:lnTo>
                      <a:pt x="7792" y="2813"/>
                    </a:lnTo>
                    <a:lnTo>
                      <a:pt x="7818" y="2923"/>
                    </a:lnTo>
                    <a:lnTo>
                      <a:pt x="7843" y="3033"/>
                    </a:lnTo>
                    <a:lnTo>
                      <a:pt x="7860" y="3152"/>
                    </a:lnTo>
                    <a:lnTo>
                      <a:pt x="7868" y="3270"/>
                    </a:lnTo>
                    <a:lnTo>
                      <a:pt x="7868" y="3389"/>
                    </a:lnTo>
                    <a:lnTo>
                      <a:pt x="7868" y="3389"/>
                    </a:lnTo>
                    <a:lnTo>
                      <a:pt x="7868" y="3507"/>
                    </a:lnTo>
                    <a:lnTo>
                      <a:pt x="7860" y="3617"/>
                    </a:lnTo>
                    <a:lnTo>
                      <a:pt x="7843" y="3736"/>
                    </a:lnTo>
                    <a:lnTo>
                      <a:pt x="7818" y="3846"/>
                    </a:lnTo>
                    <a:lnTo>
                      <a:pt x="7792" y="3956"/>
                    </a:lnTo>
                    <a:lnTo>
                      <a:pt x="7767" y="4066"/>
                    </a:lnTo>
                    <a:lnTo>
                      <a:pt x="7724" y="4176"/>
                    </a:lnTo>
                    <a:lnTo>
                      <a:pt x="7690" y="4278"/>
                    </a:lnTo>
                    <a:lnTo>
                      <a:pt x="7640" y="4380"/>
                    </a:lnTo>
                    <a:lnTo>
                      <a:pt x="7589" y="4481"/>
                    </a:lnTo>
                    <a:lnTo>
                      <a:pt x="7538" y="4574"/>
                    </a:lnTo>
                    <a:lnTo>
                      <a:pt x="7470" y="4668"/>
                    </a:lnTo>
                    <a:lnTo>
                      <a:pt x="7411" y="4761"/>
                    </a:lnTo>
                    <a:lnTo>
                      <a:pt x="7343" y="4845"/>
                    </a:lnTo>
                    <a:lnTo>
                      <a:pt x="7267" y="4930"/>
                    </a:lnTo>
                    <a:lnTo>
                      <a:pt x="7191" y="5015"/>
                    </a:lnTo>
                    <a:lnTo>
                      <a:pt x="7115" y="5091"/>
                    </a:lnTo>
                    <a:lnTo>
                      <a:pt x="7030" y="5159"/>
                    </a:lnTo>
                    <a:lnTo>
                      <a:pt x="6945" y="5227"/>
                    </a:lnTo>
                    <a:lnTo>
                      <a:pt x="6852" y="5294"/>
                    </a:lnTo>
                    <a:lnTo>
                      <a:pt x="6759" y="5354"/>
                    </a:lnTo>
                    <a:lnTo>
                      <a:pt x="6666" y="5404"/>
                    </a:lnTo>
                    <a:lnTo>
                      <a:pt x="6564" y="5455"/>
                    </a:lnTo>
                    <a:lnTo>
                      <a:pt x="6462" y="5506"/>
                    </a:lnTo>
                    <a:lnTo>
                      <a:pt x="6361" y="5548"/>
                    </a:lnTo>
                    <a:lnTo>
                      <a:pt x="6251" y="5582"/>
                    </a:lnTo>
                    <a:lnTo>
                      <a:pt x="6141" y="5616"/>
                    </a:lnTo>
                    <a:lnTo>
                      <a:pt x="6030" y="5642"/>
                    </a:lnTo>
                    <a:lnTo>
                      <a:pt x="5920" y="5659"/>
                    </a:lnTo>
                    <a:lnTo>
                      <a:pt x="5802" y="5675"/>
                    </a:lnTo>
                    <a:lnTo>
                      <a:pt x="5683" y="5684"/>
                    </a:lnTo>
                    <a:lnTo>
                      <a:pt x="5565" y="5684"/>
                    </a:lnTo>
                    <a:lnTo>
                      <a:pt x="5565" y="568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4904650" y="5238650"/>
                <a:ext cx="25" cy="25"/>
              </a:xfrm>
              <a:custGeom>
                <a:rect b="b" l="l" r="r" t="t"/>
                <a:pathLst>
                  <a:path extrusionOk="0" fill="none" h="1" w="1">
                    <a:moveTo>
                      <a:pt x="1" y="1"/>
                    </a:moveTo>
                    <a:lnTo>
                      <a:pt x="1"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4792000" y="5123050"/>
                <a:ext cx="143800" cy="89175"/>
              </a:xfrm>
              <a:custGeom>
                <a:rect b="b" l="l" r="r" t="t"/>
                <a:pathLst>
                  <a:path extrusionOk="0" h="3567" w="5752">
                    <a:moveTo>
                      <a:pt x="1780" y="1"/>
                    </a:moveTo>
                    <a:lnTo>
                      <a:pt x="1602" y="9"/>
                    </a:lnTo>
                    <a:lnTo>
                      <a:pt x="1424" y="35"/>
                    </a:lnTo>
                    <a:lnTo>
                      <a:pt x="1254" y="77"/>
                    </a:lnTo>
                    <a:lnTo>
                      <a:pt x="1093" y="136"/>
                    </a:lnTo>
                    <a:lnTo>
                      <a:pt x="933" y="212"/>
                    </a:lnTo>
                    <a:lnTo>
                      <a:pt x="789" y="306"/>
                    </a:lnTo>
                    <a:lnTo>
                      <a:pt x="653" y="407"/>
                    </a:lnTo>
                    <a:lnTo>
                      <a:pt x="526" y="526"/>
                    </a:lnTo>
                    <a:lnTo>
                      <a:pt x="407" y="653"/>
                    </a:lnTo>
                    <a:lnTo>
                      <a:pt x="306" y="788"/>
                    </a:lnTo>
                    <a:lnTo>
                      <a:pt x="213" y="932"/>
                    </a:lnTo>
                    <a:lnTo>
                      <a:pt x="136" y="1093"/>
                    </a:lnTo>
                    <a:lnTo>
                      <a:pt x="77" y="1254"/>
                    </a:lnTo>
                    <a:lnTo>
                      <a:pt x="35" y="1423"/>
                    </a:lnTo>
                    <a:lnTo>
                      <a:pt x="9" y="1601"/>
                    </a:lnTo>
                    <a:lnTo>
                      <a:pt x="1" y="1788"/>
                    </a:lnTo>
                    <a:lnTo>
                      <a:pt x="9" y="1966"/>
                    </a:lnTo>
                    <a:lnTo>
                      <a:pt x="35" y="2143"/>
                    </a:lnTo>
                    <a:lnTo>
                      <a:pt x="77" y="2313"/>
                    </a:lnTo>
                    <a:lnTo>
                      <a:pt x="136" y="2474"/>
                    </a:lnTo>
                    <a:lnTo>
                      <a:pt x="213" y="2635"/>
                    </a:lnTo>
                    <a:lnTo>
                      <a:pt x="306" y="2779"/>
                    </a:lnTo>
                    <a:lnTo>
                      <a:pt x="407" y="2914"/>
                    </a:lnTo>
                    <a:lnTo>
                      <a:pt x="526" y="3041"/>
                    </a:lnTo>
                    <a:lnTo>
                      <a:pt x="653" y="3160"/>
                    </a:lnTo>
                    <a:lnTo>
                      <a:pt x="789" y="3261"/>
                    </a:lnTo>
                    <a:lnTo>
                      <a:pt x="933" y="3355"/>
                    </a:lnTo>
                    <a:lnTo>
                      <a:pt x="1093" y="3431"/>
                    </a:lnTo>
                    <a:lnTo>
                      <a:pt x="1254" y="3490"/>
                    </a:lnTo>
                    <a:lnTo>
                      <a:pt x="1424" y="3532"/>
                    </a:lnTo>
                    <a:lnTo>
                      <a:pt x="1602" y="3558"/>
                    </a:lnTo>
                    <a:lnTo>
                      <a:pt x="1780" y="3566"/>
                    </a:lnTo>
                    <a:lnTo>
                      <a:pt x="4507" y="3566"/>
                    </a:lnTo>
                    <a:lnTo>
                      <a:pt x="4634" y="3558"/>
                    </a:lnTo>
                    <a:lnTo>
                      <a:pt x="4761" y="3541"/>
                    </a:lnTo>
                    <a:lnTo>
                      <a:pt x="4879" y="3515"/>
                    </a:lnTo>
                    <a:lnTo>
                      <a:pt x="4989" y="3473"/>
                    </a:lnTo>
                    <a:lnTo>
                      <a:pt x="5100" y="3422"/>
                    </a:lnTo>
                    <a:lnTo>
                      <a:pt x="5201" y="3355"/>
                    </a:lnTo>
                    <a:lnTo>
                      <a:pt x="5303" y="3287"/>
                    </a:lnTo>
                    <a:lnTo>
                      <a:pt x="5387" y="3202"/>
                    </a:lnTo>
                    <a:lnTo>
                      <a:pt x="5464" y="3117"/>
                    </a:lnTo>
                    <a:lnTo>
                      <a:pt x="5540" y="3024"/>
                    </a:lnTo>
                    <a:lnTo>
                      <a:pt x="5599" y="2914"/>
                    </a:lnTo>
                    <a:lnTo>
                      <a:pt x="5650" y="2812"/>
                    </a:lnTo>
                    <a:lnTo>
                      <a:pt x="5692" y="2694"/>
                    </a:lnTo>
                    <a:lnTo>
                      <a:pt x="5726" y="2575"/>
                    </a:lnTo>
                    <a:lnTo>
                      <a:pt x="5743" y="2457"/>
                    </a:lnTo>
                    <a:lnTo>
                      <a:pt x="5752" y="2330"/>
                    </a:lnTo>
                    <a:lnTo>
                      <a:pt x="5743" y="2203"/>
                    </a:lnTo>
                    <a:lnTo>
                      <a:pt x="5726" y="2076"/>
                    </a:lnTo>
                    <a:lnTo>
                      <a:pt x="5692" y="1957"/>
                    </a:lnTo>
                    <a:lnTo>
                      <a:pt x="5650" y="1847"/>
                    </a:lnTo>
                    <a:lnTo>
                      <a:pt x="5599" y="1737"/>
                    </a:lnTo>
                    <a:lnTo>
                      <a:pt x="5540" y="1635"/>
                    </a:lnTo>
                    <a:lnTo>
                      <a:pt x="5464" y="1542"/>
                    </a:lnTo>
                    <a:lnTo>
                      <a:pt x="5387" y="1449"/>
                    </a:lnTo>
                    <a:lnTo>
                      <a:pt x="5303" y="1373"/>
                    </a:lnTo>
                    <a:lnTo>
                      <a:pt x="5201" y="1296"/>
                    </a:lnTo>
                    <a:lnTo>
                      <a:pt x="5100" y="1237"/>
                    </a:lnTo>
                    <a:lnTo>
                      <a:pt x="4989" y="1186"/>
                    </a:lnTo>
                    <a:lnTo>
                      <a:pt x="4879" y="1144"/>
                    </a:lnTo>
                    <a:lnTo>
                      <a:pt x="4761" y="1110"/>
                    </a:lnTo>
                    <a:lnTo>
                      <a:pt x="4634" y="1093"/>
                    </a:lnTo>
                    <a:lnTo>
                      <a:pt x="4507" y="1085"/>
                    </a:lnTo>
                    <a:lnTo>
                      <a:pt x="4388" y="1093"/>
                    </a:lnTo>
                    <a:lnTo>
                      <a:pt x="4261" y="1110"/>
                    </a:lnTo>
                    <a:lnTo>
                      <a:pt x="4142" y="1144"/>
                    </a:lnTo>
                    <a:lnTo>
                      <a:pt x="4032" y="1178"/>
                    </a:lnTo>
                    <a:lnTo>
                      <a:pt x="3931" y="1212"/>
                    </a:lnTo>
                    <a:lnTo>
                      <a:pt x="3838" y="1220"/>
                    </a:lnTo>
                    <a:lnTo>
                      <a:pt x="3744" y="1220"/>
                    </a:lnTo>
                    <a:lnTo>
                      <a:pt x="3651" y="1195"/>
                    </a:lnTo>
                    <a:lnTo>
                      <a:pt x="3558" y="1152"/>
                    </a:lnTo>
                    <a:lnTo>
                      <a:pt x="3482" y="1102"/>
                    </a:lnTo>
                    <a:lnTo>
                      <a:pt x="3414" y="1025"/>
                    </a:lnTo>
                    <a:lnTo>
                      <a:pt x="3355" y="941"/>
                    </a:lnTo>
                    <a:lnTo>
                      <a:pt x="3296" y="839"/>
                    </a:lnTo>
                    <a:lnTo>
                      <a:pt x="3228" y="737"/>
                    </a:lnTo>
                    <a:lnTo>
                      <a:pt x="3152" y="644"/>
                    </a:lnTo>
                    <a:lnTo>
                      <a:pt x="3075" y="551"/>
                    </a:lnTo>
                    <a:lnTo>
                      <a:pt x="2991" y="466"/>
                    </a:lnTo>
                    <a:lnTo>
                      <a:pt x="2897" y="390"/>
                    </a:lnTo>
                    <a:lnTo>
                      <a:pt x="2804" y="314"/>
                    </a:lnTo>
                    <a:lnTo>
                      <a:pt x="2703" y="255"/>
                    </a:lnTo>
                    <a:lnTo>
                      <a:pt x="2601" y="195"/>
                    </a:lnTo>
                    <a:lnTo>
                      <a:pt x="2491" y="145"/>
                    </a:lnTo>
                    <a:lnTo>
                      <a:pt x="2381" y="102"/>
                    </a:lnTo>
                    <a:lnTo>
                      <a:pt x="2262" y="68"/>
                    </a:lnTo>
                    <a:lnTo>
                      <a:pt x="2144" y="35"/>
                    </a:lnTo>
                    <a:lnTo>
                      <a:pt x="2025" y="18"/>
                    </a:lnTo>
                    <a:lnTo>
                      <a:pt x="19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4792000" y="5123050"/>
                <a:ext cx="143800" cy="89175"/>
              </a:xfrm>
              <a:custGeom>
                <a:rect b="b" l="l" r="r" t="t"/>
                <a:pathLst>
                  <a:path extrusionOk="0" fill="none" h="3567" w="5752">
                    <a:moveTo>
                      <a:pt x="4507" y="1085"/>
                    </a:moveTo>
                    <a:lnTo>
                      <a:pt x="4507" y="1085"/>
                    </a:lnTo>
                    <a:lnTo>
                      <a:pt x="4388" y="1093"/>
                    </a:lnTo>
                    <a:lnTo>
                      <a:pt x="4261" y="1110"/>
                    </a:lnTo>
                    <a:lnTo>
                      <a:pt x="4142" y="1144"/>
                    </a:lnTo>
                    <a:lnTo>
                      <a:pt x="4032" y="1178"/>
                    </a:lnTo>
                    <a:lnTo>
                      <a:pt x="4032" y="1178"/>
                    </a:lnTo>
                    <a:lnTo>
                      <a:pt x="3931" y="1212"/>
                    </a:lnTo>
                    <a:lnTo>
                      <a:pt x="3838" y="1220"/>
                    </a:lnTo>
                    <a:lnTo>
                      <a:pt x="3744" y="1220"/>
                    </a:lnTo>
                    <a:lnTo>
                      <a:pt x="3651" y="1195"/>
                    </a:lnTo>
                    <a:lnTo>
                      <a:pt x="3558" y="1152"/>
                    </a:lnTo>
                    <a:lnTo>
                      <a:pt x="3482" y="1102"/>
                    </a:lnTo>
                    <a:lnTo>
                      <a:pt x="3414" y="1025"/>
                    </a:lnTo>
                    <a:lnTo>
                      <a:pt x="3355" y="941"/>
                    </a:lnTo>
                    <a:lnTo>
                      <a:pt x="3355" y="941"/>
                    </a:lnTo>
                    <a:lnTo>
                      <a:pt x="3296" y="839"/>
                    </a:lnTo>
                    <a:lnTo>
                      <a:pt x="3228" y="737"/>
                    </a:lnTo>
                    <a:lnTo>
                      <a:pt x="3152" y="644"/>
                    </a:lnTo>
                    <a:lnTo>
                      <a:pt x="3075" y="551"/>
                    </a:lnTo>
                    <a:lnTo>
                      <a:pt x="2991" y="466"/>
                    </a:lnTo>
                    <a:lnTo>
                      <a:pt x="2897" y="390"/>
                    </a:lnTo>
                    <a:lnTo>
                      <a:pt x="2804" y="314"/>
                    </a:lnTo>
                    <a:lnTo>
                      <a:pt x="2703" y="255"/>
                    </a:lnTo>
                    <a:lnTo>
                      <a:pt x="2601" y="195"/>
                    </a:lnTo>
                    <a:lnTo>
                      <a:pt x="2491" y="145"/>
                    </a:lnTo>
                    <a:lnTo>
                      <a:pt x="2381" y="102"/>
                    </a:lnTo>
                    <a:lnTo>
                      <a:pt x="2262" y="68"/>
                    </a:lnTo>
                    <a:lnTo>
                      <a:pt x="2144" y="35"/>
                    </a:lnTo>
                    <a:lnTo>
                      <a:pt x="2025" y="18"/>
                    </a:lnTo>
                    <a:lnTo>
                      <a:pt x="1907" y="1"/>
                    </a:lnTo>
                    <a:lnTo>
                      <a:pt x="1780" y="1"/>
                    </a:lnTo>
                    <a:lnTo>
                      <a:pt x="1780" y="1"/>
                    </a:lnTo>
                    <a:lnTo>
                      <a:pt x="1602" y="9"/>
                    </a:lnTo>
                    <a:lnTo>
                      <a:pt x="1424" y="35"/>
                    </a:lnTo>
                    <a:lnTo>
                      <a:pt x="1254" y="77"/>
                    </a:lnTo>
                    <a:lnTo>
                      <a:pt x="1093" y="136"/>
                    </a:lnTo>
                    <a:lnTo>
                      <a:pt x="933" y="212"/>
                    </a:lnTo>
                    <a:lnTo>
                      <a:pt x="789" y="306"/>
                    </a:lnTo>
                    <a:lnTo>
                      <a:pt x="653" y="407"/>
                    </a:lnTo>
                    <a:lnTo>
                      <a:pt x="526" y="526"/>
                    </a:lnTo>
                    <a:lnTo>
                      <a:pt x="407" y="653"/>
                    </a:lnTo>
                    <a:lnTo>
                      <a:pt x="306" y="788"/>
                    </a:lnTo>
                    <a:lnTo>
                      <a:pt x="213" y="932"/>
                    </a:lnTo>
                    <a:lnTo>
                      <a:pt x="136" y="1093"/>
                    </a:lnTo>
                    <a:lnTo>
                      <a:pt x="77" y="1254"/>
                    </a:lnTo>
                    <a:lnTo>
                      <a:pt x="35" y="1423"/>
                    </a:lnTo>
                    <a:lnTo>
                      <a:pt x="9" y="1601"/>
                    </a:lnTo>
                    <a:lnTo>
                      <a:pt x="1" y="1788"/>
                    </a:lnTo>
                    <a:lnTo>
                      <a:pt x="1" y="1788"/>
                    </a:lnTo>
                    <a:lnTo>
                      <a:pt x="9" y="1966"/>
                    </a:lnTo>
                    <a:lnTo>
                      <a:pt x="35" y="2143"/>
                    </a:lnTo>
                    <a:lnTo>
                      <a:pt x="77" y="2313"/>
                    </a:lnTo>
                    <a:lnTo>
                      <a:pt x="136" y="2474"/>
                    </a:lnTo>
                    <a:lnTo>
                      <a:pt x="213" y="2635"/>
                    </a:lnTo>
                    <a:lnTo>
                      <a:pt x="306" y="2779"/>
                    </a:lnTo>
                    <a:lnTo>
                      <a:pt x="407" y="2914"/>
                    </a:lnTo>
                    <a:lnTo>
                      <a:pt x="526" y="3041"/>
                    </a:lnTo>
                    <a:lnTo>
                      <a:pt x="653" y="3160"/>
                    </a:lnTo>
                    <a:lnTo>
                      <a:pt x="789" y="3261"/>
                    </a:lnTo>
                    <a:lnTo>
                      <a:pt x="933" y="3355"/>
                    </a:lnTo>
                    <a:lnTo>
                      <a:pt x="1093" y="3431"/>
                    </a:lnTo>
                    <a:lnTo>
                      <a:pt x="1254" y="3490"/>
                    </a:lnTo>
                    <a:lnTo>
                      <a:pt x="1424" y="3532"/>
                    </a:lnTo>
                    <a:lnTo>
                      <a:pt x="1602" y="3558"/>
                    </a:lnTo>
                    <a:lnTo>
                      <a:pt x="1780" y="3566"/>
                    </a:lnTo>
                    <a:lnTo>
                      <a:pt x="4507" y="3566"/>
                    </a:lnTo>
                    <a:lnTo>
                      <a:pt x="4507" y="3566"/>
                    </a:lnTo>
                    <a:lnTo>
                      <a:pt x="4634" y="3558"/>
                    </a:lnTo>
                    <a:lnTo>
                      <a:pt x="4761" y="3541"/>
                    </a:lnTo>
                    <a:lnTo>
                      <a:pt x="4879" y="3515"/>
                    </a:lnTo>
                    <a:lnTo>
                      <a:pt x="4989" y="3473"/>
                    </a:lnTo>
                    <a:lnTo>
                      <a:pt x="5100" y="3422"/>
                    </a:lnTo>
                    <a:lnTo>
                      <a:pt x="5201" y="3355"/>
                    </a:lnTo>
                    <a:lnTo>
                      <a:pt x="5303" y="3287"/>
                    </a:lnTo>
                    <a:lnTo>
                      <a:pt x="5387" y="3202"/>
                    </a:lnTo>
                    <a:lnTo>
                      <a:pt x="5464" y="3117"/>
                    </a:lnTo>
                    <a:lnTo>
                      <a:pt x="5540" y="3024"/>
                    </a:lnTo>
                    <a:lnTo>
                      <a:pt x="5599" y="2914"/>
                    </a:lnTo>
                    <a:lnTo>
                      <a:pt x="5650" y="2812"/>
                    </a:lnTo>
                    <a:lnTo>
                      <a:pt x="5692" y="2694"/>
                    </a:lnTo>
                    <a:lnTo>
                      <a:pt x="5726" y="2575"/>
                    </a:lnTo>
                    <a:lnTo>
                      <a:pt x="5743" y="2457"/>
                    </a:lnTo>
                    <a:lnTo>
                      <a:pt x="5752" y="2330"/>
                    </a:lnTo>
                    <a:lnTo>
                      <a:pt x="5752" y="2330"/>
                    </a:lnTo>
                    <a:lnTo>
                      <a:pt x="5743" y="2203"/>
                    </a:lnTo>
                    <a:lnTo>
                      <a:pt x="5726" y="2076"/>
                    </a:lnTo>
                    <a:lnTo>
                      <a:pt x="5692" y="1957"/>
                    </a:lnTo>
                    <a:lnTo>
                      <a:pt x="5650" y="1847"/>
                    </a:lnTo>
                    <a:lnTo>
                      <a:pt x="5599" y="1737"/>
                    </a:lnTo>
                    <a:lnTo>
                      <a:pt x="5540" y="1635"/>
                    </a:lnTo>
                    <a:lnTo>
                      <a:pt x="5464" y="1542"/>
                    </a:lnTo>
                    <a:lnTo>
                      <a:pt x="5387" y="1449"/>
                    </a:lnTo>
                    <a:lnTo>
                      <a:pt x="5303" y="1373"/>
                    </a:lnTo>
                    <a:lnTo>
                      <a:pt x="5201" y="1296"/>
                    </a:lnTo>
                    <a:lnTo>
                      <a:pt x="5100" y="1237"/>
                    </a:lnTo>
                    <a:lnTo>
                      <a:pt x="4989" y="1186"/>
                    </a:lnTo>
                    <a:lnTo>
                      <a:pt x="4879" y="1144"/>
                    </a:lnTo>
                    <a:lnTo>
                      <a:pt x="4761" y="1110"/>
                    </a:lnTo>
                    <a:lnTo>
                      <a:pt x="4634" y="1093"/>
                    </a:lnTo>
                    <a:lnTo>
                      <a:pt x="4507" y="1085"/>
                    </a:lnTo>
                    <a:lnTo>
                      <a:pt x="4507" y="1085"/>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4904650" y="5150150"/>
                <a:ext cx="25" cy="25"/>
              </a:xfrm>
              <a:custGeom>
                <a:rect b="b" l="l" r="r" t="t"/>
                <a:pathLst>
                  <a:path extrusionOk="0" fill="none" h="1" w="1">
                    <a:moveTo>
                      <a:pt x="1" y="1"/>
                    </a:moveTo>
                    <a:lnTo>
                      <a:pt x="1"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17"/>
            <p:cNvSpPr txBox="1"/>
            <p:nvPr/>
          </p:nvSpPr>
          <p:spPr>
            <a:xfrm>
              <a:off x="1993177" y="3865225"/>
              <a:ext cx="1111200" cy="28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Tsunamis</a:t>
              </a:r>
              <a:endParaRPr>
                <a:solidFill>
                  <a:srgbClr val="000000"/>
                </a:solidFill>
                <a:latin typeface="Roboto"/>
                <a:ea typeface="Roboto"/>
                <a:cs typeface="Roboto"/>
                <a:sym typeface="Roboto"/>
              </a:endParaRPr>
            </a:p>
          </p:txBody>
        </p:sp>
      </p:grpSp>
      <p:grpSp>
        <p:nvGrpSpPr>
          <p:cNvPr id="632" name="Google Shape;632;p17"/>
          <p:cNvGrpSpPr/>
          <p:nvPr/>
        </p:nvGrpSpPr>
        <p:grpSpPr>
          <a:xfrm>
            <a:off x="4100925" y="3341288"/>
            <a:ext cx="1741800" cy="1390675"/>
            <a:chOff x="4100925" y="3341288"/>
            <a:chExt cx="1741800" cy="1390675"/>
          </a:xfrm>
        </p:grpSpPr>
        <p:sp>
          <p:nvSpPr>
            <p:cNvPr id="633" name="Google Shape;633;p17"/>
            <p:cNvSpPr/>
            <p:nvPr/>
          </p:nvSpPr>
          <p:spPr>
            <a:xfrm>
              <a:off x="4100925" y="3700563"/>
              <a:ext cx="1741800" cy="1031400"/>
            </a:xfrm>
            <a:prstGeom prst="wedgeRectCallout">
              <a:avLst>
                <a:gd fmla="val 24347" name="adj1"/>
                <a:gd fmla="val -189348" name="adj2"/>
              </a:avLst>
            </a:prstGeom>
            <a:solidFill>
              <a:srgbClr val="F4603C">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17"/>
            <p:cNvGrpSpPr/>
            <p:nvPr/>
          </p:nvGrpSpPr>
          <p:grpSpPr>
            <a:xfrm>
              <a:off x="4100945" y="3341288"/>
              <a:ext cx="1741760" cy="371400"/>
              <a:chOff x="2966724" y="1487525"/>
              <a:chExt cx="1898997" cy="371400"/>
            </a:xfrm>
          </p:grpSpPr>
          <p:sp>
            <p:nvSpPr>
              <p:cNvPr id="635" name="Google Shape;635;p17"/>
              <p:cNvSpPr/>
              <p:nvPr/>
            </p:nvSpPr>
            <p:spPr>
              <a:xfrm>
                <a:off x="2966724" y="1487525"/>
                <a:ext cx="1279800" cy="37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Weekly</a:t>
                </a:r>
                <a:endParaRPr b="1" sz="1800">
                  <a:solidFill>
                    <a:schemeClr val="lt1"/>
                  </a:solidFill>
                  <a:latin typeface="Fira Sans Extra Condensed"/>
                  <a:ea typeface="Fira Sans Extra Condensed"/>
                  <a:cs typeface="Fira Sans Extra Condensed"/>
                  <a:sym typeface="Fira Sans Extra Condensed"/>
                </a:endParaRPr>
              </a:p>
            </p:txBody>
          </p:sp>
          <p:sp>
            <p:nvSpPr>
              <p:cNvPr id="636" name="Google Shape;636;p17"/>
              <p:cNvSpPr/>
              <p:nvPr/>
            </p:nvSpPr>
            <p:spPr>
              <a:xfrm>
                <a:off x="4246521" y="1487525"/>
                <a:ext cx="619200" cy="37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a:t>
                </a:r>
                <a:endParaRPr sz="1800">
                  <a:solidFill>
                    <a:schemeClr val="lt1"/>
                  </a:solidFill>
                </a:endParaRPr>
              </a:p>
            </p:txBody>
          </p:sp>
        </p:grpSp>
        <p:grpSp>
          <p:nvGrpSpPr>
            <p:cNvPr id="637" name="Google Shape;637;p17"/>
            <p:cNvGrpSpPr/>
            <p:nvPr/>
          </p:nvGrpSpPr>
          <p:grpSpPr>
            <a:xfrm>
              <a:off x="4226828" y="3844831"/>
              <a:ext cx="365748" cy="306031"/>
              <a:chOff x="4450050" y="3398250"/>
              <a:chExt cx="451875" cy="377350"/>
            </a:xfrm>
          </p:grpSpPr>
          <p:sp>
            <p:nvSpPr>
              <p:cNvPr id="638" name="Google Shape;638;p17"/>
              <p:cNvSpPr/>
              <p:nvPr/>
            </p:nvSpPr>
            <p:spPr>
              <a:xfrm>
                <a:off x="4545350" y="3398250"/>
                <a:ext cx="356575" cy="188900"/>
              </a:xfrm>
              <a:custGeom>
                <a:rect b="b" l="l" r="r" t="t"/>
                <a:pathLst>
                  <a:path extrusionOk="0" h="7556" w="14263">
                    <a:moveTo>
                      <a:pt x="10485" y="1"/>
                    </a:moveTo>
                    <a:lnTo>
                      <a:pt x="10324" y="9"/>
                    </a:lnTo>
                    <a:lnTo>
                      <a:pt x="10163" y="18"/>
                    </a:lnTo>
                    <a:lnTo>
                      <a:pt x="10002" y="35"/>
                    </a:lnTo>
                    <a:lnTo>
                      <a:pt x="9850" y="60"/>
                    </a:lnTo>
                    <a:lnTo>
                      <a:pt x="9689" y="86"/>
                    </a:lnTo>
                    <a:lnTo>
                      <a:pt x="9537" y="128"/>
                    </a:lnTo>
                    <a:lnTo>
                      <a:pt x="9384" y="170"/>
                    </a:lnTo>
                    <a:lnTo>
                      <a:pt x="9232" y="221"/>
                    </a:lnTo>
                    <a:lnTo>
                      <a:pt x="9079" y="272"/>
                    </a:lnTo>
                    <a:lnTo>
                      <a:pt x="8935" y="340"/>
                    </a:lnTo>
                    <a:lnTo>
                      <a:pt x="8791" y="407"/>
                    </a:lnTo>
                    <a:lnTo>
                      <a:pt x="8647" y="475"/>
                    </a:lnTo>
                    <a:lnTo>
                      <a:pt x="8512" y="560"/>
                    </a:lnTo>
                    <a:lnTo>
                      <a:pt x="8376" y="645"/>
                    </a:lnTo>
                    <a:lnTo>
                      <a:pt x="8249" y="738"/>
                    </a:lnTo>
                    <a:lnTo>
                      <a:pt x="8122" y="831"/>
                    </a:lnTo>
                    <a:lnTo>
                      <a:pt x="8080" y="873"/>
                    </a:lnTo>
                    <a:lnTo>
                      <a:pt x="8046" y="907"/>
                    </a:lnTo>
                    <a:lnTo>
                      <a:pt x="8012" y="949"/>
                    </a:lnTo>
                    <a:lnTo>
                      <a:pt x="7987" y="1000"/>
                    </a:lnTo>
                    <a:lnTo>
                      <a:pt x="7944" y="1093"/>
                    </a:lnTo>
                    <a:lnTo>
                      <a:pt x="7927" y="1187"/>
                    </a:lnTo>
                    <a:lnTo>
                      <a:pt x="7927" y="1288"/>
                    </a:lnTo>
                    <a:lnTo>
                      <a:pt x="7944" y="1390"/>
                    </a:lnTo>
                    <a:lnTo>
                      <a:pt x="7961" y="1441"/>
                    </a:lnTo>
                    <a:lnTo>
                      <a:pt x="7978" y="1491"/>
                    </a:lnTo>
                    <a:lnTo>
                      <a:pt x="8004" y="1534"/>
                    </a:lnTo>
                    <a:lnTo>
                      <a:pt x="8038" y="1576"/>
                    </a:lnTo>
                    <a:lnTo>
                      <a:pt x="8071" y="1619"/>
                    </a:lnTo>
                    <a:lnTo>
                      <a:pt x="8114" y="1652"/>
                    </a:lnTo>
                    <a:lnTo>
                      <a:pt x="8156" y="1686"/>
                    </a:lnTo>
                    <a:lnTo>
                      <a:pt x="8198" y="1712"/>
                    </a:lnTo>
                    <a:lnTo>
                      <a:pt x="8292" y="1754"/>
                    </a:lnTo>
                    <a:lnTo>
                      <a:pt x="8393" y="1771"/>
                    </a:lnTo>
                    <a:lnTo>
                      <a:pt x="8495" y="1779"/>
                    </a:lnTo>
                    <a:lnTo>
                      <a:pt x="8597" y="1754"/>
                    </a:lnTo>
                    <a:lnTo>
                      <a:pt x="8647" y="1737"/>
                    </a:lnTo>
                    <a:lnTo>
                      <a:pt x="8690" y="1720"/>
                    </a:lnTo>
                    <a:lnTo>
                      <a:pt x="8741" y="1695"/>
                    </a:lnTo>
                    <a:lnTo>
                      <a:pt x="8783" y="1661"/>
                    </a:lnTo>
                    <a:lnTo>
                      <a:pt x="8969" y="1525"/>
                    </a:lnTo>
                    <a:lnTo>
                      <a:pt x="9164" y="1407"/>
                    </a:lnTo>
                    <a:lnTo>
                      <a:pt x="9367" y="1305"/>
                    </a:lnTo>
                    <a:lnTo>
                      <a:pt x="9579" y="1220"/>
                    </a:lnTo>
                    <a:lnTo>
                      <a:pt x="9799" y="1153"/>
                    </a:lnTo>
                    <a:lnTo>
                      <a:pt x="10028" y="1102"/>
                    </a:lnTo>
                    <a:lnTo>
                      <a:pt x="10257" y="1068"/>
                    </a:lnTo>
                    <a:lnTo>
                      <a:pt x="10485" y="1060"/>
                    </a:lnTo>
                    <a:lnTo>
                      <a:pt x="10621" y="1068"/>
                    </a:lnTo>
                    <a:lnTo>
                      <a:pt x="10765" y="1076"/>
                    </a:lnTo>
                    <a:lnTo>
                      <a:pt x="10900" y="1093"/>
                    </a:lnTo>
                    <a:lnTo>
                      <a:pt x="11027" y="1119"/>
                    </a:lnTo>
                    <a:lnTo>
                      <a:pt x="11163" y="1144"/>
                    </a:lnTo>
                    <a:lnTo>
                      <a:pt x="11290" y="1187"/>
                    </a:lnTo>
                    <a:lnTo>
                      <a:pt x="11417" y="1229"/>
                    </a:lnTo>
                    <a:lnTo>
                      <a:pt x="11544" y="1280"/>
                    </a:lnTo>
                    <a:lnTo>
                      <a:pt x="11662" y="1331"/>
                    </a:lnTo>
                    <a:lnTo>
                      <a:pt x="11781" y="1390"/>
                    </a:lnTo>
                    <a:lnTo>
                      <a:pt x="11891" y="1458"/>
                    </a:lnTo>
                    <a:lnTo>
                      <a:pt x="12001" y="1525"/>
                    </a:lnTo>
                    <a:lnTo>
                      <a:pt x="12111" y="1602"/>
                    </a:lnTo>
                    <a:lnTo>
                      <a:pt x="12213" y="1686"/>
                    </a:lnTo>
                    <a:lnTo>
                      <a:pt x="12306" y="1771"/>
                    </a:lnTo>
                    <a:lnTo>
                      <a:pt x="12399" y="1856"/>
                    </a:lnTo>
                    <a:lnTo>
                      <a:pt x="12492" y="1957"/>
                    </a:lnTo>
                    <a:lnTo>
                      <a:pt x="12577" y="2050"/>
                    </a:lnTo>
                    <a:lnTo>
                      <a:pt x="12662" y="2152"/>
                    </a:lnTo>
                    <a:lnTo>
                      <a:pt x="12738" y="2262"/>
                    </a:lnTo>
                    <a:lnTo>
                      <a:pt x="12806" y="2372"/>
                    </a:lnTo>
                    <a:lnTo>
                      <a:pt x="12874" y="2482"/>
                    </a:lnTo>
                    <a:lnTo>
                      <a:pt x="12933" y="2601"/>
                    </a:lnTo>
                    <a:lnTo>
                      <a:pt x="12984" y="2720"/>
                    </a:lnTo>
                    <a:lnTo>
                      <a:pt x="13034" y="2847"/>
                    </a:lnTo>
                    <a:lnTo>
                      <a:pt x="13077" y="2974"/>
                    </a:lnTo>
                    <a:lnTo>
                      <a:pt x="13111" y="3101"/>
                    </a:lnTo>
                    <a:lnTo>
                      <a:pt x="13145" y="3228"/>
                    </a:lnTo>
                    <a:lnTo>
                      <a:pt x="13170" y="3363"/>
                    </a:lnTo>
                    <a:lnTo>
                      <a:pt x="13187" y="3499"/>
                    </a:lnTo>
                    <a:lnTo>
                      <a:pt x="13195" y="3643"/>
                    </a:lnTo>
                    <a:lnTo>
                      <a:pt x="13204" y="3778"/>
                    </a:lnTo>
                    <a:lnTo>
                      <a:pt x="13195" y="3922"/>
                    </a:lnTo>
                    <a:lnTo>
                      <a:pt x="13187" y="4058"/>
                    </a:lnTo>
                    <a:lnTo>
                      <a:pt x="13170" y="4193"/>
                    </a:lnTo>
                    <a:lnTo>
                      <a:pt x="13145" y="4329"/>
                    </a:lnTo>
                    <a:lnTo>
                      <a:pt x="13111" y="4456"/>
                    </a:lnTo>
                    <a:lnTo>
                      <a:pt x="13077" y="4583"/>
                    </a:lnTo>
                    <a:lnTo>
                      <a:pt x="13034" y="4710"/>
                    </a:lnTo>
                    <a:lnTo>
                      <a:pt x="12984" y="4837"/>
                    </a:lnTo>
                    <a:lnTo>
                      <a:pt x="12933" y="4955"/>
                    </a:lnTo>
                    <a:lnTo>
                      <a:pt x="12874" y="5074"/>
                    </a:lnTo>
                    <a:lnTo>
                      <a:pt x="12806" y="5184"/>
                    </a:lnTo>
                    <a:lnTo>
                      <a:pt x="12738" y="5294"/>
                    </a:lnTo>
                    <a:lnTo>
                      <a:pt x="12662" y="5404"/>
                    </a:lnTo>
                    <a:lnTo>
                      <a:pt x="12577" y="5506"/>
                    </a:lnTo>
                    <a:lnTo>
                      <a:pt x="12492" y="5608"/>
                    </a:lnTo>
                    <a:lnTo>
                      <a:pt x="12399" y="5701"/>
                    </a:lnTo>
                    <a:lnTo>
                      <a:pt x="12306" y="5785"/>
                    </a:lnTo>
                    <a:lnTo>
                      <a:pt x="12213" y="5870"/>
                    </a:lnTo>
                    <a:lnTo>
                      <a:pt x="12111" y="5955"/>
                    </a:lnTo>
                    <a:lnTo>
                      <a:pt x="12001" y="6031"/>
                    </a:lnTo>
                    <a:lnTo>
                      <a:pt x="11891" y="6099"/>
                    </a:lnTo>
                    <a:lnTo>
                      <a:pt x="11781" y="6167"/>
                    </a:lnTo>
                    <a:lnTo>
                      <a:pt x="11662" y="6226"/>
                    </a:lnTo>
                    <a:lnTo>
                      <a:pt x="11544" y="6277"/>
                    </a:lnTo>
                    <a:lnTo>
                      <a:pt x="11417" y="6328"/>
                    </a:lnTo>
                    <a:lnTo>
                      <a:pt x="11290" y="6370"/>
                    </a:lnTo>
                    <a:lnTo>
                      <a:pt x="11163" y="6412"/>
                    </a:lnTo>
                    <a:lnTo>
                      <a:pt x="11027" y="6438"/>
                    </a:lnTo>
                    <a:lnTo>
                      <a:pt x="10900" y="6463"/>
                    </a:lnTo>
                    <a:lnTo>
                      <a:pt x="10765" y="6480"/>
                    </a:lnTo>
                    <a:lnTo>
                      <a:pt x="10621" y="6488"/>
                    </a:lnTo>
                    <a:lnTo>
                      <a:pt x="10485" y="6497"/>
                    </a:lnTo>
                    <a:lnTo>
                      <a:pt x="474" y="6497"/>
                    </a:lnTo>
                    <a:lnTo>
                      <a:pt x="424" y="6505"/>
                    </a:lnTo>
                    <a:lnTo>
                      <a:pt x="373" y="6522"/>
                    </a:lnTo>
                    <a:lnTo>
                      <a:pt x="322" y="6539"/>
                    </a:lnTo>
                    <a:lnTo>
                      <a:pt x="229" y="6582"/>
                    </a:lnTo>
                    <a:lnTo>
                      <a:pt x="153" y="6649"/>
                    </a:lnTo>
                    <a:lnTo>
                      <a:pt x="85" y="6726"/>
                    </a:lnTo>
                    <a:lnTo>
                      <a:pt x="42" y="6819"/>
                    </a:lnTo>
                    <a:lnTo>
                      <a:pt x="26" y="6870"/>
                    </a:lnTo>
                    <a:lnTo>
                      <a:pt x="9" y="6920"/>
                    </a:lnTo>
                    <a:lnTo>
                      <a:pt x="0" y="6971"/>
                    </a:lnTo>
                    <a:lnTo>
                      <a:pt x="0" y="7022"/>
                    </a:lnTo>
                    <a:lnTo>
                      <a:pt x="0" y="7081"/>
                    </a:lnTo>
                    <a:lnTo>
                      <a:pt x="9" y="7132"/>
                    </a:lnTo>
                    <a:lnTo>
                      <a:pt x="26" y="7183"/>
                    </a:lnTo>
                    <a:lnTo>
                      <a:pt x="42" y="7234"/>
                    </a:lnTo>
                    <a:lnTo>
                      <a:pt x="85" y="7318"/>
                    </a:lnTo>
                    <a:lnTo>
                      <a:pt x="153" y="7395"/>
                    </a:lnTo>
                    <a:lnTo>
                      <a:pt x="229" y="7462"/>
                    </a:lnTo>
                    <a:lnTo>
                      <a:pt x="322" y="7513"/>
                    </a:lnTo>
                    <a:lnTo>
                      <a:pt x="373" y="7530"/>
                    </a:lnTo>
                    <a:lnTo>
                      <a:pt x="424" y="7547"/>
                    </a:lnTo>
                    <a:lnTo>
                      <a:pt x="474" y="7547"/>
                    </a:lnTo>
                    <a:lnTo>
                      <a:pt x="525" y="7556"/>
                    </a:lnTo>
                    <a:lnTo>
                      <a:pt x="10485" y="7556"/>
                    </a:lnTo>
                    <a:lnTo>
                      <a:pt x="10680" y="7547"/>
                    </a:lnTo>
                    <a:lnTo>
                      <a:pt x="10866" y="7530"/>
                    </a:lnTo>
                    <a:lnTo>
                      <a:pt x="11061" y="7513"/>
                    </a:lnTo>
                    <a:lnTo>
                      <a:pt x="11247" y="7479"/>
                    </a:lnTo>
                    <a:lnTo>
                      <a:pt x="11425" y="7437"/>
                    </a:lnTo>
                    <a:lnTo>
                      <a:pt x="11603" y="7386"/>
                    </a:lnTo>
                    <a:lnTo>
                      <a:pt x="11781" y="7327"/>
                    </a:lnTo>
                    <a:lnTo>
                      <a:pt x="11950" y="7259"/>
                    </a:lnTo>
                    <a:lnTo>
                      <a:pt x="12120" y="7183"/>
                    </a:lnTo>
                    <a:lnTo>
                      <a:pt x="12281" y="7098"/>
                    </a:lnTo>
                    <a:lnTo>
                      <a:pt x="12442" y="7005"/>
                    </a:lnTo>
                    <a:lnTo>
                      <a:pt x="12594" y="6912"/>
                    </a:lnTo>
                    <a:lnTo>
                      <a:pt x="12738" y="6802"/>
                    </a:lnTo>
                    <a:lnTo>
                      <a:pt x="12882" y="6692"/>
                    </a:lnTo>
                    <a:lnTo>
                      <a:pt x="13018" y="6573"/>
                    </a:lnTo>
                    <a:lnTo>
                      <a:pt x="13153" y="6446"/>
                    </a:lnTo>
                    <a:lnTo>
                      <a:pt x="13280" y="6319"/>
                    </a:lnTo>
                    <a:lnTo>
                      <a:pt x="13399" y="6175"/>
                    </a:lnTo>
                    <a:lnTo>
                      <a:pt x="13509" y="6040"/>
                    </a:lnTo>
                    <a:lnTo>
                      <a:pt x="13610" y="5887"/>
                    </a:lnTo>
                    <a:lnTo>
                      <a:pt x="13712" y="5735"/>
                    </a:lnTo>
                    <a:lnTo>
                      <a:pt x="13805" y="5574"/>
                    </a:lnTo>
                    <a:lnTo>
                      <a:pt x="13890" y="5413"/>
                    </a:lnTo>
                    <a:lnTo>
                      <a:pt x="13958" y="5243"/>
                    </a:lnTo>
                    <a:lnTo>
                      <a:pt x="14025" y="5074"/>
                    </a:lnTo>
                    <a:lnTo>
                      <a:pt x="14085" y="4896"/>
                    </a:lnTo>
                    <a:lnTo>
                      <a:pt x="14136" y="4718"/>
                    </a:lnTo>
                    <a:lnTo>
                      <a:pt x="14178" y="4540"/>
                    </a:lnTo>
                    <a:lnTo>
                      <a:pt x="14212" y="4354"/>
                    </a:lnTo>
                    <a:lnTo>
                      <a:pt x="14237" y="4168"/>
                    </a:lnTo>
                    <a:lnTo>
                      <a:pt x="14254" y="3973"/>
                    </a:lnTo>
                    <a:lnTo>
                      <a:pt x="14263" y="3778"/>
                    </a:lnTo>
                    <a:lnTo>
                      <a:pt x="14254" y="3583"/>
                    </a:lnTo>
                    <a:lnTo>
                      <a:pt x="14237" y="3397"/>
                    </a:lnTo>
                    <a:lnTo>
                      <a:pt x="14212" y="3202"/>
                    </a:lnTo>
                    <a:lnTo>
                      <a:pt x="14178" y="3016"/>
                    </a:lnTo>
                    <a:lnTo>
                      <a:pt x="14136" y="2838"/>
                    </a:lnTo>
                    <a:lnTo>
                      <a:pt x="14085" y="2660"/>
                    </a:lnTo>
                    <a:lnTo>
                      <a:pt x="14025" y="2482"/>
                    </a:lnTo>
                    <a:lnTo>
                      <a:pt x="13958" y="2313"/>
                    </a:lnTo>
                    <a:lnTo>
                      <a:pt x="13890" y="2144"/>
                    </a:lnTo>
                    <a:lnTo>
                      <a:pt x="13805" y="1983"/>
                    </a:lnTo>
                    <a:lnTo>
                      <a:pt x="13712" y="1822"/>
                    </a:lnTo>
                    <a:lnTo>
                      <a:pt x="13610" y="1669"/>
                    </a:lnTo>
                    <a:lnTo>
                      <a:pt x="13509" y="1525"/>
                    </a:lnTo>
                    <a:lnTo>
                      <a:pt x="13399" y="1381"/>
                    </a:lnTo>
                    <a:lnTo>
                      <a:pt x="13280" y="1237"/>
                    </a:lnTo>
                    <a:lnTo>
                      <a:pt x="13153" y="1110"/>
                    </a:lnTo>
                    <a:lnTo>
                      <a:pt x="13018" y="983"/>
                    </a:lnTo>
                    <a:lnTo>
                      <a:pt x="12882" y="865"/>
                    </a:lnTo>
                    <a:lnTo>
                      <a:pt x="12738" y="755"/>
                    </a:lnTo>
                    <a:lnTo>
                      <a:pt x="12594" y="653"/>
                    </a:lnTo>
                    <a:lnTo>
                      <a:pt x="12442" y="551"/>
                    </a:lnTo>
                    <a:lnTo>
                      <a:pt x="12281" y="458"/>
                    </a:lnTo>
                    <a:lnTo>
                      <a:pt x="12120" y="374"/>
                    </a:lnTo>
                    <a:lnTo>
                      <a:pt x="11950" y="297"/>
                    </a:lnTo>
                    <a:lnTo>
                      <a:pt x="11781" y="230"/>
                    </a:lnTo>
                    <a:lnTo>
                      <a:pt x="11603" y="170"/>
                    </a:lnTo>
                    <a:lnTo>
                      <a:pt x="11425" y="119"/>
                    </a:lnTo>
                    <a:lnTo>
                      <a:pt x="11247" y="77"/>
                    </a:lnTo>
                    <a:lnTo>
                      <a:pt x="11061" y="43"/>
                    </a:lnTo>
                    <a:lnTo>
                      <a:pt x="10866" y="26"/>
                    </a:lnTo>
                    <a:lnTo>
                      <a:pt x="10680" y="9"/>
                    </a:lnTo>
                    <a:lnTo>
                      <a:pt x="104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a:off x="4545350" y="3398250"/>
                <a:ext cx="356575" cy="188900"/>
              </a:xfrm>
              <a:custGeom>
                <a:rect b="b" l="l" r="r" t="t"/>
                <a:pathLst>
                  <a:path extrusionOk="0" fill="none" h="7556" w="14263">
                    <a:moveTo>
                      <a:pt x="10485" y="1"/>
                    </a:moveTo>
                    <a:lnTo>
                      <a:pt x="10485" y="1"/>
                    </a:lnTo>
                    <a:lnTo>
                      <a:pt x="10324" y="9"/>
                    </a:lnTo>
                    <a:lnTo>
                      <a:pt x="10163" y="18"/>
                    </a:lnTo>
                    <a:lnTo>
                      <a:pt x="10002" y="35"/>
                    </a:lnTo>
                    <a:lnTo>
                      <a:pt x="9850" y="60"/>
                    </a:lnTo>
                    <a:lnTo>
                      <a:pt x="9689" y="86"/>
                    </a:lnTo>
                    <a:lnTo>
                      <a:pt x="9537" y="128"/>
                    </a:lnTo>
                    <a:lnTo>
                      <a:pt x="9384" y="170"/>
                    </a:lnTo>
                    <a:lnTo>
                      <a:pt x="9232" y="221"/>
                    </a:lnTo>
                    <a:lnTo>
                      <a:pt x="9079" y="272"/>
                    </a:lnTo>
                    <a:lnTo>
                      <a:pt x="8935" y="340"/>
                    </a:lnTo>
                    <a:lnTo>
                      <a:pt x="8791" y="407"/>
                    </a:lnTo>
                    <a:lnTo>
                      <a:pt x="8647" y="475"/>
                    </a:lnTo>
                    <a:lnTo>
                      <a:pt x="8512" y="560"/>
                    </a:lnTo>
                    <a:lnTo>
                      <a:pt x="8376" y="645"/>
                    </a:lnTo>
                    <a:lnTo>
                      <a:pt x="8249" y="738"/>
                    </a:lnTo>
                    <a:lnTo>
                      <a:pt x="8122" y="831"/>
                    </a:lnTo>
                    <a:lnTo>
                      <a:pt x="8122" y="831"/>
                    </a:lnTo>
                    <a:lnTo>
                      <a:pt x="8080" y="873"/>
                    </a:lnTo>
                    <a:lnTo>
                      <a:pt x="8046" y="907"/>
                    </a:lnTo>
                    <a:lnTo>
                      <a:pt x="8012" y="949"/>
                    </a:lnTo>
                    <a:lnTo>
                      <a:pt x="7987" y="1000"/>
                    </a:lnTo>
                    <a:lnTo>
                      <a:pt x="7944" y="1093"/>
                    </a:lnTo>
                    <a:lnTo>
                      <a:pt x="7927" y="1187"/>
                    </a:lnTo>
                    <a:lnTo>
                      <a:pt x="7927" y="1288"/>
                    </a:lnTo>
                    <a:lnTo>
                      <a:pt x="7944" y="1390"/>
                    </a:lnTo>
                    <a:lnTo>
                      <a:pt x="7961" y="1441"/>
                    </a:lnTo>
                    <a:lnTo>
                      <a:pt x="7978" y="1491"/>
                    </a:lnTo>
                    <a:lnTo>
                      <a:pt x="8004" y="1534"/>
                    </a:lnTo>
                    <a:lnTo>
                      <a:pt x="8038" y="1576"/>
                    </a:lnTo>
                    <a:lnTo>
                      <a:pt x="8038" y="1576"/>
                    </a:lnTo>
                    <a:lnTo>
                      <a:pt x="8071" y="1619"/>
                    </a:lnTo>
                    <a:lnTo>
                      <a:pt x="8114" y="1652"/>
                    </a:lnTo>
                    <a:lnTo>
                      <a:pt x="8156" y="1686"/>
                    </a:lnTo>
                    <a:lnTo>
                      <a:pt x="8198" y="1712"/>
                    </a:lnTo>
                    <a:lnTo>
                      <a:pt x="8292" y="1754"/>
                    </a:lnTo>
                    <a:lnTo>
                      <a:pt x="8393" y="1771"/>
                    </a:lnTo>
                    <a:lnTo>
                      <a:pt x="8495" y="1779"/>
                    </a:lnTo>
                    <a:lnTo>
                      <a:pt x="8597" y="1754"/>
                    </a:lnTo>
                    <a:lnTo>
                      <a:pt x="8647" y="1737"/>
                    </a:lnTo>
                    <a:lnTo>
                      <a:pt x="8690" y="1720"/>
                    </a:lnTo>
                    <a:lnTo>
                      <a:pt x="8741" y="1695"/>
                    </a:lnTo>
                    <a:lnTo>
                      <a:pt x="8783" y="1661"/>
                    </a:lnTo>
                    <a:lnTo>
                      <a:pt x="8783" y="1661"/>
                    </a:lnTo>
                    <a:lnTo>
                      <a:pt x="8969" y="1525"/>
                    </a:lnTo>
                    <a:lnTo>
                      <a:pt x="9164" y="1407"/>
                    </a:lnTo>
                    <a:lnTo>
                      <a:pt x="9367" y="1305"/>
                    </a:lnTo>
                    <a:lnTo>
                      <a:pt x="9579" y="1220"/>
                    </a:lnTo>
                    <a:lnTo>
                      <a:pt x="9799" y="1153"/>
                    </a:lnTo>
                    <a:lnTo>
                      <a:pt x="10028" y="1102"/>
                    </a:lnTo>
                    <a:lnTo>
                      <a:pt x="10257" y="1068"/>
                    </a:lnTo>
                    <a:lnTo>
                      <a:pt x="10485" y="1060"/>
                    </a:lnTo>
                    <a:lnTo>
                      <a:pt x="10485" y="1060"/>
                    </a:lnTo>
                    <a:lnTo>
                      <a:pt x="10621" y="1068"/>
                    </a:lnTo>
                    <a:lnTo>
                      <a:pt x="10765" y="1076"/>
                    </a:lnTo>
                    <a:lnTo>
                      <a:pt x="10900" y="1093"/>
                    </a:lnTo>
                    <a:lnTo>
                      <a:pt x="11027" y="1119"/>
                    </a:lnTo>
                    <a:lnTo>
                      <a:pt x="11163" y="1144"/>
                    </a:lnTo>
                    <a:lnTo>
                      <a:pt x="11290" y="1187"/>
                    </a:lnTo>
                    <a:lnTo>
                      <a:pt x="11417" y="1229"/>
                    </a:lnTo>
                    <a:lnTo>
                      <a:pt x="11544" y="1280"/>
                    </a:lnTo>
                    <a:lnTo>
                      <a:pt x="11662" y="1331"/>
                    </a:lnTo>
                    <a:lnTo>
                      <a:pt x="11781" y="1390"/>
                    </a:lnTo>
                    <a:lnTo>
                      <a:pt x="11891" y="1458"/>
                    </a:lnTo>
                    <a:lnTo>
                      <a:pt x="12001" y="1525"/>
                    </a:lnTo>
                    <a:lnTo>
                      <a:pt x="12111" y="1602"/>
                    </a:lnTo>
                    <a:lnTo>
                      <a:pt x="12213" y="1686"/>
                    </a:lnTo>
                    <a:lnTo>
                      <a:pt x="12306" y="1771"/>
                    </a:lnTo>
                    <a:lnTo>
                      <a:pt x="12399" y="1856"/>
                    </a:lnTo>
                    <a:lnTo>
                      <a:pt x="12492" y="1957"/>
                    </a:lnTo>
                    <a:lnTo>
                      <a:pt x="12577" y="2050"/>
                    </a:lnTo>
                    <a:lnTo>
                      <a:pt x="12662" y="2152"/>
                    </a:lnTo>
                    <a:lnTo>
                      <a:pt x="12738" y="2262"/>
                    </a:lnTo>
                    <a:lnTo>
                      <a:pt x="12806" y="2372"/>
                    </a:lnTo>
                    <a:lnTo>
                      <a:pt x="12874" y="2482"/>
                    </a:lnTo>
                    <a:lnTo>
                      <a:pt x="12933" y="2601"/>
                    </a:lnTo>
                    <a:lnTo>
                      <a:pt x="12984" y="2720"/>
                    </a:lnTo>
                    <a:lnTo>
                      <a:pt x="13034" y="2847"/>
                    </a:lnTo>
                    <a:lnTo>
                      <a:pt x="13077" y="2974"/>
                    </a:lnTo>
                    <a:lnTo>
                      <a:pt x="13111" y="3101"/>
                    </a:lnTo>
                    <a:lnTo>
                      <a:pt x="13145" y="3228"/>
                    </a:lnTo>
                    <a:lnTo>
                      <a:pt x="13170" y="3363"/>
                    </a:lnTo>
                    <a:lnTo>
                      <a:pt x="13187" y="3499"/>
                    </a:lnTo>
                    <a:lnTo>
                      <a:pt x="13195" y="3643"/>
                    </a:lnTo>
                    <a:lnTo>
                      <a:pt x="13204" y="3778"/>
                    </a:lnTo>
                    <a:lnTo>
                      <a:pt x="13204" y="3778"/>
                    </a:lnTo>
                    <a:lnTo>
                      <a:pt x="13195" y="3922"/>
                    </a:lnTo>
                    <a:lnTo>
                      <a:pt x="13187" y="4058"/>
                    </a:lnTo>
                    <a:lnTo>
                      <a:pt x="13170" y="4193"/>
                    </a:lnTo>
                    <a:lnTo>
                      <a:pt x="13145" y="4329"/>
                    </a:lnTo>
                    <a:lnTo>
                      <a:pt x="13111" y="4456"/>
                    </a:lnTo>
                    <a:lnTo>
                      <a:pt x="13077" y="4583"/>
                    </a:lnTo>
                    <a:lnTo>
                      <a:pt x="13034" y="4710"/>
                    </a:lnTo>
                    <a:lnTo>
                      <a:pt x="12984" y="4837"/>
                    </a:lnTo>
                    <a:lnTo>
                      <a:pt x="12933" y="4955"/>
                    </a:lnTo>
                    <a:lnTo>
                      <a:pt x="12874" y="5074"/>
                    </a:lnTo>
                    <a:lnTo>
                      <a:pt x="12806" y="5184"/>
                    </a:lnTo>
                    <a:lnTo>
                      <a:pt x="12738" y="5294"/>
                    </a:lnTo>
                    <a:lnTo>
                      <a:pt x="12662" y="5404"/>
                    </a:lnTo>
                    <a:lnTo>
                      <a:pt x="12577" y="5506"/>
                    </a:lnTo>
                    <a:lnTo>
                      <a:pt x="12492" y="5608"/>
                    </a:lnTo>
                    <a:lnTo>
                      <a:pt x="12399" y="5701"/>
                    </a:lnTo>
                    <a:lnTo>
                      <a:pt x="12306" y="5785"/>
                    </a:lnTo>
                    <a:lnTo>
                      <a:pt x="12213" y="5870"/>
                    </a:lnTo>
                    <a:lnTo>
                      <a:pt x="12111" y="5955"/>
                    </a:lnTo>
                    <a:lnTo>
                      <a:pt x="12001" y="6031"/>
                    </a:lnTo>
                    <a:lnTo>
                      <a:pt x="11891" y="6099"/>
                    </a:lnTo>
                    <a:lnTo>
                      <a:pt x="11781" y="6167"/>
                    </a:lnTo>
                    <a:lnTo>
                      <a:pt x="11662" y="6226"/>
                    </a:lnTo>
                    <a:lnTo>
                      <a:pt x="11544" y="6277"/>
                    </a:lnTo>
                    <a:lnTo>
                      <a:pt x="11417" y="6328"/>
                    </a:lnTo>
                    <a:lnTo>
                      <a:pt x="11290" y="6370"/>
                    </a:lnTo>
                    <a:lnTo>
                      <a:pt x="11163" y="6412"/>
                    </a:lnTo>
                    <a:lnTo>
                      <a:pt x="11027" y="6438"/>
                    </a:lnTo>
                    <a:lnTo>
                      <a:pt x="10900" y="6463"/>
                    </a:lnTo>
                    <a:lnTo>
                      <a:pt x="10765" y="6480"/>
                    </a:lnTo>
                    <a:lnTo>
                      <a:pt x="10621" y="6488"/>
                    </a:lnTo>
                    <a:lnTo>
                      <a:pt x="10485" y="6497"/>
                    </a:lnTo>
                    <a:lnTo>
                      <a:pt x="525" y="6497"/>
                    </a:lnTo>
                    <a:lnTo>
                      <a:pt x="525" y="6497"/>
                    </a:lnTo>
                    <a:lnTo>
                      <a:pt x="474" y="6497"/>
                    </a:lnTo>
                    <a:lnTo>
                      <a:pt x="424" y="6505"/>
                    </a:lnTo>
                    <a:lnTo>
                      <a:pt x="373" y="6522"/>
                    </a:lnTo>
                    <a:lnTo>
                      <a:pt x="322" y="6539"/>
                    </a:lnTo>
                    <a:lnTo>
                      <a:pt x="229" y="6582"/>
                    </a:lnTo>
                    <a:lnTo>
                      <a:pt x="153" y="6649"/>
                    </a:lnTo>
                    <a:lnTo>
                      <a:pt x="85" y="6726"/>
                    </a:lnTo>
                    <a:lnTo>
                      <a:pt x="42" y="6819"/>
                    </a:lnTo>
                    <a:lnTo>
                      <a:pt x="26" y="6870"/>
                    </a:lnTo>
                    <a:lnTo>
                      <a:pt x="9" y="6920"/>
                    </a:lnTo>
                    <a:lnTo>
                      <a:pt x="0" y="6971"/>
                    </a:lnTo>
                    <a:lnTo>
                      <a:pt x="0" y="7022"/>
                    </a:lnTo>
                    <a:lnTo>
                      <a:pt x="0" y="7022"/>
                    </a:lnTo>
                    <a:lnTo>
                      <a:pt x="0" y="7081"/>
                    </a:lnTo>
                    <a:lnTo>
                      <a:pt x="9" y="7132"/>
                    </a:lnTo>
                    <a:lnTo>
                      <a:pt x="26" y="7183"/>
                    </a:lnTo>
                    <a:lnTo>
                      <a:pt x="42" y="7234"/>
                    </a:lnTo>
                    <a:lnTo>
                      <a:pt x="85" y="7318"/>
                    </a:lnTo>
                    <a:lnTo>
                      <a:pt x="153" y="7395"/>
                    </a:lnTo>
                    <a:lnTo>
                      <a:pt x="229" y="7462"/>
                    </a:lnTo>
                    <a:lnTo>
                      <a:pt x="322" y="7513"/>
                    </a:lnTo>
                    <a:lnTo>
                      <a:pt x="373" y="7530"/>
                    </a:lnTo>
                    <a:lnTo>
                      <a:pt x="424" y="7547"/>
                    </a:lnTo>
                    <a:lnTo>
                      <a:pt x="474" y="7547"/>
                    </a:lnTo>
                    <a:lnTo>
                      <a:pt x="525" y="7556"/>
                    </a:lnTo>
                    <a:lnTo>
                      <a:pt x="10485" y="7556"/>
                    </a:lnTo>
                    <a:lnTo>
                      <a:pt x="10485" y="7556"/>
                    </a:lnTo>
                    <a:lnTo>
                      <a:pt x="10680" y="7547"/>
                    </a:lnTo>
                    <a:lnTo>
                      <a:pt x="10866" y="7530"/>
                    </a:lnTo>
                    <a:lnTo>
                      <a:pt x="11061" y="7513"/>
                    </a:lnTo>
                    <a:lnTo>
                      <a:pt x="11247" y="7479"/>
                    </a:lnTo>
                    <a:lnTo>
                      <a:pt x="11425" y="7437"/>
                    </a:lnTo>
                    <a:lnTo>
                      <a:pt x="11603" y="7386"/>
                    </a:lnTo>
                    <a:lnTo>
                      <a:pt x="11781" y="7327"/>
                    </a:lnTo>
                    <a:lnTo>
                      <a:pt x="11950" y="7259"/>
                    </a:lnTo>
                    <a:lnTo>
                      <a:pt x="12120" y="7183"/>
                    </a:lnTo>
                    <a:lnTo>
                      <a:pt x="12281" y="7098"/>
                    </a:lnTo>
                    <a:lnTo>
                      <a:pt x="12442" y="7005"/>
                    </a:lnTo>
                    <a:lnTo>
                      <a:pt x="12594" y="6912"/>
                    </a:lnTo>
                    <a:lnTo>
                      <a:pt x="12738" y="6802"/>
                    </a:lnTo>
                    <a:lnTo>
                      <a:pt x="12882" y="6692"/>
                    </a:lnTo>
                    <a:lnTo>
                      <a:pt x="13018" y="6573"/>
                    </a:lnTo>
                    <a:lnTo>
                      <a:pt x="13153" y="6446"/>
                    </a:lnTo>
                    <a:lnTo>
                      <a:pt x="13280" y="6319"/>
                    </a:lnTo>
                    <a:lnTo>
                      <a:pt x="13399" y="6175"/>
                    </a:lnTo>
                    <a:lnTo>
                      <a:pt x="13509" y="6040"/>
                    </a:lnTo>
                    <a:lnTo>
                      <a:pt x="13610" y="5887"/>
                    </a:lnTo>
                    <a:lnTo>
                      <a:pt x="13712" y="5735"/>
                    </a:lnTo>
                    <a:lnTo>
                      <a:pt x="13805" y="5574"/>
                    </a:lnTo>
                    <a:lnTo>
                      <a:pt x="13890" y="5413"/>
                    </a:lnTo>
                    <a:lnTo>
                      <a:pt x="13958" y="5243"/>
                    </a:lnTo>
                    <a:lnTo>
                      <a:pt x="14025" y="5074"/>
                    </a:lnTo>
                    <a:lnTo>
                      <a:pt x="14085" y="4896"/>
                    </a:lnTo>
                    <a:lnTo>
                      <a:pt x="14136" y="4718"/>
                    </a:lnTo>
                    <a:lnTo>
                      <a:pt x="14178" y="4540"/>
                    </a:lnTo>
                    <a:lnTo>
                      <a:pt x="14212" y="4354"/>
                    </a:lnTo>
                    <a:lnTo>
                      <a:pt x="14237" y="4168"/>
                    </a:lnTo>
                    <a:lnTo>
                      <a:pt x="14254" y="3973"/>
                    </a:lnTo>
                    <a:lnTo>
                      <a:pt x="14263" y="3778"/>
                    </a:lnTo>
                    <a:lnTo>
                      <a:pt x="14263" y="3778"/>
                    </a:lnTo>
                    <a:lnTo>
                      <a:pt x="14254" y="3583"/>
                    </a:lnTo>
                    <a:lnTo>
                      <a:pt x="14237" y="3397"/>
                    </a:lnTo>
                    <a:lnTo>
                      <a:pt x="14212" y="3202"/>
                    </a:lnTo>
                    <a:lnTo>
                      <a:pt x="14178" y="3016"/>
                    </a:lnTo>
                    <a:lnTo>
                      <a:pt x="14136" y="2838"/>
                    </a:lnTo>
                    <a:lnTo>
                      <a:pt x="14085" y="2660"/>
                    </a:lnTo>
                    <a:lnTo>
                      <a:pt x="14025" y="2482"/>
                    </a:lnTo>
                    <a:lnTo>
                      <a:pt x="13958" y="2313"/>
                    </a:lnTo>
                    <a:lnTo>
                      <a:pt x="13890" y="2144"/>
                    </a:lnTo>
                    <a:lnTo>
                      <a:pt x="13805" y="1983"/>
                    </a:lnTo>
                    <a:lnTo>
                      <a:pt x="13712" y="1822"/>
                    </a:lnTo>
                    <a:lnTo>
                      <a:pt x="13610" y="1669"/>
                    </a:lnTo>
                    <a:lnTo>
                      <a:pt x="13509" y="1525"/>
                    </a:lnTo>
                    <a:lnTo>
                      <a:pt x="13399" y="1381"/>
                    </a:lnTo>
                    <a:lnTo>
                      <a:pt x="13280" y="1237"/>
                    </a:lnTo>
                    <a:lnTo>
                      <a:pt x="13153" y="1110"/>
                    </a:lnTo>
                    <a:lnTo>
                      <a:pt x="13018" y="983"/>
                    </a:lnTo>
                    <a:lnTo>
                      <a:pt x="12882" y="865"/>
                    </a:lnTo>
                    <a:lnTo>
                      <a:pt x="12738" y="755"/>
                    </a:lnTo>
                    <a:lnTo>
                      <a:pt x="12594" y="653"/>
                    </a:lnTo>
                    <a:lnTo>
                      <a:pt x="12442" y="551"/>
                    </a:lnTo>
                    <a:lnTo>
                      <a:pt x="12281" y="458"/>
                    </a:lnTo>
                    <a:lnTo>
                      <a:pt x="12120" y="374"/>
                    </a:lnTo>
                    <a:lnTo>
                      <a:pt x="11950" y="297"/>
                    </a:lnTo>
                    <a:lnTo>
                      <a:pt x="11781" y="230"/>
                    </a:lnTo>
                    <a:lnTo>
                      <a:pt x="11603" y="170"/>
                    </a:lnTo>
                    <a:lnTo>
                      <a:pt x="11425" y="119"/>
                    </a:lnTo>
                    <a:lnTo>
                      <a:pt x="11247" y="77"/>
                    </a:lnTo>
                    <a:lnTo>
                      <a:pt x="11061" y="43"/>
                    </a:lnTo>
                    <a:lnTo>
                      <a:pt x="10866" y="26"/>
                    </a:lnTo>
                    <a:lnTo>
                      <a:pt x="10680" y="9"/>
                    </a:lnTo>
                    <a:lnTo>
                      <a:pt x="10485" y="1"/>
                    </a:lnTo>
                    <a:lnTo>
                      <a:pt x="10485"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a:off x="4807475" y="339825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4519925" y="3507725"/>
                <a:ext cx="167950" cy="26500"/>
              </a:xfrm>
              <a:custGeom>
                <a:rect b="b" l="l" r="r" t="t"/>
                <a:pathLst>
                  <a:path extrusionOk="0" h="1060" w="6718">
                    <a:moveTo>
                      <a:pt x="475" y="1"/>
                    </a:moveTo>
                    <a:lnTo>
                      <a:pt x="424" y="9"/>
                    </a:lnTo>
                    <a:lnTo>
                      <a:pt x="373" y="26"/>
                    </a:lnTo>
                    <a:lnTo>
                      <a:pt x="323" y="43"/>
                    </a:lnTo>
                    <a:lnTo>
                      <a:pt x="238" y="94"/>
                    </a:lnTo>
                    <a:lnTo>
                      <a:pt x="153" y="153"/>
                    </a:lnTo>
                    <a:lnTo>
                      <a:pt x="94" y="238"/>
                    </a:lnTo>
                    <a:lnTo>
                      <a:pt x="43" y="322"/>
                    </a:lnTo>
                    <a:lnTo>
                      <a:pt x="26" y="373"/>
                    </a:lnTo>
                    <a:lnTo>
                      <a:pt x="9" y="424"/>
                    </a:lnTo>
                    <a:lnTo>
                      <a:pt x="1" y="475"/>
                    </a:lnTo>
                    <a:lnTo>
                      <a:pt x="1" y="534"/>
                    </a:lnTo>
                    <a:lnTo>
                      <a:pt x="1" y="585"/>
                    </a:lnTo>
                    <a:lnTo>
                      <a:pt x="9" y="636"/>
                    </a:lnTo>
                    <a:lnTo>
                      <a:pt x="26" y="687"/>
                    </a:lnTo>
                    <a:lnTo>
                      <a:pt x="43" y="737"/>
                    </a:lnTo>
                    <a:lnTo>
                      <a:pt x="94" y="831"/>
                    </a:lnTo>
                    <a:lnTo>
                      <a:pt x="153" y="907"/>
                    </a:lnTo>
                    <a:lnTo>
                      <a:pt x="238" y="966"/>
                    </a:lnTo>
                    <a:lnTo>
                      <a:pt x="323" y="1017"/>
                    </a:lnTo>
                    <a:lnTo>
                      <a:pt x="373" y="1034"/>
                    </a:lnTo>
                    <a:lnTo>
                      <a:pt x="424" y="1051"/>
                    </a:lnTo>
                    <a:lnTo>
                      <a:pt x="475" y="1059"/>
                    </a:lnTo>
                    <a:lnTo>
                      <a:pt x="6243" y="1059"/>
                    </a:lnTo>
                    <a:lnTo>
                      <a:pt x="6294" y="1051"/>
                    </a:lnTo>
                    <a:lnTo>
                      <a:pt x="6344" y="1034"/>
                    </a:lnTo>
                    <a:lnTo>
                      <a:pt x="6395" y="1017"/>
                    </a:lnTo>
                    <a:lnTo>
                      <a:pt x="6480" y="966"/>
                    </a:lnTo>
                    <a:lnTo>
                      <a:pt x="6565" y="907"/>
                    </a:lnTo>
                    <a:lnTo>
                      <a:pt x="6624" y="831"/>
                    </a:lnTo>
                    <a:lnTo>
                      <a:pt x="6675" y="737"/>
                    </a:lnTo>
                    <a:lnTo>
                      <a:pt x="6692" y="687"/>
                    </a:lnTo>
                    <a:lnTo>
                      <a:pt x="6709" y="636"/>
                    </a:lnTo>
                    <a:lnTo>
                      <a:pt x="6717" y="585"/>
                    </a:lnTo>
                    <a:lnTo>
                      <a:pt x="6717" y="534"/>
                    </a:lnTo>
                    <a:lnTo>
                      <a:pt x="6717" y="475"/>
                    </a:lnTo>
                    <a:lnTo>
                      <a:pt x="6709" y="424"/>
                    </a:lnTo>
                    <a:lnTo>
                      <a:pt x="6692" y="373"/>
                    </a:lnTo>
                    <a:lnTo>
                      <a:pt x="6675" y="322"/>
                    </a:lnTo>
                    <a:lnTo>
                      <a:pt x="6624" y="238"/>
                    </a:lnTo>
                    <a:lnTo>
                      <a:pt x="6565" y="153"/>
                    </a:lnTo>
                    <a:lnTo>
                      <a:pt x="6480" y="94"/>
                    </a:lnTo>
                    <a:lnTo>
                      <a:pt x="6395" y="43"/>
                    </a:lnTo>
                    <a:lnTo>
                      <a:pt x="6344" y="26"/>
                    </a:lnTo>
                    <a:lnTo>
                      <a:pt x="6294" y="9"/>
                    </a:lnTo>
                    <a:lnTo>
                      <a:pt x="62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4519925" y="3507725"/>
                <a:ext cx="167950" cy="26500"/>
              </a:xfrm>
              <a:custGeom>
                <a:rect b="b" l="l" r="r" t="t"/>
                <a:pathLst>
                  <a:path extrusionOk="0" fill="none" h="1060" w="6718">
                    <a:moveTo>
                      <a:pt x="526" y="1059"/>
                    </a:moveTo>
                    <a:lnTo>
                      <a:pt x="6183" y="1059"/>
                    </a:lnTo>
                    <a:lnTo>
                      <a:pt x="6183" y="1059"/>
                    </a:lnTo>
                    <a:lnTo>
                      <a:pt x="6243" y="1059"/>
                    </a:lnTo>
                    <a:lnTo>
                      <a:pt x="6294" y="1051"/>
                    </a:lnTo>
                    <a:lnTo>
                      <a:pt x="6344" y="1034"/>
                    </a:lnTo>
                    <a:lnTo>
                      <a:pt x="6395" y="1017"/>
                    </a:lnTo>
                    <a:lnTo>
                      <a:pt x="6480" y="966"/>
                    </a:lnTo>
                    <a:lnTo>
                      <a:pt x="6565" y="907"/>
                    </a:lnTo>
                    <a:lnTo>
                      <a:pt x="6624" y="831"/>
                    </a:lnTo>
                    <a:lnTo>
                      <a:pt x="6675" y="737"/>
                    </a:lnTo>
                    <a:lnTo>
                      <a:pt x="6692" y="687"/>
                    </a:lnTo>
                    <a:lnTo>
                      <a:pt x="6709" y="636"/>
                    </a:lnTo>
                    <a:lnTo>
                      <a:pt x="6717" y="585"/>
                    </a:lnTo>
                    <a:lnTo>
                      <a:pt x="6717" y="534"/>
                    </a:lnTo>
                    <a:lnTo>
                      <a:pt x="6717" y="534"/>
                    </a:lnTo>
                    <a:lnTo>
                      <a:pt x="6717" y="475"/>
                    </a:lnTo>
                    <a:lnTo>
                      <a:pt x="6709" y="424"/>
                    </a:lnTo>
                    <a:lnTo>
                      <a:pt x="6692" y="373"/>
                    </a:lnTo>
                    <a:lnTo>
                      <a:pt x="6675" y="322"/>
                    </a:lnTo>
                    <a:lnTo>
                      <a:pt x="6624" y="238"/>
                    </a:lnTo>
                    <a:lnTo>
                      <a:pt x="6565" y="153"/>
                    </a:lnTo>
                    <a:lnTo>
                      <a:pt x="6480" y="94"/>
                    </a:lnTo>
                    <a:lnTo>
                      <a:pt x="6395" y="43"/>
                    </a:lnTo>
                    <a:lnTo>
                      <a:pt x="6344" y="26"/>
                    </a:lnTo>
                    <a:lnTo>
                      <a:pt x="6294" y="9"/>
                    </a:lnTo>
                    <a:lnTo>
                      <a:pt x="6243" y="1"/>
                    </a:lnTo>
                    <a:lnTo>
                      <a:pt x="6183" y="1"/>
                    </a:lnTo>
                    <a:lnTo>
                      <a:pt x="526" y="1"/>
                    </a:lnTo>
                    <a:lnTo>
                      <a:pt x="526" y="1"/>
                    </a:lnTo>
                    <a:lnTo>
                      <a:pt x="475" y="1"/>
                    </a:lnTo>
                    <a:lnTo>
                      <a:pt x="424" y="9"/>
                    </a:lnTo>
                    <a:lnTo>
                      <a:pt x="373" y="26"/>
                    </a:lnTo>
                    <a:lnTo>
                      <a:pt x="323" y="43"/>
                    </a:lnTo>
                    <a:lnTo>
                      <a:pt x="238" y="94"/>
                    </a:lnTo>
                    <a:lnTo>
                      <a:pt x="153" y="153"/>
                    </a:lnTo>
                    <a:lnTo>
                      <a:pt x="94" y="238"/>
                    </a:lnTo>
                    <a:lnTo>
                      <a:pt x="43" y="322"/>
                    </a:lnTo>
                    <a:lnTo>
                      <a:pt x="26" y="373"/>
                    </a:lnTo>
                    <a:lnTo>
                      <a:pt x="9" y="424"/>
                    </a:lnTo>
                    <a:lnTo>
                      <a:pt x="1" y="475"/>
                    </a:lnTo>
                    <a:lnTo>
                      <a:pt x="1" y="534"/>
                    </a:lnTo>
                    <a:lnTo>
                      <a:pt x="1" y="534"/>
                    </a:lnTo>
                    <a:lnTo>
                      <a:pt x="1" y="585"/>
                    </a:lnTo>
                    <a:lnTo>
                      <a:pt x="9" y="636"/>
                    </a:lnTo>
                    <a:lnTo>
                      <a:pt x="26" y="687"/>
                    </a:lnTo>
                    <a:lnTo>
                      <a:pt x="43" y="737"/>
                    </a:lnTo>
                    <a:lnTo>
                      <a:pt x="94" y="831"/>
                    </a:lnTo>
                    <a:lnTo>
                      <a:pt x="153" y="907"/>
                    </a:lnTo>
                    <a:lnTo>
                      <a:pt x="238" y="966"/>
                    </a:lnTo>
                    <a:lnTo>
                      <a:pt x="323" y="1017"/>
                    </a:lnTo>
                    <a:lnTo>
                      <a:pt x="373" y="1034"/>
                    </a:lnTo>
                    <a:lnTo>
                      <a:pt x="424" y="1051"/>
                    </a:lnTo>
                    <a:lnTo>
                      <a:pt x="475" y="1059"/>
                    </a:lnTo>
                    <a:lnTo>
                      <a:pt x="526" y="1059"/>
                    </a:lnTo>
                    <a:lnTo>
                      <a:pt x="526" y="105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4533050" y="3534200"/>
                <a:ext cx="25" cy="25"/>
              </a:xfrm>
              <a:custGeom>
                <a:rect b="b" l="l" r="r" t="t"/>
                <a:pathLst>
                  <a:path extrusionOk="0" fill="none" h="1" w="1">
                    <a:moveTo>
                      <a:pt x="1" y="0"/>
                    </a:moveTo>
                    <a:lnTo>
                      <a:pt x="1"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4450050" y="3613600"/>
                <a:ext cx="301750" cy="162000"/>
              </a:xfrm>
              <a:custGeom>
                <a:rect b="b" l="l" r="r" t="t"/>
                <a:pathLst>
                  <a:path extrusionOk="0" h="6480" w="12070">
                    <a:moveTo>
                      <a:pt x="526" y="0"/>
                    </a:moveTo>
                    <a:lnTo>
                      <a:pt x="475" y="9"/>
                    </a:lnTo>
                    <a:lnTo>
                      <a:pt x="424" y="9"/>
                    </a:lnTo>
                    <a:lnTo>
                      <a:pt x="374" y="26"/>
                    </a:lnTo>
                    <a:lnTo>
                      <a:pt x="323" y="43"/>
                    </a:lnTo>
                    <a:lnTo>
                      <a:pt x="230" y="93"/>
                    </a:lnTo>
                    <a:lnTo>
                      <a:pt x="153" y="161"/>
                    </a:lnTo>
                    <a:lnTo>
                      <a:pt x="86" y="237"/>
                    </a:lnTo>
                    <a:lnTo>
                      <a:pt x="43" y="322"/>
                    </a:lnTo>
                    <a:lnTo>
                      <a:pt x="18" y="373"/>
                    </a:lnTo>
                    <a:lnTo>
                      <a:pt x="9" y="424"/>
                    </a:lnTo>
                    <a:lnTo>
                      <a:pt x="1" y="475"/>
                    </a:lnTo>
                    <a:lnTo>
                      <a:pt x="1" y="534"/>
                    </a:lnTo>
                    <a:lnTo>
                      <a:pt x="1" y="585"/>
                    </a:lnTo>
                    <a:lnTo>
                      <a:pt x="9" y="635"/>
                    </a:lnTo>
                    <a:lnTo>
                      <a:pt x="18" y="686"/>
                    </a:lnTo>
                    <a:lnTo>
                      <a:pt x="43" y="737"/>
                    </a:lnTo>
                    <a:lnTo>
                      <a:pt x="86" y="830"/>
                    </a:lnTo>
                    <a:lnTo>
                      <a:pt x="153" y="906"/>
                    </a:lnTo>
                    <a:lnTo>
                      <a:pt x="230" y="974"/>
                    </a:lnTo>
                    <a:lnTo>
                      <a:pt x="323" y="1017"/>
                    </a:lnTo>
                    <a:lnTo>
                      <a:pt x="374" y="1034"/>
                    </a:lnTo>
                    <a:lnTo>
                      <a:pt x="424" y="1050"/>
                    </a:lnTo>
                    <a:lnTo>
                      <a:pt x="475" y="1059"/>
                    </a:lnTo>
                    <a:lnTo>
                      <a:pt x="8834" y="1059"/>
                    </a:lnTo>
                    <a:lnTo>
                      <a:pt x="8945" y="1067"/>
                    </a:lnTo>
                    <a:lnTo>
                      <a:pt x="9055" y="1076"/>
                    </a:lnTo>
                    <a:lnTo>
                      <a:pt x="9165" y="1084"/>
                    </a:lnTo>
                    <a:lnTo>
                      <a:pt x="9275" y="1101"/>
                    </a:lnTo>
                    <a:lnTo>
                      <a:pt x="9377" y="1127"/>
                    </a:lnTo>
                    <a:lnTo>
                      <a:pt x="9478" y="1161"/>
                    </a:lnTo>
                    <a:lnTo>
                      <a:pt x="9580" y="1194"/>
                    </a:lnTo>
                    <a:lnTo>
                      <a:pt x="9681" y="1228"/>
                    </a:lnTo>
                    <a:lnTo>
                      <a:pt x="9775" y="1279"/>
                    </a:lnTo>
                    <a:lnTo>
                      <a:pt x="9868" y="1321"/>
                    </a:lnTo>
                    <a:lnTo>
                      <a:pt x="10046" y="1432"/>
                    </a:lnTo>
                    <a:lnTo>
                      <a:pt x="10215" y="1559"/>
                    </a:lnTo>
                    <a:lnTo>
                      <a:pt x="10376" y="1703"/>
                    </a:lnTo>
                    <a:lnTo>
                      <a:pt x="10511" y="1855"/>
                    </a:lnTo>
                    <a:lnTo>
                      <a:pt x="10638" y="2024"/>
                    </a:lnTo>
                    <a:lnTo>
                      <a:pt x="10749" y="2202"/>
                    </a:lnTo>
                    <a:lnTo>
                      <a:pt x="10799" y="2295"/>
                    </a:lnTo>
                    <a:lnTo>
                      <a:pt x="10842" y="2389"/>
                    </a:lnTo>
                    <a:lnTo>
                      <a:pt x="10876" y="2490"/>
                    </a:lnTo>
                    <a:lnTo>
                      <a:pt x="10909" y="2592"/>
                    </a:lnTo>
                    <a:lnTo>
                      <a:pt x="10943" y="2694"/>
                    </a:lnTo>
                    <a:lnTo>
                      <a:pt x="10969" y="2804"/>
                    </a:lnTo>
                    <a:lnTo>
                      <a:pt x="10986" y="2905"/>
                    </a:lnTo>
                    <a:lnTo>
                      <a:pt x="11003" y="3015"/>
                    </a:lnTo>
                    <a:lnTo>
                      <a:pt x="11011" y="3125"/>
                    </a:lnTo>
                    <a:lnTo>
                      <a:pt x="11011" y="3236"/>
                    </a:lnTo>
                    <a:lnTo>
                      <a:pt x="11011" y="3354"/>
                    </a:lnTo>
                    <a:lnTo>
                      <a:pt x="11003" y="3464"/>
                    </a:lnTo>
                    <a:lnTo>
                      <a:pt x="10986" y="3574"/>
                    </a:lnTo>
                    <a:lnTo>
                      <a:pt x="10969" y="3676"/>
                    </a:lnTo>
                    <a:lnTo>
                      <a:pt x="10943" y="3786"/>
                    </a:lnTo>
                    <a:lnTo>
                      <a:pt x="10909" y="3888"/>
                    </a:lnTo>
                    <a:lnTo>
                      <a:pt x="10876" y="3989"/>
                    </a:lnTo>
                    <a:lnTo>
                      <a:pt x="10842" y="4083"/>
                    </a:lnTo>
                    <a:lnTo>
                      <a:pt x="10799" y="4184"/>
                    </a:lnTo>
                    <a:lnTo>
                      <a:pt x="10749" y="4277"/>
                    </a:lnTo>
                    <a:lnTo>
                      <a:pt x="10638" y="4455"/>
                    </a:lnTo>
                    <a:lnTo>
                      <a:pt x="10511" y="4625"/>
                    </a:lnTo>
                    <a:lnTo>
                      <a:pt x="10376" y="4777"/>
                    </a:lnTo>
                    <a:lnTo>
                      <a:pt x="10215" y="4921"/>
                    </a:lnTo>
                    <a:lnTo>
                      <a:pt x="10046" y="5048"/>
                    </a:lnTo>
                    <a:lnTo>
                      <a:pt x="9868" y="5158"/>
                    </a:lnTo>
                    <a:lnTo>
                      <a:pt x="9775" y="5200"/>
                    </a:lnTo>
                    <a:lnTo>
                      <a:pt x="9681" y="5243"/>
                    </a:lnTo>
                    <a:lnTo>
                      <a:pt x="9580" y="5285"/>
                    </a:lnTo>
                    <a:lnTo>
                      <a:pt x="9478" y="5319"/>
                    </a:lnTo>
                    <a:lnTo>
                      <a:pt x="9377" y="5353"/>
                    </a:lnTo>
                    <a:lnTo>
                      <a:pt x="9275" y="5370"/>
                    </a:lnTo>
                    <a:lnTo>
                      <a:pt x="9165" y="5395"/>
                    </a:lnTo>
                    <a:lnTo>
                      <a:pt x="9055" y="5404"/>
                    </a:lnTo>
                    <a:lnTo>
                      <a:pt x="8945" y="5412"/>
                    </a:lnTo>
                    <a:lnTo>
                      <a:pt x="8834" y="5421"/>
                    </a:lnTo>
                    <a:lnTo>
                      <a:pt x="8648" y="5412"/>
                    </a:lnTo>
                    <a:lnTo>
                      <a:pt x="8462" y="5387"/>
                    </a:lnTo>
                    <a:lnTo>
                      <a:pt x="8284" y="5344"/>
                    </a:lnTo>
                    <a:lnTo>
                      <a:pt x="8106" y="5294"/>
                    </a:lnTo>
                    <a:lnTo>
                      <a:pt x="7937" y="5226"/>
                    </a:lnTo>
                    <a:lnTo>
                      <a:pt x="7776" y="5141"/>
                    </a:lnTo>
                    <a:lnTo>
                      <a:pt x="7615" y="5048"/>
                    </a:lnTo>
                    <a:lnTo>
                      <a:pt x="7471" y="4938"/>
                    </a:lnTo>
                    <a:lnTo>
                      <a:pt x="7429" y="4904"/>
                    </a:lnTo>
                    <a:lnTo>
                      <a:pt x="7378" y="4879"/>
                    </a:lnTo>
                    <a:lnTo>
                      <a:pt x="7335" y="4862"/>
                    </a:lnTo>
                    <a:lnTo>
                      <a:pt x="7285" y="4845"/>
                    </a:lnTo>
                    <a:lnTo>
                      <a:pt x="7183" y="4819"/>
                    </a:lnTo>
                    <a:lnTo>
                      <a:pt x="7081" y="4828"/>
                    </a:lnTo>
                    <a:lnTo>
                      <a:pt x="6980" y="4845"/>
                    </a:lnTo>
                    <a:lnTo>
                      <a:pt x="6887" y="4887"/>
                    </a:lnTo>
                    <a:lnTo>
                      <a:pt x="6844" y="4913"/>
                    </a:lnTo>
                    <a:lnTo>
                      <a:pt x="6802" y="4946"/>
                    </a:lnTo>
                    <a:lnTo>
                      <a:pt x="6759" y="4980"/>
                    </a:lnTo>
                    <a:lnTo>
                      <a:pt x="6726" y="5023"/>
                    </a:lnTo>
                    <a:lnTo>
                      <a:pt x="6692" y="5065"/>
                    </a:lnTo>
                    <a:lnTo>
                      <a:pt x="6666" y="5107"/>
                    </a:lnTo>
                    <a:lnTo>
                      <a:pt x="6641" y="5158"/>
                    </a:lnTo>
                    <a:lnTo>
                      <a:pt x="6632" y="5209"/>
                    </a:lnTo>
                    <a:lnTo>
                      <a:pt x="6607" y="5311"/>
                    </a:lnTo>
                    <a:lnTo>
                      <a:pt x="6615" y="5412"/>
                    </a:lnTo>
                    <a:lnTo>
                      <a:pt x="6632" y="5505"/>
                    </a:lnTo>
                    <a:lnTo>
                      <a:pt x="6675" y="5599"/>
                    </a:lnTo>
                    <a:lnTo>
                      <a:pt x="6700" y="5649"/>
                    </a:lnTo>
                    <a:lnTo>
                      <a:pt x="6734" y="5692"/>
                    </a:lnTo>
                    <a:lnTo>
                      <a:pt x="6768" y="5726"/>
                    </a:lnTo>
                    <a:lnTo>
                      <a:pt x="6810" y="5759"/>
                    </a:lnTo>
                    <a:lnTo>
                      <a:pt x="6912" y="5844"/>
                    </a:lnTo>
                    <a:lnTo>
                      <a:pt x="7030" y="5929"/>
                    </a:lnTo>
                    <a:lnTo>
                      <a:pt x="7141" y="5997"/>
                    </a:lnTo>
                    <a:lnTo>
                      <a:pt x="7259" y="6073"/>
                    </a:lnTo>
                    <a:lnTo>
                      <a:pt x="7386" y="6132"/>
                    </a:lnTo>
                    <a:lnTo>
                      <a:pt x="7505" y="6191"/>
                    </a:lnTo>
                    <a:lnTo>
                      <a:pt x="7632" y="6242"/>
                    </a:lnTo>
                    <a:lnTo>
                      <a:pt x="7759" y="6293"/>
                    </a:lnTo>
                    <a:lnTo>
                      <a:pt x="7886" y="6335"/>
                    </a:lnTo>
                    <a:lnTo>
                      <a:pt x="8021" y="6369"/>
                    </a:lnTo>
                    <a:lnTo>
                      <a:pt x="8157" y="6403"/>
                    </a:lnTo>
                    <a:lnTo>
                      <a:pt x="8284" y="6429"/>
                    </a:lnTo>
                    <a:lnTo>
                      <a:pt x="8419" y="6454"/>
                    </a:lnTo>
                    <a:lnTo>
                      <a:pt x="8555" y="6462"/>
                    </a:lnTo>
                    <a:lnTo>
                      <a:pt x="8699" y="6471"/>
                    </a:lnTo>
                    <a:lnTo>
                      <a:pt x="8834" y="6479"/>
                    </a:lnTo>
                    <a:lnTo>
                      <a:pt x="8995" y="6471"/>
                    </a:lnTo>
                    <a:lnTo>
                      <a:pt x="9165" y="6462"/>
                    </a:lnTo>
                    <a:lnTo>
                      <a:pt x="9326" y="6437"/>
                    </a:lnTo>
                    <a:lnTo>
                      <a:pt x="9487" y="6412"/>
                    </a:lnTo>
                    <a:lnTo>
                      <a:pt x="9639" y="6378"/>
                    </a:lnTo>
                    <a:lnTo>
                      <a:pt x="9792" y="6327"/>
                    </a:lnTo>
                    <a:lnTo>
                      <a:pt x="9944" y="6276"/>
                    </a:lnTo>
                    <a:lnTo>
                      <a:pt x="10088" y="6225"/>
                    </a:lnTo>
                    <a:lnTo>
                      <a:pt x="10232" y="6158"/>
                    </a:lnTo>
                    <a:lnTo>
                      <a:pt x="10376" y="6081"/>
                    </a:lnTo>
                    <a:lnTo>
                      <a:pt x="10511" y="6005"/>
                    </a:lnTo>
                    <a:lnTo>
                      <a:pt x="10638" y="5920"/>
                    </a:lnTo>
                    <a:lnTo>
                      <a:pt x="10765" y="5836"/>
                    </a:lnTo>
                    <a:lnTo>
                      <a:pt x="10893" y="5734"/>
                    </a:lnTo>
                    <a:lnTo>
                      <a:pt x="11011" y="5632"/>
                    </a:lnTo>
                    <a:lnTo>
                      <a:pt x="11121" y="5531"/>
                    </a:lnTo>
                    <a:lnTo>
                      <a:pt x="11231" y="5412"/>
                    </a:lnTo>
                    <a:lnTo>
                      <a:pt x="11333" y="5294"/>
                    </a:lnTo>
                    <a:lnTo>
                      <a:pt x="11426" y="5175"/>
                    </a:lnTo>
                    <a:lnTo>
                      <a:pt x="11519" y="5048"/>
                    </a:lnTo>
                    <a:lnTo>
                      <a:pt x="11604" y="4913"/>
                    </a:lnTo>
                    <a:lnTo>
                      <a:pt x="11680" y="4777"/>
                    </a:lnTo>
                    <a:lnTo>
                      <a:pt x="11748" y="4641"/>
                    </a:lnTo>
                    <a:lnTo>
                      <a:pt x="11816" y="4498"/>
                    </a:lnTo>
                    <a:lnTo>
                      <a:pt x="11875" y="4354"/>
                    </a:lnTo>
                    <a:lnTo>
                      <a:pt x="11926" y="4201"/>
                    </a:lnTo>
                    <a:lnTo>
                      <a:pt x="11968" y="4049"/>
                    </a:lnTo>
                    <a:lnTo>
                      <a:pt x="12002" y="3888"/>
                    </a:lnTo>
                    <a:lnTo>
                      <a:pt x="12036" y="3735"/>
                    </a:lnTo>
                    <a:lnTo>
                      <a:pt x="12053" y="3566"/>
                    </a:lnTo>
                    <a:lnTo>
                      <a:pt x="12070" y="3405"/>
                    </a:lnTo>
                    <a:lnTo>
                      <a:pt x="12070" y="3236"/>
                    </a:lnTo>
                    <a:lnTo>
                      <a:pt x="12070" y="3075"/>
                    </a:lnTo>
                    <a:lnTo>
                      <a:pt x="12053" y="2905"/>
                    </a:lnTo>
                    <a:lnTo>
                      <a:pt x="12036" y="2744"/>
                    </a:lnTo>
                    <a:lnTo>
                      <a:pt x="12002" y="2592"/>
                    </a:lnTo>
                    <a:lnTo>
                      <a:pt x="11968" y="2431"/>
                    </a:lnTo>
                    <a:lnTo>
                      <a:pt x="11926" y="2279"/>
                    </a:lnTo>
                    <a:lnTo>
                      <a:pt x="11875" y="2126"/>
                    </a:lnTo>
                    <a:lnTo>
                      <a:pt x="11816" y="1982"/>
                    </a:lnTo>
                    <a:lnTo>
                      <a:pt x="11748" y="1838"/>
                    </a:lnTo>
                    <a:lnTo>
                      <a:pt x="11680" y="1694"/>
                    </a:lnTo>
                    <a:lnTo>
                      <a:pt x="11604" y="1559"/>
                    </a:lnTo>
                    <a:lnTo>
                      <a:pt x="11519" y="1432"/>
                    </a:lnTo>
                    <a:lnTo>
                      <a:pt x="11426" y="1305"/>
                    </a:lnTo>
                    <a:lnTo>
                      <a:pt x="11333" y="1177"/>
                    </a:lnTo>
                    <a:lnTo>
                      <a:pt x="11231" y="1067"/>
                    </a:lnTo>
                    <a:lnTo>
                      <a:pt x="11121" y="949"/>
                    </a:lnTo>
                    <a:lnTo>
                      <a:pt x="11011" y="847"/>
                    </a:lnTo>
                    <a:lnTo>
                      <a:pt x="10893" y="746"/>
                    </a:lnTo>
                    <a:lnTo>
                      <a:pt x="10765" y="644"/>
                    </a:lnTo>
                    <a:lnTo>
                      <a:pt x="10638" y="559"/>
                    </a:lnTo>
                    <a:lnTo>
                      <a:pt x="10511" y="475"/>
                    </a:lnTo>
                    <a:lnTo>
                      <a:pt x="10376" y="390"/>
                    </a:lnTo>
                    <a:lnTo>
                      <a:pt x="10232" y="322"/>
                    </a:lnTo>
                    <a:lnTo>
                      <a:pt x="10088" y="254"/>
                    </a:lnTo>
                    <a:lnTo>
                      <a:pt x="9944" y="195"/>
                    </a:lnTo>
                    <a:lnTo>
                      <a:pt x="9792" y="144"/>
                    </a:lnTo>
                    <a:lnTo>
                      <a:pt x="9639" y="102"/>
                    </a:lnTo>
                    <a:lnTo>
                      <a:pt x="9487" y="68"/>
                    </a:lnTo>
                    <a:lnTo>
                      <a:pt x="9326" y="43"/>
                    </a:lnTo>
                    <a:lnTo>
                      <a:pt x="9165" y="17"/>
                    </a:lnTo>
                    <a:lnTo>
                      <a:pt x="8995" y="9"/>
                    </a:lnTo>
                    <a:lnTo>
                      <a:pt x="88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a:off x="4450050" y="3613600"/>
                <a:ext cx="301750" cy="162000"/>
              </a:xfrm>
              <a:custGeom>
                <a:rect b="b" l="l" r="r" t="t"/>
                <a:pathLst>
                  <a:path extrusionOk="0" fill="none" h="6480" w="12070">
                    <a:moveTo>
                      <a:pt x="8834" y="0"/>
                    </a:moveTo>
                    <a:lnTo>
                      <a:pt x="526" y="0"/>
                    </a:lnTo>
                    <a:lnTo>
                      <a:pt x="526" y="0"/>
                    </a:lnTo>
                    <a:lnTo>
                      <a:pt x="475" y="9"/>
                    </a:lnTo>
                    <a:lnTo>
                      <a:pt x="424" y="9"/>
                    </a:lnTo>
                    <a:lnTo>
                      <a:pt x="374" y="26"/>
                    </a:lnTo>
                    <a:lnTo>
                      <a:pt x="323" y="43"/>
                    </a:lnTo>
                    <a:lnTo>
                      <a:pt x="230" y="93"/>
                    </a:lnTo>
                    <a:lnTo>
                      <a:pt x="153" y="161"/>
                    </a:lnTo>
                    <a:lnTo>
                      <a:pt x="86" y="237"/>
                    </a:lnTo>
                    <a:lnTo>
                      <a:pt x="43" y="322"/>
                    </a:lnTo>
                    <a:lnTo>
                      <a:pt x="18" y="373"/>
                    </a:lnTo>
                    <a:lnTo>
                      <a:pt x="9" y="424"/>
                    </a:lnTo>
                    <a:lnTo>
                      <a:pt x="1" y="475"/>
                    </a:lnTo>
                    <a:lnTo>
                      <a:pt x="1" y="534"/>
                    </a:lnTo>
                    <a:lnTo>
                      <a:pt x="1" y="534"/>
                    </a:lnTo>
                    <a:lnTo>
                      <a:pt x="1" y="585"/>
                    </a:lnTo>
                    <a:lnTo>
                      <a:pt x="9" y="635"/>
                    </a:lnTo>
                    <a:lnTo>
                      <a:pt x="18" y="686"/>
                    </a:lnTo>
                    <a:lnTo>
                      <a:pt x="43" y="737"/>
                    </a:lnTo>
                    <a:lnTo>
                      <a:pt x="86" y="830"/>
                    </a:lnTo>
                    <a:lnTo>
                      <a:pt x="153" y="906"/>
                    </a:lnTo>
                    <a:lnTo>
                      <a:pt x="230" y="974"/>
                    </a:lnTo>
                    <a:lnTo>
                      <a:pt x="323" y="1017"/>
                    </a:lnTo>
                    <a:lnTo>
                      <a:pt x="374" y="1034"/>
                    </a:lnTo>
                    <a:lnTo>
                      <a:pt x="424" y="1050"/>
                    </a:lnTo>
                    <a:lnTo>
                      <a:pt x="475" y="1059"/>
                    </a:lnTo>
                    <a:lnTo>
                      <a:pt x="526" y="1059"/>
                    </a:lnTo>
                    <a:lnTo>
                      <a:pt x="8834" y="1059"/>
                    </a:lnTo>
                    <a:lnTo>
                      <a:pt x="8834" y="1059"/>
                    </a:lnTo>
                    <a:lnTo>
                      <a:pt x="8945" y="1067"/>
                    </a:lnTo>
                    <a:lnTo>
                      <a:pt x="9055" y="1076"/>
                    </a:lnTo>
                    <a:lnTo>
                      <a:pt x="9165" y="1084"/>
                    </a:lnTo>
                    <a:lnTo>
                      <a:pt x="9275" y="1101"/>
                    </a:lnTo>
                    <a:lnTo>
                      <a:pt x="9377" y="1127"/>
                    </a:lnTo>
                    <a:lnTo>
                      <a:pt x="9478" y="1161"/>
                    </a:lnTo>
                    <a:lnTo>
                      <a:pt x="9580" y="1194"/>
                    </a:lnTo>
                    <a:lnTo>
                      <a:pt x="9681" y="1228"/>
                    </a:lnTo>
                    <a:lnTo>
                      <a:pt x="9775" y="1279"/>
                    </a:lnTo>
                    <a:lnTo>
                      <a:pt x="9868" y="1321"/>
                    </a:lnTo>
                    <a:lnTo>
                      <a:pt x="10046" y="1432"/>
                    </a:lnTo>
                    <a:lnTo>
                      <a:pt x="10215" y="1559"/>
                    </a:lnTo>
                    <a:lnTo>
                      <a:pt x="10376" y="1703"/>
                    </a:lnTo>
                    <a:lnTo>
                      <a:pt x="10511" y="1855"/>
                    </a:lnTo>
                    <a:lnTo>
                      <a:pt x="10638" y="2024"/>
                    </a:lnTo>
                    <a:lnTo>
                      <a:pt x="10749" y="2202"/>
                    </a:lnTo>
                    <a:lnTo>
                      <a:pt x="10799" y="2295"/>
                    </a:lnTo>
                    <a:lnTo>
                      <a:pt x="10842" y="2389"/>
                    </a:lnTo>
                    <a:lnTo>
                      <a:pt x="10876" y="2490"/>
                    </a:lnTo>
                    <a:lnTo>
                      <a:pt x="10909" y="2592"/>
                    </a:lnTo>
                    <a:lnTo>
                      <a:pt x="10943" y="2694"/>
                    </a:lnTo>
                    <a:lnTo>
                      <a:pt x="10969" y="2804"/>
                    </a:lnTo>
                    <a:lnTo>
                      <a:pt x="10986" y="2905"/>
                    </a:lnTo>
                    <a:lnTo>
                      <a:pt x="11003" y="3015"/>
                    </a:lnTo>
                    <a:lnTo>
                      <a:pt x="11011" y="3125"/>
                    </a:lnTo>
                    <a:lnTo>
                      <a:pt x="11011" y="3236"/>
                    </a:lnTo>
                    <a:lnTo>
                      <a:pt x="11011" y="3236"/>
                    </a:lnTo>
                    <a:lnTo>
                      <a:pt x="11011" y="3354"/>
                    </a:lnTo>
                    <a:lnTo>
                      <a:pt x="11003" y="3464"/>
                    </a:lnTo>
                    <a:lnTo>
                      <a:pt x="10986" y="3574"/>
                    </a:lnTo>
                    <a:lnTo>
                      <a:pt x="10969" y="3676"/>
                    </a:lnTo>
                    <a:lnTo>
                      <a:pt x="10943" y="3786"/>
                    </a:lnTo>
                    <a:lnTo>
                      <a:pt x="10909" y="3888"/>
                    </a:lnTo>
                    <a:lnTo>
                      <a:pt x="10876" y="3989"/>
                    </a:lnTo>
                    <a:lnTo>
                      <a:pt x="10842" y="4083"/>
                    </a:lnTo>
                    <a:lnTo>
                      <a:pt x="10799" y="4184"/>
                    </a:lnTo>
                    <a:lnTo>
                      <a:pt x="10749" y="4277"/>
                    </a:lnTo>
                    <a:lnTo>
                      <a:pt x="10638" y="4455"/>
                    </a:lnTo>
                    <a:lnTo>
                      <a:pt x="10511" y="4625"/>
                    </a:lnTo>
                    <a:lnTo>
                      <a:pt x="10376" y="4777"/>
                    </a:lnTo>
                    <a:lnTo>
                      <a:pt x="10215" y="4921"/>
                    </a:lnTo>
                    <a:lnTo>
                      <a:pt x="10046" y="5048"/>
                    </a:lnTo>
                    <a:lnTo>
                      <a:pt x="9868" y="5158"/>
                    </a:lnTo>
                    <a:lnTo>
                      <a:pt x="9775" y="5200"/>
                    </a:lnTo>
                    <a:lnTo>
                      <a:pt x="9681" y="5243"/>
                    </a:lnTo>
                    <a:lnTo>
                      <a:pt x="9580" y="5285"/>
                    </a:lnTo>
                    <a:lnTo>
                      <a:pt x="9478" y="5319"/>
                    </a:lnTo>
                    <a:lnTo>
                      <a:pt x="9377" y="5353"/>
                    </a:lnTo>
                    <a:lnTo>
                      <a:pt x="9275" y="5370"/>
                    </a:lnTo>
                    <a:lnTo>
                      <a:pt x="9165" y="5395"/>
                    </a:lnTo>
                    <a:lnTo>
                      <a:pt x="9055" y="5404"/>
                    </a:lnTo>
                    <a:lnTo>
                      <a:pt x="8945" y="5412"/>
                    </a:lnTo>
                    <a:lnTo>
                      <a:pt x="8834" y="5421"/>
                    </a:lnTo>
                    <a:lnTo>
                      <a:pt x="8834" y="5421"/>
                    </a:lnTo>
                    <a:lnTo>
                      <a:pt x="8648" y="5412"/>
                    </a:lnTo>
                    <a:lnTo>
                      <a:pt x="8462" y="5387"/>
                    </a:lnTo>
                    <a:lnTo>
                      <a:pt x="8284" y="5344"/>
                    </a:lnTo>
                    <a:lnTo>
                      <a:pt x="8106" y="5294"/>
                    </a:lnTo>
                    <a:lnTo>
                      <a:pt x="7937" y="5226"/>
                    </a:lnTo>
                    <a:lnTo>
                      <a:pt x="7776" y="5141"/>
                    </a:lnTo>
                    <a:lnTo>
                      <a:pt x="7615" y="5048"/>
                    </a:lnTo>
                    <a:lnTo>
                      <a:pt x="7471" y="4938"/>
                    </a:lnTo>
                    <a:lnTo>
                      <a:pt x="7471" y="4938"/>
                    </a:lnTo>
                    <a:lnTo>
                      <a:pt x="7429" y="4904"/>
                    </a:lnTo>
                    <a:lnTo>
                      <a:pt x="7378" y="4879"/>
                    </a:lnTo>
                    <a:lnTo>
                      <a:pt x="7335" y="4862"/>
                    </a:lnTo>
                    <a:lnTo>
                      <a:pt x="7285" y="4845"/>
                    </a:lnTo>
                    <a:lnTo>
                      <a:pt x="7183" y="4819"/>
                    </a:lnTo>
                    <a:lnTo>
                      <a:pt x="7081" y="4828"/>
                    </a:lnTo>
                    <a:lnTo>
                      <a:pt x="6980" y="4845"/>
                    </a:lnTo>
                    <a:lnTo>
                      <a:pt x="6887" y="4887"/>
                    </a:lnTo>
                    <a:lnTo>
                      <a:pt x="6844" y="4913"/>
                    </a:lnTo>
                    <a:lnTo>
                      <a:pt x="6802" y="4946"/>
                    </a:lnTo>
                    <a:lnTo>
                      <a:pt x="6759" y="4980"/>
                    </a:lnTo>
                    <a:lnTo>
                      <a:pt x="6726" y="5023"/>
                    </a:lnTo>
                    <a:lnTo>
                      <a:pt x="6726" y="5023"/>
                    </a:lnTo>
                    <a:lnTo>
                      <a:pt x="6692" y="5065"/>
                    </a:lnTo>
                    <a:lnTo>
                      <a:pt x="6666" y="5107"/>
                    </a:lnTo>
                    <a:lnTo>
                      <a:pt x="6641" y="5158"/>
                    </a:lnTo>
                    <a:lnTo>
                      <a:pt x="6632" y="5209"/>
                    </a:lnTo>
                    <a:lnTo>
                      <a:pt x="6607" y="5311"/>
                    </a:lnTo>
                    <a:lnTo>
                      <a:pt x="6615" y="5412"/>
                    </a:lnTo>
                    <a:lnTo>
                      <a:pt x="6632" y="5505"/>
                    </a:lnTo>
                    <a:lnTo>
                      <a:pt x="6675" y="5599"/>
                    </a:lnTo>
                    <a:lnTo>
                      <a:pt x="6700" y="5649"/>
                    </a:lnTo>
                    <a:lnTo>
                      <a:pt x="6734" y="5692"/>
                    </a:lnTo>
                    <a:lnTo>
                      <a:pt x="6768" y="5726"/>
                    </a:lnTo>
                    <a:lnTo>
                      <a:pt x="6810" y="5759"/>
                    </a:lnTo>
                    <a:lnTo>
                      <a:pt x="6810" y="5759"/>
                    </a:lnTo>
                    <a:lnTo>
                      <a:pt x="6912" y="5844"/>
                    </a:lnTo>
                    <a:lnTo>
                      <a:pt x="7030" y="5929"/>
                    </a:lnTo>
                    <a:lnTo>
                      <a:pt x="7141" y="5997"/>
                    </a:lnTo>
                    <a:lnTo>
                      <a:pt x="7259" y="6073"/>
                    </a:lnTo>
                    <a:lnTo>
                      <a:pt x="7386" y="6132"/>
                    </a:lnTo>
                    <a:lnTo>
                      <a:pt x="7505" y="6191"/>
                    </a:lnTo>
                    <a:lnTo>
                      <a:pt x="7632" y="6242"/>
                    </a:lnTo>
                    <a:lnTo>
                      <a:pt x="7759" y="6293"/>
                    </a:lnTo>
                    <a:lnTo>
                      <a:pt x="7886" y="6335"/>
                    </a:lnTo>
                    <a:lnTo>
                      <a:pt x="8021" y="6369"/>
                    </a:lnTo>
                    <a:lnTo>
                      <a:pt x="8157" y="6403"/>
                    </a:lnTo>
                    <a:lnTo>
                      <a:pt x="8284" y="6429"/>
                    </a:lnTo>
                    <a:lnTo>
                      <a:pt x="8419" y="6454"/>
                    </a:lnTo>
                    <a:lnTo>
                      <a:pt x="8555" y="6462"/>
                    </a:lnTo>
                    <a:lnTo>
                      <a:pt x="8699" y="6471"/>
                    </a:lnTo>
                    <a:lnTo>
                      <a:pt x="8834" y="6479"/>
                    </a:lnTo>
                    <a:lnTo>
                      <a:pt x="8834" y="6479"/>
                    </a:lnTo>
                    <a:lnTo>
                      <a:pt x="8995" y="6471"/>
                    </a:lnTo>
                    <a:lnTo>
                      <a:pt x="9165" y="6462"/>
                    </a:lnTo>
                    <a:lnTo>
                      <a:pt x="9326" y="6437"/>
                    </a:lnTo>
                    <a:lnTo>
                      <a:pt x="9487" y="6412"/>
                    </a:lnTo>
                    <a:lnTo>
                      <a:pt x="9639" y="6378"/>
                    </a:lnTo>
                    <a:lnTo>
                      <a:pt x="9792" y="6327"/>
                    </a:lnTo>
                    <a:lnTo>
                      <a:pt x="9944" y="6276"/>
                    </a:lnTo>
                    <a:lnTo>
                      <a:pt x="10088" y="6225"/>
                    </a:lnTo>
                    <a:lnTo>
                      <a:pt x="10232" y="6158"/>
                    </a:lnTo>
                    <a:lnTo>
                      <a:pt x="10376" y="6081"/>
                    </a:lnTo>
                    <a:lnTo>
                      <a:pt x="10511" y="6005"/>
                    </a:lnTo>
                    <a:lnTo>
                      <a:pt x="10638" y="5920"/>
                    </a:lnTo>
                    <a:lnTo>
                      <a:pt x="10765" y="5836"/>
                    </a:lnTo>
                    <a:lnTo>
                      <a:pt x="10893" y="5734"/>
                    </a:lnTo>
                    <a:lnTo>
                      <a:pt x="11011" y="5632"/>
                    </a:lnTo>
                    <a:lnTo>
                      <a:pt x="11121" y="5531"/>
                    </a:lnTo>
                    <a:lnTo>
                      <a:pt x="11231" y="5412"/>
                    </a:lnTo>
                    <a:lnTo>
                      <a:pt x="11333" y="5294"/>
                    </a:lnTo>
                    <a:lnTo>
                      <a:pt x="11426" y="5175"/>
                    </a:lnTo>
                    <a:lnTo>
                      <a:pt x="11519" y="5048"/>
                    </a:lnTo>
                    <a:lnTo>
                      <a:pt x="11604" y="4913"/>
                    </a:lnTo>
                    <a:lnTo>
                      <a:pt x="11680" y="4777"/>
                    </a:lnTo>
                    <a:lnTo>
                      <a:pt x="11748" y="4641"/>
                    </a:lnTo>
                    <a:lnTo>
                      <a:pt x="11816" y="4498"/>
                    </a:lnTo>
                    <a:lnTo>
                      <a:pt x="11875" y="4354"/>
                    </a:lnTo>
                    <a:lnTo>
                      <a:pt x="11926" y="4201"/>
                    </a:lnTo>
                    <a:lnTo>
                      <a:pt x="11968" y="4049"/>
                    </a:lnTo>
                    <a:lnTo>
                      <a:pt x="12002" y="3888"/>
                    </a:lnTo>
                    <a:lnTo>
                      <a:pt x="12036" y="3735"/>
                    </a:lnTo>
                    <a:lnTo>
                      <a:pt x="12053" y="3566"/>
                    </a:lnTo>
                    <a:lnTo>
                      <a:pt x="12070" y="3405"/>
                    </a:lnTo>
                    <a:lnTo>
                      <a:pt x="12070" y="3236"/>
                    </a:lnTo>
                    <a:lnTo>
                      <a:pt x="12070" y="3236"/>
                    </a:lnTo>
                    <a:lnTo>
                      <a:pt x="12070" y="3075"/>
                    </a:lnTo>
                    <a:lnTo>
                      <a:pt x="12053" y="2905"/>
                    </a:lnTo>
                    <a:lnTo>
                      <a:pt x="12036" y="2744"/>
                    </a:lnTo>
                    <a:lnTo>
                      <a:pt x="12002" y="2592"/>
                    </a:lnTo>
                    <a:lnTo>
                      <a:pt x="11968" y="2431"/>
                    </a:lnTo>
                    <a:lnTo>
                      <a:pt x="11926" y="2279"/>
                    </a:lnTo>
                    <a:lnTo>
                      <a:pt x="11875" y="2126"/>
                    </a:lnTo>
                    <a:lnTo>
                      <a:pt x="11816" y="1982"/>
                    </a:lnTo>
                    <a:lnTo>
                      <a:pt x="11748" y="1838"/>
                    </a:lnTo>
                    <a:lnTo>
                      <a:pt x="11680" y="1694"/>
                    </a:lnTo>
                    <a:lnTo>
                      <a:pt x="11604" y="1559"/>
                    </a:lnTo>
                    <a:lnTo>
                      <a:pt x="11519" y="1432"/>
                    </a:lnTo>
                    <a:lnTo>
                      <a:pt x="11426" y="1305"/>
                    </a:lnTo>
                    <a:lnTo>
                      <a:pt x="11333" y="1177"/>
                    </a:lnTo>
                    <a:lnTo>
                      <a:pt x="11231" y="1067"/>
                    </a:lnTo>
                    <a:lnTo>
                      <a:pt x="11121" y="949"/>
                    </a:lnTo>
                    <a:lnTo>
                      <a:pt x="11011" y="847"/>
                    </a:lnTo>
                    <a:lnTo>
                      <a:pt x="10893" y="746"/>
                    </a:lnTo>
                    <a:lnTo>
                      <a:pt x="10765" y="644"/>
                    </a:lnTo>
                    <a:lnTo>
                      <a:pt x="10638" y="559"/>
                    </a:lnTo>
                    <a:lnTo>
                      <a:pt x="10511" y="475"/>
                    </a:lnTo>
                    <a:lnTo>
                      <a:pt x="10376" y="390"/>
                    </a:lnTo>
                    <a:lnTo>
                      <a:pt x="10232" y="322"/>
                    </a:lnTo>
                    <a:lnTo>
                      <a:pt x="10088" y="254"/>
                    </a:lnTo>
                    <a:lnTo>
                      <a:pt x="9944" y="195"/>
                    </a:lnTo>
                    <a:lnTo>
                      <a:pt x="9792" y="144"/>
                    </a:lnTo>
                    <a:lnTo>
                      <a:pt x="9639" y="102"/>
                    </a:lnTo>
                    <a:lnTo>
                      <a:pt x="9487" y="68"/>
                    </a:lnTo>
                    <a:lnTo>
                      <a:pt x="9326" y="43"/>
                    </a:lnTo>
                    <a:lnTo>
                      <a:pt x="9165" y="17"/>
                    </a:lnTo>
                    <a:lnTo>
                      <a:pt x="8995" y="9"/>
                    </a:lnTo>
                    <a:lnTo>
                      <a:pt x="8834" y="0"/>
                    </a:lnTo>
                    <a:lnTo>
                      <a:pt x="8834"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a:off x="4670900" y="3613600"/>
                <a:ext cx="25" cy="25"/>
              </a:xfrm>
              <a:custGeom>
                <a:rect b="b" l="l" r="r" t="t"/>
                <a:pathLst>
                  <a:path extrusionOk="0" fill="none" h="1" w="1">
                    <a:moveTo>
                      <a:pt x="0" y="0"/>
                    </a:moveTo>
                    <a:lnTo>
                      <a:pt x="0"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4450050" y="3507725"/>
                <a:ext cx="44275" cy="26500"/>
              </a:xfrm>
              <a:custGeom>
                <a:rect b="b" l="l" r="r" t="t"/>
                <a:pathLst>
                  <a:path extrusionOk="0" h="1060" w="1771">
                    <a:moveTo>
                      <a:pt x="475" y="1"/>
                    </a:move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585"/>
                    </a:lnTo>
                    <a:lnTo>
                      <a:pt x="9" y="636"/>
                    </a:lnTo>
                    <a:lnTo>
                      <a:pt x="18" y="687"/>
                    </a:lnTo>
                    <a:lnTo>
                      <a:pt x="43" y="737"/>
                    </a:lnTo>
                    <a:lnTo>
                      <a:pt x="86" y="831"/>
                    </a:lnTo>
                    <a:lnTo>
                      <a:pt x="153" y="907"/>
                    </a:lnTo>
                    <a:lnTo>
                      <a:pt x="230" y="966"/>
                    </a:lnTo>
                    <a:lnTo>
                      <a:pt x="323" y="1017"/>
                    </a:lnTo>
                    <a:lnTo>
                      <a:pt x="374" y="1034"/>
                    </a:lnTo>
                    <a:lnTo>
                      <a:pt x="424" y="1051"/>
                    </a:lnTo>
                    <a:lnTo>
                      <a:pt x="475" y="1059"/>
                    </a:lnTo>
                    <a:lnTo>
                      <a:pt x="1297" y="1059"/>
                    </a:lnTo>
                    <a:lnTo>
                      <a:pt x="1348" y="1051"/>
                    </a:lnTo>
                    <a:lnTo>
                      <a:pt x="1398" y="1034"/>
                    </a:lnTo>
                    <a:lnTo>
                      <a:pt x="1449" y="1017"/>
                    </a:lnTo>
                    <a:lnTo>
                      <a:pt x="1534" y="966"/>
                    </a:lnTo>
                    <a:lnTo>
                      <a:pt x="1619" y="907"/>
                    </a:lnTo>
                    <a:lnTo>
                      <a:pt x="1678" y="831"/>
                    </a:lnTo>
                    <a:lnTo>
                      <a:pt x="1729" y="737"/>
                    </a:lnTo>
                    <a:lnTo>
                      <a:pt x="1746" y="687"/>
                    </a:lnTo>
                    <a:lnTo>
                      <a:pt x="1763" y="636"/>
                    </a:lnTo>
                    <a:lnTo>
                      <a:pt x="1771" y="585"/>
                    </a:lnTo>
                    <a:lnTo>
                      <a:pt x="1771" y="534"/>
                    </a:lnTo>
                    <a:lnTo>
                      <a:pt x="1771" y="475"/>
                    </a:lnTo>
                    <a:lnTo>
                      <a:pt x="1763" y="424"/>
                    </a:lnTo>
                    <a:lnTo>
                      <a:pt x="1746" y="373"/>
                    </a:lnTo>
                    <a:lnTo>
                      <a:pt x="1729" y="322"/>
                    </a:lnTo>
                    <a:lnTo>
                      <a:pt x="1678" y="238"/>
                    </a:lnTo>
                    <a:lnTo>
                      <a:pt x="1619" y="153"/>
                    </a:lnTo>
                    <a:lnTo>
                      <a:pt x="1534" y="94"/>
                    </a:lnTo>
                    <a:lnTo>
                      <a:pt x="1449" y="43"/>
                    </a:lnTo>
                    <a:lnTo>
                      <a:pt x="1398" y="26"/>
                    </a:lnTo>
                    <a:lnTo>
                      <a:pt x="1348" y="9"/>
                    </a:lnTo>
                    <a:lnTo>
                      <a:pt x="12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4450050" y="3507725"/>
                <a:ext cx="44275" cy="26500"/>
              </a:xfrm>
              <a:custGeom>
                <a:rect b="b" l="l" r="r" t="t"/>
                <a:pathLst>
                  <a:path extrusionOk="0" fill="none" h="1060" w="1771">
                    <a:moveTo>
                      <a:pt x="526" y="1059"/>
                    </a:moveTo>
                    <a:lnTo>
                      <a:pt x="1237" y="1059"/>
                    </a:lnTo>
                    <a:lnTo>
                      <a:pt x="1237" y="1059"/>
                    </a:lnTo>
                    <a:lnTo>
                      <a:pt x="1297" y="1059"/>
                    </a:lnTo>
                    <a:lnTo>
                      <a:pt x="1348" y="1051"/>
                    </a:lnTo>
                    <a:lnTo>
                      <a:pt x="1398" y="1034"/>
                    </a:lnTo>
                    <a:lnTo>
                      <a:pt x="1449" y="1017"/>
                    </a:lnTo>
                    <a:lnTo>
                      <a:pt x="1534" y="966"/>
                    </a:lnTo>
                    <a:lnTo>
                      <a:pt x="1619" y="907"/>
                    </a:lnTo>
                    <a:lnTo>
                      <a:pt x="1678" y="831"/>
                    </a:lnTo>
                    <a:lnTo>
                      <a:pt x="1729" y="737"/>
                    </a:lnTo>
                    <a:lnTo>
                      <a:pt x="1746" y="687"/>
                    </a:lnTo>
                    <a:lnTo>
                      <a:pt x="1763" y="636"/>
                    </a:lnTo>
                    <a:lnTo>
                      <a:pt x="1771" y="585"/>
                    </a:lnTo>
                    <a:lnTo>
                      <a:pt x="1771" y="534"/>
                    </a:lnTo>
                    <a:lnTo>
                      <a:pt x="1771" y="534"/>
                    </a:lnTo>
                    <a:lnTo>
                      <a:pt x="1771" y="475"/>
                    </a:lnTo>
                    <a:lnTo>
                      <a:pt x="1763" y="424"/>
                    </a:lnTo>
                    <a:lnTo>
                      <a:pt x="1746" y="373"/>
                    </a:lnTo>
                    <a:lnTo>
                      <a:pt x="1729" y="322"/>
                    </a:lnTo>
                    <a:lnTo>
                      <a:pt x="1678" y="238"/>
                    </a:lnTo>
                    <a:lnTo>
                      <a:pt x="1619" y="153"/>
                    </a:lnTo>
                    <a:lnTo>
                      <a:pt x="1534" y="94"/>
                    </a:lnTo>
                    <a:lnTo>
                      <a:pt x="1449" y="43"/>
                    </a:lnTo>
                    <a:lnTo>
                      <a:pt x="1398" y="26"/>
                    </a:lnTo>
                    <a:lnTo>
                      <a:pt x="1348" y="9"/>
                    </a:lnTo>
                    <a:lnTo>
                      <a:pt x="1297" y="1"/>
                    </a:lnTo>
                    <a:lnTo>
                      <a:pt x="1237" y="1"/>
                    </a:lnTo>
                    <a:lnTo>
                      <a:pt x="526" y="1"/>
                    </a:lnTo>
                    <a:lnTo>
                      <a:pt x="526" y="1"/>
                    </a:lnTo>
                    <a:lnTo>
                      <a:pt x="475" y="1"/>
                    </a:lnTo>
                    <a:lnTo>
                      <a:pt x="424" y="9"/>
                    </a:lnTo>
                    <a:lnTo>
                      <a:pt x="374" y="26"/>
                    </a:lnTo>
                    <a:lnTo>
                      <a:pt x="323" y="43"/>
                    </a:lnTo>
                    <a:lnTo>
                      <a:pt x="230" y="94"/>
                    </a:lnTo>
                    <a:lnTo>
                      <a:pt x="153" y="153"/>
                    </a:lnTo>
                    <a:lnTo>
                      <a:pt x="86" y="238"/>
                    </a:lnTo>
                    <a:lnTo>
                      <a:pt x="43" y="322"/>
                    </a:lnTo>
                    <a:lnTo>
                      <a:pt x="18" y="373"/>
                    </a:lnTo>
                    <a:lnTo>
                      <a:pt x="9" y="424"/>
                    </a:lnTo>
                    <a:lnTo>
                      <a:pt x="1" y="475"/>
                    </a:lnTo>
                    <a:lnTo>
                      <a:pt x="1" y="534"/>
                    </a:lnTo>
                    <a:lnTo>
                      <a:pt x="1" y="534"/>
                    </a:lnTo>
                    <a:lnTo>
                      <a:pt x="1" y="585"/>
                    </a:lnTo>
                    <a:lnTo>
                      <a:pt x="9" y="636"/>
                    </a:lnTo>
                    <a:lnTo>
                      <a:pt x="18" y="687"/>
                    </a:lnTo>
                    <a:lnTo>
                      <a:pt x="43" y="737"/>
                    </a:lnTo>
                    <a:lnTo>
                      <a:pt x="86" y="831"/>
                    </a:lnTo>
                    <a:lnTo>
                      <a:pt x="153" y="907"/>
                    </a:lnTo>
                    <a:lnTo>
                      <a:pt x="230" y="966"/>
                    </a:lnTo>
                    <a:lnTo>
                      <a:pt x="323" y="1017"/>
                    </a:lnTo>
                    <a:lnTo>
                      <a:pt x="374" y="1034"/>
                    </a:lnTo>
                    <a:lnTo>
                      <a:pt x="424" y="1051"/>
                    </a:lnTo>
                    <a:lnTo>
                      <a:pt x="475" y="1059"/>
                    </a:lnTo>
                    <a:lnTo>
                      <a:pt x="526" y="1059"/>
                    </a:lnTo>
                    <a:lnTo>
                      <a:pt x="526" y="105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4463200" y="3534200"/>
                <a:ext cx="25" cy="25"/>
              </a:xfrm>
              <a:custGeom>
                <a:rect b="b" l="l" r="r" t="t"/>
                <a:pathLst>
                  <a:path extrusionOk="0" fill="none" h="1" w="1">
                    <a:moveTo>
                      <a:pt x="0" y="0"/>
                    </a:moveTo>
                    <a:lnTo>
                      <a:pt x="0"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4516975" y="3666325"/>
                <a:ext cx="106100" cy="26475"/>
              </a:xfrm>
              <a:custGeom>
                <a:rect b="b" l="l" r="r" t="t"/>
                <a:pathLst>
                  <a:path extrusionOk="0" h="1059" w="4244">
                    <a:moveTo>
                      <a:pt x="483" y="0"/>
                    </a:moveTo>
                    <a:lnTo>
                      <a:pt x="424" y="9"/>
                    </a:lnTo>
                    <a:lnTo>
                      <a:pt x="373" y="26"/>
                    </a:lnTo>
                    <a:lnTo>
                      <a:pt x="331" y="42"/>
                    </a:lnTo>
                    <a:lnTo>
                      <a:pt x="237" y="93"/>
                    </a:lnTo>
                    <a:lnTo>
                      <a:pt x="161" y="153"/>
                    </a:lnTo>
                    <a:lnTo>
                      <a:pt x="93" y="237"/>
                    </a:lnTo>
                    <a:lnTo>
                      <a:pt x="43" y="322"/>
                    </a:lnTo>
                    <a:lnTo>
                      <a:pt x="26" y="373"/>
                    </a:lnTo>
                    <a:lnTo>
                      <a:pt x="17" y="424"/>
                    </a:lnTo>
                    <a:lnTo>
                      <a:pt x="9" y="474"/>
                    </a:lnTo>
                    <a:lnTo>
                      <a:pt x="0" y="534"/>
                    </a:lnTo>
                    <a:lnTo>
                      <a:pt x="9" y="585"/>
                    </a:lnTo>
                    <a:lnTo>
                      <a:pt x="17" y="635"/>
                    </a:lnTo>
                    <a:lnTo>
                      <a:pt x="26" y="686"/>
                    </a:lnTo>
                    <a:lnTo>
                      <a:pt x="43" y="737"/>
                    </a:lnTo>
                    <a:lnTo>
                      <a:pt x="93" y="830"/>
                    </a:lnTo>
                    <a:lnTo>
                      <a:pt x="161" y="906"/>
                    </a:lnTo>
                    <a:lnTo>
                      <a:pt x="237" y="966"/>
                    </a:lnTo>
                    <a:lnTo>
                      <a:pt x="331" y="1016"/>
                    </a:lnTo>
                    <a:lnTo>
                      <a:pt x="373" y="1033"/>
                    </a:lnTo>
                    <a:lnTo>
                      <a:pt x="424" y="1050"/>
                    </a:lnTo>
                    <a:lnTo>
                      <a:pt x="483" y="1059"/>
                    </a:lnTo>
                    <a:lnTo>
                      <a:pt x="3761" y="1059"/>
                    </a:lnTo>
                    <a:lnTo>
                      <a:pt x="3820" y="1050"/>
                    </a:lnTo>
                    <a:lnTo>
                      <a:pt x="3871" y="1033"/>
                    </a:lnTo>
                    <a:lnTo>
                      <a:pt x="3913" y="1016"/>
                    </a:lnTo>
                    <a:lnTo>
                      <a:pt x="4006" y="966"/>
                    </a:lnTo>
                    <a:lnTo>
                      <a:pt x="4082" y="906"/>
                    </a:lnTo>
                    <a:lnTo>
                      <a:pt x="4150" y="830"/>
                    </a:lnTo>
                    <a:lnTo>
                      <a:pt x="4201" y="737"/>
                    </a:lnTo>
                    <a:lnTo>
                      <a:pt x="4218" y="686"/>
                    </a:lnTo>
                    <a:lnTo>
                      <a:pt x="4226" y="635"/>
                    </a:lnTo>
                    <a:lnTo>
                      <a:pt x="4235" y="585"/>
                    </a:lnTo>
                    <a:lnTo>
                      <a:pt x="4243" y="534"/>
                    </a:lnTo>
                    <a:lnTo>
                      <a:pt x="4235" y="474"/>
                    </a:lnTo>
                    <a:lnTo>
                      <a:pt x="4226" y="424"/>
                    </a:lnTo>
                    <a:lnTo>
                      <a:pt x="4218" y="373"/>
                    </a:lnTo>
                    <a:lnTo>
                      <a:pt x="4201" y="322"/>
                    </a:lnTo>
                    <a:lnTo>
                      <a:pt x="4150" y="237"/>
                    </a:lnTo>
                    <a:lnTo>
                      <a:pt x="4082" y="153"/>
                    </a:lnTo>
                    <a:lnTo>
                      <a:pt x="4006" y="93"/>
                    </a:lnTo>
                    <a:lnTo>
                      <a:pt x="3913" y="42"/>
                    </a:lnTo>
                    <a:lnTo>
                      <a:pt x="3871" y="26"/>
                    </a:lnTo>
                    <a:lnTo>
                      <a:pt x="3820" y="9"/>
                    </a:lnTo>
                    <a:lnTo>
                      <a:pt x="37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4516975" y="3666325"/>
                <a:ext cx="106100" cy="26475"/>
              </a:xfrm>
              <a:custGeom>
                <a:rect b="b" l="l" r="r" t="t"/>
                <a:pathLst>
                  <a:path extrusionOk="0" fill="none" h="1059" w="4244">
                    <a:moveTo>
                      <a:pt x="4243" y="534"/>
                    </a:moveTo>
                    <a:lnTo>
                      <a:pt x="4243" y="534"/>
                    </a:lnTo>
                    <a:lnTo>
                      <a:pt x="4235" y="474"/>
                    </a:lnTo>
                    <a:lnTo>
                      <a:pt x="4226" y="424"/>
                    </a:lnTo>
                    <a:lnTo>
                      <a:pt x="4218" y="373"/>
                    </a:lnTo>
                    <a:lnTo>
                      <a:pt x="4201" y="322"/>
                    </a:lnTo>
                    <a:lnTo>
                      <a:pt x="4150" y="237"/>
                    </a:lnTo>
                    <a:lnTo>
                      <a:pt x="4082" y="153"/>
                    </a:lnTo>
                    <a:lnTo>
                      <a:pt x="4006" y="93"/>
                    </a:lnTo>
                    <a:lnTo>
                      <a:pt x="3913" y="42"/>
                    </a:lnTo>
                    <a:lnTo>
                      <a:pt x="3871" y="26"/>
                    </a:lnTo>
                    <a:lnTo>
                      <a:pt x="3820" y="9"/>
                    </a:lnTo>
                    <a:lnTo>
                      <a:pt x="3761" y="0"/>
                    </a:lnTo>
                    <a:lnTo>
                      <a:pt x="3710" y="0"/>
                    </a:lnTo>
                    <a:lnTo>
                      <a:pt x="534" y="0"/>
                    </a:lnTo>
                    <a:lnTo>
                      <a:pt x="534" y="0"/>
                    </a:lnTo>
                    <a:lnTo>
                      <a:pt x="483" y="0"/>
                    </a:lnTo>
                    <a:lnTo>
                      <a:pt x="424" y="9"/>
                    </a:lnTo>
                    <a:lnTo>
                      <a:pt x="373" y="26"/>
                    </a:lnTo>
                    <a:lnTo>
                      <a:pt x="331" y="42"/>
                    </a:lnTo>
                    <a:lnTo>
                      <a:pt x="237" y="93"/>
                    </a:lnTo>
                    <a:lnTo>
                      <a:pt x="161" y="153"/>
                    </a:lnTo>
                    <a:lnTo>
                      <a:pt x="93" y="237"/>
                    </a:lnTo>
                    <a:lnTo>
                      <a:pt x="43" y="322"/>
                    </a:lnTo>
                    <a:lnTo>
                      <a:pt x="26" y="373"/>
                    </a:lnTo>
                    <a:lnTo>
                      <a:pt x="17" y="424"/>
                    </a:lnTo>
                    <a:lnTo>
                      <a:pt x="9" y="474"/>
                    </a:lnTo>
                    <a:lnTo>
                      <a:pt x="0" y="534"/>
                    </a:lnTo>
                    <a:lnTo>
                      <a:pt x="0" y="534"/>
                    </a:lnTo>
                    <a:lnTo>
                      <a:pt x="9" y="585"/>
                    </a:lnTo>
                    <a:lnTo>
                      <a:pt x="17" y="635"/>
                    </a:lnTo>
                    <a:lnTo>
                      <a:pt x="26" y="686"/>
                    </a:lnTo>
                    <a:lnTo>
                      <a:pt x="43" y="737"/>
                    </a:lnTo>
                    <a:lnTo>
                      <a:pt x="93" y="830"/>
                    </a:lnTo>
                    <a:lnTo>
                      <a:pt x="161" y="906"/>
                    </a:lnTo>
                    <a:lnTo>
                      <a:pt x="237" y="966"/>
                    </a:lnTo>
                    <a:lnTo>
                      <a:pt x="331" y="1016"/>
                    </a:lnTo>
                    <a:lnTo>
                      <a:pt x="373" y="1033"/>
                    </a:lnTo>
                    <a:lnTo>
                      <a:pt x="424" y="1050"/>
                    </a:lnTo>
                    <a:lnTo>
                      <a:pt x="483" y="1059"/>
                    </a:lnTo>
                    <a:lnTo>
                      <a:pt x="534" y="1059"/>
                    </a:lnTo>
                    <a:lnTo>
                      <a:pt x="3710" y="1059"/>
                    </a:lnTo>
                    <a:lnTo>
                      <a:pt x="3710" y="1059"/>
                    </a:lnTo>
                    <a:lnTo>
                      <a:pt x="3761" y="1059"/>
                    </a:lnTo>
                    <a:lnTo>
                      <a:pt x="3820" y="1050"/>
                    </a:lnTo>
                    <a:lnTo>
                      <a:pt x="3871" y="1033"/>
                    </a:lnTo>
                    <a:lnTo>
                      <a:pt x="3913" y="1016"/>
                    </a:lnTo>
                    <a:lnTo>
                      <a:pt x="4006" y="966"/>
                    </a:lnTo>
                    <a:lnTo>
                      <a:pt x="4082" y="906"/>
                    </a:lnTo>
                    <a:lnTo>
                      <a:pt x="4150" y="830"/>
                    </a:lnTo>
                    <a:lnTo>
                      <a:pt x="4201" y="737"/>
                    </a:lnTo>
                    <a:lnTo>
                      <a:pt x="4218" y="686"/>
                    </a:lnTo>
                    <a:lnTo>
                      <a:pt x="4226" y="635"/>
                    </a:lnTo>
                    <a:lnTo>
                      <a:pt x="4235" y="585"/>
                    </a:lnTo>
                    <a:lnTo>
                      <a:pt x="4243" y="534"/>
                    </a:lnTo>
                    <a:lnTo>
                      <a:pt x="4243" y="534"/>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4623050" y="3679650"/>
                <a:ext cx="25" cy="25"/>
              </a:xfrm>
              <a:custGeom>
                <a:rect b="b" l="l" r="r" t="t"/>
                <a:pathLst>
                  <a:path extrusionOk="0" fill="none" h="1" w="1">
                    <a:moveTo>
                      <a:pt x="0" y="1"/>
                    </a:moveTo>
                    <a:lnTo>
                      <a:pt x="0"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17"/>
            <p:cNvSpPr txBox="1"/>
            <p:nvPr/>
          </p:nvSpPr>
          <p:spPr>
            <a:xfrm>
              <a:off x="4674488" y="3855050"/>
              <a:ext cx="950700" cy="28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Accuracy</a:t>
              </a:r>
              <a:endParaRPr>
                <a:solidFill>
                  <a:srgbClr val="000000"/>
                </a:solidFill>
                <a:latin typeface="Roboto"/>
                <a:ea typeface="Roboto"/>
                <a:cs typeface="Roboto"/>
                <a:sym typeface="Roboto"/>
              </a:endParaRPr>
            </a:p>
          </p:txBody>
        </p:sp>
        <p:grpSp>
          <p:nvGrpSpPr>
            <p:cNvPr id="654" name="Google Shape;654;p17"/>
            <p:cNvGrpSpPr/>
            <p:nvPr/>
          </p:nvGrpSpPr>
          <p:grpSpPr>
            <a:xfrm>
              <a:off x="4277635" y="4281657"/>
              <a:ext cx="254563" cy="306038"/>
              <a:chOff x="4675975" y="5025025"/>
              <a:chExt cx="375850" cy="451850"/>
            </a:xfrm>
          </p:grpSpPr>
          <p:sp>
            <p:nvSpPr>
              <p:cNvPr id="655" name="Google Shape;655;p17"/>
              <p:cNvSpPr/>
              <p:nvPr/>
            </p:nvSpPr>
            <p:spPr>
              <a:xfrm>
                <a:off x="4675975" y="5025025"/>
                <a:ext cx="375850" cy="451850"/>
              </a:xfrm>
              <a:custGeom>
                <a:rect b="b" l="l" r="r" t="t"/>
                <a:pathLst>
                  <a:path extrusionOk="0" h="18074" w="15034">
                    <a:moveTo>
                      <a:pt x="6590" y="2863"/>
                    </a:moveTo>
                    <a:lnTo>
                      <a:pt x="6759" y="2880"/>
                    </a:lnTo>
                    <a:lnTo>
                      <a:pt x="6920" y="2905"/>
                    </a:lnTo>
                    <a:lnTo>
                      <a:pt x="7081" y="2939"/>
                    </a:lnTo>
                    <a:lnTo>
                      <a:pt x="7242" y="2982"/>
                    </a:lnTo>
                    <a:lnTo>
                      <a:pt x="7403" y="3032"/>
                    </a:lnTo>
                    <a:lnTo>
                      <a:pt x="7547" y="3092"/>
                    </a:lnTo>
                    <a:lnTo>
                      <a:pt x="7699" y="3159"/>
                    </a:lnTo>
                    <a:lnTo>
                      <a:pt x="7843" y="3236"/>
                    </a:lnTo>
                    <a:lnTo>
                      <a:pt x="7979" y="3320"/>
                    </a:lnTo>
                    <a:lnTo>
                      <a:pt x="8114" y="3413"/>
                    </a:lnTo>
                    <a:lnTo>
                      <a:pt x="8241" y="3515"/>
                    </a:lnTo>
                    <a:lnTo>
                      <a:pt x="8368" y="3625"/>
                    </a:lnTo>
                    <a:lnTo>
                      <a:pt x="8479" y="3744"/>
                    </a:lnTo>
                    <a:lnTo>
                      <a:pt x="8589" y="3862"/>
                    </a:lnTo>
                    <a:lnTo>
                      <a:pt x="8699" y="3989"/>
                    </a:lnTo>
                    <a:lnTo>
                      <a:pt x="8809" y="3972"/>
                    </a:lnTo>
                    <a:lnTo>
                      <a:pt x="8919" y="3956"/>
                    </a:lnTo>
                    <a:lnTo>
                      <a:pt x="9038" y="3947"/>
                    </a:lnTo>
                    <a:lnTo>
                      <a:pt x="9266" y="3947"/>
                    </a:lnTo>
                    <a:lnTo>
                      <a:pt x="9385" y="3964"/>
                    </a:lnTo>
                    <a:lnTo>
                      <a:pt x="9503" y="3972"/>
                    </a:lnTo>
                    <a:lnTo>
                      <a:pt x="9613" y="3998"/>
                    </a:lnTo>
                    <a:lnTo>
                      <a:pt x="9724" y="4023"/>
                    </a:lnTo>
                    <a:lnTo>
                      <a:pt x="9834" y="4049"/>
                    </a:lnTo>
                    <a:lnTo>
                      <a:pt x="9944" y="4091"/>
                    </a:lnTo>
                    <a:lnTo>
                      <a:pt x="10045" y="4125"/>
                    </a:lnTo>
                    <a:lnTo>
                      <a:pt x="10147" y="4176"/>
                    </a:lnTo>
                    <a:lnTo>
                      <a:pt x="10249" y="4227"/>
                    </a:lnTo>
                    <a:lnTo>
                      <a:pt x="10342" y="4277"/>
                    </a:lnTo>
                    <a:lnTo>
                      <a:pt x="10435" y="4345"/>
                    </a:lnTo>
                    <a:lnTo>
                      <a:pt x="10528" y="4404"/>
                    </a:lnTo>
                    <a:lnTo>
                      <a:pt x="10613" y="4472"/>
                    </a:lnTo>
                    <a:lnTo>
                      <a:pt x="10698" y="4548"/>
                    </a:lnTo>
                    <a:lnTo>
                      <a:pt x="10774" y="4625"/>
                    </a:lnTo>
                    <a:lnTo>
                      <a:pt x="10850" y="4701"/>
                    </a:lnTo>
                    <a:lnTo>
                      <a:pt x="10926" y="4786"/>
                    </a:lnTo>
                    <a:lnTo>
                      <a:pt x="10994" y="4870"/>
                    </a:lnTo>
                    <a:lnTo>
                      <a:pt x="11053" y="4963"/>
                    </a:lnTo>
                    <a:lnTo>
                      <a:pt x="11121" y="5057"/>
                    </a:lnTo>
                    <a:lnTo>
                      <a:pt x="11172" y="5150"/>
                    </a:lnTo>
                    <a:lnTo>
                      <a:pt x="11223" y="5251"/>
                    </a:lnTo>
                    <a:lnTo>
                      <a:pt x="11273" y="5353"/>
                    </a:lnTo>
                    <a:lnTo>
                      <a:pt x="11307" y="5455"/>
                    </a:lnTo>
                    <a:lnTo>
                      <a:pt x="11350" y="5565"/>
                    </a:lnTo>
                    <a:lnTo>
                      <a:pt x="11375" y="5675"/>
                    </a:lnTo>
                    <a:lnTo>
                      <a:pt x="11401" y="5785"/>
                    </a:lnTo>
                    <a:lnTo>
                      <a:pt x="11426" y="5895"/>
                    </a:lnTo>
                    <a:lnTo>
                      <a:pt x="11443" y="6014"/>
                    </a:lnTo>
                    <a:lnTo>
                      <a:pt x="11451" y="6132"/>
                    </a:lnTo>
                    <a:lnTo>
                      <a:pt x="11451" y="6251"/>
                    </a:lnTo>
                    <a:lnTo>
                      <a:pt x="11451" y="6369"/>
                    </a:lnTo>
                    <a:lnTo>
                      <a:pt x="11443" y="6479"/>
                    </a:lnTo>
                    <a:lnTo>
                      <a:pt x="11426" y="6598"/>
                    </a:lnTo>
                    <a:lnTo>
                      <a:pt x="11401" y="6708"/>
                    </a:lnTo>
                    <a:lnTo>
                      <a:pt x="11375" y="6818"/>
                    </a:lnTo>
                    <a:lnTo>
                      <a:pt x="11350" y="6928"/>
                    </a:lnTo>
                    <a:lnTo>
                      <a:pt x="11307" y="7038"/>
                    </a:lnTo>
                    <a:lnTo>
                      <a:pt x="11273" y="7140"/>
                    </a:lnTo>
                    <a:lnTo>
                      <a:pt x="11223" y="7242"/>
                    </a:lnTo>
                    <a:lnTo>
                      <a:pt x="11172" y="7343"/>
                    </a:lnTo>
                    <a:lnTo>
                      <a:pt x="11121" y="7436"/>
                    </a:lnTo>
                    <a:lnTo>
                      <a:pt x="11053" y="7530"/>
                    </a:lnTo>
                    <a:lnTo>
                      <a:pt x="10994" y="7623"/>
                    </a:lnTo>
                    <a:lnTo>
                      <a:pt x="10926" y="7707"/>
                    </a:lnTo>
                    <a:lnTo>
                      <a:pt x="10850" y="7792"/>
                    </a:lnTo>
                    <a:lnTo>
                      <a:pt x="10774" y="7877"/>
                    </a:lnTo>
                    <a:lnTo>
                      <a:pt x="10698" y="7953"/>
                    </a:lnTo>
                    <a:lnTo>
                      <a:pt x="10613" y="8021"/>
                    </a:lnTo>
                    <a:lnTo>
                      <a:pt x="10528" y="8089"/>
                    </a:lnTo>
                    <a:lnTo>
                      <a:pt x="10435" y="8156"/>
                    </a:lnTo>
                    <a:lnTo>
                      <a:pt x="10342" y="8216"/>
                    </a:lnTo>
                    <a:lnTo>
                      <a:pt x="10249" y="8266"/>
                    </a:lnTo>
                    <a:lnTo>
                      <a:pt x="10147" y="8317"/>
                    </a:lnTo>
                    <a:lnTo>
                      <a:pt x="10045" y="8368"/>
                    </a:lnTo>
                    <a:lnTo>
                      <a:pt x="9944" y="8410"/>
                    </a:lnTo>
                    <a:lnTo>
                      <a:pt x="9834" y="8444"/>
                    </a:lnTo>
                    <a:lnTo>
                      <a:pt x="9724" y="8478"/>
                    </a:lnTo>
                    <a:lnTo>
                      <a:pt x="9613" y="8504"/>
                    </a:lnTo>
                    <a:lnTo>
                      <a:pt x="9503" y="8521"/>
                    </a:lnTo>
                    <a:lnTo>
                      <a:pt x="9385" y="8537"/>
                    </a:lnTo>
                    <a:lnTo>
                      <a:pt x="9266" y="8546"/>
                    </a:lnTo>
                    <a:lnTo>
                      <a:pt x="6277" y="8546"/>
                    </a:lnTo>
                    <a:lnTo>
                      <a:pt x="6133" y="8537"/>
                    </a:lnTo>
                    <a:lnTo>
                      <a:pt x="5989" y="8512"/>
                    </a:lnTo>
                    <a:lnTo>
                      <a:pt x="5853" y="8487"/>
                    </a:lnTo>
                    <a:lnTo>
                      <a:pt x="5718" y="8461"/>
                    </a:lnTo>
                    <a:lnTo>
                      <a:pt x="5582" y="8419"/>
                    </a:lnTo>
                    <a:lnTo>
                      <a:pt x="5447" y="8377"/>
                    </a:lnTo>
                    <a:lnTo>
                      <a:pt x="5319" y="8326"/>
                    </a:lnTo>
                    <a:lnTo>
                      <a:pt x="5192" y="8266"/>
                    </a:lnTo>
                    <a:lnTo>
                      <a:pt x="5074" y="8207"/>
                    </a:lnTo>
                    <a:lnTo>
                      <a:pt x="4947" y="8139"/>
                    </a:lnTo>
                    <a:lnTo>
                      <a:pt x="4837" y="8063"/>
                    </a:lnTo>
                    <a:lnTo>
                      <a:pt x="4727" y="7978"/>
                    </a:lnTo>
                    <a:lnTo>
                      <a:pt x="4617" y="7894"/>
                    </a:lnTo>
                    <a:lnTo>
                      <a:pt x="4515" y="7809"/>
                    </a:lnTo>
                    <a:lnTo>
                      <a:pt x="4413" y="7716"/>
                    </a:lnTo>
                    <a:lnTo>
                      <a:pt x="4320" y="7614"/>
                    </a:lnTo>
                    <a:lnTo>
                      <a:pt x="4227" y="7513"/>
                    </a:lnTo>
                    <a:lnTo>
                      <a:pt x="4151" y="7403"/>
                    </a:lnTo>
                    <a:lnTo>
                      <a:pt x="4066" y="7292"/>
                    </a:lnTo>
                    <a:lnTo>
                      <a:pt x="3990" y="7174"/>
                    </a:lnTo>
                    <a:lnTo>
                      <a:pt x="3922" y="7055"/>
                    </a:lnTo>
                    <a:lnTo>
                      <a:pt x="3863" y="6937"/>
                    </a:lnTo>
                    <a:lnTo>
                      <a:pt x="3803" y="6810"/>
                    </a:lnTo>
                    <a:lnTo>
                      <a:pt x="3753" y="6683"/>
                    </a:lnTo>
                    <a:lnTo>
                      <a:pt x="3710" y="6547"/>
                    </a:lnTo>
                    <a:lnTo>
                      <a:pt x="3668" y="6412"/>
                    </a:lnTo>
                    <a:lnTo>
                      <a:pt x="3643" y="6276"/>
                    </a:lnTo>
                    <a:lnTo>
                      <a:pt x="3617" y="6141"/>
                    </a:lnTo>
                    <a:lnTo>
                      <a:pt x="3592" y="5997"/>
                    </a:lnTo>
                    <a:lnTo>
                      <a:pt x="3583" y="5853"/>
                    </a:lnTo>
                    <a:lnTo>
                      <a:pt x="3583" y="5709"/>
                    </a:lnTo>
                    <a:lnTo>
                      <a:pt x="3583" y="5556"/>
                    </a:lnTo>
                    <a:lnTo>
                      <a:pt x="3592" y="5412"/>
                    </a:lnTo>
                    <a:lnTo>
                      <a:pt x="3617" y="5268"/>
                    </a:lnTo>
                    <a:lnTo>
                      <a:pt x="3643" y="5133"/>
                    </a:lnTo>
                    <a:lnTo>
                      <a:pt x="3668" y="4997"/>
                    </a:lnTo>
                    <a:lnTo>
                      <a:pt x="3710" y="4862"/>
                    </a:lnTo>
                    <a:lnTo>
                      <a:pt x="3753" y="4726"/>
                    </a:lnTo>
                    <a:lnTo>
                      <a:pt x="3803" y="4599"/>
                    </a:lnTo>
                    <a:lnTo>
                      <a:pt x="3863" y="4472"/>
                    </a:lnTo>
                    <a:lnTo>
                      <a:pt x="3922" y="4354"/>
                    </a:lnTo>
                    <a:lnTo>
                      <a:pt x="3990" y="4235"/>
                    </a:lnTo>
                    <a:lnTo>
                      <a:pt x="4066" y="4116"/>
                    </a:lnTo>
                    <a:lnTo>
                      <a:pt x="4151" y="4006"/>
                    </a:lnTo>
                    <a:lnTo>
                      <a:pt x="4227" y="3896"/>
                    </a:lnTo>
                    <a:lnTo>
                      <a:pt x="4320" y="3795"/>
                    </a:lnTo>
                    <a:lnTo>
                      <a:pt x="4413" y="3693"/>
                    </a:lnTo>
                    <a:lnTo>
                      <a:pt x="4515" y="3600"/>
                    </a:lnTo>
                    <a:lnTo>
                      <a:pt x="4617" y="3515"/>
                    </a:lnTo>
                    <a:lnTo>
                      <a:pt x="4727" y="3430"/>
                    </a:lnTo>
                    <a:lnTo>
                      <a:pt x="4837" y="3346"/>
                    </a:lnTo>
                    <a:lnTo>
                      <a:pt x="4947" y="3278"/>
                    </a:lnTo>
                    <a:lnTo>
                      <a:pt x="5074" y="3202"/>
                    </a:lnTo>
                    <a:lnTo>
                      <a:pt x="5192" y="3142"/>
                    </a:lnTo>
                    <a:lnTo>
                      <a:pt x="5319" y="3083"/>
                    </a:lnTo>
                    <a:lnTo>
                      <a:pt x="5447" y="3032"/>
                    </a:lnTo>
                    <a:lnTo>
                      <a:pt x="5582" y="2990"/>
                    </a:lnTo>
                    <a:lnTo>
                      <a:pt x="5718" y="2948"/>
                    </a:lnTo>
                    <a:lnTo>
                      <a:pt x="5853" y="2922"/>
                    </a:lnTo>
                    <a:lnTo>
                      <a:pt x="5989" y="2897"/>
                    </a:lnTo>
                    <a:lnTo>
                      <a:pt x="6133" y="2880"/>
                    </a:lnTo>
                    <a:lnTo>
                      <a:pt x="6277" y="2863"/>
                    </a:lnTo>
                    <a:close/>
                    <a:moveTo>
                      <a:pt x="5455" y="9588"/>
                    </a:moveTo>
                    <a:lnTo>
                      <a:pt x="5506" y="9596"/>
                    </a:lnTo>
                    <a:lnTo>
                      <a:pt x="5557" y="9613"/>
                    </a:lnTo>
                    <a:lnTo>
                      <a:pt x="5607" y="9630"/>
                    </a:lnTo>
                    <a:lnTo>
                      <a:pt x="5692" y="9672"/>
                    </a:lnTo>
                    <a:lnTo>
                      <a:pt x="5768" y="9740"/>
                    </a:lnTo>
                    <a:lnTo>
                      <a:pt x="5836" y="9816"/>
                    </a:lnTo>
                    <a:lnTo>
                      <a:pt x="5887" y="9910"/>
                    </a:lnTo>
                    <a:lnTo>
                      <a:pt x="5904" y="9960"/>
                    </a:lnTo>
                    <a:lnTo>
                      <a:pt x="5921" y="10011"/>
                    </a:lnTo>
                    <a:lnTo>
                      <a:pt x="5921" y="10062"/>
                    </a:lnTo>
                    <a:lnTo>
                      <a:pt x="5929" y="10113"/>
                    </a:lnTo>
                    <a:lnTo>
                      <a:pt x="5929" y="11366"/>
                    </a:lnTo>
                    <a:lnTo>
                      <a:pt x="5921" y="11426"/>
                    </a:lnTo>
                    <a:lnTo>
                      <a:pt x="5921" y="11476"/>
                    </a:lnTo>
                    <a:lnTo>
                      <a:pt x="5904" y="11527"/>
                    </a:lnTo>
                    <a:lnTo>
                      <a:pt x="5887" y="11578"/>
                    </a:lnTo>
                    <a:lnTo>
                      <a:pt x="5836" y="11663"/>
                    </a:lnTo>
                    <a:lnTo>
                      <a:pt x="5768" y="11739"/>
                    </a:lnTo>
                    <a:lnTo>
                      <a:pt x="5692" y="11807"/>
                    </a:lnTo>
                    <a:lnTo>
                      <a:pt x="5607" y="11857"/>
                    </a:lnTo>
                    <a:lnTo>
                      <a:pt x="5557" y="11874"/>
                    </a:lnTo>
                    <a:lnTo>
                      <a:pt x="5506" y="11891"/>
                    </a:lnTo>
                    <a:lnTo>
                      <a:pt x="5455" y="11891"/>
                    </a:lnTo>
                    <a:lnTo>
                      <a:pt x="5396" y="11900"/>
                    </a:lnTo>
                    <a:lnTo>
                      <a:pt x="5345" y="11891"/>
                    </a:lnTo>
                    <a:lnTo>
                      <a:pt x="5294" y="11891"/>
                    </a:lnTo>
                    <a:lnTo>
                      <a:pt x="5243" y="11874"/>
                    </a:lnTo>
                    <a:lnTo>
                      <a:pt x="5192" y="11857"/>
                    </a:lnTo>
                    <a:lnTo>
                      <a:pt x="5099" y="11807"/>
                    </a:lnTo>
                    <a:lnTo>
                      <a:pt x="5023" y="11739"/>
                    </a:lnTo>
                    <a:lnTo>
                      <a:pt x="4955" y="11663"/>
                    </a:lnTo>
                    <a:lnTo>
                      <a:pt x="4913" y="11578"/>
                    </a:lnTo>
                    <a:lnTo>
                      <a:pt x="4896" y="11527"/>
                    </a:lnTo>
                    <a:lnTo>
                      <a:pt x="4879" y="11476"/>
                    </a:lnTo>
                    <a:lnTo>
                      <a:pt x="4871" y="11426"/>
                    </a:lnTo>
                    <a:lnTo>
                      <a:pt x="4871" y="11366"/>
                    </a:lnTo>
                    <a:lnTo>
                      <a:pt x="4871" y="10113"/>
                    </a:lnTo>
                    <a:lnTo>
                      <a:pt x="4871" y="10062"/>
                    </a:lnTo>
                    <a:lnTo>
                      <a:pt x="4879" y="10011"/>
                    </a:lnTo>
                    <a:lnTo>
                      <a:pt x="4896" y="9960"/>
                    </a:lnTo>
                    <a:lnTo>
                      <a:pt x="4913" y="9910"/>
                    </a:lnTo>
                    <a:lnTo>
                      <a:pt x="4955" y="9816"/>
                    </a:lnTo>
                    <a:lnTo>
                      <a:pt x="5023" y="9740"/>
                    </a:lnTo>
                    <a:lnTo>
                      <a:pt x="5099" y="9672"/>
                    </a:lnTo>
                    <a:lnTo>
                      <a:pt x="5192" y="9630"/>
                    </a:lnTo>
                    <a:lnTo>
                      <a:pt x="5243" y="9613"/>
                    </a:lnTo>
                    <a:lnTo>
                      <a:pt x="5294" y="9596"/>
                    </a:lnTo>
                    <a:lnTo>
                      <a:pt x="5345" y="9588"/>
                    </a:lnTo>
                    <a:close/>
                    <a:moveTo>
                      <a:pt x="9690" y="9588"/>
                    </a:moveTo>
                    <a:lnTo>
                      <a:pt x="9741" y="9596"/>
                    </a:lnTo>
                    <a:lnTo>
                      <a:pt x="9791" y="9613"/>
                    </a:lnTo>
                    <a:lnTo>
                      <a:pt x="9842" y="9630"/>
                    </a:lnTo>
                    <a:lnTo>
                      <a:pt x="9927" y="9672"/>
                    </a:lnTo>
                    <a:lnTo>
                      <a:pt x="10012" y="9740"/>
                    </a:lnTo>
                    <a:lnTo>
                      <a:pt x="10071" y="9816"/>
                    </a:lnTo>
                    <a:lnTo>
                      <a:pt x="10122" y="9910"/>
                    </a:lnTo>
                    <a:lnTo>
                      <a:pt x="10139" y="9960"/>
                    </a:lnTo>
                    <a:lnTo>
                      <a:pt x="10156" y="10011"/>
                    </a:lnTo>
                    <a:lnTo>
                      <a:pt x="10164" y="10062"/>
                    </a:lnTo>
                    <a:lnTo>
                      <a:pt x="10164" y="10113"/>
                    </a:lnTo>
                    <a:lnTo>
                      <a:pt x="10164" y="11366"/>
                    </a:lnTo>
                    <a:lnTo>
                      <a:pt x="10164" y="11426"/>
                    </a:lnTo>
                    <a:lnTo>
                      <a:pt x="10156" y="11476"/>
                    </a:lnTo>
                    <a:lnTo>
                      <a:pt x="10139" y="11527"/>
                    </a:lnTo>
                    <a:lnTo>
                      <a:pt x="10122" y="11578"/>
                    </a:lnTo>
                    <a:lnTo>
                      <a:pt x="10071" y="11663"/>
                    </a:lnTo>
                    <a:lnTo>
                      <a:pt x="10012" y="11739"/>
                    </a:lnTo>
                    <a:lnTo>
                      <a:pt x="9927" y="11807"/>
                    </a:lnTo>
                    <a:lnTo>
                      <a:pt x="9842" y="11857"/>
                    </a:lnTo>
                    <a:lnTo>
                      <a:pt x="9791" y="11874"/>
                    </a:lnTo>
                    <a:lnTo>
                      <a:pt x="9741" y="11891"/>
                    </a:lnTo>
                    <a:lnTo>
                      <a:pt x="9690" y="11891"/>
                    </a:lnTo>
                    <a:lnTo>
                      <a:pt x="9630" y="11900"/>
                    </a:lnTo>
                    <a:lnTo>
                      <a:pt x="9580" y="11891"/>
                    </a:lnTo>
                    <a:lnTo>
                      <a:pt x="9529" y="11891"/>
                    </a:lnTo>
                    <a:lnTo>
                      <a:pt x="9478" y="11874"/>
                    </a:lnTo>
                    <a:lnTo>
                      <a:pt x="9427" y="11857"/>
                    </a:lnTo>
                    <a:lnTo>
                      <a:pt x="9334" y="11807"/>
                    </a:lnTo>
                    <a:lnTo>
                      <a:pt x="9258" y="11739"/>
                    </a:lnTo>
                    <a:lnTo>
                      <a:pt x="9198" y="11663"/>
                    </a:lnTo>
                    <a:lnTo>
                      <a:pt x="9148" y="11578"/>
                    </a:lnTo>
                    <a:lnTo>
                      <a:pt x="9131" y="11527"/>
                    </a:lnTo>
                    <a:lnTo>
                      <a:pt x="9114" y="11476"/>
                    </a:lnTo>
                    <a:lnTo>
                      <a:pt x="9105" y="11426"/>
                    </a:lnTo>
                    <a:lnTo>
                      <a:pt x="9105" y="11366"/>
                    </a:lnTo>
                    <a:lnTo>
                      <a:pt x="9105" y="10113"/>
                    </a:lnTo>
                    <a:lnTo>
                      <a:pt x="9105" y="10062"/>
                    </a:lnTo>
                    <a:lnTo>
                      <a:pt x="9114" y="10011"/>
                    </a:lnTo>
                    <a:lnTo>
                      <a:pt x="9131" y="9960"/>
                    </a:lnTo>
                    <a:lnTo>
                      <a:pt x="9148" y="9910"/>
                    </a:lnTo>
                    <a:lnTo>
                      <a:pt x="9198" y="9816"/>
                    </a:lnTo>
                    <a:lnTo>
                      <a:pt x="9258" y="9740"/>
                    </a:lnTo>
                    <a:lnTo>
                      <a:pt x="9334" y="9672"/>
                    </a:lnTo>
                    <a:lnTo>
                      <a:pt x="9427" y="9630"/>
                    </a:lnTo>
                    <a:lnTo>
                      <a:pt x="9478" y="9613"/>
                    </a:lnTo>
                    <a:lnTo>
                      <a:pt x="9529" y="9596"/>
                    </a:lnTo>
                    <a:lnTo>
                      <a:pt x="9580" y="9588"/>
                    </a:lnTo>
                    <a:close/>
                    <a:moveTo>
                      <a:pt x="7572" y="9588"/>
                    </a:moveTo>
                    <a:lnTo>
                      <a:pt x="7623" y="9596"/>
                    </a:lnTo>
                    <a:lnTo>
                      <a:pt x="7674" y="9613"/>
                    </a:lnTo>
                    <a:lnTo>
                      <a:pt x="7725" y="9630"/>
                    </a:lnTo>
                    <a:lnTo>
                      <a:pt x="7809" y="9672"/>
                    </a:lnTo>
                    <a:lnTo>
                      <a:pt x="7894" y="9740"/>
                    </a:lnTo>
                    <a:lnTo>
                      <a:pt x="7953" y="9816"/>
                    </a:lnTo>
                    <a:lnTo>
                      <a:pt x="8004" y="9910"/>
                    </a:lnTo>
                    <a:lnTo>
                      <a:pt x="8021" y="9960"/>
                    </a:lnTo>
                    <a:lnTo>
                      <a:pt x="8038" y="10011"/>
                    </a:lnTo>
                    <a:lnTo>
                      <a:pt x="8047" y="10062"/>
                    </a:lnTo>
                    <a:lnTo>
                      <a:pt x="8047" y="10113"/>
                    </a:lnTo>
                    <a:lnTo>
                      <a:pt x="8047" y="12975"/>
                    </a:lnTo>
                    <a:lnTo>
                      <a:pt x="8047" y="13026"/>
                    </a:lnTo>
                    <a:lnTo>
                      <a:pt x="8038" y="13086"/>
                    </a:lnTo>
                    <a:lnTo>
                      <a:pt x="8021" y="13128"/>
                    </a:lnTo>
                    <a:lnTo>
                      <a:pt x="8004" y="13179"/>
                    </a:lnTo>
                    <a:lnTo>
                      <a:pt x="7953" y="13272"/>
                    </a:lnTo>
                    <a:lnTo>
                      <a:pt x="7894" y="13348"/>
                    </a:lnTo>
                    <a:lnTo>
                      <a:pt x="7809" y="13416"/>
                    </a:lnTo>
                    <a:lnTo>
                      <a:pt x="7725" y="13467"/>
                    </a:lnTo>
                    <a:lnTo>
                      <a:pt x="7674" y="13484"/>
                    </a:lnTo>
                    <a:lnTo>
                      <a:pt x="7623" y="13492"/>
                    </a:lnTo>
                    <a:lnTo>
                      <a:pt x="7572" y="13501"/>
                    </a:lnTo>
                    <a:lnTo>
                      <a:pt x="7462" y="13501"/>
                    </a:lnTo>
                    <a:lnTo>
                      <a:pt x="7411" y="13492"/>
                    </a:lnTo>
                    <a:lnTo>
                      <a:pt x="7361" y="13484"/>
                    </a:lnTo>
                    <a:lnTo>
                      <a:pt x="7310" y="13467"/>
                    </a:lnTo>
                    <a:lnTo>
                      <a:pt x="7217" y="13416"/>
                    </a:lnTo>
                    <a:lnTo>
                      <a:pt x="7140" y="13348"/>
                    </a:lnTo>
                    <a:lnTo>
                      <a:pt x="7073" y="13272"/>
                    </a:lnTo>
                    <a:lnTo>
                      <a:pt x="7030" y="13179"/>
                    </a:lnTo>
                    <a:lnTo>
                      <a:pt x="7013" y="13128"/>
                    </a:lnTo>
                    <a:lnTo>
                      <a:pt x="6996" y="13086"/>
                    </a:lnTo>
                    <a:lnTo>
                      <a:pt x="6988" y="13026"/>
                    </a:lnTo>
                    <a:lnTo>
                      <a:pt x="6988" y="12975"/>
                    </a:lnTo>
                    <a:lnTo>
                      <a:pt x="6988" y="10113"/>
                    </a:lnTo>
                    <a:lnTo>
                      <a:pt x="6988" y="10062"/>
                    </a:lnTo>
                    <a:lnTo>
                      <a:pt x="6996" y="10011"/>
                    </a:lnTo>
                    <a:lnTo>
                      <a:pt x="7013" y="9960"/>
                    </a:lnTo>
                    <a:lnTo>
                      <a:pt x="7030" y="9910"/>
                    </a:lnTo>
                    <a:lnTo>
                      <a:pt x="7073" y="9816"/>
                    </a:lnTo>
                    <a:lnTo>
                      <a:pt x="7140" y="9740"/>
                    </a:lnTo>
                    <a:lnTo>
                      <a:pt x="7217" y="9672"/>
                    </a:lnTo>
                    <a:lnTo>
                      <a:pt x="7310" y="9630"/>
                    </a:lnTo>
                    <a:lnTo>
                      <a:pt x="7361" y="9613"/>
                    </a:lnTo>
                    <a:lnTo>
                      <a:pt x="7411" y="9596"/>
                    </a:lnTo>
                    <a:lnTo>
                      <a:pt x="7462" y="9588"/>
                    </a:lnTo>
                    <a:close/>
                    <a:moveTo>
                      <a:pt x="7513" y="0"/>
                    </a:moveTo>
                    <a:lnTo>
                      <a:pt x="7132" y="9"/>
                    </a:lnTo>
                    <a:lnTo>
                      <a:pt x="6751" y="43"/>
                    </a:lnTo>
                    <a:lnTo>
                      <a:pt x="6370" y="85"/>
                    </a:lnTo>
                    <a:lnTo>
                      <a:pt x="6006" y="153"/>
                    </a:lnTo>
                    <a:lnTo>
                      <a:pt x="5641" y="237"/>
                    </a:lnTo>
                    <a:lnTo>
                      <a:pt x="5286" y="339"/>
                    </a:lnTo>
                    <a:lnTo>
                      <a:pt x="4930" y="458"/>
                    </a:lnTo>
                    <a:lnTo>
                      <a:pt x="4591" y="593"/>
                    </a:lnTo>
                    <a:lnTo>
                      <a:pt x="4261" y="746"/>
                    </a:lnTo>
                    <a:lnTo>
                      <a:pt x="3939" y="915"/>
                    </a:lnTo>
                    <a:lnTo>
                      <a:pt x="3617" y="1093"/>
                    </a:lnTo>
                    <a:lnTo>
                      <a:pt x="3312" y="1288"/>
                    </a:lnTo>
                    <a:lnTo>
                      <a:pt x="3024" y="1499"/>
                    </a:lnTo>
                    <a:lnTo>
                      <a:pt x="2736" y="1720"/>
                    </a:lnTo>
                    <a:lnTo>
                      <a:pt x="2465" y="1957"/>
                    </a:lnTo>
                    <a:lnTo>
                      <a:pt x="2203" y="2211"/>
                    </a:lnTo>
                    <a:lnTo>
                      <a:pt x="1949" y="2465"/>
                    </a:lnTo>
                    <a:lnTo>
                      <a:pt x="1720" y="2744"/>
                    </a:lnTo>
                    <a:lnTo>
                      <a:pt x="1491" y="3024"/>
                    </a:lnTo>
                    <a:lnTo>
                      <a:pt x="1280" y="3320"/>
                    </a:lnTo>
                    <a:lnTo>
                      <a:pt x="1085" y="3625"/>
                    </a:lnTo>
                    <a:lnTo>
                      <a:pt x="907" y="3939"/>
                    </a:lnTo>
                    <a:lnTo>
                      <a:pt x="738" y="4260"/>
                    </a:lnTo>
                    <a:lnTo>
                      <a:pt x="585" y="4599"/>
                    </a:lnTo>
                    <a:lnTo>
                      <a:pt x="458" y="4938"/>
                    </a:lnTo>
                    <a:lnTo>
                      <a:pt x="340" y="5285"/>
                    </a:lnTo>
                    <a:lnTo>
                      <a:pt x="238" y="5641"/>
                    </a:lnTo>
                    <a:lnTo>
                      <a:pt x="153" y="6005"/>
                    </a:lnTo>
                    <a:lnTo>
                      <a:pt x="85" y="6378"/>
                    </a:lnTo>
                    <a:lnTo>
                      <a:pt x="35" y="6750"/>
                    </a:lnTo>
                    <a:lnTo>
                      <a:pt x="9" y="7132"/>
                    </a:lnTo>
                    <a:lnTo>
                      <a:pt x="1" y="7521"/>
                    </a:lnTo>
                    <a:lnTo>
                      <a:pt x="1" y="7707"/>
                    </a:lnTo>
                    <a:lnTo>
                      <a:pt x="9" y="7902"/>
                    </a:lnTo>
                    <a:lnTo>
                      <a:pt x="26" y="8089"/>
                    </a:lnTo>
                    <a:lnTo>
                      <a:pt x="52" y="8292"/>
                    </a:lnTo>
                    <a:lnTo>
                      <a:pt x="85" y="8495"/>
                    </a:lnTo>
                    <a:lnTo>
                      <a:pt x="119" y="8698"/>
                    </a:lnTo>
                    <a:lnTo>
                      <a:pt x="162" y="8902"/>
                    </a:lnTo>
                    <a:lnTo>
                      <a:pt x="212" y="9113"/>
                    </a:lnTo>
                    <a:lnTo>
                      <a:pt x="272" y="9334"/>
                    </a:lnTo>
                    <a:lnTo>
                      <a:pt x="331" y="9554"/>
                    </a:lnTo>
                    <a:lnTo>
                      <a:pt x="407" y="9774"/>
                    </a:lnTo>
                    <a:lnTo>
                      <a:pt x="483" y="10003"/>
                    </a:lnTo>
                    <a:lnTo>
                      <a:pt x="653" y="10460"/>
                    </a:lnTo>
                    <a:lnTo>
                      <a:pt x="856" y="10934"/>
                    </a:lnTo>
                    <a:lnTo>
                      <a:pt x="1051" y="11349"/>
                    </a:lnTo>
                    <a:lnTo>
                      <a:pt x="1263" y="11773"/>
                    </a:lnTo>
                    <a:lnTo>
                      <a:pt x="1491" y="12196"/>
                    </a:lnTo>
                    <a:lnTo>
                      <a:pt x="1737" y="12620"/>
                    </a:lnTo>
                    <a:lnTo>
                      <a:pt x="1991" y="13043"/>
                    </a:lnTo>
                    <a:lnTo>
                      <a:pt x="2271" y="13467"/>
                    </a:lnTo>
                    <a:lnTo>
                      <a:pt x="2558" y="13882"/>
                    </a:lnTo>
                    <a:lnTo>
                      <a:pt x="2855" y="14297"/>
                    </a:lnTo>
                    <a:lnTo>
                      <a:pt x="3117" y="14644"/>
                    </a:lnTo>
                    <a:lnTo>
                      <a:pt x="3388" y="14983"/>
                    </a:lnTo>
                    <a:lnTo>
                      <a:pt x="3668" y="15321"/>
                    </a:lnTo>
                    <a:lnTo>
                      <a:pt x="3964" y="15660"/>
                    </a:lnTo>
                    <a:lnTo>
                      <a:pt x="4261" y="15982"/>
                    </a:lnTo>
                    <a:lnTo>
                      <a:pt x="4566" y="16295"/>
                    </a:lnTo>
                    <a:lnTo>
                      <a:pt x="4871" y="16592"/>
                    </a:lnTo>
                    <a:lnTo>
                      <a:pt x="5176" y="16871"/>
                    </a:lnTo>
                    <a:lnTo>
                      <a:pt x="5489" y="17125"/>
                    </a:lnTo>
                    <a:lnTo>
                      <a:pt x="5794" y="17363"/>
                    </a:lnTo>
                    <a:lnTo>
                      <a:pt x="5946" y="17464"/>
                    </a:lnTo>
                    <a:lnTo>
                      <a:pt x="6099" y="17566"/>
                    </a:lnTo>
                    <a:lnTo>
                      <a:pt x="6251" y="17659"/>
                    </a:lnTo>
                    <a:lnTo>
                      <a:pt x="6404" y="17744"/>
                    </a:lnTo>
                    <a:lnTo>
                      <a:pt x="6548" y="17820"/>
                    </a:lnTo>
                    <a:lnTo>
                      <a:pt x="6692" y="17879"/>
                    </a:lnTo>
                    <a:lnTo>
                      <a:pt x="6836" y="17938"/>
                    </a:lnTo>
                    <a:lnTo>
                      <a:pt x="6979" y="17989"/>
                    </a:lnTo>
                    <a:lnTo>
                      <a:pt x="7115" y="18023"/>
                    </a:lnTo>
                    <a:lnTo>
                      <a:pt x="7251" y="18057"/>
                    </a:lnTo>
                    <a:lnTo>
                      <a:pt x="7386" y="18066"/>
                    </a:lnTo>
                    <a:lnTo>
                      <a:pt x="7513" y="18074"/>
                    </a:lnTo>
                    <a:lnTo>
                      <a:pt x="7649" y="18066"/>
                    </a:lnTo>
                    <a:lnTo>
                      <a:pt x="7776" y="18057"/>
                    </a:lnTo>
                    <a:lnTo>
                      <a:pt x="7920" y="18023"/>
                    </a:lnTo>
                    <a:lnTo>
                      <a:pt x="8055" y="17989"/>
                    </a:lnTo>
                    <a:lnTo>
                      <a:pt x="8199" y="17938"/>
                    </a:lnTo>
                    <a:lnTo>
                      <a:pt x="8343" y="17879"/>
                    </a:lnTo>
                    <a:lnTo>
                      <a:pt x="8487" y="17820"/>
                    </a:lnTo>
                    <a:lnTo>
                      <a:pt x="8631" y="17744"/>
                    </a:lnTo>
                    <a:lnTo>
                      <a:pt x="8783" y="17659"/>
                    </a:lnTo>
                    <a:lnTo>
                      <a:pt x="8936" y="17566"/>
                    </a:lnTo>
                    <a:lnTo>
                      <a:pt x="9080" y="17464"/>
                    </a:lnTo>
                    <a:lnTo>
                      <a:pt x="9232" y="17363"/>
                    </a:lnTo>
                    <a:lnTo>
                      <a:pt x="9546" y="17125"/>
                    </a:lnTo>
                    <a:lnTo>
                      <a:pt x="9851" y="16871"/>
                    </a:lnTo>
                    <a:lnTo>
                      <a:pt x="10164" y="16592"/>
                    </a:lnTo>
                    <a:lnTo>
                      <a:pt x="10469" y="16295"/>
                    </a:lnTo>
                    <a:lnTo>
                      <a:pt x="10774" y="15982"/>
                    </a:lnTo>
                    <a:lnTo>
                      <a:pt x="11070" y="15660"/>
                    </a:lnTo>
                    <a:lnTo>
                      <a:pt x="11358" y="15321"/>
                    </a:lnTo>
                    <a:lnTo>
                      <a:pt x="11646" y="14983"/>
                    </a:lnTo>
                    <a:lnTo>
                      <a:pt x="11917" y="14644"/>
                    </a:lnTo>
                    <a:lnTo>
                      <a:pt x="12180" y="14297"/>
                    </a:lnTo>
                    <a:lnTo>
                      <a:pt x="12476" y="13882"/>
                    </a:lnTo>
                    <a:lnTo>
                      <a:pt x="12764" y="13467"/>
                    </a:lnTo>
                    <a:lnTo>
                      <a:pt x="13035" y="13043"/>
                    </a:lnTo>
                    <a:lnTo>
                      <a:pt x="13298" y="12620"/>
                    </a:lnTo>
                    <a:lnTo>
                      <a:pt x="13543" y="12196"/>
                    </a:lnTo>
                    <a:lnTo>
                      <a:pt x="13772" y="11773"/>
                    </a:lnTo>
                    <a:lnTo>
                      <a:pt x="13984" y="11349"/>
                    </a:lnTo>
                    <a:lnTo>
                      <a:pt x="14178" y="10934"/>
                    </a:lnTo>
                    <a:lnTo>
                      <a:pt x="14373" y="10460"/>
                    </a:lnTo>
                    <a:lnTo>
                      <a:pt x="14551" y="10003"/>
                    </a:lnTo>
                    <a:lnTo>
                      <a:pt x="14627" y="9774"/>
                    </a:lnTo>
                    <a:lnTo>
                      <a:pt x="14695" y="9554"/>
                    </a:lnTo>
                    <a:lnTo>
                      <a:pt x="14763" y="9334"/>
                    </a:lnTo>
                    <a:lnTo>
                      <a:pt x="14822" y="9113"/>
                    </a:lnTo>
                    <a:lnTo>
                      <a:pt x="14873" y="8902"/>
                    </a:lnTo>
                    <a:lnTo>
                      <a:pt x="14915" y="8698"/>
                    </a:lnTo>
                    <a:lnTo>
                      <a:pt x="14949" y="8495"/>
                    </a:lnTo>
                    <a:lnTo>
                      <a:pt x="14983" y="8292"/>
                    </a:lnTo>
                    <a:lnTo>
                      <a:pt x="15000" y="8089"/>
                    </a:lnTo>
                    <a:lnTo>
                      <a:pt x="15017" y="7902"/>
                    </a:lnTo>
                    <a:lnTo>
                      <a:pt x="15034" y="7707"/>
                    </a:lnTo>
                    <a:lnTo>
                      <a:pt x="15034" y="7521"/>
                    </a:lnTo>
                    <a:lnTo>
                      <a:pt x="15025" y="7132"/>
                    </a:lnTo>
                    <a:lnTo>
                      <a:pt x="14992" y="6750"/>
                    </a:lnTo>
                    <a:lnTo>
                      <a:pt x="14949" y="6378"/>
                    </a:lnTo>
                    <a:lnTo>
                      <a:pt x="14881" y="6005"/>
                    </a:lnTo>
                    <a:lnTo>
                      <a:pt x="14797" y="5641"/>
                    </a:lnTo>
                    <a:lnTo>
                      <a:pt x="14695" y="5285"/>
                    </a:lnTo>
                    <a:lnTo>
                      <a:pt x="14577" y="4938"/>
                    </a:lnTo>
                    <a:lnTo>
                      <a:pt x="14441" y="4599"/>
                    </a:lnTo>
                    <a:lnTo>
                      <a:pt x="14289" y="4260"/>
                    </a:lnTo>
                    <a:lnTo>
                      <a:pt x="14128" y="3939"/>
                    </a:lnTo>
                    <a:lnTo>
                      <a:pt x="13941" y="3625"/>
                    </a:lnTo>
                    <a:lnTo>
                      <a:pt x="13747" y="3320"/>
                    </a:lnTo>
                    <a:lnTo>
                      <a:pt x="13535" y="3024"/>
                    </a:lnTo>
                    <a:lnTo>
                      <a:pt x="13315" y="2744"/>
                    </a:lnTo>
                    <a:lnTo>
                      <a:pt x="13077" y="2465"/>
                    </a:lnTo>
                    <a:lnTo>
                      <a:pt x="12832" y="2211"/>
                    </a:lnTo>
                    <a:lnTo>
                      <a:pt x="12569" y="1957"/>
                    </a:lnTo>
                    <a:lnTo>
                      <a:pt x="12298" y="1720"/>
                    </a:lnTo>
                    <a:lnTo>
                      <a:pt x="12010" y="1499"/>
                    </a:lnTo>
                    <a:lnTo>
                      <a:pt x="11714" y="1288"/>
                    </a:lnTo>
                    <a:lnTo>
                      <a:pt x="11409" y="1093"/>
                    </a:lnTo>
                    <a:lnTo>
                      <a:pt x="11096" y="915"/>
                    </a:lnTo>
                    <a:lnTo>
                      <a:pt x="10774" y="746"/>
                    </a:lnTo>
                    <a:lnTo>
                      <a:pt x="10443" y="593"/>
                    </a:lnTo>
                    <a:lnTo>
                      <a:pt x="10096" y="458"/>
                    </a:lnTo>
                    <a:lnTo>
                      <a:pt x="9749" y="339"/>
                    </a:lnTo>
                    <a:lnTo>
                      <a:pt x="9393" y="237"/>
                    </a:lnTo>
                    <a:lnTo>
                      <a:pt x="9029" y="153"/>
                    </a:lnTo>
                    <a:lnTo>
                      <a:pt x="8656" y="85"/>
                    </a:lnTo>
                    <a:lnTo>
                      <a:pt x="8284" y="43"/>
                    </a:lnTo>
                    <a:lnTo>
                      <a:pt x="7903" y="9"/>
                    </a:lnTo>
                    <a:lnTo>
                      <a:pt x="75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4675975" y="5025025"/>
                <a:ext cx="375850" cy="451850"/>
              </a:xfrm>
              <a:custGeom>
                <a:rect b="b" l="l" r="r" t="t"/>
                <a:pathLst>
                  <a:path extrusionOk="0" fill="none" h="18074" w="15034">
                    <a:moveTo>
                      <a:pt x="7513" y="0"/>
                    </a:moveTo>
                    <a:lnTo>
                      <a:pt x="7513" y="0"/>
                    </a:lnTo>
                    <a:lnTo>
                      <a:pt x="7132" y="9"/>
                    </a:lnTo>
                    <a:lnTo>
                      <a:pt x="6751" y="43"/>
                    </a:lnTo>
                    <a:lnTo>
                      <a:pt x="6370" y="85"/>
                    </a:lnTo>
                    <a:lnTo>
                      <a:pt x="6006" y="153"/>
                    </a:lnTo>
                    <a:lnTo>
                      <a:pt x="5641" y="237"/>
                    </a:lnTo>
                    <a:lnTo>
                      <a:pt x="5286" y="339"/>
                    </a:lnTo>
                    <a:lnTo>
                      <a:pt x="4930" y="458"/>
                    </a:lnTo>
                    <a:lnTo>
                      <a:pt x="4591" y="593"/>
                    </a:lnTo>
                    <a:lnTo>
                      <a:pt x="4261" y="746"/>
                    </a:lnTo>
                    <a:lnTo>
                      <a:pt x="3939" y="915"/>
                    </a:lnTo>
                    <a:lnTo>
                      <a:pt x="3617" y="1093"/>
                    </a:lnTo>
                    <a:lnTo>
                      <a:pt x="3312" y="1288"/>
                    </a:lnTo>
                    <a:lnTo>
                      <a:pt x="3024" y="1499"/>
                    </a:lnTo>
                    <a:lnTo>
                      <a:pt x="2736" y="1720"/>
                    </a:lnTo>
                    <a:lnTo>
                      <a:pt x="2465" y="1957"/>
                    </a:lnTo>
                    <a:lnTo>
                      <a:pt x="2203" y="2211"/>
                    </a:lnTo>
                    <a:lnTo>
                      <a:pt x="1949" y="2465"/>
                    </a:lnTo>
                    <a:lnTo>
                      <a:pt x="1720" y="2744"/>
                    </a:lnTo>
                    <a:lnTo>
                      <a:pt x="1491" y="3024"/>
                    </a:lnTo>
                    <a:lnTo>
                      <a:pt x="1280" y="3320"/>
                    </a:lnTo>
                    <a:lnTo>
                      <a:pt x="1085" y="3625"/>
                    </a:lnTo>
                    <a:lnTo>
                      <a:pt x="907" y="3939"/>
                    </a:lnTo>
                    <a:lnTo>
                      <a:pt x="738" y="4260"/>
                    </a:lnTo>
                    <a:lnTo>
                      <a:pt x="585" y="4599"/>
                    </a:lnTo>
                    <a:lnTo>
                      <a:pt x="458" y="4938"/>
                    </a:lnTo>
                    <a:lnTo>
                      <a:pt x="340" y="5285"/>
                    </a:lnTo>
                    <a:lnTo>
                      <a:pt x="238" y="5641"/>
                    </a:lnTo>
                    <a:lnTo>
                      <a:pt x="153" y="6005"/>
                    </a:lnTo>
                    <a:lnTo>
                      <a:pt x="85" y="6378"/>
                    </a:lnTo>
                    <a:lnTo>
                      <a:pt x="35" y="6750"/>
                    </a:lnTo>
                    <a:lnTo>
                      <a:pt x="9" y="7132"/>
                    </a:lnTo>
                    <a:lnTo>
                      <a:pt x="1" y="7521"/>
                    </a:lnTo>
                    <a:lnTo>
                      <a:pt x="1" y="7521"/>
                    </a:lnTo>
                    <a:lnTo>
                      <a:pt x="1" y="7707"/>
                    </a:lnTo>
                    <a:lnTo>
                      <a:pt x="9" y="7902"/>
                    </a:lnTo>
                    <a:lnTo>
                      <a:pt x="26" y="8089"/>
                    </a:lnTo>
                    <a:lnTo>
                      <a:pt x="52" y="8292"/>
                    </a:lnTo>
                    <a:lnTo>
                      <a:pt x="85" y="8495"/>
                    </a:lnTo>
                    <a:lnTo>
                      <a:pt x="119" y="8698"/>
                    </a:lnTo>
                    <a:lnTo>
                      <a:pt x="162" y="8902"/>
                    </a:lnTo>
                    <a:lnTo>
                      <a:pt x="212" y="9113"/>
                    </a:lnTo>
                    <a:lnTo>
                      <a:pt x="272" y="9334"/>
                    </a:lnTo>
                    <a:lnTo>
                      <a:pt x="331" y="9554"/>
                    </a:lnTo>
                    <a:lnTo>
                      <a:pt x="407" y="9774"/>
                    </a:lnTo>
                    <a:lnTo>
                      <a:pt x="483" y="10003"/>
                    </a:lnTo>
                    <a:lnTo>
                      <a:pt x="653" y="10460"/>
                    </a:lnTo>
                    <a:lnTo>
                      <a:pt x="856" y="10934"/>
                    </a:lnTo>
                    <a:lnTo>
                      <a:pt x="856" y="10934"/>
                    </a:lnTo>
                    <a:lnTo>
                      <a:pt x="1051" y="11349"/>
                    </a:lnTo>
                    <a:lnTo>
                      <a:pt x="1263" y="11773"/>
                    </a:lnTo>
                    <a:lnTo>
                      <a:pt x="1491" y="12196"/>
                    </a:lnTo>
                    <a:lnTo>
                      <a:pt x="1737" y="12620"/>
                    </a:lnTo>
                    <a:lnTo>
                      <a:pt x="1991" y="13043"/>
                    </a:lnTo>
                    <a:lnTo>
                      <a:pt x="2271" y="13467"/>
                    </a:lnTo>
                    <a:lnTo>
                      <a:pt x="2558" y="13882"/>
                    </a:lnTo>
                    <a:lnTo>
                      <a:pt x="2855" y="14297"/>
                    </a:lnTo>
                    <a:lnTo>
                      <a:pt x="2855" y="14297"/>
                    </a:lnTo>
                    <a:lnTo>
                      <a:pt x="3117" y="14644"/>
                    </a:lnTo>
                    <a:lnTo>
                      <a:pt x="3388" y="14983"/>
                    </a:lnTo>
                    <a:lnTo>
                      <a:pt x="3668" y="15321"/>
                    </a:lnTo>
                    <a:lnTo>
                      <a:pt x="3964" y="15660"/>
                    </a:lnTo>
                    <a:lnTo>
                      <a:pt x="4261" y="15982"/>
                    </a:lnTo>
                    <a:lnTo>
                      <a:pt x="4566" y="16295"/>
                    </a:lnTo>
                    <a:lnTo>
                      <a:pt x="4871" y="16592"/>
                    </a:lnTo>
                    <a:lnTo>
                      <a:pt x="5176" y="16871"/>
                    </a:lnTo>
                    <a:lnTo>
                      <a:pt x="5489" y="17125"/>
                    </a:lnTo>
                    <a:lnTo>
                      <a:pt x="5794" y="17363"/>
                    </a:lnTo>
                    <a:lnTo>
                      <a:pt x="5946" y="17464"/>
                    </a:lnTo>
                    <a:lnTo>
                      <a:pt x="6099" y="17566"/>
                    </a:lnTo>
                    <a:lnTo>
                      <a:pt x="6251" y="17659"/>
                    </a:lnTo>
                    <a:lnTo>
                      <a:pt x="6404" y="17744"/>
                    </a:lnTo>
                    <a:lnTo>
                      <a:pt x="6548" y="17820"/>
                    </a:lnTo>
                    <a:lnTo>
                      <a:pt x="6692" y="17879"/>
                    </a:lnTo>
                    <a:lnTo>
                      <a:pt x="6836" y="17938"/>
                    </a:lnTo>
                    <a:lnTo>
                      <a:pt x="6979" y="17989"/>
                    </a:lnTo>
                    <a:lnTo>
                      <a:pt x="7115" y="18023"/>
                    </a:lnTo>
                    <a:lnTo>
                      <a:pt x="7251" y="18057"/>
                    </a:lnTo>
                    <a:lnTo>
                      <a:pt x="7386" y="18066"/>
                    </a:lnTo>
                    <a:lnTo>
                      <a:pt x="7513" y="18074"/>
                    </a:lnTo>
                    <a:lnTo>
                      <a:pt x="7513" y="18074"/>
                    </a:lnTo>
                    <a:lnTo>
                      <a:pt x="7649" y="18066"/>
                    </a:lnTo>
                    <a:lnTo>
                      <a:pt x="7776" y="18057"/>
                    </a:lnTo>
                    <a:lnTo>
                      <a:pt x="7920" y="18023"/>
                    </a:lnTo>
                    <a:lnTo>
                      <a:pt x="8055" y="17989"/>
                    </a:lnTo>
                    <a:lnTo>
                      <a:pt x="8199" y="17938"/>
                    </a:lnTo>
                    <a:lnTo>
                      <a:pt x="8343" y="17879"/>
                    </a:lnTo>
                    <a:lnTo>
                      <a:pt x="8487" y="17820"/>
                    </a:lnTo>
                    <a:lnTo>
                      <a:pt x="8631" y="17744"/>
                    </a:lnTo>
                    <a:lnTo>
                      <a:pt x="8783" y="17659"/>
                    </a:lnTo>
                    <a:lnTo>
                      <a:pt x="8936" y="17566"/>
                    </a:lnTo>
                    <a:lnTo>
                      <a:pt x="9080" y="17464"/>
                    </a:lnTo>
                    <a:lnTo>
                      <a:pt x="9232" y="17363"/>
                    </a:lnTo>
                    <a:lnTo>
                      <a:pt x="9546" y="17125"/>
                    </a:lnTo>
                    <a:lnTo>
                      <a:pt x="9851" y="16871"/>
                    </a:lnTo>
                    <a:lnTo>
                      <a:pt x="10164" y="16592"/>
                    </a:lnTo>
                    <a:lnTo>
                      <a:pt x="10469" y="16295"/>
                    </a:lnTo>
                    <a:lnTo>
                      <a:pt x="10774" y="15982"/>
                    </a:lnTo>
                    <a:lnTo>
                      <a:pt x="11070" y="15660"/>
                    </a:lnTo>
                    <a:lnTo>
                      <a:pt x="11358" y="15321"/>
                    </a:lnTo>
                    <a:lnTo>
                      <a:pt x="11646" y="14983"/>
                    </a:lnTo>
                    <a:lnTo>
                      <a:pt x="11917" y="14644"/>
                    </a:lnTo>
                    <a:lnTo>
                      <a:pt x="12180" y="14297"/>
                    </a:lnTo>
                    <a:lnTo>
                      <a:pt x="12180" y="14297"/>
                    </a:lnTo>
                    <a:lnTo>
                      <a:pt x="12476" y="13882"/>
                    </a:lnTo>
                    <a:lnTo>
                      <a:pt x="12764" y="13467"/>
                    </a:lnTo>
                    <a:lnTo>
                      <a:pt x="13035" y="13043"/>
                    </a:lnTo>
                    <a:lnTo>
                      <a:pt x="13298" y="12620"/>
                    </a:lnTo>
                    <a:lnTo>
                      <a:pt x="13543" y="12196"/>
                    </a:lnTo>
                    <a:lnTo>
                      <a:pt x="13772" y="11773"/>
                    </a:lnTo>
                    <a:lnTo>
                      <a:pt x="13984" y="11349"/>
                    </a:lnTo>
                    <a:lnTo>
                      <a:pt x="14178" y="10934"/>
                    </a:lnTo>
                    <a:lnTo>
                      <a:pt x="14178" y="10934"/>
                    </a:lnTo>
                    <a:lnTo>
                      <a:pt x="14373" y="10460"/>
                    </a:lnTo>
                    <a:lnTo>
                      <a:pt x="14551" y="10003"/>
                    </a:lnTo>
                    <a:lnTo>
                      <a:pt x="14627" y="9774"/>
                    </a:lnTo>
                    <a:lnTo>
                      <a:pt x="14695" y="9554"/>
                    </a:lnTo>
                    <a:lnTo>
                      <a:pt x="14763" y="9334"/>
                    </a:lnTo>
                    <a:lnTo>
                      <a:pt x="14822" y="9113"/>
                    </a:lnTo>
                    <a:lnTo>
                      <a:pt x="14873" y="8902"/>
                    </a:lnTo>
                    <a:lnTo>
                      <a:pt x="14915" y="8698"/>
                    </a:lnTo>
                    <a:lnTo>
                      <a:pt x="14949" y="8495"/>
                    </a:lnTo>
                    <a:lnTo>
                      <a:pt x="14983" y="8292"/>
                    </a:lnTo>
                    <a:lnTo>
                      <a:pt x="15000" y="8089"/>
                    </a:lnTo>
                    <a:lnTo>
                      <a:pt x="15017" y="7902"/>
                    </a:lnTo>
                    <a:lnTo>
                      <a:pt x="15034" y="7707"/>
                    </a:lnTo>
                    <a:lnTo>
                      <a:pt x="15034" y="7521"/>
                    </a:lnTo>
                    <a:lnTo>
                      <a:pt x="15034" y="7521"/>
                    </a:lnTo>
                    <a:lnTo>
                      <a:pt x="15025" y="7132"/>
                    </a:lnTo>
                    <a:lnTo>
                      <a:pt x="14992" y="6750"/>
                    </a:lnTo>
                    <a:lnTo>
                      <a:pt x="14949" y="6378"/>
                    </a:lnTo>
                    <a:lnTo>
                      <a:pt x="14881" y="6005"/>
                    </a:lnTo>
                    <a:lnTo>
                      <a:pt x="14797" y="5641"/>
                    </a:lnTo>
                    <a:lnTo>
                      <a:pt x="14695" y="5285"/>
                    </a:lnTo>
                    <a:lnTo>
                      <a:pt x="14577" y="4938"/>
                    </a:lnTo>
                    <a:lnTo>
                      <a:pt x="14441" y="4599"/>
                    </a:lnTo>
                    <a:lnTo>
                      <a:pt x="14289" y="4260"/>
                    </a:lnTo>
                    <a:lnTo>
                      <a:pt x="14128" y="3939"/>
                    </a:lnTo>
                    <a:lnTo>
                      <a:pt x="13941" y="3625"/>
                    </a:lnTo>
                    <a:lnTo>
                      <a:pt x="13747" y="3320"/>
                    </a:lnTo>
                    <a:lnTo>
                      <a:pt x="13535" y="3024"/>
                    </a:lnTo>
                    <a:lnTo>
                      <a:pt x="13315" y="2744"/>
                    </a:lnTo>
                    <a:lnTo>
                      <a:pt x="13077" y="2465"/>
                    </a:lnTo>
                    <a:lnTo>
                      <a:pt x="12832" y="2211"/>
                    </a:lnTo>
                    <a:lnTo>
                      <a:pt x="12569" y="1957"/>
                    </a:lnTo>
                    <a:lnTo>
                      <a:pt x="12298" y="1720"/>
                    </a:lnTo>
                    <a:lnTo>
                      <a:pt x="12010" y="1499"/>
                    </a:lnTo>
                    <a:lnTo>
                      <a:pt x="11714" y="1288"/>
                    </a:lnTo>
                    <a:lnTo>
                      <a:pt x="11409" y="1093"/>
                    </a:lnTo>
                    <a:lnTo>
                      <a:pt x="11096" y="915"/>
                    </a:lnTo>
                    <a:lnTo>
                      <a:pt x="10774" y="746"/>
                    </a:lnTo>
                    <a:lnTo>
                      <a:pt x="10443" y="593"/>
                    </a:lnTo>
                    <a:lnTo>
                      <a:pt x="10096" y="458"/>
                    </a:lnTo>
                    <a:lnTo>
                      <a:pt x="9749" y="339"/>
                    </a:lnTo>
                    <a:lnTo>
                      <a:pt x="9393" y="237"/>
                    </a:lnTo>
                    <a:lnTo>
                      <a:pt x="9029" y="153"/>
                    </a:lnTo>
                    <a:lnTo>
                      <a:pt x="8656" y="85"/>
                    </a:lnTo>
                    <a:lnTo>
                      <a:pt x="8284" y="43"/>
                    </a:lnTo>
                    <a:lnTo>
                      <a:pt x="7903" y="9"/>
                    </a:lnTo>
                    <a:lnTo>
                      <a:pt x="7513" y="0"/>
                    </a:lnTo>
                    <a:lnTo>
                      <a:pt x="7513"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4797725" y="5264700"/>
                <a:ext cx="26500" cy="57825"/>
              </a:xfrm>
              <a:custGeom>
                <a:rect b="b" l="l" r="r" t="t"/>
                <a:pathLst>
                  <a:path extrusionOk="0" fill="none" h="2313" w="1060">
                    <a:moveTo>
                      <a:pt x="1059" y="1779"/>
                    </a:moveTo>
                    <a:lnTo>
                      <a:pt x="1059" y="1779"/>
                    </a:lnTo>
                    <a:lnTo>
                      <a:pt x="1051" y="1839"/>
                    </a:lnTo>
                    <a:lnTo>
                      <a:pt x="1051" y="1889"/>
                    </a:lnTo>
                    <a:lnTo>
                      <a:pt x="1034" y="1940"/>
                    </a:lnTo>
                    <a:lnTo>
                      <a:pt x="1017" y="1991"/>
                    </a:lnTo>
                    <a:lnTo>
                      <a:pt x="966" y="2076"/>
                    </a:lnTo>
                    <a:lnTo>
                      <a:pt x="898" y="2152"/>
                    </a:lnTo>
                    <a:lnTo>
                      <a:pt x="822" y="2220"/>
                    </a:lnTo>
                    <a:lnTo>
                      <a:pt x="737" y="2270"/>
                    </a:lnTo>
                    <a:lnTo>
                      <a:pt x="687" y="2287"/>
                    </a:lnTo>
                    <a:lnTo>
                      <a:pt x="636" y="2304"/>
                    </a:lnTo>
                    <a:lnTo>
                      <a:pt x="585" y="2304"/>
                    </a:lnTo>
                    <a:lnTo>
                      <a:pt x="526" y="2313"/>
                    </a:lnTo>
                    <a:lnTo>
                      <a:pt x="526" y="2313"/>
                    </a:lnTo>
                    <a:lnTo>
                      <a:pt x="475" y="2304"/>
                    </a:lnTo>
                    <a:lnTo>
                      <a:pt x="424" y="2304"/>
                    </a:lnTo>
                    <a:lnTo>
                      <a:pt x="373" y="2287"/>
                    </a:lnTo>
                    <a:lnTo>
                      <a:pt x="322" y="2270"/>
                    </a:lnTo>
                    <a:lnTo>
                      <a:pt x="229" y="2220"/>
                    </a:lnTo>
                    <a:lnTo>
                      <a:pt x="153" y="2152"/>
                    </a:lnTo>
                    <a:lnTo>
                      <a:pt x="85" y="2076"/>
                    </a:lnTo>
                    <a:lnTo>
                      <a:pt x="43" y="1991"/>
                    </a:lnTo>
                    <a:lnTo>
                      <a:pt x="26" y="1940"/>
                    </a:lnTo>
                    <a:lnTo>
                      <a:pt x="9" y="1889"/>
                    </a:lnTo>
                    <a:lnTo>
                      <a:pt x="1" y="1839"/>
                    </a:lnTo>
                    <a:lnTo>
                      <a:pt x="1" y="1779"/>
                    </a:lnTo>
                    <a:lnTo>
                      <a:pt x="1" y="526"/>
                    </a:lnTo>
                    <a:lnTo>
                      <a:pt x="1" y="526"/>
                    </a:lnTo>
                    <a:lnTo>
                      <a:pt x="1" y="475"/>
                    </a:lnTo>
                    <a:lnTo>
                      <a:pt x="9" y="424"/>
                    </a:lnTo>
                    <a:lnTo>
                      <a:pt x="26" y="373"/>
                    </a:lnTo>
                    <a:lnTo>
                      <a:pt x="43" y="323"/>
                    </a:lnTo>
                    <a:lnTo>
                      <a:pt x="85" y="229"/>
                    </a:lnTo>
                    <a:lnTo>
                      <a:pt x="153" y="153"/>
                    </a:lnTo>
                    <a:lnTo>
                      <a:pt x="229" y="85"/>
                    </a:lnTo>
                    <a:lnTo>
                      <a:pt x="322" y="43"/>
                    </a:lnTo>
                    <a:lnTo>
                      <a:pt x="373" y="26"/>
                    </a:lnTo>
                    <a:lnTo>
                      <a:pt x="424" y="9"/>
                    </a:lnTo>
                    <a:lnTo>
                      <a:pt x="475" y="1"/>
                    </a:lnTo>
                    <a:lnTo>
                      <a:pt x="526" y="1"/>
                    </a:lnTo>
                    <a:lnTo>
                      <a:pt x="526" y="1"/>
                    </a:lnTo>
                    <a:lnTo>
                      <a:pt x="585" y="1"/>
                    </a:lnTo>
                    <a:lnTo>
                      <a:pt x="636" y="9"/>
                    </a:lnTo>
                    <a:lnTo>
                      <a:pt x="687" y="26"/>
                    </a:lnTo>
                    <a:lnTo>
                      <a:pt x="737" y="43"/>
                    </a:lnTo>
                    <a:lnTo>
                      <a:pt x="822" y="85"/>
                    </a:lnTo>
                    <a:lnTo>
                      <a:pt x="898" y="153"/>
                    </a:lnTo>
                    <a:lnTo>
                      <a:pt x="966" y="229"/>
                    </a:lnTo>
                    <a:lnTo>
                      <a:pt x="1017" y="323"/>
                    </a:lnTo>
                    <a:lnTo>
                      <a:pt x="1034" y="373"/>
                    </a:lnTo>
                    <a:lnTo>
                      <a:pt x="1051" y="424"/>
                    </a:lnTo>
                    <a:lnTo>
                      <a:pt x="1051" y="475"/>
                    </a:lnTo>
                    <a:lnTo>
                      <a:pt x="1059" y="526"/>
                    </a:lnTo>
                    <a:lnTo>
                      <a:pt x="1059" y="177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a:off x="4850650" y="5264700"/>
                <a:ext cx="26500" cy="97850"/>
              </a:xfrm>
              <a:custGeom>
                <a:rect b="b" l="l" r="r" t="t"/>
                <a:pathLst>
                  <a:path extrusionOk="0" fill="none" h="3914" w="1060">
                    <a:moveTo>
                      <a:pt x="1060" y="3388"/>
                    </a:moveTo>
                    <a:lnTo>
                      <a:pt x="1060" y="3388"/>
                    </a:lnTo>
                    <a:lnTo>
                      <a:pt x="1060" y="3439"/>
                    </a:lnTo>
                    <a:lnTo>
                      <a:pt x="1051" y="3499"/>
                    </a:lnTo>
                    <a:lnTo>
                      <a:pt x="1034" y="3541"/>
                    </a:lnTo>
                    <a:lnTo>
                      <a:pt x="1017" y="3592"/>
                    </a:lnTo>
                    <a:lnTo>
                      <a:pt x="966" y="3685"/>
                    </a:lnTo>
                    <a:lnTo>
                      <a:pt x="907" y="3761"/>
                    </a:lnTo>
                    <a:lnTo>
                      <a:pt x="822" y="3829"/>
                    </a:lnTo>
                    <a:lnTo>
                      <a:pt x="738" y="3880"/>
                    </a:lnTo>
                    <a:lnTo>
                      <a:pt x="687" y="3897"/>
                    </a:lnTo>
                    <a:lnTo>
                      <a:pt x="636" y="3905"/>
                    </a:lnTo>
                    <a:lnTo>
                      <a:pt x="585" y="3914"/>
                    </a:lnTo>
                    <a:lnTo>
                      <a:pt x="526" y="3914"/>
                    </a:lnTo>
                    <a:lnTo>
                      <a:pt x="526" y="3914"/>
                    </a:lnTo>
                    <a:lnTo>
                      <a:pt x="475" y="3914"/>
                    </a:lnTo>
                    <a:lnTo>
                      <a:pt x="424" y="3905"/>
                    </a:lnTo>
                    <a:lnTo>
                      <a:pt x="374" y="3897"/>
                    </a:lnTo>
                    <a:lnTo>
                      <a:pt x="323" y="3880"/>
                    </a:lnTo>
                    <a:lnTo>
                      <a:pt x="230" y="3829"/>
                    </a:lnTo>
                    <a:lnTo>
                      <a:pt x="153" y="3761"/>
                    </a:lnTo>
                    <a:lnTo>
                      <a:pt x="86" y="3685"/>
                    </a:lnTo>
                    <a:lnTo>
                      <a:pt x="43" y="3592"/>
                    </a:lnTo>
                    <a:lnTo>
                      <a:pt x="26" y="3541"/>
                    </a:lnTo>
                    <a:lnTo>
                      <a:pt x="9" y="3499"/>
                    </a:lnTo>
                    <a:lnTo>
                      <a:pt x="1" y="3439"/>
                    </a:lnTo>
                    <a:lnTo>
                      <a:pt x="1" y="3388"/>
                    </a:lnTo>
                    <a:lnTo>
                      <a:pt x="1" y="526"/>
                    </a:lnTo>
                    <a:lnTo>
                      <a:pt x="1" y="526"/>
                    </a:lnTo>
                    <a:lnTo>
                      <a:pt x="1" y="475"/>
                    </a:lnTo>
                    <a:lnTo>
                      <a:pt x="9" y="424"/>
                    </a:lnTo>
                    <a:lnTo>
                      <a:pt x="26" y="373"/>
                    </a:lnTo>
                    <a:lnTo>
                      <a:pt x="43" y="323"/>
                    </a:lnTo>
                    <a:lnTo>
                      <a:pt x="86" y="229"/>
                    </a:lnTo>
                    <a:lnTo>
                      <a:pt x="153" y="153"/>
                    </a:lnTo>
                    <a:lnTo>
                      <a:pt x="230" y="85"/>
                    </a:lnTo>
                    <a:lnTo>
                      <a:pt x="323" y="43"/>
                    </a:lnTo>
                    <a:lnTo>
                      <a:pt x="374" y="26"/>
                    </a:lnTo>
                    <a:lnTo>
                      <a:pt x="424" y="9"/>
                    </a:lnTo>
                    <a:lnTo>
                      <a:pt x="475" y="1"/>
                    </a:lnTo>
                    <a:lnTo>
                      <a:pt x="526" y="1"/>
                    </a:lnTo>
                    <a:lnTo>
                      <a:pt x="526" y="1"/>
                    </a:lnTo>
                    <a:lnTo>
                      <a:pt x="585" y="1"/>
                    </a:lnTo>
                    <a:lnTo>
                      <a:pt x="636" y="9"/>
                    </a:lnTo>
                    <a:lnTo>
                      <a:pt x="687" y="26"/>
                    </a:lnTo>
                    <a:lnTo>
                      <a:pt x="738" y="43"/>
                    </a:lnTo>
                    <a:lnTo>
                      <a:pt x="822" y="85"/>
                    </a:lnTo>
                    <a:lnTo>
                      <a:pt x="907" y="153"/>
                    </a:lnTo>
                    <a:lnTo>
                      <a:pt x="966" y="229"/>
                    </a:lnTo>
                    <a:lnTo>
                      <a:pt x="1017" y="323"/>
                    </a:lnTo>
                    <a:lnTo>
                      <a:pt x="1034" y="373"/>
                    </a:lnTo>
                    <a:lnTo>
                      <a:pt x="1051" y="424"/>
                    </a:lnTo>
                    <a:lnTo>
                      <a:pt x="1060" y="475"/>
                    </a:lnTo>
                    <a:lnTo>
                      <a:pt x="1060" y="526"/>
                    </a:lnTo>
                    <a:lnTo>
                      <a:pt x="1060" y="3388"/>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a:off x="4903600" y="5264700"/>
                <a:ext cx="26475" cy="57825"/>
              </a:xfrm>
              <a:custGeom>
                <a:rect b="b" l="l" r="r" t="t"/>
                <a:pathLst>
                  <a:path extrusionOk="0" fill="none" h="2313" w="1059">
                    <a:moveTo>
                      <a:pt x="1059" y="1779"/>
                    </a:moveTo>
                    <a:lnTo>
                      <a:pt x="1059" y="1779"/>
                    </a:lnTo>
                    <a:lnTo>
                      <a:pt x="1059" y="1839"/>
                    </a:lnTo>
                    <a:lnTo>
                      <a:pt x="1051" y="1889"/>
                    </a:lnTo>
                    <a:lnTo>
                      <a:pt x="1034" y="1940"/>
                    </a:lnTo>
                    <a:lnTo>
                      <a:pt x="1017" y="1991"/>
                    </a:lnTo>
                    <a:lnTo>
                      <a:pt x="966" y="2076"/>
                    </a:lnTo>
                    <a:lnTo>
                      <a:pt x="907" y="2152"/>
                    </a:lnTo>
                    <a:lnTo>
                      <a:pt x="822" y="2220"/>
                    </a:lnTo>
                    <a:lnTo>
                      <a:pt x="737" y="2270"/>
                    </a:lnTo>
                    <a:lnTo>
                      <a:pt x="686" y="2287"/>
                    </a:lnTo>
                    <a:lnTo>
                      <a:pt x="636" y="2304"/>
                    </a:lnTo>
                    <a:lnTo>
                      <a:pt x="585" y="2304"/>
                    </a:lnTo>
                    <a:lnTo>
                      <a:pt x="525" y="2313"/>
                    </a:lnTo>
                    <a:lnTo>
                      <a:pt x="525" y="2313"/>
                    </a:lnTo>
                    <a:lnTo>
                      <a:pt x="475" y="2304"/>
                    </a:lnTo>
                    <a:lnTo>
                      <a:pt x="424" y="2304"/>
                    </a:lnTo>
                    <a:lnTo>
                      <a:pt x="373" y="2287"/>
                    </a:lnTo>
                    <a:lnTo>
                      <a:pt x="322" y="2270"/>
                    </a:lnTo>
                    <a:lnTo>
                      <a:pt x="229" y="2220"/>
                    </a:lnTo>
                    <a:lnTo>
                      <a:pt x="153" y="2152"/>
                    </a:lnTo>
                    <a:lnTo>
                      <a:pt x="93" y="2076"/>
                    </a:lnTo>
                    <a:lnTo>
                      <a:pt x="43" y="1991"/>
                    </a:lnTo>
                    <a:lnTo>
                      <a:pt x="26" y="1940"/>
                    </a:lnTo>
                    <a:lnTo>
                      <a:pt x="9" y="1889"/>
                    </a:lnTo>
                    <a:lnTo>
                      <a:pt x="0" y="1839"/>
                    </a:lnTo>
                    <a:lnTo>
                      <a:pt x="0" y="1779"/>
                    </a:lnTo>
                    <a:lnTo>
                      <a:pt x="0" y="526"/>
                    </a:lnTo>
                    <a:lnTo>
                      <a:pt x="0" y="526"/>
                    </a:lnTo>
                    <a:lnTo>
                      <a:pt x="0" y="475"/>
                    </a:lnTo>
                    <a:lnTo>
                      <a:pt x="9" y="424"/>
                    </a:lnTo>
                    <a:lnTo>
                      <a:pt x="26" y="373"/>
                    </a:lnTo>
                    <a:lnTo>
                      <a:pt x="43" y="323"/>
                    </a:lnTo>
                    <a:lnTo>
                      <a:pt x="93" y="229"/>
                    </a:lnTo>
                    <a:lnTo>
                      <a:pt x="153" y="153"/>
                    </a:lnTo>
                    <a:lnTo>
                      <a:pt x="229" y="85"/>
                    </a:lnTo>
                    <a:lnTo>
                      <a:pt x="322" y="43"/>
                    </a:lnTo>
                    <a:lnTo>
                      <a:pt x="373" y="26"/>
                    </a:lnTo>
                    <a:lnTo>
                      <a:pt x="424" y="9"/>
                    </a:lnTo>
                    <a:lnTo>
                      <a:pt x="475" y="1"/>
                    </a:lnTo>
                    <a:lnTo>
                      <a:pt x="525" y="1"/>
                    </a:lnTo>
                    <a:lnTo>
                      <a:pt x="525" y="1"/>
                    </a:lnTo>
                    <a:lnTo>
                      <a:pt x="585" y="1"/>
                    </a:lnTo>
                    <a:lnTo>
                      <a:pt x="636" y="9"/>
                    </a:lnTo>
                    <a:lnTo>
                      <a:pt x="686" y="26"/>
                    </a:lnTo>
                    <a:lnTo>
                      <a:pt x="737" y="43"/>
                    </a:lnTo>
                    <a:lnTo>
                      <a:pt x="822" y="85"/>
                    </a:lnTo>
                    <a:lnTo>
                      <a:pt x="907" y="153"/>
                    </a:lnTo>
                    <a:lnTo>
                      <a:pt x="966" y="229"/>
                    </a:lnTo>
                    <a:lnTo>
                      <a:pt x="1017" y="323"/>
                    </a:lnTo>
                    <a:lnTo>
                      <a:pt x="1034" y="373"/>
                    </a:lnTo>
                    <a:lnTo>
                      <a:pt x="1051" y="424"/>
                    </a:lnTo>
                    <a:lnTo>
                      <a:pt x="1059" y="475"/>
                    </a:lnTo>
                    <a:lnTo>
                      <a:pt x="1059" y="526"/>
                    </a:lnTo>
                    <a:lnTo>
                      <a:pt x="1059" y="1779"/>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4765550" y="5096575"/>
                <a:ext cx="196725" cy="142100"/>
              </a:xfrm>
              <a:custGeom>
                <a:rect b="b" l="l" r="r" t="t"/>
                <a:pathLst>
                  <a:path extrusionOk="0" fill="none" h="5684" w="7869">
                    <a:moveTo>
                      <a:pt x="5565" y="5684"/>
                    </a:moveTo>
                    <a:lnTo>
                      <a:pt x="2838" y="5684"/>
                    </a:lnTo>
                    <a:lnTo>
                      <a:pt x="2838" y="5684"/>
                    </a:lnTo>
                    <a:lnTo>
                      <a:pt x="2694" y="5684"/>
                    </a:lnTo>
                    <a:lnTo>
                      <a:pt x="2550" y="5675"/>
                    </a:lnTo>
                    <a:lnTo>
                      <a:pt x="2406" y="5650"/>
                    </a:lnTo>
                    <a:lnTo>
                      <a:pt x="2270" y="5625"/>
                    </a:lnTo>
                    <a:lnTo>
                      <a:pt x="2135" y="5599"/>
                    </a:lnTo>
                    <a:lnTo>
                      <a:pt x="1999" y="5557"/>
                    </a:lnTo>
                    <a:lnTo>
                      <a:pt x="1864" y="5515"/>
                    </a:lnTo>
                    <a:lnTo>
                      <a:pt x="1736" y="5464"/>
                    </a:lnTo>
                    <a:lnTo>
                      <a:pt x="1609" y="5404"/>
                    </a:lnTo>
                    <a:lnTo>
                      <a:pt x="1491" y="5345"/>
                    </a:lnTo>
                    <a:lnTo>
                      <a:pt x="1364" y="5277"/>
                    </a:lnTo>
                    <a:lnTo>
                      <a:pt x="1254" y="5201"/>
                    </a:lnTo>
                    <a:lnTo>
                      <a:pt x="1144" y="5116"/>
                    </a:lnTo>
                    <a:lnTo>
                      <a:pt x="1034" y="5032"/>
                    </a:lnTo>
                    <a:lnTo>
                      <a:pt x="932" y="4947"/>
                    </a:lnTo>
                    <a:lnTo>
                      <a:pt x="830" y="4854"/>
                    </a:lnTo>
                    <a:lnTo>
                      <a:pt x="737" y="4752"/>
                    </a:lnTo>
                    <a:lnTo>
                      <a:pt x="644" y="4651"/>
                    </a:lnTo>
                    <a:lnTo>
                      <a:pt x="568" y="4541"/>
                    </a:lnTo>
                    <a:lnTo>
                      <a:pt x="483" y="4430"/>
                    </a:lnTo>
                    <a:lnTo>
                      <a:pt x="407" y="4312"/>
                    </a:lnTo>
                    <a:lnTo>
                      <a:pt x="339" y="4193"/>
                    </a:lnTo>
                    <a:lnTo>
                      <a:pt x="280" y="4075"/>
                    </a:lnTo>
                    <a:lnTo>
                      <a:pt x="220" y="3948"/>
                    </a:lnTo>
                    <a:lnTo>
                      <a:pt x="170" y="3821"/>
                    </a:lnTo>
                    <a:lnTo>
                      <a:pt x="127" y="3685"/>
                    </a:lnTo>
                    <a:lnTo>
                      <a:pt x="85" y="3550"/>
                    </a:lnTo>
                    <a:lnTo>
                      <a:pt x="60" y="3414"/>
                    </a:lnTo>
                    <a:lnTo>
                      <a:pt x="34" y="3279"/>
                    </a:lnTo>
                    <a:lnTo>
                      <a:pt x="9" y="3135"/>
                    </a:lnTo>
                    <a:lnTo>
                      <a:pt x="0" y="2991"/>
                    </a:lnTo>
                    <a:lnTo>
                      <a:pt x="0" y="2847"/>
                    </a:lnTo>
                    <a:lnTo>
                      <a:pt x="0" y="2847"/>
                    </a:lnTo>
                    <a:lnTo>
                      <a:pt x="0" y="2694"/>
                    </a:lnTo>
                    <a:lnTo>
                      <a:pt x="9" y="2550"/>
                    </a:lnTo>
                    <a:lnTo>
                      <a:pt x="34" y="2406"/>
                    </a:lnTo>
                    <a:lnTo>
                      <a:pt x="60" y="2271"/>
                    </a:lnTo>
                    <a:lnTo>
                      <a:pt x="85" y="2135"/>
                    </a:lnTo>
                    <a:lnTo>
                      <a:pt x="127" y="2000"/>
                    </a:lnTo>
                    <a:lnTo>
                      <a:pt x="170" y="1864"/>
                    </a:lnTo>
                    <a:lnTo>
                      <a:pt x="220" y="1737"/>
                    </a:lnTo>
                    <a:lnTo>
                      <a:pt x="280" y="1610"/>
                    </a:lnTo>
                    <a:lnTo>
                      <a:pt x="339" y="1492"/>
                    </a:lnTo>
                    <a:lnTo>
                      <a:pt x="407" y="1373"/>
                    </a:lnTo>
                    <a:lnTo>
                      <a:pt x="483" y="1254"/>
                    </a:lnTo>
                    <a:lnTo>
                      <a:pt x="568" y="1144"/>
                    </a:lnTo>
                    <a:lnTo>
                      <a:pt x="644" y="1034"/>
                    </a:lnTo>
                    <a:lnTo>
                      <a:pt x="737" y="933"/>
                    </a:lnTo>
                    <a:lnTo>
                      <a:pt x="830" y="831"/>
                    </a:lnTo>
                    <a:lnTo>
                      <a:pt x="932" y="738"/>
                    </a:lnTo>
                    <a:lnTo>
                      <a:pt x="1034" y="653"/>
                    </a:lnTo>
                    <a:lnTo>
                      <a:pt x="1144" y="568"/>
                    </a:lnTo>
                    <a:lnTo>
                      <a:pt x="1254" y="484"/>
                    </a:lnTo>
                    <a:lnTo>
                      <a:pt x="1364" y="416"/>
                    </a:lnTo>
                    <a:lnTo>
                      <a:pt x="1491" y="340"/>
                    </a:lnTo>
                    <a:lnTo>
                      <a:pt x="1609" y="280"/>
                    </a:lnTo>
                    <a:lnTo>
                      <a:pt x="1736" y="221"/>
                    </a:lnTo>
                    <a:lnTo>
                      <a:pt x="1864" y="170"/>
                    </a:lnTo>
                    <a:lnTo>
                      <a:pt x="1999" y="128"/>
                    </a:lnTo>
                    <a:lnTo>
                      <a:pt x="2135" y="86"/>
                    </a:lnTo>
                    <a:lnTo>
                      <a:pt x="2270" y="60"/>
                    </a:lnTo>
                    <a:lnTo>
                      <a:pt x="2406" y="35"/>
                    </a:lnTo>
                    <a:lnTo>
                      <a:pt x="2550" y="18"/>
                    </a:lnTo>
                    <a:lnTo>
                      <a:pt x="2694" y="1"/>
                    </a:lnTo>
                    <a:lnTo>
                      <a:pt x="2838" y="1"/>
                    </a:lnTo>
                    <a:lnTo>
                      <a:pt x="2838" y="1"/>
                    </a:lnTo>
                    <a:lnTo>
                      <a:pt x="3007" y="1"/>
                    </a:lnTo>
                    <a:lnTo>
                      <a:pt x="3176" y="18"/>
                    </a:lnTo>
                    <a:lnTo>
                      <a:pt x="3337" y="43"/>
                    </a:lnTo>
                    <a:lnTo>
                      <a:pt x="3498" y="77"/>
                    </a:lnTo>
                    <a:lnTo>
                      <a:pt x="3659" y="120"/>
                    </a:lnTo>
                    <a:lnTo>
                      <a:pt x="3820" y="170"/>
                    </a:lnTo>
                    <a:lnTo>
                      <a:pt x="3964" y="230"/>
                    </a:lnTo>
                    <a:lnTo>
                      <a:pt x="4116" y="297"/>
                    </a:lnTo>
                    <a:lnTo>
                      <a:pt x="4260" y="374"/>
                    </a:lnTo>
                    <a:lnTo>
                      <a:pt x="4396" y="458"/>
                    </a:lnTo>
                    <a:lnTo>
                      <a:pt x="4531" y="551"/>
                    </a:lnTo>
                    <a:lnTo>
                      <a:pt x="4658" y="653"/>
                    </a:lnTo>
                    <a:lnTo>
                      <a:pt x="4785" y="763"/>
                    </a:lnTo>
                    <a:lnTo>
                      <a:pt x="4896" y="882"/>
                    </a:lnTo>
                    <a:lnTo>
                      <a:pt x="5006" y="1000"/>
                    </a:lnTo>
                    <a:lnTo>
                      <a:pt x="5116" y="1127"/>
                    </a:lnTo>
                    <a:lnTo>
                      <a:pt x="5116" y="1127"/>
                    </a:lnTo>
                    <a:lnTo>
                      <a:pt x="5226" y="1110"/>
                    </a:lnTo>
                    <a:lnTo>
                      <a:pt x="5336" y="1094"/>
                    </a:lnTo>
                    <a:lnTo>
                      <a:pt x="5455" y="1085"/>
                    </a:lnTo>
                    <a:lnTo>
                      <a:pt x="5565" y="1085"/>
                    </a:lnTo>
                    <a:lnTo>
                      <a:pt x="5565" y="1085"/>
                    </a:lnTo>
                    <a:lnTo>
                      <a:pt x="5683" y="1085"/>
                    </a:lnTo>
                    <a:lnTo>
                      <a:pt x="5802" y="1102"/>
                    </a:lnTo>
                    <a:lnTo>
                      <a:pt x="5920" y="1110"/>
                    </a:lnTo>
                    <a:lnTo>
                      <a:pt x="6030" y="1136"/>
                    </a:lnTo>
                    <a:lnTo>
                      <a:pt x="6141" y="1161"/>
                    </a:lnTo>
                    <a:lnTo>
                      <a:pt x="6251" y="1187"/>
                    </a:lnTo>
                    <a:lnTo>
                      <a:pt x="6361" y="1229"/>
                    </a:lnTo>
                    <a:lnTo>
                      <a:pt x="6462" y="1263"/>
                    </a:lnTo>
                    <a:lnTo>
                      <a:pt x="6564" y="1314"/>
                    </a:lnTo>
                    <a:lnTo>
                      <a:pt x="6666" y="1365"/>
                    </a:lnTo>
                    <a:lnTo>
                      <a:pt x="6759" y="1415"/>
                    </a:lnTo>
                    <a:lnTo>
                      <a:pt x="6852" y="1483"/>
                    </a:lnTo>
                    <a:lnTo>
                      <a:pt x="6945" y="1542"/>
                    </a:lnTo>
                    <a:lnTo>
                      <a:pt x="7030" y="1610"/>
                    </a:lnTo>
                    <a:lnTo>
                      <a:pt x="7115" y="1686"/>
                    </a:lnTo>
                    <a:lnTo>
                      <a:pt x="7191" y="1763"/>
                    </a:lnTo>
                    <a:lnTo>
                      <a:pt x="7267" y="1839"/>
                    </a:lnTo>
                    <a:lnTo>
                      <a:pt x="7343" y="1924"/>
                    </a:lnTo>
                    <a:lnTo>
                      <a:pt x="7411" y="2008"/>
                    </a:lnTo>
                    <a:lnTo>
                      <a:pt x="7470" y="2101"/>
                    </a:lnTo>
                    <a:lnTo>
                      <a:pt x="7538" y="2195"/>
                    </a:lnTo>
                    <a:lnTo>
                      <a:pt x="7589" y="2288"/>
                    </a:lnTo>
                    <a:lnTo>
                      <a:pt x="7640" y="2389"/>
                    </a:lnTo>
                    <a:lnTo>
                      <a:pt x="7690" y="2491"/>
                    </a:lnTo>
                    <a:lnTo>
                      <a:pt x="7724" y="2593"/>
                    </a:lnTo>
                    <a:lnTo>
                      <a:pt x="7767" y="2703"/>
                    </a:lnTo>
                    <a:lnTo>
                      <a:pt x="7792" y="2813"/>
                    </a:lnTo>
                    <a:lnTo>
                      <a:pt x="7818" y="2923"/>
                    </a:lnTo>
                    <a:lnTo>
                      <a:pt x="7843" y="3033"/>
                    </a:lnTo>
                    <a:lnTo>
                      <a:pt x="7860" y="3152"/>
                    </a:lnTo>
                    <a:lnTo>
                      <a:pt x="7868" y="3270"/>
                    </a:lnTo>
                    <a:lnTo>
                      <a:pt x="7868" y="3389"/>
                    </a:lnTo>
                    <a:lnTo>
                      <a:pt x="7868" y="3389"/>
                    </a:lnTo>
                    <a:lnTo>
                      <a:pt x="7868" y="3507"/>
                    </a:lnTo>
                    <a:lnTo>
                      <a:pt x="7860" y="3617"/>
                    </a:lnTo>
                    <a:lnTo>
                      <a:pt x="7843" y="3736"/>
                    </a:lnTo>
                    <a:lnTo>
                      <a:pt x="7818" y="3846"/>
                    </a:lnTo>
                    <a:lnTo>
                      <a:pt x="7792" y="3956"/>
                    </a:lnTo>
                    <a:lnTo>
                      <a:pt x="7767" y="4066"/>
                    </a:lnTo>
                    <a:lnTo>
                      <a:pt x="7724" y="4176"/>
                    </a:lnTo>
                    <a:lnTo>
                      <a:pt x="7690" y="4278"/>
                    </a:lnTo>
                    <a:lnTo>
                      <a:pt x="7640" y="4380"/>
                    </a:lnTo>
                    <a:lnTo>
                      <a:pt x="7589" y="4481"/>
                    </a:lnTo>
                    <a:lnTo>
                      <a:pt x="7538" y="4574"/>
                    </a:lnTo>
                    <a:lnTo>
                      <a:pt x="7470" y="4668"/>
                    </a:lnTo>
                    <a:lnTo>
                      <a:pt x="7411" y="4761"/>
                    </a:lnTo>
                    <a:lnTo>
                      <a:pt x="7343" y="4845"/>
                    </a:lnTo>
                    <a:lnTo>
                      <a:pt x="7267" y="4930"/>
                    </a:lnTo>
                    <a:lnTo>
                      <a:pt x="7191" y="5015"/>
                    </a:lnTo>
                    <a:lnTo>
                      <a:pt x="7115" y="5091"/>
                    </a:lnTo>
                    <a:lnTo>
                      <a:pt x="7030" y="5159"/>
                    </a:lnTo>
                    <a:lnTo>
                      <a:pt x="6945" y="5227"/>
                    </a:lnTo>
                    <a:lnTo>
                      <a:pt x="6852" y="5294"/>
                    </a:lnTo>
                    <a:lnTo>
                      <a:pt x="6759" y="5354"/>
                    </a:lnTo>
                    <a:lnTo>
                      <a:pt x="6666" y="5404"/>
                    </a:lnTo>
                    <a:lnTo>
                      <a:pt x="6564" y="5455"/>
                    </a:lnTo>
                    <a:lnTo>
                      <a:pt x="6462" y="5506"/>
                    </a:lnTo>
                    <a:lnTo>
                      <a:pt x="6361" y="5548"/>
                    </a:lnTo>
                    <a:lnTo>
                      <a:pt x="6251" y="5582"/>
                    </a:lnTo>
                    <a:lnTo>
                      <a:pt x="6141" y="5616"/>
                    </a:lnTo>
                    <a:lnTo>
                      <a:pt x="6030" y="5642"/>
                    </a:lnTo>
                    <a:lnTo>
                      <a:pt x="5920" y="5659"/>
                    </a:lnTo>
                    <a:lnTo>
                      <a:pt x="5802" y="5675"/>
                    </a:lnTo>
                    <a:lnTo>
                      <a:pt x="5683" y="5684"/>
                    </a:lnTo>
                    <a:lnTo>
                      <a:pt x="5565" y="5684"/>
                    </a:lnTo>
                    <a:lnTo>
                      <a:pt x="5565" y="5684"/>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4904650" y="523865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4792000" y="5123050"/>
                <a:ext cx="143800" cy="89175"/>
              </a:xfrm>
              <a:custGeom>
                <a:rect b="b" l="l" r="r" t="t"/>
                <a:pathLst>
                  <a:path extrusionOk="0" h="3567" w="5752">
                    <a:moveTo>
                      <a:pt x="1780" y="1"/>
                    </a:moveTo>
                    <a:lnTo>
                      <a:pt x="1602" y="9"/>
                    </a:lnTo>
                    <a:lnTo>
                      <a:pt x="1424" y="35"/>
                    </a:lnTo>
                    <a:lnTo>
                      <a:pt x="1254" y="77"/>
                    </a:lnTo>
                    <a:lnTo>
                      <a:pt x="1093" y="136"/>
                    </a:lnTo>
                    <a:lnTo>
                      <a:pt x="933" y="212"/>
                    </a:lnTo>
                    <a:lnTo>
                      <a:pt x="789" y="306"/>
                    </a:lnTo>
                    <a:lnTo>
                      <a:pt x="653" y="407"/>
                    </a:lnTo>
                    <a:lnTo>
                      <a:pt x="526" y="526"/>
                    </a:lnTo>
                    <a:lnTo>
                      <a:pt x="407" y="653"/>
                    </a:lnTo>
                    <a:lnTo>
                      <a:pt x="306" y="788"/>
                    </a:lnTo>
                    <a:lnTo>
                      <a:pt x="213" y="932"/>
                    </a:lnTo>
                    <a:lnTo>
                      <a:pt x="136" y="1093"/>
                    </a:lnTo>
                    <a:lnTo>
                      <a:pt x="77" y="1254"/>
                    </a:lnTo>
                    <a:lnTo>
                      <a:pt x="35" y="1423"/>
                    </a:lnTo>
                    <a:lnTo>
                      <a:pt x="9" y="1601"/>
                    </a:lnTo>
                    <a:lnTo>
                      <a:pt x="1" y="1788"/>
                    </a:lnTo>
                    <a:lnTo>
                      <a:pt x="9" y="1966"/>
                    </a:lnTo>
                    <a:lnTo>
                      <a:pt x="35" y="2143"/>
                    </a:lnTo>
                    <a:lnTo>
                      <a:pt x="77" y="2313"/>
                    </a:lnTo>
                    <a:lnTo>
                      <a:pt x="136" y="2474"/>
                    </a:lnTo>
                    <a:lnTo>
                      <a:pt x="213" y="2635"/>
                    </a:lnTo>
                    <a:lnTo>
                      <a:pt x="306" y="2779"/>
                    </a:lnTo>
                    <a:lnTo>
                      <a:pt x="407" y="2914"/>
                    </a:lnTo>
                    <a:lnTo>
                      <a:pt x="526" y="3041"/>
                    </a:lnTo>
                    <a:lnTo>
                      <a:pt x="653" y="3160"/>
                    </a:lnTo>
                    <a:lnTo>
                      <a:pt x="789" y="3261"/>
                    </a:lnTo>
                    <a:lnTo>
                      <a:pt x="933" y="3355"/>
                    </a:lnTo>
                    <a:lnTo>
                      <a:pt x="1093" y="3431"/>
                    </a:lnTo>
                    <a:lnTo>
                      <a:pt x="1254" y="3490"/>
                    </a:lnTo>
                    <a:lnTo>
                      <a:pt x="1424" y="3532"/>
                    </a:lnTo>
                    <a:lnTo>
                      <a:pt x="1602" y="3558"/>
                    </a:lnTo>
                    <a:lnTo>
                      <a:pt x="1780" y="3566"/>
                    </a:lnTo>
                    <a:lnTo>
                      <a:pt x="4507" y="3566"/>
                    </a:lnTo>
                    <a:lnTo>
                      <a:pt x="4634" y="3558"/>
                    </a:lnTo>
                    <a:lnTo>
                      <a:pt x="4761" y="3541"/>
                    </a:lnTo>
                    <a:lnTo>
                      <a:pt x="4879" y="3515"/>
                    </a:lnTo>
                    <a:lnTo>
                      <a:pt x="4989" y="3473"/>
                    </a:lnTo>
                    <a:lnTo>
                      <a:pt x="5100" y="3422"/>
                    </a:lnTo>
                    <a:lnTo>
                      <a:pt x="5201" y="3355"/>
                    </a:lnTo>
                    <a:lnTo>
                      <a:pt x="5303" y="3287"/>
                    </a:lnTo>
                    <a:lnTo>
                      <a:pt x="5387" y="3202"/>
                    </a:lnTo>
                    <a:lnTo>
                      <a:pt x="5464" y="3117"/>
                    </a:lnTo>
                    <a:lnTo>
                      <a:pt x="5540" y="3024"/>
                    </a:lnTo>
                    <a:lnTo>
                      <a:pt x="5599" y="2914"/>
                    </a:lnTo>
                    <a:lnTo>
                      <a:pt x="5650" y="2812"/>
                    </a:lnTo>
                    <a:lnTo>
                      <a:pt x="5692" y="2694"/>
                    </a:lnTo>
                    <a:lnTo>
                      <a:pt x="5726" y="2575"/>
                    </a:lnTo>
                    <a:lnTo>
                      <a:pt x="5743" y="2457"/>
                    </a:lnTo>
                    <a:lnTo>
                      <a:pt x="5752" y="2330"/>
                    </a:lnTo>
                    <a:lnTo>
                      <a:pt x="5743" y="2203"/>
                    </a:lnTo>
                    <a:lnTo>
                      <a:pt x="5726" y="2076"/>
                    </a:lnTo>
                    <a:lnTo>
                      <a:pt x="5692" y="1957"/>
                    </a:lnTo>
                    <a:lnTo>
                      <a:pt x="5650" y="1847"/>
                    </a:lnTo>
                    <a:lnTo>
                      <a:pt x="5599" y="1737"/>
                    </a:lnTo>
                    <a:lnTo>
                      <a:pt x="5540" y="1635"/>
                    </a:lnTo>
                    <a:lnTo>
                      <a:pt x="5464" y="1542"/>
                    </a:lnTo>
                    <a:lnTo>
                      <a:pt x="5387" y="1449"/>
                    </a:lnTo>
                    <a:lnTo>
                      <a:pt x="5303" y="1373"/>
                    </a:lnTo>
                    <a:lnTo>
                      <a:pt x="5201" y="1296"/>
                    </a:lnTo>
                    <a:lnTo>
                      <a:pt x="5100" y="1237"/>
                    </a:lnTo>
                    <a:lnTo>
                      <a:pt x="4989" y="1186"/>
                    </a:lnTo>
                    <a:lnTo>
                      <a:pt x="4879" y="1144"/>
                    </a:lnTo>
                    <a:lnTo>
                      <a:pt x="4761" y="1110"/>
                    </a:lnTo>
                    <a:lnTo>
                      <a:pt x="4634" y="1093"/>
                    </a:lnTo>
                    <a:lnTo>
                      <a:pt x="4507" y="1085"/>
                    </a:lnTo>
                    <a:lnTo>
                      <a:pt x="4388" y="1093"/>
                    </a:lnTo>
                    <a:lnTo>
                      <a:pt x="4261" y="1110"/>
                    </a:lnTo>
                    <a:lnTo>
                      <a:pt x="4142" y="1144"/>
                    </a:lnTo>
                    <a:lnTo>
                      <a:pt x="4032" y="1178"/>
                    </a:lnTo>
                    <a:lnTo>
                      <a:pt x="3931" y="1212"/>
                    </a:lnTo>
                    <a:lnTo>
                      <a:pt x="3838" y="1220"/>
                    </a:lnTo>
                    <a:lnTo>
                      <a:pt x="3744" y="1220"/>
                    </a:lnTo>
                    <a:lnTo>
                      <a:pt x="3651" y="1195"/>
                    </a:lnTo>
                    <a:lnTo>
                      <a:pt x="3558" y="1152"/>
                    </a:lnTo>
                    <a:lnTo>
                      <a:pt x="3482" y="1102"/>
                    </a:lnTo>
                    <a:lnTo>
                      <a:pt x="3414" y="1025"/>
                    </a:lnTo>
                    <a:lnTo>
                      <a:pt x="3355" y="941"/>
                    </a:lnTo>
                    <a:lnTo>
                      <a:pt x="3296" y="839"/>
                    </a:lnTo>
                    <a:lnTo>
                      <a:pt x="3228" y="737"/>
                    </a:lnTo>
                    <a:lnTo>
                      <a:pt x="3152" y="644"/>
                    </a:lnTo>
                    <a:lnTo>
                      <a:pt x="3075" y="551"/>
                    </a:lnTo>
                    <a:lnTo>
                      <a:pt x="2991" y="466"/>
                    </a:lnTo>
                    <a:lnTo>
                      <a:pt x="2897" y="390"/>
                    </a:lnTo>
                    <a:lnTo>
                      <a:pt x="2804" y="314"/>
                    </a:lnTo>
                    <a:lnTo>
                      <a:pt x="2703" y="255"/>
                    </a:lnTo>
                    <a:lnTo>
                      <a:pt x="2601" y="195"/>
                    </a:lnTo>
                    <a:lnTo>
                      <a:pt x="2491" y="145"/>
                    </a:lnTo>
                    <a:lnTo>
                      <a:pt x="2381" y="102"/>
                    </a:lnTo>
                    <a:lnTo>
                      <a:pt x="2262" y="68"/>
                    </a:lnTo>
                    <a:lnTo>
                      <a:pt x="2144" y="35"/>
                    </a:lnTo>
                    <a:lnTo>
                      <a:pt x="2025" y="18"/>
                    </a:lnTo>
                    <a:lnTo>
                      <a:pt x="1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4792000" y="5123050"/>
                <a:ext cx="143800" cy="89175"/>
              </a:xfrm>
              <a:custGeom>
                <a:rect b="b" l="l" r="r" t="t"/>
                <a:pathLst>
                  <a:path extrusionOk="0" fill="none" h="3567" w="5752">
                    <a:moveTo>
                      <a:pt x="4507" y="1085"/>
                    </a:moveTo>
                    <a:lnTo>
                      <a:pt x="4507" y="1085"/>
                    </a:lnTo>
                    <a:lnTo>
                      <a:pt x="4388" y="1093"/>
                    </a:lnTo>
                    <a:lnTo>
                      <a:pt x="4261" y="1110"/>
                    </a:lnTo>
                    <a:lnTo>
                      <a:pt x="4142" y="1144"/>
                    </a:lnTo>
                    <a:lnTo>
                      <a:pt x="4032" y="1178"/>
                    </a:lnTo>
                    <a:lnTo>
                      <a:pt x="4032" y="1178"/>
                    </a:lnTo>
                    <a:lnTo>
                      <a:pt x="3931" y="1212"/>
                    </a:lnTo>
                    <a:lnTo>
                      <a:pt x="3838" y="1220"/>
                    </a:lnTo>
                    <a:lnTo>
                      <a:pt x="3744" y="1220"/>
                    </a:lnTo>
                    <a:lnTo>
                      <a:pt x="3651" y="1195"/>
                    </a:lnTo>
                    <a:lnTo>
                      <a:pt x="3558" y="1152"/>
                    </a:lnTo>
                    <a:lnTo>
                      <a:pt x="3482" y="1102"/>
                    </a:lnTo>
                    <a:lnTo>
                      <a:pt x="3414" y="1025"/>
                    </a:lnTo>
                    <a:lnTo>
                      <a:pt x="3355" y="941"/>
                    </a:lnTo>
                    <a:lnTo>
                      <a:pt x="3355" y="941"/>
                    </a:lnTo>
                    <a:lnTo>
                      <a:pt x="3296" y="839"/>
                    </a:lnTo>
                    <a:lnTo>
                      <a:pt x="3228" y="737"/>
                    </a:lnTo>
                    <a:lnTo>
                      <a:pt x="3152" y="644"/>
                    </a:lnTo>
                    <a:lnTo>
                      <a:pt x="3075" y="551"/>
                    </a:lnTo>
                    <a:lnTo>
                      <a:pt x="2991" y="466"/>
                    </a:lnTo>
                    <a:lnTo>
                      <a:pt x="2897" y="390"/>
                    </a:lnTo>
                    <a:lnTo>
                      <a:pt x="2804" y="314"/>
                    </a:lnTo>
                    <a:lnTo>
                      <a:pt x="2703" y="255"/>
                    </a:lnTo>
                    <a:lnTo>
                      <a:pt x="2601" y="195"/>
                    </a:lnTo>
                    <a:lnTo>
                      <a:pt x="2491" y="145"/>
                    </a:lnTo>
                    <a:lnTo>
                      <a:pt x="2381" y="102"/>
                    </a:lnTo>
                    <a:lnTo>
                      <a:pt x="2262" y="68"/>
                    </a:lnTo>
                    <a:lnTo>
                      <a:pt x="2144" y="35"/>
                    </a:lnTo>
                    <a:lnTo>
                      <a:pt x="2025" y="18"/>
                    </a:lnTo>
                    <a:lnTo>
                      <a:pt x="1907" y="1"/>
                    </a:lnTo>
                    <a:lnTo>
                      <a:pt x="1780" y="1"/>
                    </a:lnTo>
                    <a:lnTo>
                      <a:pt x="1780" y="1"/>
                    </a:lnTo>
                    <a:lnTo>
                      <a:pt x="1602" y="9"/>
                    </a:lnTo>
                    <a:lnTo>
                      <a:pt x="1424" y="35"/>
                    </a:lnTo>
                    <a:lnTo>
                      <a:pt x="1254" y="77"/>
                    </a:lnTo>
                    <a:lnTo>
                      <a:pt x="1093" y="136"/>
                    </a:lnTo>
                    <a:lnTo>
                      <a:pt x="933" y="212"/>
                    </a:lnTo>
                    <a:lnTo>
                      <a:pt x="789" y="306"/>
                    </a:lnTo>
                    <a:lnTo>
                      <a:pt x="653" y="407"/>
                    </a:lnTo>
                    <a:lnTo>
                      <a:pt x="526" y="526"/>
                    </a:lnTo>
                    <a:lnTo>
                      <a:pt x="407" y="653"/>
                    </a:lnTo>
                    <a:lnTo>
                      <a:pt x="306" y="788"/>
                    </a:lnTo>
                    <a:lnTo>
                      <a:pt x="213" y="932"/>
                    </a:lnTo>
                    <a:lnTo>
                      <a:pt x="136" y="1093"/>
                    </a:lnTo>
                    <a:lnTo>
                      <a:pt x="77" y="1254"/>
                    </a:lnTo>
                    <a:lnTo>
                      <a:pt x="35" y="1423"/>
                    </a:lnTo>
                    <a:lnTo>
                      <a:pt x="9" y="1601"/>
                    </a:lnTo>
                    <a:lnTo>
                      <a:pt x="1" y="1788"/>
                    </a:lnTo>
                    <a:lnTo>
                      <a:pt x="1" y="1788"/>
                    </a:lnTo>
                    <a:lnTo>
                      <a:pt x="9" y="1966"/>
                    </a:lnTo>
                    <a:lnTo>
                      <a:pt x="35" y="2143"/>
                    </a:lnTo>
                    <a:lnTo>
                      <a:pt x="77" y="2313"/>
                    </a:lnTo>
                    <a:lnTo>
                      <a:pt x="136" y="2474"/>
                    </a:lnTo>
                    <a:lnTo>
                      <a:pt x="213" y="2635"/>
                    </a:lnTo>
                    <a:lnTo>
                      <a:pt x="306" y="2779"/>
                    </a:lnTo>
                    <a:lnTo>
                      <a:pt x="407" y="2914"/>
                    </a:lnTo>
                    <a:lnTo>
                      <a:pt x="526" y="3041"/>
                    </a:lnTo>
                    <a:lnTo>
                      <a:pt x="653" y="3160"/>
                    </a:lnTo>
                    <a:lnTo>
                      <a:pt x="789" y="3261"/>
                    </a:lnTo>
                    <a:lnTo>
                      <a:pt x="933" y="3355"/>
                    </a:lnTo>
                    <a:lnTo>
                      <a:pt x="1093" y="3431"/>
                    </a:lnTo>
                    <a:lnTo>
                      <a:pt x="1254" y="3490"/>
                    </a:lnTo>
                    <a:lnTo>
                      <a:pt x="1424" y="3532"/>
                    </a:lnTo>
                    <a:lnTo>
                      <a:pt x="1602" y="3558"/>
                    </a:lnTo>
                    <a:lnTo>
                      <a:pt x="1780" y="3566"/>
                    </a:lnTo>
                    <a:lnTo>
                      <a:pt x="4507" y="3566"/>
                    </a:lnTo>
                    <a:lnTo>
                      <a:pt x="4507" y="3566"/>
                    </a:lnTo>
                    <a:lnTo>
                      <a:pt x="4634" y="3558"/>
                    </a:lnTo>
                    <a:lnTo>
                      <a:pt x="4761" y="3541"/>
                    </a:lnTo>
                    <a:lnTo>
                      <a:pt x="4879" y="3515"/>
                    </a:lnTo>
                    <a:lnTo>
                      <a:pt x="4989" y="3473"/>
                    </a:lnTo>
                    <a:lnTo>
                      <a:pt x="5100" y="3422"/>
                    </a:lnTo>
                    <a:lnTo>
                      <a:pt x="5201" y="3355"/>
                    </a:lnTo>
                    <a:lnTo>
                      <a:pt x="5303" y="3287"/>
                    </a:lnTo>
                    <a:lnTo>
                      <a:pt x="5387" y="3202"/>
                    </a:lnTo>
                    <a:lnTo>
                      <a:pt x="5464" y="3117"/>
                    </a:lnTo>
                    <a:lnTo>
                      <a:pt x="5540" y="3024"/>
                    </a:lnTo>
                    <a:lnTo>
                      <a:pt x="5599" y="2914"/>
                    </a:lnTo>
                    <a:lnTo>
                      <a:pt x="5650" y="2812"/>
                    </a:lnTo>
                    <a:lnTo>
                      <a:pt x="5692" y="2694"/>
                    </a:lnTo>
                    <a:lnTo>
                      <a:pt x="5726" y="2575"/>
                    </a:lnTo>
                    <a:lnTo>
                      <a:pt x="5743" y="2457"/>
                    </a:lnTo>
                    <a:lnTo>
                      <a:pt x="5752" y="2330"/>
                    </a:lnTo>
                    <a:lnTo>
                      <a:pt x="5752" y="2330"/>
                    </a:lnTo>
                    <a:lnTo>
                      <a:pt x="5743" y="2203"/>
                    </a:lnTo>
                    <a:lnTo>
                      <a:pt x="5726" y="2076"/>
                    </a:lnTo>
                    <a:lnTo>
                      <a:pt x="5692" y="1957"/>
                    </a:lnTo>
                    <a:lnTo>
                      <a:pt x="5650" y="1847"/>
                    </a:lnTo>
                    <a:lnTo>
                      <a:pt x="5599" y="1737"/>
                    </a:lnTo>
                    <a:lnTo>
                      <a:pt x="5540" y="1635"/>
                    </a:lnTo>
                    <a:lnTo>
                      <a:pt x="5464" y="1542"/>
                    </a:lnTo>
                    <a:lnTo>
                      <a:pt x="5387" y="1449"/>
                    </a:lnTo>
                    <a:lnTo>
                      <a:pt x="5303" y="1373"/>
                    </a:lnTo>
                    <a:lnTo>
                      <a:pt x="5201" y="1296"/>
                    </a:lnTo>
                    <a:lnTo>
                      <a:pt x="5100" y="1237"/>
                    </a:lnTo>
                    <a:lnTo>
                      <a:pt x="4989" y="1186"/>
                    </a:lnTo>
                    <a:lnTo>
                      <a:pt x="4879" y="1144"/>
                    </a:lnTo>
                    <a:lnTo>
                      <a:pt x="4761" y="1110"/>
                    </a:lnTo>
                    <a:lnTo>
                      <a:pt x="4634" y="1093"/>
                    </a:lnTo>
                    <a:lnTo>
                      <a:pt x="4507" y="1085"/>
                    </a:lnTo>
                    <a:lnTo>
                      <a:pt x="4507" y="108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4904650" y="5150150"/>
                <a:ext cx="25" cy="25"/>
              </a:xfrm>
              <a:custGeom>
                <a:rect b="b" l="l" r="r" t="t"/>
                <a:pathLst>
                  <a:path extrusionOk="0" fill="none" h="1" w="1">
                    <a:moveTo>
                      <a:pt x="1" y="1"/>
                    </a:moveTo>
                    <a:lnTo>
                      <a:pt x="1" y="1"/>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17"/>
            <p:cNvSpPr txBox="1"/>
            <p:nvPr/>
          </p:nvSpPr>
          <p:spPr>
            <a:xfrm>
              <a:off x="4674488" y="4291575"/>
              <a:ext cx="950700" cy="28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Efficiency</a:t>
              </a:r>
              <a:endParaRPr>
                <a:solidFill>
                  <a:srgbClr val="000000"/>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8"/>
          <p:cNvSpPr txBox="1"/>
          <p:nvPr>
            <p:ph type="title"/>
          </p:nvPr>
        </p:nvSpPr>
        <p:spPr>
          <a:xfrm>
            <a:off x="311700" y="555600"/>
            <a:ext cx="2808000" cy="755700"/>
          </a:xfrm>
          <a:prstGeom prst="rect">
            <a:avLst/>
          </a:prstGeom>
          <a:solidFill>
            <a:srgbClr val="F4603C">
              <a:alpha val="25099"/>
            </a:srgbClr>
          </a:solidFill>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800">
                <a:solidFill>
                  <a:schemeClr val="accent1"/>
                </a:solidFill>
              </a:rPr>
              <a:t>Pleasant Countries</a:t>
            </a:r>
            <a:endParaRPr>
              <a:solidFill>
                <a:schemeClr val="accent1"/>
              </a:solidFill>
            </a:endParaRPr>
          </a:p>
        </p:txBody>
      </p:sp>
      <p:sp>
        <p:nvSpPr>
          <p:cNvPr id="671" name="Google Shape;671;p18"/>
          <p:cNvSpPr txBox="1"/>
          <p:nvPr>
            <p:ph idx="1" type="body"/>
          </p:nvPr>
        </p:nvSpPr>
        <p:spPr>
          <a:xfrm>
            <a:off x="311700" y="1389600"/>
            <a:ext cx="2808000" cy="3179400"/>
          </a:xfrm>
          <a:prstGeom prst="rect">
            <a:avLst/>
          </a:prstGeom>
          <a:solidFill>
            <a:srgbClr val="F4603C">
              <a:alpha val="12549"/>
            </a:srgbClr>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data needed to identify pleasant countries other than our historical dataset would be daily temperature data and humidity data to predict the effects of climate change in regions that already experience higher temperatures.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decision tree could be good for making these predictions as the only factors we would be looking at is location and temperature.</a:t>
            </a:r>
            <a:endParaRPr/>
          </a:p>
        </p:txBody>
      </p:sp>
      <p:sp>
        <p:nvSpPr>
          <p:cNvPr id="672" name="Google Shape;672;p18"/>
          <p:cNvSpPr txBox="1"/>
          <p:nvPr>
            <p:ph type="title"/>
          </p:nvPr>
        </p:nvSpPr>
        <p:spPr>
          <a:xfrm>
            <a:off x="4756450" y="4343600"/>
            <a:ext cx="3758700" cy="448800"/>
          </a:xfrm>
          <a:prstGeom prst="rect">
            <a:avLst/>
          </a:prstGeom>
          <a:solidFill>
            <a:srgbClr val="F4603C">
              <a:alpha val="25099"/>
            </a:srgbClr>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sz="1800">
                <a:solidFill>
                  <a:schemeClr val="accent1"/>
                </a:solidFill>
              </a:rPr>
              <a:t>An example of a optimized decision tree</a:t>
            </a:r>
            <a:endParaRPr b="0">
              <a:solidFill>
                <a:schemeClr val="accent1"/>
              </a:solidFill>
            </a:endParaRPr>
          </a:p>
        </p:txBody>
      </p:sp>
      <p:pic>
        <p:nvPicPr>
          <p:cNvPr id="673" name="Google Shape;673;p18"/>
          <p:cNvPicPr preferRelativeResize="0"/>
          <p:nvPr/>
        </p:nvPicPr>
        <p:blipFill rotWithShape="1">
          <a:blip r:embed="rId3">
            <a:alphaModFix/>
          </a:blip>
          <a:srcRect b="0" l="14614" r="14614" t="0"/>
          <a:stretch/>
        </p:blipFill>
        <p:spPr>
          <a:xfrm>
            <a:off x="3603925" y="354250"/>
            <a:ext cx="5376676" cy="3798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9"/>
          <p:cNvSpPr txBox="1"/>
          <p:nvPr>
            <p:ph type="title"/>
          </p:nvPr>
        </p:nvSpPr>
        <p:spPr>
          <a:xfrm>
            <a:off x="311700" y="555600"/>
            <a:ext cx="2808000" cy="755700"/>
          </a:xfrm>
          <a:prstGeom prst="rect">
            <a:avLst/>
          </a:prstGeom>
          <a:solidFill>
            <a:srgbClr val="F4603C">
              <a:alpha val="25099"/>
            </a:srgbClr>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chemeClr val="accent1"/>
                </a:solidFill>
              </a:rPr>
              <a:t>Extreme Temperature</a:t>
            </a:r>
            <a:endParaRPr>
              <a:solidFill>
                <a:schemeClr val="accent1"/>
              </a:solidFill>
            </a:endParaRPr>
          </a:p>
        </p:txBody>
      </p:sp>
      <p:sp>
        <p:nvSpPr>
          <p:cNvPr id="679" name="Google Shape;679;p19"/>
          <p:cNvSpPr txBox="1"/>
          <p:nvPr>
            <p:ph idx="1" type="body"/>
          </p:nvPr>
        </p:nvSpPr>
        <p:spPr>
          <a:xfrm>
            <a:off x="311700" y="1389600"/>
            <a:ext cx="2808000" cy="3179400"/>
          </a:xfrm>
          <a:prstGeom prst="rect">
            <a:avLst/>
          </a:prstGeom>
          <a:solidFill>
            <a:srgbClr val="F4603C">
              <a:alpha val="12549"/>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t>The data needed to identify pleasant countries other than our historical dataset would be daily temperature data, pressure data and moisture as pressure can be indicative of heat waves and moisture indicative of blizzards.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a:t>
            </a:r>
            <a:r>
              <a:rPr lang="en"/>
              <a:t>ANN Model would do well combining several factors to predict extreme weather events such as blizzards or heat waves.</a:t>
            </a:r>
            <a:endParaRPr/>
          </a:p>
        </p:txBody>
      </p:sp>
      <p:pic>
        <p:nvPicPr>
          <p:cNvPr id="680" name="Google Shape;680;p19"/>
          <p:cNvPicPr preferRelativeResize="0"/>
          <p:nvPr/>
        </p:nvPicPr>
        <p:blipFill rotWithShape="1">
          <a:blip r:embed="rId3">
            <a:alphaModFix/>
          </a:blip>
          <a:srcRect b="0" l="13763" r="0" t="0"/>
          <a:stretch/>
        </p:blipFill>
        <p:spPr>
          <a:xfrm>
            <a:off x="4042550" y="77250"/>
            <a:ext cx="4904075" cy="3965300"/>
          </a:xfrm>
          <a:prstGeom prst="rect">
            <a:avLst/>
          </a:prstGeom>
          <a:noFill/>
          <a:ln>
            <a:noFill/>
          </a:ln>
        </p:spPr>
      </p:pic>
      <p:sp>
        <p:nvSpPr>
          <p:cNvPr id="681" name="Google Shape;681;p19"/>
          <p:cNvSpPr txBox="1"/>
          <p:nvPr>
            <p:ph type="title"/>
          </p:nvPr>
        </p:nvSpPr>
        <p:spPr>
          <a:xfrm>
            <a:off x="4756450" y="4343600"/>
            <a:ext cx="3758700" cy="448800"/>
          </a:xfrm>
          <a:prstGeom prst="rect">
            <a:avLst/>
          </a:prstGeom>
          <a:solidFill>
            <a:srgbClr val="F4603C">
              <a:alpha val="25099"/>
            </a:srgbClr>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1800">
                <a:solidFill>
                  <a:schemeClr val="accent1"/>
                </a:solidFill>
              </a:rPr>
              <a:t>Example of ANN results</a:t>
            </a:r>
            <a:endParaRPr b="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0"/>
          <p:cNvSpPr txBox="1"/>
          <p:nvPr>
            <p:ph type="title"/>
          </p:nvPr>
        </p:nvSpPr>
        <p:spPr>
          <a:xfrm>
            <a:off x="311700" y="555600"/>
            <a:ext cx="2808000" cy="755700"/>
          </a:xfrm>
          <a:prstGeom prst="rect">
            <a:avLst/>
          </a:prstGeom>
          <a:solidFill>
            <a:srgbClr val="F4603C">
              <a:alpha val="25099"/>
            </a:srgbClr>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chemeClr val="accent1"/>
                </a:solidFill>
              </a:rPr>
              <a:t>Disaster Prediction</a:t>
            </a:r>
            <a:endParaRPr>
              <a:solidFill>
                <a:schemeClr val="accent1"/>
              </a:solidFill>
            </a:endParaRPr>
          </a:p>
        </p:txBody>
      </p:sp>
      <p:sp>
        <p:nvSpPr>
          <p:cNvPr id="687" name="Google Shape;687;p20"/>
          <p:cNvSpPr txBox="1"/>
          <p:nvPr>
            <p:ph idx="1" type="body"/>
          </p:nvPr>
        </p:nvSpPr>
        <p:spPr>
          <a:xfrm>
            <a:off x="311700" y="1389600"/>
            <a:ext cx="2808000" cy="3179400"/>
          </a:xfrm>
          <a:prstGeom prst="rect">
            <a:avLst/>
          </a:prstGeom>
          <a:solidFill>
            <a:srgbClr val="F4603C">
              <a:alpha val="12549"/>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t>The thought is a model will be able to identify regions that are more likely to experience hurricanes, tornadoes and tsunamis and use machine </a:t>
            </a:r>
            <a:r>
              <a:rPr lang="en"/>
              <a:t>learning</a:t>
            </a:r>
            <a:r>
              <a:rPr lang="en"/>
              <a:t> to predict these disasters before they occur. The additional data needed would be precipitation, pressure, and humidity.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optimized random forest method would be ideal as regional subsets of the data can be made and the model can make predictions off of that. </a:t>
            </a:r>
            <a:endParaRPr/>
          </a:p>
        </p:txBody>
      </p:sp>
      <p:sp>
        <p:nvSpPr>
          <p:cNvPr id="688" name="Google Shape;688;p20"/>
          <p:cNvSpPr txBox="1"/>
          <p:nvPr>
            <p:ph type="title"/>
          </p:nvPr>
        </p:nvSpPr>
        <p:spPr>
          <a:xfrm>
            <a:off x="4326138" y="4335000"/>
            <a:ext cx="3758700" cy="448800"/>
          </a:xfrm>
          <a:prstGeom prst="rect">
            <a:avLst/>
          </a:prstGeom>
          <a:solidFill>
            <a:srgbClr val="F4603C">
              <a:alpha val="25099"/>
            </a:srgbClr>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1800">
                <a:solidFill>
                  <a:schemeClr val="accent1"/>
                </a:solidFill>
              </a:rPr>
              <a:t>An example of a RF in weather (not my image)</a:t>
            </a:r>
            <a:endParaRPr b="0">
              <a:solidFill>
                <a:schemeClr val="accent1"/>
              </a:solidFill>
            </a:endParaRPr>
          </a:p>
        </p:txBody>
      </p:sp>
      <p:pic>
        <p:nvPicPr>
          <p:cNvPr id="689" name="Google Shape;689;p20"/>
          <p:cNvPicPr preferRelativeResize="0"/>
          <p:nvPr/>
        </p:nvPicPr>
        <p:blipFill>
          <a:blip r:embed="rId3">
            <a:alphaModFix/>
          </a:blip>
          <a:stretch>
            <a:fillRect/>
          </a:stretch>
        </p:blipFill>
        <p:spPr>
          <a:xfrm>
            <a:off x="3512950" y="238425"/>
            <a:ext cx="5385066" cy="403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1"/>
          <p:cNvSpPr txBox="1"/>
          <p:nvPr>
            <p:ph type="title"/>
          </p:nvPr>
        </p:nvSpPr>
        <p:spPr>
          <a:xfrm>
            <a:off x="457200" y="411475"/>
            <a:ext cx="8229600" cy="371400"/>
          </a:xfrm>
          <a:prstGeom prst="rect">
            <a:avLst/>
          </a:prstGeom>
          <a:solidFill>
            <a:srgbClr val="56C7B8">
              <a:alpha val="12549"/>
            </a:srgbClr>
          </a:solidFill>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4"/>
                </a:solidFill>
              </a:rPr>
              <a:t>Recommendations and Summary</a:t>
            </a:r>
            <a:endParaRPr>
              <a:solidFill>
                <a:schemeClr val="accent4"/>
              </a:solidFill>
            </a:endParaRPr>
          </a:p>
        </p:txBody>
      </p:sp>
      <p:sp>
        <p:nvSpPr>
          <p:cNvPr id="695" name="Google Shape;695;p21"/>
          <p:cNvSpPr txBox="1"/>
          <p:nvPr>
            <p:ph idx="1" type="body"/>
          </p:nvPr>
        </p:nvSpPr>
        <p:spPr>
          <a:xfrm>
            <a:off x="311700" y="1152475"/>
            <a:ext cx="3999900" cy="3416400"/>
          </a:xfrm>
          <a:prstGeom prst="rect">
            <a:avLst/>
          </a:prstGeom>
          <a:solidFill>
            <a:srgbClr val="56C7B8">
              <a:alpha val="12549"/>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t>The thought experiment that we should move forward with is Pleasant Weather. </a:t>
            </a:r>
            <a:endParaRPr/>
          </a:p>
          <a:p>
            <a:pPr indent="0" lvl="0" marL="0" rtl="0" algn="l">
              <a:spcBef>
                <a:spcPts val="1200"/>
              </a:spcBef>
              <a:spcAft>
                <a:spcPts val="0"/>
              </a:spcAft>
              <a:buNone/>
            </a:pPr>
            <a:r>
              <a:rPr lang="en"/>
              <a:t>We would need consistent </a:t>
            </a:r>
            <a:endParaRPr/>
          </a:p>
          <a:p>
            <a:pPr indent="-317500" lvl="0" marL="457200" rtl="0" algn="l">
              <a:spcBef>
                <a:spcPts val="1200"/>
              </a:spcBef>
              <a:spcAft>
                <a:spcPts val="0"/>
              </a:spcAft>
              <a:buSzPts val="1400"/>
              <a:buChar char="●"/>
            </a:pPr>
            <a:r>
              <a:rPr lang="en"/>
              <a:t>Temperature data</a:t>
            </a:r>
            <a:endParaRPr/>
          </a:p>
          <a:p>
            <a:pPr indent="-317500" lvl="0" marL="457200" rtl="0" algn="l">
              <a:spcBef>
                <a:spcPts val="0"/>
              </a:spcBef>
              <a:spcAft>
                <a:spcPts val="0"/>
              </a:spcAft>
              <a:buSzPts val="1400"/>
              <a:buChar char="●"/>
            </a:pPr>
            <a:r>
              <a:rPr lang="en"/>
              <a:t>Humidity data </a:t>
            </a:r>
            <a:endParaRPr/>
          </a:p>
          <a:p>
            <a:pPr indent="0" lvl="0" marL="0" rtl="0" algn="l">
              <a:spcBef>
                <a:spcPts val="1200"/>
              </a:spcBef>
              <a:spcAft>
                <a:spcPts val="0"/>
              </a:spcAft>
              <a:buNone/>
            </a:pPr>
            <a:r>
              <a:rPr lang="en"/>
              <a:t>In order to predict which sunshine regions are more at risk to be affected by climate change.</a:t>
            </a:r>
            <a:endParaRPr/>
          </a:p>
          <a:p>
            <a:pPr indent="0" lvl="0" marL="0" rtl="0" algn="l">
              <a:spcBef>
                <a:spcPts val="1200"/>
              </a:spcBef>
              <a:spcAft>
                <a:spcPts val="1200"/>
              </a:spcAft>
              <a:buNone/>
            </a:pPr>
            <a:r>
              <a:rPr lang="en"/>
              <a:t>Machine learning models such as optimized decision trees and CNN models would be best to do so.</a:t>
            </a:r>
            <a:endParaRPr/>
          </a:p>
        </p:txBody>
      </p:sp>
      <p:sp>
        <p:nvSpPr>
          <p:cNvPr id="696" name="Google Shape;696;p21"/>
          <p:cNvSpPr txBox="1"/>
          <p:nvPr>
            <p:ph idx="2" type="body"/>
          </p:nvPr>
        </p:nvSpPr>
        <p:spPr>
          <a:xfrm>
            <a:off x="4832400" y="1152475"/>
            <a:ext cx="3999900" cy="3416400"/>
          </a:xfrm>
          <a:prstGeom prst="rect">
            <a:avLst/>
          </a:prstGeom>
          <a:solidFill>
            <a:srgbClr val="56C7B8">
              <a:alpha val="12549"/>
            </a:srgbClr>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a:t>Results</a:t>
            </a:r>
            <a:endParaRPr b="1"/>
          </a:p>
          <a:p>
            <a:pPr indent="-317500" lvl="0" marL="457200" rtl="0" algn="l">
              <a:spcBef>
                <a:spcPts val="1200"/>
              </a:spcBef>
              <a:spcAft>
                <a:spcPts val="0"/>
              </a:spcAft>
              <a:buSzPts val="1400"/>
              <a:buChar char="●"/>
            </a:pPr>
            <a:r>
              <a:rPr i="1" lang="en"/>
              <a:t>Higher Weather Prediction Accuracy</a:t>
            </a:r>
            <a:endParaRPr i="1"/>
          </a:p>
          <a:p>
            <a:pPr indent="-304800" lvl="1" marL="914400" rtl="0" algn="l">
              <a:spcBef>
                <a:spcPts val="0"/>
              </a:spcBef>
              <a:spcAft>
                <a:spcPts val="0"/>
              </a:spcAft>
              <a:buSzPts val="1200"/>
              <a:buChar char="○"/>
            </a:pPr>
            <a:r>
              <a:rPr lang="en"/>
              <a:t>The CNN model currently predicts with an accuracy range of 95-98% (it fluctuates each time the model is ran).</a:t>
            </a:r>
            <a:endParaRPr/>
          </a:p>
          <a:p>
            <a:pPr indent="-317500" lvl="0" marL="457200" rtl="0" algn="l">
              <a:spcBef>
                <a:spcPts val="0"/>
              </a:spcBef>
              <a:spcAft>
                <a:spcPts val="0"/>
              </a:spcAft>
              <a:buSzPts val="1400"/>
              <a:buChar char="●"/>
            </a:pPr>
            <a:r>
              <a:rPr i="1" lang="en"/>
              <a:t>Improved Categorization </a:t>
            </a:r>
            <a:endParaRPr i="1"/>
          </a:p>
          <a:p>
            <a:pPr indent="-304800" lvl="1" marL="914400" rtl="0" algn="l">
              <a:spcBef>
                <a:spcPts val="0"/>
              </a:spcBef>
              <a:spcAft>
                <a:spcPts val="0"/>
              </a:spcAft>
              <a:buSzPts val="1200"/>
              <a:buChar char="○"/>
            </a:pPr>
            <a:r>
              <a:rPr lang="en"/>
              <a:t>The decision tree can categorize data with more efficiency when optimal parameters are found, this can be useful to differentiate the regions that are likely to experience the high temperature effects of climate change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ather Forecast Infographics by Slidesgo">
  <a:themeElements>
    <a:clrScheme name="Simple Light">
      <a:dk1>
        <a:srgbClr val="000000"/>
      </a:dk1>
      <a:lt1>
        <a:srgbClr val="FFFFFF"/>
      </a:lt1>
      <a:dk2>
        <a:srgbClr val="666666"/>
      </a:dk2>
      <a:lt2>
        <a:srgbClr val="D9D9D9"/>
      </a:lt2>
      <a:accent1>
        <a:srgbClr val="E41719"/>
      </a:accent1>
      <a:accent2>
        <a:srgbClr val="F4603C"/>
      </a:accent2>
      <a:accent3>
        <a:srgbClr val="F5D239"/>
      </a:accent3>
      <a:accent4>
        <a:srgbClr val="56C7B8"/>
      </a:accent4>
      <a:accent5>
        <a:srgbClr val="3A98A7"/>
      </a:accent5>
      <a:accent6>
        <a:srgbClr val="1D689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