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Raleway Medium" pitchFamily="2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0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115145"/>
            <a:ext cx="7415927" cy="2838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59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Mean Shift Clustering: An Introduction</a:t>
            </a:r>
            <a:endParaRPr lang="en-US" sz="5950" dirty="0"/>
          </a:p>
        </p:txBody>
      </p:sp>
      <p:sp>
        <p:nvSpPr>
          <p:cNvPr id="4" name="Text 1"/>
          <p:cNvSpPr/>
          <p:nvPr/>
        </p:nvSpPr>
        <p:spPr>
          <a:xfrm>
            <a:off x="6350437" y="5324356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74E56-3D9B-B471-D318-CB5EC4F1A86E}"/>
              </a:ext>
            </a:extLst>
          </p:cNvPr>
          <p:cNvSpPr txBox="1"/>
          <p:nvPr/>
        </p:nvSpPr>
        <p:spPr>
          <a:xfrm>
            <a:off x="6400800" y="4897385"/>
            <a:ext cx="7315200" cy="164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Mean Shift Clustering is a non-parametric clustering technique that identifies clusters by shifting data points towards regions of higher density. Unlike other clustering algorithms, it doesn't require a predefined number of clusters, making it adaptable to complex, irregularly shaped datasets.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706999"/>
            <a:ext cx="6935986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Concept: Mean Shift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304073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153847"/>
            <a:ext cx="12942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7152680" y="3040737"/>
            <a:ext cx="278237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Bandwidth Parameter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7152680" y="3874651"/>
            <a:ext cx="27823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Defines the radius of the search window.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10181868" y="304073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9" name="Text 6"/>
          <p:cNvSpPr/>
          <p:nvPr/>
        </p:nvSpPr>
        <p:spPr>
          <a:xfrm>
            <a:off x="10362724" y="3153847"/>
            <a:ext cx="19359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10984111" y="304073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Iterative Process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984111" y="3531751"/>
            <a:ext cx="278237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Each data point is shifted towards the mean of its neighbors.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5241369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3" name="Text 10"/>
          <p:cNvSpPr/>
          <p:nvPr/>
        </p:nvSpPr>
        <p:spPr>
          <a:xfrm>
            <a:off x="6529507" y="5354479"/>
            <a:ext cx="19716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7152680" y="524136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Convergence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152680" y="5732383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Shifting continues until data points reach a stable position.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6062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957" y="2635925"/>
            <a:ext cx="6474738" cy="480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Mean Shift Clustering Algorithm</a:t>
            </a:r>
            <a:endParaRPr lang="en-US" sz="3000" dirty="0"/>
          </a:p>
        </p:txBody>
      </p:sp>
      <p:sp>
        <p:nvSpPr>
          <p:cNvPr id="4" name="Shape 1"/>
          <p:cNvSpPr/>
          <p:nvPr/>
        </p:nvSpPr>
        <p:spPr>
          <a:xfrm>
            <a:off x="852726" y="3375184"/>
            <a:ext cx="22860" cy="4381619"/>
          </a:xfrm>
          <a:prstGeom prst="roundRect">
            <a:avLst>
              <a:gd name="adj" fmla="val 1134200"/>
            </a:avLst>
          </a:prstGeom>
          <a:solidFill>
            <a:srgbClr val="5F5F63"/>
          </a:solidFill>
          <a:ln/>
        </p:spPr>
      </p:sp>
      <p:sp>
        <p:nvSpPr>
          <p:cNvPr id="5" name="Shape 2"/>
          <p:cNvSpPr/>
          <p:nvPr/>
        </p:nvSpPr>
        <p:spPr>
          <a:xfrm>
            <a:off x="1035725" y="3752612"/>
            <a:ext cx="604957" cy="22860"/>
          </a:xfrm>
          <a:prstGeom prst="roundRect">
            <a:avLst>
              <a:gd name="adj" fmla="val 1134200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669727" y="3569613"/>
            <a:ext cx="388858" cy="388858"/>
          </a:xfrm>
          <a:prstGeom prst="roundRect">
            <a:avLst>
              <a:gd name="adj" fmla="val 66677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818793" y="3648789"/>
            <a:ext cx="90607" cy="230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1814751" y="3547943"/>
            <a:ext cx="1920478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Initialization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1814751" y="3891677"/>
            <a:ext cx="12210693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Setting bandwidth and initializing modes.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1035725" y="4891207"/>
            <a:ext cx="604957" cy="22860"/>
          </a:xfrm>
          <a:prstGeom prst="roundRect">
            <a:avLst>
              <a:gd name="adj" fmla="val 1134200"/>
            </a:avLst>
          </a:prstGeom>
          <a:solidFill>
            <a:srgbClr val="5F5F63"/>
          </a:solidFill>
          <a:ln/>
        </p:spPr>
      </p:sp>
      <p:sp>
        <p:nvSpPr>
          <p:cNvPr id="11" name="Shape 8"/>
          <p:cNvSpPr/>
          <p:nvPr/>
        </p:nvSpPr>
        <p:spPr>
          <a:xfrm>
            <a:off x="669727" y="4708208"/>
            <a:ext cx="388858" cy="388858"/>
          </a:xfrm>
          <a:prstGeom prst="roundRect">
            <a:avLst>
              <a:gd name="adj" fmla="val 66677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796409" y="4787384"/>
            <a:ext cx="135493" cy="230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1814751" y="4686538"/>
            <a:ext cx="2291120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Mean Shift Calculation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1814751" y="5030272"/>
            <a:ext cx="12210693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Iteratively shifting data points towards the mean.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1035725" y="6029801"/>
            <a:ext cx="604957" cy="22860"/>
          </a:xfrm>
          <a:prstGeom prst="roundRect">
            <a:avLst>
              <a:gd name="adj" fmla="val 1134200"/>
            </a:avLst>
          </a:prstGeom>
          <a:solidFill>
            <a:srgbClr val="5F5F63"/>
          </a:solidFill>
          <a:ln/>
        </p:spPr>
      </p:sp>
      <p:sp>
        <p:nvSpPr>
          <p:cNvPr id="16" name="Shape 13"/>
          <p:cNvSpPr/>
          <p:nvPr/>
        </p:nvSpPr>
        <p:spPr>
          <a:xfrm>
            <a:off x="669727" y="5846802"/>
            <a:ext cx="388858" cy="388858"/>
          </a:xfrm>
          <a:prstGeom prst="roundRect">
            <a:avLst>
              <a:gd name="adj" fmla="val 66677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795099" y="5925979"/>
            <a:ext cx="138113" cy="230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1814751" y="5825133"/>
            <a:ext cx="1920478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 Finding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1814751" y="6168866"/>
            <a:ext cx="12210693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Identifying the final positions of converged data points.</a:t>
            </a:r>
            <a:endParaRPr lang="en-US" sz="1350" dirty="0"/>
          </a:p>
        </p:txBody>
      </p:sp>
      <p:sp>
        <p:nvSpPr>
          <p:cNvPr id="20" name="Shape 17"/>
          <p:cNvSpPr/>
          <p:nvPr/>
        </p:nvSpPr>
        <p:spPr>
          <a:xfrm>
            <a:off x="1035725" y="7168396"/>
            <a:ext cx="604957" cy="22860"/>
          </a:xfrm>
          <a:prstGeom prst="roundRect">
            <a:avLst>
              <a:gd name="adj" fmla="val 1134200"/>
            </a:avLst>
          </a:prstGeom>
          <a:solidFill>
            <a:srgbClr val="5F5F63"/>
          </a:solidFill>
          <a:ln/>
        </p:spPr>
      </p:sp>
      <p:sp>
        <p:nvSpPr>
          <p:cNvPr id="21" name="Shape 18"/>
          <p:cNvSpPr/>
          <p:nvPr/>
        </p:nvSpPr>
        <p:spPr>
          <a:xfrm>
            <a:off x="669727" y="6985397"/>
            <a:ext cx="388858" cy="388858"/>
          </a:xfrm>
          <a:prstGeom prst="roundRect">
            <a:avLst>
              <a:gd name="adj" fmla="val 66677"/>
            </a:avLst>
          </a:prstGeom>
          <a:solidFill>
            <a:srgbClr val="46464A"/>
          </a:solidFill>
          <a:ln/>
        </p:spPr>
      </p:sp>
      <p:sp>
        <p:nvSpPr>
          <p:cNvPr id="22" name="Text 19"/>
          <p:cNvSpPr/>
          <p:nvPr/>
        </p:nvSpPr>
        <p:spPr>
          <a:xfrm>
            <a:off x="788908" y="7064573"/>
            <a:ext cx="150495" cy="230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4</a:t>
            </a:r>
            <a:endParaRPr lang="en-US" sz="1800" dirty="0"/>
          </a:p>
        </p:txBody>
      </p:sp>
      <p:sp>
        <p:nvSpPr>
          <p:cNvPr id="23" name="Text 20"/>
          <p:cNvSpPr/>
          <p:nvPr/>
        </p:nvSpPr>
        <p:spPr>
          <a:xfrm>
            <a:off x="1814751" y="6963728"/>
            <a:ext cx="1920478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Clustering</a:t>
            </a:r>
            <a:endParaRPr lang="en-US" sz="1500" dirty="0"/>
          </a:p>
        </p:txBody>
      </p:sp>
      <p:sp>
        <p:nvSpPr>
          <p:cNvPr id="24" name="Text 21"/>
          <p:cNvSpPr/>
          <p:nvPr/>
        </p:nvSpPr>
        <p:spPr>
          <a:xfrm>
            <a:off x="1814751" y="7307461"/>
            <a:ext cx="12210693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Assigning data points to the nearest mode.</a:t>
            </a:r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3ECA0-9058-9496-3BB7-4FD53F08B1FC}"/>
              </a:ext>
            </a:extLst>
          </p:cNvPr>
          <p:cNvSpPr/>
          <p:nvPr/>
        </p:nvSpPr>
        <p:spPr>
          <a:xfrm>
            <a:off x="7113629" y="2509024"/>
            <a:ext cx="7214574" cy="524777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9098F2-925B-4A12-0F16-6BBC05D8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218" y="2820011"/>
            <a:ext cx="6195597" cy="4625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46377"/>
            <a:ext cx="909542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Advantages and Disadvantages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4927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Advantages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33899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Automatic cluster detection.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82036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Handles complex data distributions.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30173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Resistant to noise and outliers.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374927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Disadvantages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23929" y="433899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Sensitive to bandwidth choice.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482036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Computational cost for large datasets.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530173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Can be less efficient in some cases.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183</Words>
  <Application>Microsoft Office PowerPoint</Application>
  <PresentationFormat>Custom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Comfortaa Bold</vt:lpstr>
      <vt:lpstr>Raleway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NAVANEETHAN SELVAM</cp:lastModifiedBy>
  <cp:revision>3</cp:revision>
  <dcterms:created xsi:type="dcterms:W3CDTF">2024-11-18T12:05:08Z</dcterms:created>
  <dcterms:modified xsi:type="dcterms:W3CDTF">2024-11-20T11:50:52Z</dcterms:modified>
</cp:coreProperties>
</file>