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Fira Mono Medium" panose="020B0609050000020004" pitchFamily="49" charset="0"/>
      <p:regular r:id="rId7"/>
    </p:embeddedFont>
    <p:embeddedFont>
      <p:font typeface="Fira Sans" panose="020B05030500000200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61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OPTICS: Unlocking the Power of Density-Based Clustering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5147"/>
            <a:ext cx="7556421" cy="2664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C46E2-B79B-3028-3C4F-A2A293F8D705}"/>
              </a:ext>
            </a:extLst>
          </p:cNvPr>
          <p:cNvSpPr/>
          <p:nvPr/>
        </p:nvSpPr>
        <p:spPr>
          <a:xfrm>
            <a:off x="793790" y="4861932"/>
            <a:ext cx="7556421" cy="2542478"/>
          </a:xfrm>
          <a:prstGeom prst="rect">
            <a:avLst/>
          </a:prstGeom>
          <a:solidFill>
            <a:srgbClr val="0F0F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OPTICS (Ordering Points To Identify the Clustering Structure) is a density-based clustering algorithm that excels at finding clusters of varying densities and shapes in high-dimensional data. Unlike DBSCAN, OPTICS creates a hierarchical structure of clusters, making it robust to noise and outliers. It's a powerful tool for uncovering complex patterns in large datasets.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4114" y="419576"/>
            <a:ext cx="5262801" cy="476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Core Concepts of OPTICS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4" y="1201579"/>
            <a:ext cx="5082540" cy="33604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34114" y="4733568"/>
            <a:ext cx="13562171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34175" y="4874621"/>
            <a:ext cx="7527073" cy="3176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600" b="1" dirty="0"/>
              <a:t>1.  </a:t>
            </a:r>
            <a:endParaRPr lang="en-US" sz="1600" dirty="0"/>
          </a:p>
          <a:p>
            <a:pPr marL="0" indent="0">
              <a:lnSpc>
                <a:spcPts val="1850"/>
              </a:lnSpc>
              <a:buNone/>
            </a:pP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8205549" y="5301853"/>
            <a:ext cx="4393763" cy="286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492BE-1416-44A1-01AE-6378578A4E86}"/>
              </a:ext>
            </a:extLst>
          </p:cNvPr>
          <p:cNvSpPr/>
          <p:nvPr/>
        </p:nvSpPr>
        <p:spPr>
          <a:xfrm>
            <a:off x="6512312" y="1201579"/>
            <a:ext cx="7939668" cy="311394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2. Reachability Distance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Core Distance:</a:t>
            </a:r>
            <a:r>
              <a:rPr lang="en-US" sz="2400" dirty="0"/>
              <a:t> The minimum distance required to make a point a core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Reachability Distance:</a:t>
            </a:r>
            <a:r>
              <a:rPr lang="en-US" sz="2400" dirty="0"/>
              <a:t> The distance between two points, considering the core distance of the destination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Ordering Points:</a:t>
            </a:r>
            <a:r>
              <a:rPr lang="en-US" sz="2400" dirty="0"/>
              <a:t> OPTICS orders points based on their reachability distance, creating a hierarchical structure.</a:t>
            </a:r>
          </a:p>
          <a:p>
            <a:pPr algn="ctr"/>
            <a:endParaRPr lang="en-IN" dirty="0"/>
          </a:p>
        </p:txBody>
      </p:sp>
      <p:sp>
        <p:nvSpPr>
          <p:cNvPr id="7" name="Text 4"/>
          <p:cNvSpPr/>
          <p:nvPr/>
        </p:nvSpPr>
        <p:spPr>
          <a:xfrm>
            <a:off x="8205549" y="5740479"/>
            <a:ext cx="5898237" cy="7325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8205549" y="6610350"/>
            <a:ext cx="5898237" cy="1220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12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FC9EAF-C7F2-BB4C-AC3E-919DF987D6A5}"/>
              </a:ext>
            </a:extLst>
          </p:cNvPr>
          <p:cNvSpPr/>
          <p:nvPr/>
        </p:nvSpPr>
        <p:spPr>
          <a:xfrm>
            <a:off x="234175" y="4977765"/>
            <a:ext cx="6880303" cy="285356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400" b="1" dirty="0"/>
              <a:t>Density-Based Clustering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Core Points:</a:t>
            </a:r>
            <a:r>
              <a:rPr lang="en-US" sz="2400" dirty="0"/>
              <a:t> Points surrounded by a minimum number of neighbors within a specified radius.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Border Points:</a:t>
            </a:r>
            <a:r>
              <a:rPr lang="en-US" sz="2400" dirty="0"/>
              <a:t> Points that are reachable from core points but don't have enough neighbors themselves.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Noise Points:</a:t>
            </a:r>
            <a:r>
              <a:rPr lang="en-US" sz="2400" dirty="0"/>
              <a:t> Points that are neither core nor border points.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681E5-DE57-146D-88A9-5B737BA6C59A}"/>
              </a:ext>
            </a:extLst>
          </p:cNvPr>
          <p:cNvSpPr/>
          <p:nvPr/>
        </p:nvSpPr>
        <p:spPr>
          <a:xfrm>
            <a:off x="7414417" y="4874620"/>
            <a:ext cx="7037563" cy="285356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3. Reachability Plot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Cluster Identification:</a:t>
            </a:r>
            <a:r>
              <a:rPr lang="en-IN" sz="2400" dirty="0"/>
              <a:t> Valleys in the reachability plot represent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Density Variation:</a:t>
            </a:r>
            <a:r>
              <a:rPr lang="en-IN" sz="2400" dirty="0"/>
              <a:t> Deeper valleys indicate denser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Cluster Hierarchy:</a:t>
            </a:r>
            <a:r>
              <a:rPr lang="en-IN" sz="2400" dirty="0"/>
              <a:t> The plot reveals the hierarchical structure of clusters at different density levels.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7828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OPTICS: Advantages and Disadvantages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911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6433185" y="3576161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49115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Handles varying densities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3358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Discovers clusters of different sizes and shapes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4911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9" name="Text 6"/>
          <p:cNvSpPr/>
          <p:nvPr/>
        </p:nvSpPr>
        <p:spPr>
          <a:xfrm>
            <a:off x="10324862" y="3576161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491151"/>
            <a:ext cx="29277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Less sensitive to parameter settings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469022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More robust to parameter tuning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8979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3" name="Text 10"/>
          <p:cNvSpPr/>
          <p:nvPr/>
        </p:nvSpPr>
        <p:spPr>
          <a:xfrm>
            <a:off x="6433185" y="5983010"/>
            <a:ext cx="204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897999"/>
            <a:ext cx="56108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Identifies hierarchical structure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8841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Reveals relationships between clusters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9306" y="3267551"/>
            <a:ext cx="17014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30605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Powerful algorithm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30605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Unlocks hidden insights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9306" y="4469249"/>
            <a:ext cx="17014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44206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Complex cluster structures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4420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Handles noise and outliers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47474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9187" y="5832872"/>
            <a:ext cx="17014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90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 distribution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31337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Understand data relationships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278</Words>
  <Application>Microsoft Office PowerPoint</Application>
  <PresentationFormat>Custom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Fira Mono Medium</vt:lpstr>
      <vt:lpstr>Fira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NAVANEETHAN SELVAM</cp:lastModifiedBy>
  <cp:revision>3</cp:revision>
  <dcterms:created xsi:type="dcterms:W3CDTF">2024-11-19T15:28:07Z</dcterms:created>
  <dcterms:modified xsi:type="dcterms:W3CDTF">2024-11-20T12:06:41Z</dcterms:modified>
</cp:coreProperties>
</file>