
<file path=[Content_Types].xml><?xml version="1.0" encoding="utf-8"?>
<Types xmlns="http://schemas.openxmlformats.org/package/2006/content-types">
  <Default Extension="1" ContentType="image/jpeg"/>
  <Default Extension="gif" ContentType="image/gi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D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2605" autoAdjust="0"/>
  </p:normalViewPr>
  <p:slideViewPr>
    <p:cSldViewPr snapToGrid="0">
      <p:cViewPr varScale="1">
        <p:scale>
          <a:sx n="59" d="100"/>
          <a:sy n="59" d="100"/>
        </p:scale>
        <p:origin x="77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75258-27B4-4329-AB90-CB77BE35ECC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82FE6-CFAE-49CF-AC61-E3A227E11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6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2FE6-CFAE-49CF-AC61-E3A227E114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2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3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4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audio" Target="../media/audio1.wav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DFAB50-1DE5-42CC-AF15-E88A6DE93B9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F7DDD1-6354-49AF-9C3D-CEDDB9E6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1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  <p:sndAc>
          <p:stSnd>
            <p:snd r:embed="rId19" name="click.wav"/>
          </p:stSnd>
        </p:sndAc>
      </p:transition>
    </mc:Choice>
    <mc:Fallback xmlns="">
      <p:transition spd="slow">
        <p:fade/>
        <p:sndAc>
          <p:stSnd>
            <p:snd r:embed="rId21" name="click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nnovaciondocentetecsup.blogspot.com/2018/05/competencias-digitales-para-los.html" TargetMode="External"/><Relationship Id="rId3" Type="http://schemas.openxmlformats.org/officeDocument/2006/relationships/audio" Target="../media/media1.m4a"/><Relationship Id="rId7" Type="http://schemas.openxmlformats.org/officeDocument/2006/relationships/image" Target="../media/image2.jp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audio" Target="../media/audio1.wav"/><Relationship Id="rId5" Type="http://schemas.openxmlformats.org/officeDocument/2006/relationships/notesSlide" Target="../notesSlides/notesSlide1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2.m4a"/><Relationship Id="rId7" Type="http://schemas.openxmlformats.org/officeDocument/2006/relationships/hyperlink" Target="https://www.pngall.com/checklist-png/" TargetMode="External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2.xml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7" Type="http://schemas.openxmlformats.org/officeDocument/2006/relationships/audio" Target="../media/audio1.wav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vgs.com/id/235914" TargetMode="External"/><Relationship Id="rId3" Type="http://schemas.openxmlformats.org/officeDocument/2006/relationships/audio" Target="../media/media5.m4a"/><Relationship Id="rId7" Type="http://schemas.openxmlformats.org/officeDocument/2006/relationships/image" Target="../media/image6.png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audio" Target="../media/audio1.wav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1"/><Relationship Id="rId3" Type="http://schemas.openxmlformats.org/officeDocument/2006/relationships/audio" Target="../media/media6.m4a"/><Relationship Id="rId7" Type="http://schemas.openxmlformats.org/officeDocument/2006/relationships/hyperlink" Target="https://santiagobibe.blogspot.com/2020/06/final-de-ano-letivo.html" TargetMode="External"/><Relationship Id="rId2" Type="http://schemas.microsoft.com/office/2007/relationships/media" Target="../media/media6.m4a"/><Relationship Id="rId1" Type="http://schemas.openxmlformats.org/officeDocument/2006/relationships/tags" Target="../tags/tag5.xml"/><Relationship Id="rId6" Type="http://schemas.openxmlformats.org/officeDocument/2006/relationships/image" Target="../media/image7.gif"/><Relationship Id="rId11" Type="http://schemas.openxmlformats.org/officeDocument/2006/relationships/audio" Target="../media/audio1.wav"/><Relationship Id="rId5" Type="http://schemas.openxmlformats.org/officeDocument/2006/relationships/audio" Target="../media/audio1.wav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9" Type="http://schemas.openxmlformats.org/officeDocument/2006/relationships/hyperlink" Target="https://www.rawpixel.com/image/517946/free-illustration-image-welcome-are-open-busin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07FA-00C6-DFD7-620B-5D5EF6C04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184" y="613515"/>
            <a:ext cx="7394448" cy="1024129"/>
          </a:xfrm>
        </p:spPr>
        <p:txBody>
          <a:bodyPr>
            <a:norm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MS</a:t>
            </a:r>
            <a:r>
              <a:rPr lang="en-US" sz="4000" b="1" dirty="0">
                <a:solidFill>
                  <a:schemeClr val="accent2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POWERPOINT</a:t>
            </a:r>
            <a:endParaRPr lang="en-IN" sz="4000" b="1" dirty="0">
              <a:solidFill>
                <a:schemeClr val="accent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BA1EB-F89C-F6CE-7AF0-D175596E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992" y="1820842"/>
            <a:ext cx="8180832" cy="677354"/>
          </a:xfrm>
        </p:spPr>
        <p:txBody>
          <a:bodyPr>
            <a:normAutofit/>
          </a:bodyPr>
          <a:lstStyle/>
          <a:p>
            <a:r>
              <a:rPr lang="en-US" sz="2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POWERPOINT PRESENTATION</a:t>
            </a:r>
            <a:endParaRPr lang="en-IN" sz="28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16531-5D9B-14C8-1F83-627C8965CE15}"/>
              </a:ext>
            </a:extLst>
          </p:cNvPr>
          <p:cNvSpPr txBox="1"/>
          <p:nvPr/>
        </p:nvSpPr>
        <p:spPr>
          <a:xfrm>
            <a:off x="8088957" y="3877231"/>
            <a:ext cx="3227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EB89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r"/>
            <a:r>
              <a:rPr lang="en-US" sz="2800" b="1" dirty="0">
                <a:solidFill>
                  <a:srgbClr val="EB89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Salma Shaik</a:t>
            </a:r>
            <a:endParaRPr lang="en-IN" sz="2800" b="1" dirty="0">
              <a:solidFill>
                <a:srgbClr val="EB89D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12C4E-90FE-3521-BF82-50A1BD938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11798" y="2896555"/>
            <a:ext cx="4386942" cy="334793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D33CC6F-1F40-FDCF-C027-9A6FD15636E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41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22">
        <p14:prism isContent="1" isInverted="1"/>
        <p:sndAc>
          <p:stSnd>
            <p:snd r:embed="rId6" name="click.wav"/>
          </p:stSnd>
        </p:sndAc>
      </p:transition>
    </mc:Choice>
    <mc:Fallback xmlns="">
      <p:transition spd="slow" advTm="8922">
        <p:fade/>
        <p:sndAc>
          <p:stSnd>
            <p:snd r:embed="rId10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A5A4-15C9-EC04-6A24-6216FE0E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50152" cy="1116203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Algerian" panose="04020705040A02060702" pitchFamily="82" charset="0"/>
              </a:rPr>
              <a:t>MS POWERPOINT TOPICS-01</a:t>
            </a:r>
            <a:endParaRPr lang="en-IN" b="1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E026-95F1-DFF0-0E68-A7C62E87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8" y="2538857"/>
            <a:ext cx="3820887" cy="326888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 Arts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Arts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&amp; Video Clips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Effects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CD6C0-C38E-1F69-777E-807C32876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42313" y="1426028"/>
            <a:ext cx="4027716" cy="40277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54DD6E-0554-E2BA-838E-A3C5AAB7F5AA}"/>
              </a:ext>
            </a:extLst>
          </p:cNvPr>
          <p:cNvSpPr txBox="1"/>
          <p:nvPr/>
        </p:nvSpPr>
        <p:spPr>
          <a:xfrm>
            <a:off x="7478483" y="4517573"/>
            <a:ext cx="2438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4123EA6-8F08-BD49-01C4-0763733E1FE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4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873">
        <p14:flythrough/>
        <p:sndAc>
          <p:stSnd>
            <p:snd r:embed="rId5" name="click.wav"/>
          </p:stSnd>
        </p:sndAc>
      </p:transition>
    </mc:Choice>
    <mc:Fallback xmlns="">
      <p:transition spd="slow" advTm="4873">
        <p:fade/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842970-129D-49E1-8FEF-49782E70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004" y="237745"/>
            <a:ext cx="2983992" cy="12984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Topics-02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971E7-C896-5016-43F3-F1F025AF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12" y="2868041"/>
            <a:ext cx="3124200" cy="148450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</a:p>
          <a:p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(DESIGING)</a:t>
            </a:r>
          </a:p>
          <a:p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AFFECTS</a:t>
            </a:r>
            <a:endParaRPr lang="en-IN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468C3E33-19C2-51B9-C8D7-7C5A3EA207A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28">
        <p14:window dir="vert"/>
        <p:sndAc>
          <p:stSnd>
            <p:snd r:embed="rId5" name="click.wav"/>
          </p:stSnd>
        </p:sndAc>
      </p:transition>
    </mc:Choice>
    <mc:Fallback xmlns="">
      <p:transition spd="slow" advTm="1528">
        <p:fade/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84 L 0.25 0 L 0.125 0.084 L 0 0 Z" pathEditMode="relative" ptsTypes="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92C7D-789C-763A-6852-FBA57388BF45}"/>
              </a:ext>
            </a:extLst>
          </p:cNvPr>
          <p:cNvSpPr txBox="1"/>
          <p:nvPr/>
        </p:nvSpPr>
        <p:spPr>
          <a:xfrm>
            <a:off x="740228" y="947056"/>
            <a:ext cx="325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Designing (EDITING)</a:t>
            </a:r>
            <a:endParaRPr lang="en-IN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D70B1-B304-06DF-295A-ECAB64C7B6DF}"/>
              </a:ext>
            </a:extLst>
          </p:cNvPr>
          <p:cNvSpPr txBox="1"/>
          <p:nvPr/>
        </p:nvSpPr>
        <p:spPr>
          <a:xfrm>
            <a:off x="1436914" y="1545773"/>
            <a:ext cx="738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 to Design Tab and Set the theme as per your require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32D1C-6499-4ACC-7EE5-E731C3FE759D}"/>
              </a:ext>
            </a:extLst>
          </p:cNvPr>
          <p:cNvSpPr txBox="1"/>
          <p:nvPr/>
        </p:nvSpPr>
        <p:spPr>
          <a:xfrm>
            <a:off x="881742" y="2340427"/>
            <a:ext cx="341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 Boxes, Shapes, Clip 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1448D-D44C-5B55-4997-D3D00AA22124}"/>
              </a:ext>
            </a:extLst>
          </p:cNvPr>
          <p:cNvSpPr txBox="1"/>
          <p:nvPr/>
        </p:nvSpPr>
        <p:spPr>
          <a:xfrm>
            <a:off x="1621970" y="3126861"/>
            <a:ext cx="10287001" cy="149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 Boxes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Go to Insert Tab and add your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Shapes  Go to  insert Tab and add your Shapes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Clip Arts  Go to insert Tab</a:t>
            </a: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then picture in that online picture and then select Clip Art.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63A5-873F-1685-CEEB-BE33E3DCF676}"/>
              </a:ext>
            </a:extLst>
          </p:cNvPr>
          <p:cNvSpPr txBox="1"/>
          <p:nvPr/>
        </p:nvSpPr>
        <p:spPr>
          <a:xfrm>
            <a:off x="598714" y="4626429"/>
            <a:ext cx="1028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set password for your ppt then Go to file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Info  Encrypt Password Set Password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01A0A00-D554-0151-4F0C-3F72D20032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">
        <p:random/>
        <p:sndAc>
          <p:stSnd>
            <p:snd r:embed="rId4" name="click.wav"/>
          </p:stSnd>
        </p:sndAc>
      </p:transition>
    </mc:Choice>
    <mc:Fallback xmlns="">
      <p:transition spd="slow" advTm="73">
        <p:random/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FD79D-6417-CBFD-D399-454B38B6C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518159"/>
            <a:ext cx="4136572" cy="248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6CF92-C827-DD55-2D23-0171E23D4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10343" y="3346704"/>
            <a:ext cx="3810000" cy="335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47C1FD-1C33-C6EB-7750-4222730E7318}"/>
              </a:ext>
            </a:extLst>
          </p:cNvPr>
          <p:cNvSpPr txBox="1"/>
          <p:nvPr/>
        </p:nvSpPr>
        <p:spPr>
          <a:xfrm>
            <a:off x="5513616" y="1389798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Inserting the image from device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0E6B9-5356-CE07-0D30-50DAC8297A03}"/>
              </a:ext>
            </a:extLst>
          </p:cNvPr>
          <p:cNvSpPr txBox="1"/>
          <p:nvPr/>
        </p:nvSpPr>
        <p:spPr>
          <a:xfrm>
            <a:off x="5856514" y="4577572"/>
            <a:ext cx="447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Inserting the image from Clip Art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66B75CC-1544-23CC-41CD-31F9E5E08D3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2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3">
        <p14:prism isInverted="1"/>
        <p:sndAc>
          <p:stSnd>
            <p:snd r:embed="rId5" name="click.wav"/>
          </p:stSnd>
        </p:sndAc>
      </p:transition>
    </mc:Choice>
    <mc:Fallback xmlns="">
      <p:transition spd="slow" advTm="143">
        <p:fade/>
        <p:sndAc>
          <p:stSnd>
            <p:snd r:embed="rId10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87D730A-CE30-3A4D-FA08-B20C0E0D6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721303" y="1082973"/>
            <a:ext cx="3819526" cy="2860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A54F53-A80B-4B11-D94E-23E355FE8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40829" y="3943783"/>
            <a:ext cx="53340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A95A9F8-8A08-08B0-0CE1-48AC071AF91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22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6">
        <p14:prism isContent="1" isInverted="1"/>
        <p:sndAc>
          <p:stSnd>
            <p:snd r:embed="rId5" name="click.wav"/>
          </p:stSnd>
        </p:sndAc>
      </p:transition>
    </mc:Choice>
    <mc:Fallback xmlns="">
      <p:transition spd="slow" advTm="106">
        <p:fade/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7|1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130</Words>
  <Application>Microsoft Office PowerPoint</Application>
  <PresentationFormat>Widescreen</PresentationFormat>
  <Paragraphs>26</Paragraphs>
  <Slides>6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MS POWERPOINT</vt:lpstr>
      <vt:lpstr>MS POWERPOINT TOPICS-01</vt:lpstr>
      <vt:lpstr>Topics-02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Shaik</dc:creator>
  <cp:lastModifiedBy>Salma Shaik</cp:lastModifiedBy>
  <cp:revision>20</cp:revision>
  <dcterms:created xsi:type="dcterms:W3CDTF">2024-07-18T12:54:29Z</dcterms:created>
  <dcterms:modified xsi:type="dcterms:W3CDTF">2024-07-19T12:09:28Z</dcterms:modified>
</cp:coreProperties>
</file>