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+mn-lt"/>
              </a:rPr>
              <a:t>LINUX VS WINDOWS </a:t>
            </a:r>
            <a:br>
              <a:rPr lang="en-US" sz="6000" b="1" dirty="0" smtClean="0">
                <a:latin typeface="+mn-lt"/>
              </a:rPr>
            </a:br>
            <a:r>
              <a:rPr lang="en-US" sz="6000" b="1" dirty="0" smtClean="0">
                <a:latin typeface="+mn-lt"/>
              </a:rPr>
              <a:t>OPERATING SYSTEM</a:t>
            </a:r>
            <a:endParaRPr lang="en-US" sz="6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Any Question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Anyone has any question about this </a:t>
            </a:r>
            <a:r>
              <a:rPr lang="en-US" sz="2400" b="1" dirty="0" smtClean="0"/>
              <a:t>presentation 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57" y="2849772"/>
            <a:ext cx="2952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                  </a:t>
            </a:r>
            <a:r>
              <a:rPr lang="en-US" sz="6600" b="1" dirty="0" smtClean="0">
                <a:solidFill>
                  <a:srgbClr val="00B0F0"/>
                </a:solidFill>
              </a:rPr>
              <a:t>Thank </a:t>
            </a:r>
            <a:r>
              <a:rPr lang="en-US" sz="6600" b="1" dirty="0">
                <a:solidFill>
                  <a:srgbClr val="00B0F0"/>
                </a:solidFill>
              </a:rPr>
              <a:t>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1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Welcome </a:t>
            </a:r>
            <a:r>
              <a:rPr lang="en-US" b="1" dirty="0" smtClean="0">
                <a:solidFill>
                  <a:srgbClr val="00B0F0"/>
                </a:solidFill>
                <a:latin typeface="+mn-lt"/>
              </a:rPr>
              <a:t>To My Presentation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 dirty="0" smtClean="0"/>
          </a:p>
          <a:p>
            <a:endParaRPr lang="en-US" altLang="en-US" b="1" dirty="0"/>
          </a:p>
          <a:p>
            <a:r>
              <a:rPr lang="en-US" altLang="en-US" sz="2000" b="1" dirty="0" smtClean="0"/>
              <a:t>Before </a:t>
            </a:r>
            <a:r>
              <a:rPr lang="en-US" altLang="en-US" sz="2000" b="1" dirty="0"/>
              <a:t>get started </a:t>
            </a:r>
            <a:r>
              <a:rPr lang="en-US" altLang="en-US" sz="2000" b="1" dirty="0" smtClean="0"/>
              <a:t>I </a:t>
            </a:r>
            <a:r>
              <a:rPr lang="en-US" altLang="en-US" sz="2000" b="1" dirty="0"/>
              <a:t>would like to thank our honorable faculty </a:t>
            </a:r>
            <a:r>
              <a:rPr lang="en-US" sz="2000" b="1" dirty="0"/>
              <a:t>SUPTA RICHARD PHILIP</a:t>
            </a:r>
            <a:r>
              <a:rPr lang="en-US" altLang="en-US" sz="2000" b="1" dirty="0" smtClean="0"/>
              <a:t>  </a:t>
            </a:r>
            <a:r>
              <a:rPr lang="en-US" altLang="en-US" sz="2000" b="1" dirty="0"/>
              <a:t>to give an opportunity .</a:t>
            </a:r>
            <a:endParaRPr lang="ru-RU" alt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17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+mn-lt"/>
              </a:rPr>
              <a:t>Introducing Myself</a:t>
            </a:r>
            <a:endParaRPr lang="en-US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Name : HASAN, SHADIK</a:t>
            </a:r>
          </a:p>
          <a:p>
            <a:endParaRPr lang="en-US" b="1" dirty="0" smtClean="0"/>
          </a:p>
          <a:p>
            <a:r>
              <a:rPr lang="en-US" b="1" dirty="0"/>
              <a:t>ID NO. : </a:t>
            </a:r>
            <a:r>
              <a:rPr lang="en-US" b="1" dirty="0" smtClean="0"/>
              <a:t>19-39357-1</a:t>
            </a:r>
          </a:p>
          <a:p>
            <a:endParaRPr lang="en-US" b="1" dirty="0" smtClean="0"/>
          </a:p>
          <a:p>
            <a:r>
              <a:rPr lang="en-US" b="1" dirty="0"/>
              <a:t>Program : BSc IN </a:t>
            </a:r>
            <a:r>
              <a:rPr lang="en-US" b="1" dirty="0" smtClean="0"/>
              <a:t>CSE</a:t>
            </a:r>
          </a:p>
          <a:p>
            <a:endParaRPr lang="en-US" b="1" dirty="0" smtClean="0"/>
          </a:p>
          <a:p>
            <a:r>
              <a:rPr lang="en-US" b="1" dirty="0" smtClean="0"/>
              <a:t>American International University-Bangladesh (AIUB)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109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+mn-lt"/>
              </a:rPr>
              <a:t>Contents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b="1" dirty="0" smtClean="0"/>
              <a:t>Introduction</a:t>
            </a:r>
          </a:p>
          <a:p>
            <a:r>
              <a:rPr lang="en-US" sz="2000" b="1" dirty="0"/>
              <a:t>Windows operating </a:t>
            </a:r>
            <a:r>
              <a:rPr lang="en-US" sz="2000" b="1" dirty="0" smtClean="0"/>
              <a:t>system</a:t>
            </a:r>
            <a:endParaRPr lang="en-US" sz="2000" b="1" dirty="0"/>
          </a:p>
          <a:p>
            <a:r>
              <a:rPr lang="en-US" sz="2000" b="1" dirty="0"/>
              <a:t>Linux operating </a:t>
            </a:r>
            <a:r>
              <a:rPr lang="en-US" sz="2000" b="1" dirty="0" smtClean="0"/>
              <a:t>system</a:t>
            </a:r>
            <a:endParaRPr lang="en-US" sz="2000" b="1" dirty="0"/>
          </a:p>
          <a:p>
            <a:r>
              <a:rPr lang="en-US" sz="2000" b="1" dirty="0"/>
              <a:t>Differences between windows and </a:t>
            </a:r>
            <a:r>
              <a:rPr lang="en-US" sz="2000" b="1" dirty="0" err="1"/>
              <a:t>linux</a:t>
            </a:r>
            <a:r>
              <a:rPr lang="en-US" sz="2000" b="1" dirty="0"/>
              <a:t> operating </a:t>
            </a:r>
            <a:r>
              <a:rPr lang="en-US" sz="2000" b="1" dirty="0" smtClean="0"/>
              <a:t>systems</a:t>
            </a:r>
            <a:endParaRPr lang="en-US" sz="2000" b="1" dirty="0"/>
          </a:p>
          <a:p>
            <a:r>
              <a:rPr lang="en-US" sz="2000" b="1" dirty="0" smtClean="0"/>
              <a:t>Conclusion</a:t>
            </a:r>
            <a:endParaRPr lang="en-US" sz="2000" b="1" dirty="0"/>
          </a:p>
          <a:p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42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Operating system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Windows operating system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Linux operating system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451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Windows </a:t>
            </a:r>
            <a:r>
              <a:rPr lang="en-US" b="1" dirty="0" smtClean="0">
                <a:solidFill>
                  <a:srgbClr val="00B0F0"/>
                </a:solidFill>
                <a:latin typeface="+mn-lt"/>
              </a:rPr>
              <a:t>Operating System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About</a:t>
            </a:r>
          </a:p>
          <a:p>
            <a:endParaRPr lang="en-US" sz="2000" b="1" dirty="0"/>
          </a:p>
          <a:p>
            <a:r>
              <a:rPr lang="en-US" sz="2000" b="1" dirty="0" smtClean="0"/>
              <a:t>Work </a:t>
            </a:r>
          </a:p>
          <a:p>
            <a:endParaRPr lang="en-US" sz="2000" b="1" dirty="0"/>
          </a:p>
          <a:p>
            <a:r>
              <a:rPr lang="en-US" sz="2000" b="1" dirty="0" smtClean="0"/>
              <a:t>Use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43" y="1905000"/>
            <a:ext cx="4477109" cy="2373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42" y="4425351"/>
            <a:ext cx="4477109" cy="19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Linux </a:t>
            </a:r>
            <a:r>
              <a:rPr lang="en-US" b="1" dirty="0" smtClean="0">
                <a:solidFill>
                  <a:srgbClr val="00B0F0"/>
                </a:solidFill>
                <a:latin typeface="+mn-lt"/>
              </a:rPr>
              <a:t>Operating 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S</a:t>
            </a:r>
            <a:r>
              <a:rPr lang="en-US" b="1" dirty="0" smtClean="0">
                <a:solidFill>
                  <a:srgbClr val="00B0F0"/>
                </a:solidFill>
                <a:latin typeface="+mn-lt"/>
              </a:rPr>
              <a:t>ystem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About</a:t>
            </a:r>
          </a:p>
          <a:p>
            <a:endParaRPr lang="en-US" sz="2000" b="1" dirty="0"/>
          </a:p>
          <a:p>
            <a:r>
              <a:rPr lang="en-US" sz="2000" b="1" dirty="0"/>
              <a:t>Work </a:t>
            </a:r>
          </a:p>
          <a:p>
            <a:endParaRPr lang="en-US" sz="2000" b="1" dirty="0"/>
          </a:p>
          <a:p>
            <a:r>
              <a:rPr lang="en-US" sz="2000" b="1" dirty="0"/>
              <a:t>Use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38" y="2623206"/>
            <a:ext cx="4517941" cy="27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Differences </a:t>
            </a:r>
            <a:r>
              <a:rPr lang="en-US" b="1" dirty="0" smtClean="0">
                <a:solidFill>
                  <a:srgbClr val="00B0F0"/>
                </a:solidFill>
                <a:latin typeface="+mn-lt"/>
              </a:rPr>
              <a:t>Between Windows And Linux Operating 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S</a:t>
            </a:r>
            <a:r>
              <a:rPr lang="en-US" b="1" dirty="0" smtClean="0">
                <a:solidFill>
                  <a:srgbClr val="00B0F0"/>
                </a:solidFill>
                <a:latin typeface="+mn-lt"/>
              </a:rPr>
              <a:t>ystems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Functions</a:t>
            </a:r>
          </a:p>
          <a:p>
            <a:r>
              <a:rPr lang="en-US" sz="2000" b="1" dirty="0" smtClean="0"/>
              <a:t>Security</a:t>
            </a:r>
          </a:p>
          <a:p>
            <a:r>
              <a:rPr lang="en-US" sz="2000" b="1" dirty="0" smtClean="0"/>
              <a:t>Software and hardware</a:t>
            </a:r>
          </a:p>
          <a:p>
            <a:r>
              <a:rPr lang="en-US" sz="2000" b="1" dirty="0" smtClean="0"/>
              <a:t>Cost and Availability</a:t>
            </a:r>
          </a:p>
          <a:p>
            <a:r>
              <a:rPr lang="en-US" sz="2000" b="1" dirty="0" smtClean="0"/>
              <a:t>Latest release and version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[</a:t>
            </a:r>
            <a:r>
              <a:rPr lang="en-US" sz="1400" b="1" dirty="0" smtClean="0"/>
              <a:t>windows 10 (12 November 2019) and Linux kernel 3.0.0 (21 September 2019)</a:t>
            </a:r>
            <a:r>
              <a:rPr lang="en-US" sz="2000" b="1" dirty="0" smtClean="0"/>
              <a:t>]</a:t>
            </a:r>
          </a:p>
          <a:p>
            <a:r>
              <a:rPr lang="en-US" sz="2000" b="1" dirty="0" smtClean="0"/>
              <a:t>Comfort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247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+mn-lt"/>
              </a:rPr>
              <a:t>Conclusion</a:t>
            </a:r>
            <a:endParaRPr lang="en-US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 Compare</a:t>
            </a:r>
          </a:p>
          <a:p>
            <a:endParaRPr lang="en-US" sz="2000" b="1" dirty="0"/>
          </a:p>
          <a:p>
            <a:r>
              <a:rPr lang="en-US" sz="2000" b="1" dirty="0" smtClean="0"/>
              <a:t>Best of those two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647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146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LINUX VS WINDOWS  OPERATING SYSTEM</vt:lpstr>
      <vt:lpstr>Welcome To My Presentation</vt:lpstr>
      <vt:lpstr>Introducing Myself</vt:lpstr>
      <vt:lpstr>Contents</vt:lpstr>
      <vt:lpstr>Introduction</vt:lpstr>
      <vt:lpstr>Windows Operating System</vt:lpstr>
      <vt:lpstr>Linux Operating System</vt:lpstr>
      <vt:lpstr>Differences Between Windows And Linux Operating Systems</vt:lpstr>
      <vt:lpstr>Conclusion</vt:lpstr>
      <vt:lpstr>Any Question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VS WINDOWS  OPERATING SYSTEM</dc:title>
  <dc:creator>Windows User</dc:creator>
  <cp:lastModifiedBy>Windows User</cp:lastModifiedBy>
  <cp:revision>8</cp:revision>
  <dcterms:created xsi:type="dcterms:W3CDTF">2019-12-10T13:15:04Z</dcterms:created>
  <dcterms:modified xsi:type="dcterms:W3CDTF">2019-12-10T14:29:56Z</dcterms:modified>
</cp:coreProperties>
</file>