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8" r:id="rId7"/>
    <p:sldId id="289" r:id="rId8"/>
    <p:sldId id="290" r:id="rId9"/>
    <p:sldId id="295" r:id="rId10"/>
    <p:sldId id="259" r:id="rId11"/>
    <p:sldId id="291" r:id="rId12"/>
    <p:sldId id="292" r:id="rId13"/>
    <p:sldId id="266" r:id="rId14"/>
    <p:sldId id="267" r:id="rId15"/>
    <p:sldId id="293" r:id="rId16"/>
    <p:sldId id="294" r:id="rId17"/>
    <p:sldId id="261" r:id="rId18"/>
    <p:sldId id="262" r:id="rId19"/>
    <p:sldId id="263" r:id="rId20"/>
    <p:sldId id="264" r:id="rId21"/>
    <p:sldId id="265" r:id="rId22"/>
    <p:sldId id="281" r:id="rId23"/>
    <p:sldId id="282" r:id="rId24"/>
    <p:sldId id="283" r:id="rId25"/>
    <p:sldId id="284" r:id="rId26"/>
    <p:sldId id="285" r:id="rId27"/>
    <p:sldId id="286" r:id="rId28"/>
    <p:sldId id="287" r:id="rId29"/>
    <p:sldId id="268" r:id="rId30"/>
    <p:sldId id="269" r:id="rId31"/>
    <p:sldId id="270" r:id="rId32"/>
    <p:sldId id="278" r:id="rId33"/>
    <p:sldId id="271" r:id="rId34"/>
    <p:sldId id="272" r:id="rId35"/>
    <p:sldId id="280" r:id="rId36"/>
    <p:sldId id="273" r:id="rId37"/>
    <p:sldId id="274" r:id="rId38"/>
    <p:sldId id="275" r:id="rId39"/>
    <p:sldId id="276" r:id="rId40"/>
    <p:sldId id="277" r:id="rId41"/>
    <p:sldId id="2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88"/>
            <p14:sldId id="289"/>
            <p14:sldId id="290"/>
            <p14:sldId id="295"/>
            <p14:sldId id="259"/>
            <p14:sldId id="291"/>
            <p14:sldId id="292"/>
            <p14:sldId id="266"/>
            <p14:sldId id="267"/>
            <p14:sldId id="293"/>
            <p14:sldId id="294"/>
            <p14:sldId id="261"/>
            <p14:sldId id="262"/>
            <p14:sldId id="263"/>
            <p14:sldId id="264"/>
            <p14:sldId id="265"/>
            <p14:sldId id="281"/>
            <p14:sldId id="282"/>
            <p14:sldId id="283"/>
            <p14:sldId id="284"/>
            <p14:sldId id="285"/>
            <p14:sldId id="286"/>
            <p14:sldId id="287"/>
            <p14:sldId id="268"/>
            <p14:sldId id="269"/>
            <p14:sldId id="270"/>
            <p14:sldId id="278"/>
            <p14:sldId id="271"/>
            <p14:sldId id="272"/>
            <p14:sldId id="280"/>
            <p14:sldId id="273"/>
            <p14:sldId id="274"/>
            <p14:sldId id="275"/>
            <p14:sldId id="276"/>
          </p14:sldIdLst>
        </p14:section>
        <p14:section name="Appendix" id="{9DA01A38-0DDC-4898-B9B5-FF14306FA11D}">
          <p14:sldIdLst>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presProps" Target="presProps.xml" /></Relationships>
</file>

<file path=ppt/diagrams/_rels/data5.xml.rels><?xml version="1.0" encoding="UTF-8" standalone="yes"?>
<Relationships xmlns="http://schemas.openxmlformats.org/package/2006/relationships"><Relationship Id="rId1" Type="http://schemas.openxmlformats.org/officeDocument/2006/relationships/hyperlink" Target="https://angular.io/guide/glossary#template-expression" TargetMode="External" /></Relationships>
</file>

<file path=ppt/diagrams/_rels/drawing5.xml.rels><?xml version="1.0" encoding="UTF-8" standalone="yes"?>
<Relationships xmlns="http://schemas.openxmlformats.org/package/2006/relationships"><Relationship Id="rId1" Type="http://schemas.openxmlformats.org/officeDocument/2006/relationships/hyperlink" Target="https://angular.io/guide/glossary#template-expression" TargetMode="Externa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US" dirty="0"/>
            <a:t>Angular Installation and Setup</a:t>
          </a:r>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US" dirty="0"/>
            <a:t>Introduction to Angular</a:t>
          </a:r>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IN" dirty="0"/>
            <a:t>Create a New Angular project</a:t>
          </a:r>
          <a:endParaRPr lang="en-US" dirty="0"/>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C5FAD285-E031-42C2-AF24-A141FCD82193}">
      <dgm:prSet phldrT="[Text]"/>
      <dgm:spPr/>
      <dgm:t>
        <a:bodyPr/>
        <a:lstStyle/>
        <a:p>
          <a:r>
            <a:rPr lang="en-US" dirty="0"/>
            <a:t>Git and GitHub Basics</a:t>
          </a:r>
        </a:p>
      </dgm:t>
    </dgm:pt>
    <dgm:pt modelId="{4304E16B-9AAA-48E5-93AB-E4616BBB08C5}" type="parTrans" cxnId="{6D456C04-5344-48EF-ACAF-288B6F28029C}">
      <dgm:prSet/>
      <dgm:spPr/>
      <dgm:t>
        <a:bodyPr/>
        <a:lstStyle/>
        <a:p>
          <a:endParaRPr lang="en-IN"/>
        </a:p>
      </dgm:t>
    </dgm:pt>
    <dgm:pt modelId="{5B8F3520-4D11-40A1-86C9-DDB8E38B1AFB}" type="sibTrans" cxnId="{6D456C04-5344-48EF-ACAF-288B6F28029C}">
      <dgm:prSet/>
      <dgm:spPr/>
      <dgm:t>
        <a:bodyPr/>
        <a:lstStyle/>
        <a:p>
          <a:endParaRPr lang="en-IN"/>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4"/>
      <dgm:spPr/>
    </dgm:pt>
    <dgm:pt modelId="{FD185CAF-94D9-4EB9-9882-D7E1525D5654}" type="pres">
      <dgm:prSet presAssocID="{19AE8A82-F35E-4BF1-923B-F6DD16EEDD69}" presName="parentText" presStyleLbl="node1" presStyleIdx="0" presStyleCnt="4">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4">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4"/>
      <dgm:spPr/>
    </dgm:pt>
    <dgm:pt modelId="{4DE774E2-F19B-4748-9FC4-CD4F27A41277}" type="pres">
      <dgm:prSet presAssocID="{84B0A1FE-6784-4190-BED3-D31F25A4B58D}" presName="parentText" presStyleLbl="node1" presStyleIdx="1" presStyleCnt="4">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4">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4"/>
      <dgm:spPr/>
    </dgm:pt>
    <dgm:pt modelId="{814ED330-D0AC-4767-8511-1E9F85731F9A}" type="pres">
      <dgm:prSet presAssocID="{9487F4A9-D977-410E-AA39-5209890BB825}" presName="parentText" presStyleLbl="node1" presStyleIdx="2" presStyleCnt="4">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4">
        <dgm:presLayoutVars>
          <dgm:bulletEnabled val="1"/>
        </dgm:presLayoutVars>
      </dgm:prSet>
      <dgm:spPr/>
    </dgm:pt>
    <dgm:pt modelId="{A3928A64-67AF-4EFA-B916-16511E808E50}" type="pres">
      <dgm:prSet presAssocID="{96F0C384-EE4B-47C9-8CE8-1CEE8E1A31D2}" presName="spaceBetweenRectangles" presStyleCnt="0"/>
      <dgm:spPr/>
    </dgm:pt>
    <dgm:pt modelId="{23270629-3D3F-459A-A888-59F1E9D90D19}" type="pres">
      <dgm:prSet presAssocID="{C5FAD285-E031-42C2-AF24-A141FCD82193}" presName="parentLin" presStyleCnt="0"/>
      <dgm:spPr/>
    </dgm:pt>
    <dgm:pt modelId="{D64CEC5C-810A-4A9F-9C5D-C45228DF7FF6}" type="pres">
      <dgm:prSet presAssocID="{C5FAD285-E031-42C2-AF24-A141FCD82193}" presName="parentLeftMargin" presStyleLbl="node1" presStyleIdx="2" presStyleCnt="4"/>
      <dgm:spPr/>
    </dgm:pt>
    <dgm:pt modelId="{7DAE91C0-8E2B-446A-8958-DEB90FB2DFDA}" type="pres">
      <dgm:prSet presAssocID="{C5FAD285-E031-42C2-AF24-A141FCD82193}" presName="parentText" presStyleLbl="node1" presStyleIdx="3" presStyleCnt="4">
        <dgm:presLayoutVars>
          <dgm:chMax val="0"/>
          <dgm:bulletEnabled val="1"/>
        </dgm:presLayoutVars>
      </dgm:prSet>
      <dgm:spPr/>
    </dgm:pt>
    <dgm:pt modelId="{49301067-457D-4754-9C26-380E8BB54922}" type="pres">
      <dgm:prSet presAssocID="{C5FAD285-E031-42C2-AF24-A141FCD82193}" presName="negativeSpace" presStyleCnt="0"/>
      <dgm:spPr/>
    </dgm:pt>
    <dgm:pt modelId="{235BFD27-F3E6-421A-AE14-F616C47A23C0}" type="pres">
      <dgm:prSet presAssocID="{C5FAD285-E031-42C2-AF24-A141FCD82193}" presName="childText" presStyleLbl="conFgAcc1" presStyleIdx="3" presStyleCnt="4">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6D456C04-5344-48EF-ACAF-288B6F28029C}" srcId="{8047FB5B-810E-45D1-AFC9-81FDB503C999}" destId="{C5FAD285-E031-42C2-AF24-A141FCD82193}" srcOrd="3" destOrd="0" parTransId="{4304E16B-9AAA-48E5-93AB-E4616BBB08C5}" sibTransId="{5B8F3520-4D11-40A1-86C9-DDB8E38B1AFB}"/>
    <dgm:cxn modelId="{88CEDF13-CE67-4C3F-AAFD-0BDBD5F0CFB1}" type="presOf" srcId="{84B0A1FE-6784-4190-BED3-D31F25A4B58D}" destId="{4DE774E2-F19B-4748-9FC4-CD4F27A41277}" srcOrd="1" destOrd="0" presId="urn:microsoft.com/office/officeart/2005/8/layout/list1"/>
    <dgm:cxn modelId="{39BC265C-DBB6-4299-B805-A65600713F08}" type="presOf" srcId="{C5FAD285-E031-42C2-AF24-A141FCD82193}" destId="{7DAE91C0-8E2B-446A-8958-DEB90FB2DFDA}" srcOrd="1" destOrd="0" presId="urn:microsoft.com/office/officeart/2005/8/layout/list1"/>
    <dgm:cxn modelId="{2ED43B43-CE73-412A-9C63-3DC38F5FCE17}" type="presOf" srcId="{84B0A1FE-6784-4190-BED3-D31F25A4B58D}" destId="{13F2F34F-05E3-41C1-B305-F1CD09E927B2}"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5CC399ED-793F-429E-990E-BA928F1CC54E}" type="presOf" srcId="{C5FAD285-E031-42C2-AF24-A141FCD82193}" destId="{D64CEC5C-810A-4A9F-9C5D-C45228DF7FF6}" srcOrd="0" destOrd="0" presId="urn:microsoft.com/office/officeart/2005/8/layout/list1"/>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E0310ED7-CEA5-401D-A6AE-9C0623EE8533}" type="presParOf" srcId="{DDE50D00-EAC5-41F0-B731-B2273C1BF7AE}" destId="{A3928A64-67AF-4EFA-B916-16511E808E50}" srcOrd="11" destOrd="0" presId="urn:microsoft.com/office/officeart/2005/8/layout/list1"/>
    <dgm:cxn modelId="{FF4DE2A0-6470-434B-B519-0D83F83A62AB}" type="presParOf" srcId="{DDE50D00-EAC5-41F0-B731-B2273C1BF7AE}" destId="{23270629-3D3F-459A-A888-59F1E9D90D19}" srcOrd="12" destOrd="0" presId="urn:microsoft.com/office/officeart/2005/8/layout/list1"/>
    <dgm:cxn modelId="{AB0E644F-5000-484B-9AEE-79A7ECBEE0B3}" type="presParOf" srcId="{23270629-3D3F-459A-A888-59F1E9D90D19}" destId="{D64CEC5C-810A-4A9F-9C5D-C45228DF7FF6}" srcOrd="0" destOrd="0" presId="urn:microsoft.com/office/officeart/2005/8/layout/list1"/>
    <dgm:cxn modelId="{CEC4806B-10F9-4706-8CE1-7813F6AE3D0E}" type="presParOf" srcId="{23270629-3D3F-459A-A888-59F1E9D90D19}" destId="{7DAE91C0-8E2B-446A-8958-DEB90FB2DFDA}" srcOrd="1" destOrd="0" presId="urn:microsoft.com/office/officeart/2005/8/layout/list1"/>
    <dgm:cxn modelId="{FA806E32-F39C-41E5-9280-B99BB088BEE1}" type="presParOf" srcId="{DDE50D00-EAC5-41F0-B731-B2273C1BF7AE}" destId="{49301067-457D-4754-9C26-380E8BB54922}" srcOrd="13" destOrd="0" presId="urn:microsoft.com/office/officeart/2005/8/layout/list1"/>
    <dgm:cxn modelId="{40FD7D1A-A850-48E8-8B4D-8637979FC0FC}" type="presParOf" srcId="{DDE50D00-EAC5-41F0-B731-B2273C1BF7AE}" destId="{235BFD27-F3E6-421A-AE14-F616C47A23C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US" dirty="0"/>
            <a:t>HTML</a:t>
          </a:r>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US" dirty="0"/>
            <a:t>CSS basics</a:t>
          </a:r>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US" dirty="0"/>
            <a:t>JavaScript</a:t>
          </a:r>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B9E61EB9-2BB3-43E6-A677-55F8433B846E}">
      <dgm:prSet phldrT="[Text]"/>
      <dgm:spPr/>
      <dgm:t>
        <a:bodyPr/>
        <a:lstStyle/>
        <a:p>
          <a:r>
            <a:rPr lang="en-US" dirty="0"/>
            <a:t>TypeScript</a:t>
          </a:r>
        </a:p>
      </dgm:t>
    </dgm:pt>
    <dgm:pt modelId="{8D60DAD7-C8EA-4F03-9551-1B1111B1C7ED}" type="parTrans" cxnId="{B8DA1895-F0B0-4BAD-8013-2834ECE7BE56}">
      <dgm:prSet/>
      <dgm:spPr/>
      <dgm:t>
        <a:bodyPr/>
        <a:lstStyle/>
        <a:p>
          <a:endParaRPr lang="en-US"/>
        </a:p>
      </dgm:t>
    </dgm:pt>
    <dgm:pt modelId="{061A0508-4299-43E5-A125-6154785B1D40}" type="sibTrans" cxnId="{B8DA1895-F0B0-4BAD-8013-2834ECE7BE56}">
      <dgm:prSet/>
      <dgm:spPr/>
      <dgm:t>
        <a:bodyPr/>
        <a:lstStyle/>
        <a:p>
          <a:endParaRPr lang="en-US"/>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4"/>
      <dgm:spPr/>
    </dgm:pt>
    <dgm:pt modelId="{FD185CAF-94D9-4EB9-9882-D7E1525D5654}" type="pres">
      <dgm:prSet presAssocID="{19AE8A82-F35E-4BF1-923B-F6DD16EEDD69}" presName="parentText" presStyleLbl="node1" presStyleIdx="0" presStyleCnt="4">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4">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4"/>
      <dgm:spPr/>
    </dgm:pt>
    <dgm:pt modelId="{4DE774E2-F19B-4748-9FC4-CD4F27A41277}" type="pres">
      <dgm:prSet presAssocID="{84B0A1FE-6784-4190-BED3-D31F25A4B58D}" presName="parentText" presStyleLbl="node1" presStyleIdx="1" presStyleCnt="4">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4">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4"/>
      <dgm:spPr/>
    </dgm:pt>
    <dgm:pt modelId="{814ED330-D0AC-4767-8511-1E9F85731F9A}" type="pres">
      <dgm:prSet presAssocID="{9487F4A9-D977-410E-AA39-5209890BB825}" presName="parentText" presStyleLbl="node1" presStyleIdx="2" presStyleCnt="4">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4">
        <dgm:presLayoutVars>
          <dgm:bulletEnabled val="1"/>
        </dgm:presLayoutVars>
      </dgm:prSet>
      <dgm:spPr/>
    </dgm:pt>
    <dgm:pt modelId="{749C9118-864C-47FF-A4CA-4FFE6634B54B}" type="pres">
      <dgm:prSet presAssocID="{96F0C384-EE4B-47C9-8CE8-1CEE8E1A31D2}" presName="spaceBetweenRectangles" presStyleCnt="0"/>
      <dgm:spPr/>
    </dgm:pt>
    <dgm:pt modelId="{A3956B79-2015-4A11-8242-31830CA03AEF}" type="pres">
      <dgm:prSet presAssocID="{B9E61EB9-2BB3-43E6-A677-55F8433B846E}" presName="parentLin" presStyleCnt="0"/>
      <dgm:spPr/>
    </dgm:pt>
    <dgm:pt modelId="{E9A99E45-AFFF-4DAE-9739-C5CF62E3DF2B}" type="pres">
      <dgm:prSet presAssocID="{B9E61EB9-2BB3-43E6-A677-55F8433B846E}" presName="parentLeftMargin" presStyleLbl="node1" presStyleIdx="2" presStyleCnt="4"/>
      <dgm:spPr/>
    </dgm:pt>
    <dgm:pt modelId="{795169CE-074E-47D4-9336-5785163843AB}" type="pres">
      <dgm:prSet presAssocID="{B9E61EB9-2BB3-43E6-A677-55F8433B846E}" presName="parentText" presStyleLbl="node1" presStyleIdx="3" presStyleCnt="4">
        <dgm:presLayoutVars>
          <dgm:chMax val="0"/>
          <dgm:bulletEnabled val="1"/>
        </dgm:presLayoutVars>
      </dgm:prSet>
      <dgm:spPr/>
    </dgm:pt>
    <dgm:pt modelId="{05F5D4C4-DA8A-410A-931B-345ABEA8660D}" type="pres">
      <dgm:prSet presAssocID="{B9E61EB9-2BB3-43E6-A677-55F8433B846E}" presName="negativeSpace" presStyleCnt="0"/>
      <dgm:spPr/>
    </dgm:pt>
    <dgm:pt modelId="{ED8CE27B-2944-456D-987F-9B48EDA362A2}" type="pres">
      <dgm:prSet presAssocID="{B9E61EB9-2BB3-43E6-A677-55F8433B846E}" presName="childText" presStyleLbl="conFgAcc1" presStyleIdx="3" presStyleCnt="4">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88CEDF13-CE67-4C3F-AAFD-0BDBD5F0CFB1}" type="presOf" srcId="{84B0A1FE-6784-4190-BED3-D31F25A4B58D}" destId="{4DE774E2-F19B-4748-9FC4-CD4F27A41277}" srcOrd="1" destOrd="0" presId="urn:microsoft.com/office/officeart/2005/8/layout/list1"/>
    <dgm:cxn modelId="{2ED43B43-CE73-412A-9C63-3DC38F5FCE17}" type="presOf" srcId="{84B0A1FE-6784-4190-BED3-D31F25A4B58D}" destId="{13F2F34F-05E3-41C1-B305-F1CD09E927B2}" srcOrd="0" destOrd="0" presId="urn:microsoft.com/office/officeart/2005/8/layout/list1"/>
    <dgm:cxn modelId="{4DD54744-BF5B-4AC2-91E1-546960E1D22C}" type="presOf" srcId="{B9E61EB9-2BB3-43E6-A677-55F8433B846E}" destId="{795169CE-074E-47D4-9336-5785163843AB}" srcOrd="1" destOrd="0" presId="urn:microsoft.com/office/officeart/2005/8/layout/list1"/>
    <dgm:cxn modelId="{4AD80846-D4B0-4B8D-9A77-CFB1C555B287}" type="presOf" srcId="{B9E61EB9-2BB3-43E6-A677-55F8433B846E}" destId="{E9A99E45-AFFF-4DAE-9739-C5CF62E3DF2B}"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B8DA1895-F0B0-4BAD-8013-2834ECE7BE56}" srcId="{8047FB5B-810E-45D1-AFC9-81FDB503C999}" destId="{B9E61EB9-2BB3-43E6-A677-55F8433B846E}" srcOrd="3" destOrd="0" parTransId="{8D60DAD7-C8EA-4F03-9551-1B1111B1C7ED}" sibTransId="{061A0508-4299-43E5-A125-6154785B1D40}"/>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7B98DEDB-1E8E-4138-9E79-9AC531C1AF8A}" type="presParOf" srcId="{DDE50D00-EAC5-41F0-B731-B2273C1BF7AE}" destId="{749C9118-864C-47FF-A4CA-4FFE6634B54B}" srcOrd="11" destOrd="0" presId="urn:microsoft.com/office/officeart/2005/8/layout/list1"/>
    <dgm:cxn modelId="{94016B00-4C13-4CB9-91CA-C28169E680EE}" type="presParOf" srcId="{DDE50D00-EAC5-41F0-B731-B2273C1BF7AE}" destId="{A3956B79-2015-4A11-8242-31830CA03AEF}" srcOrd="12" destOrd="0" presId="urn:microsoft.com/office/officeart/2005/8/layout/list1"/>
    <dgm:cxn modelId="{BD99E123-749A-49A6-A548-40229942ACA8}" type="presParOf" srcId="{A3956B79-2015-4A11-8242-31830CA03AEF}" destId="{E9A99E45-AFFF-4DAE-9739-C5CF62E3DF2B}" srcOrd="0" destOrd="0" presId="urn:microsoft.com/office/officeart/2005/8/layout/list1"/>
    <dgm:cxn modelId="{A417CC17-813C-46F7-B35B-2B5709494AD1}" type="presParOf" srcId="{A3956B79-2015-4A11-8242-31830CA03AEF}" destId="{795169CE-074E-47D4-9336-5785163843AB}" srcOrd="1" destOrd="0" presId="urn:microsoft.com/office/officeart/2005/8/layout/list1"/>
    <dgm:cxn modelId="{D5303DA4-10ED-4749-956E-81E2EED8FA54}" type="presParOf" srcId="{DDE50D00-EAC5-41F0-B731-B2273C1BF7AE}" destId="{05F5D4C4-DA8A-410A-931B-345ABEA8660D}" srcOrd="13" destOrd="0" presId="urn:microsoft.com/office/officeart/2005/8/layout/list1"/>
    <dgm:cxn modelId="{D94BDCAF-5A7E-4020-80C7-6AB07F30EF8E}" type="presParOf" srcId="{DDE50D00-EAC5-41F0-B731-B2273C1BF7AE}" destId="{ED8CE27B-2944-456D-987F-9B48EDA362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IN" dirty="0"/>
            <a:t>Angular Directives and its types</a:t>
          </a:r>
          <a:endParaRPr lang="en-US" dirty="0"/>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IN" dirty="0"/>
            <a:t>Using inbuilt directives</a:t>
          </a:r>
          <a:endParaRPr lang="en-US" dirty="0"/>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IN" dirty="0"/>
            <a:t>Creating custom structural and attribute directives</a:t>
          </a:r>
          <a:endParaRPr lang="en-US" dirty="0"/>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B9E61EB9-2BB3-43E6-A677-55F8433B846E}">
      <dgm:prSet phldrT="[Text]"/>
      <dgm:spPr/>
      <dgm:t>
        <a:bodyPr/>
        <a:lstStyle/>
        <a:p>
          <a:r>
            <a:rPr lang="en-IN" dirty="0"/>
            <a:t>Angular Pipes</a:t>
          </a:r>
          <a:endParaRPr lang="en-US" dirty="0"/>
        </a:p>
      </dgm:t>
    </dgm:pt>
    <dgm:pt modelId="{8D60DAD7-C8EA-4F03-9551-1B1111B1C7ED}" type="parTrans" cxnId="{B8DA1895-F0B0-4BAD-8013-2834ECE7BE56}">
      <dgm:prSet/>
      <dgm:spPr/>
      <dgm:t>
        <a:bodyPr/>
        <a:lstStyle/>
        <a:p>
          <a:endParaRPr lang="en-US"/>
        </a:p>
      </dgm:t>
    </dgm:pt>
    <dgm:pt modelId="{061A0508-4299-43E5-A125-6154785B1D40}" type="sibTrans" cxnId="{B8DA1895-F0B0-4BAD-8013-2834ECE7BE56}">
      <dgm:prSet/>
      <dgm:spPr/>
      <dgm:t>
        <a:bodyPr/>
        <a:lstStyle/>
        <a:p>
          <a:endParaRPr lang="en-US"/>
        </a:p>
      </dgm:t>
    </dgm:pt>
    <dgm:pt modelId="{9A2AFC16-4EB7-4760-BDD1-0863E19CFF2C}">
      <dgm:prSet phldrT="[Text]"/>
      <dgm:spPr/>
      <dgm:t>
        <a:bodyPr/>
        <a:lstStyle/>
        <a:p>
          <a:r>
            <a:rPr lang="en-IN" dirty="0"/>
            <a:t>Creating custom pipes</a:t>
          </a:r>
          <a:endParaRPr lang="en-US" dirty="0"/>
        </a:p>
      </dgm:t>
    </dgm:pt>
    <dgm:pt modelId="{E5A01864-56B3-4255-BEE4-07E2EAFB6AED}" type="parTrans" cxnId="{F543620C-1A6F-44B0-9675-305264944168}">
      <dgm:prSet/>
      <dgm:spPr/>
      <dgm:t>
        <a:bodyPr/>
        <a:lstStyle/>
        <a:p>
          <a:endParaRPr lang="en-US"/>
        </a:p>
      </dgm:t>
    </dgm:pt>
    <dgm:pt modelId="{74D8001F-DD09-4F8F-AEDC-4895FFFB15E4}" type="sibTrans" cxnId="{F543620C-1A6F-44B0-9675-305264944168}">
      <dgm:prSet/>
      <dgm:spPr/>
      <dgm:t>
        <a:bodyPr/>
        <a:lstStyle/>
        <a:p>
          <a:endParaRPr lang="en-US"/>
        </a:p>
      </dgm:t>
    </dgm:pt>
    <dgm:pt modelId="{107BE992-EEE9-4F0B-930E-EE8C5429D03E}">
      <dgm:prSet phldrT="[Text]"/>
      <dgm:spPr/>
      <dgm:t>
        <a:bodyPr/>
        <a:lstStyle/>
        <a:p>
          <a:r>
            <a:rPr lang="en-US" dirty="0"/>
            <a:t>Angular Forms</a:t>
          </a:r>
        </a:p>
      </dgm:t>
    </dgm:pt>
    <dgm:pt modelId="{91138FC1-043D-4571-B8BF-8B1BC61ADC9F}" type="parTrans" cxnId="{A2C33831-E92F-4AF9-BB1A-E7D940B11C05}">
      <dgm:prSet/>
      <dgm:spPr/>
      <dgm:t>
        <a:bodyPr/>
        <a:lstStyle/>
        <a:p>
          <a:endParaRPr lang="en-US"/>
        </a:p>
      </dgm:t>
    </dgm:pt>
    <dgm:pt modelId="{F49EA724-AC74-4FC9-8146-A204071672F4}" type="sibTrans" cxnId="{A2C33831-E92F-4AF9-BB1A-E7D940B11C05}">
      <dgm:prSet/>
      <dgm:spPr/>
      <dgm:t>
        <a:bodyPr/>
        <a:lstStyle/>
        <a:p>
          <a:endParaRPr lang="en-US"/>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6"/>
      <dgm:spPr/>
    </dgm:pt>
    <dgm:pt modelId="{FD185CAF-94D9-4EB9-9882-D7E1525D5654}" type="pres">
      <dgm:prSet presAssocID="{19AE8A82-F35E-4BF1-923B-F6DD16EEDD69}" presName="parentText" presStyleLbl="node1" presStyleIdx="0" presStyleCnt="6">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6">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6"/>
      <dgm:spPr/>
    </dgm:pt>
    <dgm:pt modelId="{4DE774E2-F19B-4748-9FC4-CD4F27A41277}" type="pres">
      <dgm:prSet presAssocID="{84B0A1FE-6784-4190-BED3-D31F25A4B58D}" presName="parentText" presStyleLbl="node1" presStyleIdx="1" presStyleCnt="6">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6">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6"/>
      <dgm:spPr/>
    </dgm:pt>
    <dgm:pt modelId="{814ED330-D0AC-4767-8511-1E9F85731F9A}" type="pres">
      <dgm:prSet presAssocID="{9487F4A9-D977-410E-AA39-5209890BB825}" presName="parentText" presStyleLbl="node1" presStyleIdx="2" presStyleCnt="6">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6">
        <dgm:presLayoutVars>
          <dgm:bulletEnabled val="1"/>
        </dgm:presLayoutVars>
      </dgm:prSet>
      <dgm:spPr/>
    </dgm:pt>
    <dgm:pt modelId="{749C9118-864C-47FF-A4CA-4FFE6634B54B}" type="pres">
      <dgm:prSet presAssocID="{96F0C384-EE4B-47C9-8CE8-1CEE8E1A31D2}" presName="spaceBetweenRectangles" presStyleCnt="0"/>
      <dgm:spPr/>
    </dgm:pt>
    <dgm:pt modelId="{A3956B79-2015-4A11-8242-31830CA03AEF}" type="pres">
      <dgm:prSet presAssocID="{B9E61EB9-2BB3-43E6-A677-55F8433B846E}" presName="parentLin" presStyleCnt="0"/>
      <dgm:spPr/>
    </dgm:pt>
    <dgm:pt modelId="{E9A99E45-AFFF-4DAE-9739-C5CF62E3DF2B}" type="pres">
      <dgm:prSet presAssocID="{B9E61EB9-2BB3-43E6-A677-55F8433B846E}" presName="parentLeftMargin" presStyleLbl="node1" presStyleIdx="2" presStyleCnt="6"/>
      <dgm:spPr/>
    </dgm:pt>
    <dgm:pt modelId="{795169CE-074E-47D4-9336-5785163843AB}" type="pres">
      <dgm:prSet presAssocID="{B9E61EB9-2BB3-43E6-A677-55F8433B846E}" presName="parentText" presStyleLbl="node1" presStyleIdx="3" presStyleCnt="6">
        <dgm:presLayoutVars>
          <dgm:chMax val="0"/>
          <dgm:bulletEnabled val="1"/>
        </dgm:presLayoutVars>
      </dgm:prSet>
      <dgm:spPr/>
    </dgm:pt>
    <dgm:pt modelId="{05F5D4C4-DA8A-410A-931B-345ABEA8660D}" type="pres">
      <dgm:prSet presAssocID="{B9E61EB9-2BB3-43E6-A677-55F8433B846E}" presName="negativeSpace" presStyleCnt="0"/>
      <dgm:spPr/>
    </dgm:pt>
    <dgm:pt modelId="{ED8CE27B-2944-456D-987F-9B48EDA362A2}" type="pres">
      <dgm:prSet presAssocID="{B9E61EB9-2BB3-43E6-A677-55F8433B846E}" presName="childText" presStyleLbl="conFgAcc1" presStyleIdx="3" presStyleCnt="6">
        <dgm:presLayoutVars>
          <dgm:bulletEnabled val="1"/>
        </dgm:presLayoutVars>
      </dgm:prSet>
      <dgm:spPr/>
    </dgm:pt>
    <dgm:pt modelId="{63C42A09-54AD-4217-A123-A2ED3C864730}" type="pres">
      <dgm:prSet presAssocID="{061A0508-4299-43E5-A125-6154785B1D40}" presName="spaceBetweenRectangles" presStyleCnt="0"/>
      <dgm:spPr/>
    </dgm:pt>
    <dgm:pt modelId="{778044A8-B8C4-4E27-9096-BDD5082FAFB3}" type="pres">
      <dgm:prSet presAssocID="{9A2AFC16-4EB7-4760-BDD1-0863E19CFF2C}" presName="parentLin" presStyleCnt="0"/>
      <dgm:spPr/>
    </dgm:pt>
    <dgm:pt modelId="{35E6D162-2D3A-46E1-B390-6C9D31E9F1FA}" type="pres">
      <dgm:prSet presAssocID="{9A2AFC16-4EB7-4760-BDD1-0863E19CFF2C}" presName="parentLeftMargin" presStyleLbl="node1" presStyleIdx="3" presStyleCnt="6"/>
      <dgm:spPr/>
    </dgm:pt>
    <dgm:pt modelId="{45CBC101-9213-45F9-8671-C831C7806826}" type="pres">
      <dgm:prSet presAssocID="{9A2AFC16-4EB7-4760-BDD1-0863E19CFF2C}" presName="parentText" presStyleLbl="node1" presStyleIdx="4" presStyleCnt="6">
        <dgm:presLayoutVars>
          <dgm:chMax val="0"/>
          <dgm:bulletEnabled val="1"/>
        </dgm:presLayoutVars>
      </dgm:prSet>
      <dgm:spPr/>
    </dgm:pt>
    <dgm:pt modelId="{CB9A5C69-DC07-4DFB-9E7B-F4E7EB40F19F}" type="pres">
      <dgm:prSet presAssocID="{9A2AFC16-4EB7-4760-BDD1-0863E19CFF2C}" presName="negativeSpace" presStyleCnt="0"/>
      <dgm:spPr/>
    </dgm:pt>
    <dgm:pt modelId="{517338D8-5CC5-4FD2-859C-7615425C9DB6}" type="pres">
      <dgm:prSet presAssocID="{9A2AFC16-4EB7-4760-BDD1-0863E19CFF2C}" presName="childText" presStyleLbl="conFgAcc1" presStyleIdx="4" presStyleCnt="6">
        <dgm:presLayoutVars>
          <dgm:bulletEnabled val="1"/>
        </dgm:presLayoutVars>
      </dgm:prSet>
      <dgm:spPr/>
    </dgm:pt>
    <dgm:pt modelId="{3D78E64C-DB07-4574-A1F6-52350A8F4BBE}" type="pres">
      <dgm:prSet presAssocID="{74D8001F-DD09-4F8F-AEDC-4895FFFB15E4}" presName="spaceBetweenRectangles" presStyleCnt="0"/>
      <dgm:spPr/>
    </dgm:pt>
    <dgm:pt modelId="{B348FB2D-55A6-421F-A753-32A995E6D75F}" type="pres">
      <dgm:prSet presAssocID="{107BE992-EEE9-4F0B-930E-EE8C5429D03E}" presName="parentLin" presStyleCnt="0"/>
      <dgm:spPr/>
    </dgm:pt>
    <dgm:pt modelId="{27CF21F3-F204-4FE8-929A-575E0B13812E}" type="pres">
      <dgm:prSet presAssocID="{107BE992-EEE9-4F0B-930E-EE8C5429D03E}" presName="parentLeftMargin" presStyleLbl="node1" presStyleIdx="4" presStyleCnt="6"/>
      <dgm:spPr/>
    </dgm:pt>
    <dgm:pt modelId="{B4CFD82C-D09A-418C-895C-FD32789822CB}" type="pres">
      <dgm:prSet presAssocID="{107BE992-EEE9-4F0B-930E-EE8C5429D03E}" presName="parentText" presStyleLbl="node1" presStyleIdx="5" presStyleCnt="6">
        <dgm:presLayoutVars>
          <dgm:chMax val="0"/>
          <dgm:bulletEnabled val="1"/>
        </dgm:presLayoutVars>
      </dgm:prSet>
      <dgm:spPr/>
    </dgm:pt>
    <dgm:pt modelId="{F083F1DA-12FF-4542-9338-CB166F77B8F1}" type="pres">
      <dgm:prSet presAssocID="{107BE992-EEE9-4F0B-930E-EE8C5429D03E}" presName="negativeSpace" presStyleCnt="0"/>
      <dgm:spPr/>
    </dgm:pt>
    <dgm:pt modelId="{E6507B14-A6B5-4A38-B49A-42FE4EB3FFA3}" type="pres">
      <dgm:prSet presAssocID="{107BE992-EEE9-4F0B-930E-EE8C5429D03E}" presName="childText" presStyleLbl="conFgAcc1" presStyleIdx="5" presStyleCnt="6">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F543620C-1A6F-44B0-9675-305264944168}" srcId="{8047FB5B-810E-45D1-AFC9-81FDB503C999}" destId="{9A2AFC16-4EB7-4760-BDD1-0863E19CFF2C}" srcOrd="4" destOrd="0" parTransId="{E5A01864-56B3-4255-BEE4-07E2EAFB6AED}" sibTransId="{74D8001F-DD09-4F8F-AEDC-4895FFFB15E4}"/>
    <dgm:cxn modelId="{88CEDF13-CE67-4C3F-AAFD-0BDBD5F0CFB1}" type="presOf" srcId="{84B0A1FE-6784-4190-BED3-D31F25A4B58D}" destId="{4DE774E2-F19B-4748-9FC4-CD4F27A41277}" srcOrd="1" destOrd="0" presId="urn:microsoft.com/office/officeart/2005/8/layout/list1"/>
    <dgm:cxn modelId="{B131951E-DA30-4093-9E81-E66BE4475130}" type="presOf" srcId="{9A2AFC16-4EB7-4760-BDD1-0863E19CFF2C}" destId="{45CBC101-9213-45F9-8671-C831C7806826}" srcOrd="1" destOrd="0" presId="urn:microsoft.com/office/officeart/2005/8/layout/list1"/>
    <dgm:cxn modelId="{A2C33831-E92F-4AF9-BB1A-E7D940B11C05}" srcId="{8047FB5B-810E-45D1-AFC9-81FDB503C999}" destId="{107BE992-EEE9-4F0B-930E-EE8C5429D03E}" srcOrd="5" destOrd="0" parTransId="{91138FC1-043D-4571-B8BF-8B1BC61ADC9F}" sibTransId="{F49EA724-AC74-4FC9-8146-A204071672F4}"/>
    <dgm:cxn modelId="{2ED43B43-CE73-412A-9C63-3DC38F5FCE17}" type="presOf" srcId="{84B0A1FE-6784-4190-BED3-D31F25A4B58D}" destId="{13F2F34F-05E3-41C1-B305-F1CD09E927B2}" srcOrd="0" destOrd="0" presId="urn:microsoft.com/office/officeart/2005/8/layout/list1"/>
    <dgm:cxn modelId="{4DD54744-BF5B-4AC2-91E1-546960E1D22C}" type="presOf" srcId="{B9E61EB9-2BB3-43E6-A677-55F8433B846E}" destId="{795169CE-074E-47D4-9336-5785163843AB}" srcOrd="1" destOrd="0" presId="urn:microsoft.com/office/officeart/2005/8/layout/list1"/>
    <dgm:cxn modelId="{4AD80846-D4B0-4B8D-9A77-CFB1C555B287}" type="presOf" srcId="{B9E61EB9-2BB3-43E6-A677-55F8433B846E}" destId="{E9A99E45-AFFF-4DAE-9739-C5CF62E3DF2B}" srcOrd="0" destOrd="0" presId="urn:microsoft.com/office/officeart/2005/8/layout/list1"/>
    <dgm:cxn modelId="{A994C552-0B2B-41B3-B9D2-B97D28024CCF}" type="presOf" srcId="{9A2AFC16-4EB7-4760-BDD1-0863E19CFF2C}" destId="{35E6D162-2D3A-46E1-B390-6C9D31E9F1FA}"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B8DA1895-F0B0-4BAD-8013-2834ECE7BE56}" srcId="{8047FB5B-810E-45D1-AFC9-81FDB503C999}" destId="{B9E61EB9-2BB3-43E6-A677-55F8433B846E}" srcOrd="3" destOrd="0" parTransId="{8D60DAD7-C8EA-4F03-9551-1B1111B1C7ED}" sibTransId="{061A0508-4299-43E5-A125-6154785B1D40}"/>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64D211DB-702B-4E7E-A165-AFB45EE35F50}" type="presOf" srcId="{107BE992-EEE9-4F0B-930E-EE8C5429D03E}" destId="{B4CFD82C-D09A-418C-895C-FD32789822CB}" srcOrd="1" destOrd="0" presId="urn:microsoft.com/office/officeart/2005/8/layout/list1"/>
    <dgm:cxn modelId="{717F43E3-E708-42EF-A2E9-FB3CFDC952F3}" type="presOf" srcId="{107BE992-EEE9-4F0B-930E-EE8C5429D03E}" destId="{27CF21F3-F204-4FE8-929A-575E0B13812E}" srcOrd="0" destOrd="0" presId="urn:microsoft.com/office/officeart/2005/8/layout/list1"/>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7B98DEDB-1E8E-4138-9E79-9AC531C1AF8A}" type="presParOf" srcId="{DDE50D00-EAC5-41F0-B731-B2273C1BF7AE}" destId="{749C9118-864C-47FF-A4CA-4FFE6634B54B}" srcOrd="11" destOrd="0" presId="urn:microsoft.com/office/officeart/2005/8/layout/list1"/>
    <dgm:cxn modelId="{94016B00-4C13-4CB9-91CA-C28169E680EE}" type="presParOf" srcId="{DDE50D00-EAC5-41F0-B731-B2273C1BF7AE}" destId="{A3956B79-2015-4A11-8242-31830CA03AEF}" srcOrd="12" destOrd="0" presId="urn:microsoft.com/office/officeart/2005/8/layout/list1"/>
    <dgm:cxn modelId="{BD99E123-749A-49A6-A548-40229942ACA8}" type="presParOf" srcId="{A3956B79-2015-4A11-8242-31830CA03AEF}" destId="{E9A99E45-AFFF-4DAE-9739-C5CF62E3DF2B}" srcOrd="0" destOrd="0" presId="urn:microsoft.com/office/officeart/2005/8/layout/list1"/>
    <dgm:cxn modelId="{A417CC17-813C-46F7-B35B-2B5709494AD1}" type="presParOf" srcId="{A3956B79-2015-4A11-8242-31830CA03AEF}" destId="{795169CE-074E-47D4-9336-5785163843AB}" srcOrd="1" destOrd="0" presId="urn:microsoft.com/office/officeart/2005/8/layout/list1"/>
    <dgm:cxn modelId="{D5303DA4-10ED-4749-956E-81E2EED8FA54}" type="presParOf" srcId="{DDE50D00-EAC5-41F0-B731-B2273C1BF7AE}" destId="{05F5D4C4-DA8A-410A-931B-345ABEA8660D}" srcOrd="13" destOrd="0" presId="urn:microsoft.com/office/officeart/2005/8/layout/list1"/>
    <dgm:cxn modelId="{D94BDCAF-5A7E-4020-80C7-6AB07F30EF8E}" type="presParOf" srcId="{DDE50D00-EAC5-41F0-B731-B2273C1BF7AE}" destId="{ED8CE27B-2944-456D-987F-9B48EDA362A2}" srcOrd="14" destOrd="0" presId="urn:microsoft.com/office/officeart/2005/8/layout/list1"/>
    <dgm:cxn modelId="{7FC8C850-3C15-4AB4-BEC4-EDF8AC8A3357}" type="presParOf" srcId="{DDE50D00-EAC5-41F0-B731-B2273C1BF7AE}" destId="{63C42A09-54AD-4217-A123-A2ED3C864730}" srcOrd="15" destOrd="0" presId="urn:microsoft.com/office/officeart/2005/8/layout/list1"/>
    <dgm:cxn modelId="{CEAFFF9E-4769-4B9E-A58A-AD0051DD6D65}" type="presParOf" srcId="{DDE50D00-EAC5-41F0-B731-B2273C1BF7AE}" destId="{778044A8-B8C4-4E27-9096-BDD5082FAFB3}" srcOrd="16" destOrd="0" presId="urn:microsoft.com/office/officeart/2005/8/layout/list1"/>
    <dgm:cxn modelId="{64E4A256-75DE-4FFC-ADED-BC552A50F674}" type="presParOf" srcId="{778044A8-B8C4-4E27-9096-BDD5082FAFB3}" destId="{35E6D162-2D3A-46E1-B390-6C9D31E9F1FA}" srcOrd="0" destOrd="0" presId="urn:microsoft.com/office/officeart/2005/8/layout/list1"/>
    <dgm:cxn modelId="{4D82FE82-6DF9-4915-9103-DEDE0E45EFFE}" type="presParOf" srcId="{778044A8-B8C4-4E27-9096-BDD5082FAFB3}" destId="{45CBC101-9213-45F9-8671-C831C7806826}" srcOrd="1" destOrd="0" presId="urn:microsoft.com/office/officeart/2005/8/layout/list1"/>
    <dgm:cxn modelId="{BB47D1BF-0645-483F-982B-93EB3D9D2D5F}" type="presParOf" srcId="{DDE50D00-EAC5-41F0-B731-B2273C1BF7AE}" destId="{CB9A5C69-DC07-4DFB-9E7B-F4E7EB40F19F}" srcOrd="17" destOrd="0" presId="urn:microsoft.com/office/officeart/2005/8/layout/list1"/>
    <dgm:cxn modelId="{AF59A6FA-5096-40B2-AC11-7814A6A76BAD}" type="presParOf" srcId="{DDE50D00-EAC5-41F0-B731-B2273C1BF7AE}" destId="{517338D8-5CC5-4FD2-859C-7615425C9DB6}" srcOrd="18" destOrd="0" presId="urn:microsoft.com/office/officeart/2005/8/layout/list1"/>
    <dgm:cxn modelId="{DD2661EC-94E2-40E8-B7CD-AD2C30B6AF4B}" type="presParOf" srcId="{DDE50D00-EAC5-41F0-B731-B2273C1BF7AE}" destId="{3D78E64C-DB07-4574-A1F6-52350A8F4BBE}" srcOrd="19" destOrd="0" presId="urn:microsoft.com/office/officeart/2005/8/layout/list1"/>
    <dgm:cxn modelId="{E71F8BF1-D147-4052-A62E-6D0FA2635E20}" type="presParOf" srcId="{DDE50D00-EAC5-41F0-B731-B2273C1BF7AE}" destId="{B348FB2D-55A6-421F-A753-32A995E6D75F}" srcOrd="20" destOrd="0" presId="urn:microsoft.com/office/officeart/2005/8/layout/list1"/>
    <dgm:cxn modelId="{0227BB0D-923B-4757-9832-932ADFB71DEB}" type="presParOf" srcId="{B348FB2D-55A6-421F-A753-32A995E6D75F}" destId="{27CF21F3-F204-4FE8-929A-575E0B13812E}" srcOrd="0" destOrd="0" presId="urn:microsoft.com/office/officeart/2005/8/layout/list1"/>
    <dgm:cxn modelId="{CE955F19-D3D6-487D-BC1D-E12BFB3A79E4}" type="presParOf" srcId="{B348FB2D-55A6-421F-A753-32A995E6D75F}" destId="{B4CFD82C-D09A-418C-895C-FD32789822CB}" srcOrd="1" destOrd="0" presId="urn:microsoft.com/office/officeart/2005/8/layout/list1"/>
    <dgm:cxn modelId="{52ED3659-DBE1-4399-851D-6804E1BE7DC2}" type="presParOf" srcId="{DDE50D00-EAC5-41F0-B731-B2273C1BF7AE}" destId="{F083F1DA-12FF-4542-9338-CB166F77B8F1}" srcOrd="21" destOrd="0" presId="urn:microsoft.com/office/officeart/2005/8/layout/list1"/>
    <dgm:cxn modelId="{BAA6E785-084E-4086-9DCB-F44E8AB65441}" type="presParOf" srcId="{DDE50D00-EAC5-41F0-B731-B2273C1BF7AE}" destId="{E6507B14-A6B5-4A38-B49A-42FE4EB3FFA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7F4E65-D62D-4A99-9248-EC4FACD6DF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57B018B-6225-46E8-BCA2-24F3FA031565}">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Directives</a:t>
          </a:r>
        </a:p>
        <a:p>
          <a:r>
            <a:rPr lang="en-US" sz="1200" b="0" i="0" dirty="0">
              <a:solidFill>
                <a:schemeClr val="bg1"/>
              </a:solidFill>
              <a:effectLst/>
              <a:latin typeface="Roboto" panose="020B0604020202020204" pitchFamily="2" charset="0"/>
            </a:rPr>
            <a:t>Directives are classes with a </a:t>
          </a:r>
          <a:r>
            <a:rPr lang="en-US" sz="1200" b="1" i="0" dirty="0">
              <a:solidFill>
                <a:schemeClr val="bg1"/>
              </a:solidFill>
              <a:effectLst/>
              <a:latin typeface="Roboto" panose="020B0604020202020204" pitchFamily="2" charset="0"/>
            </a:rPr>
            <a:t>@directive </a:t>
          </a:r>
          <a:r>
            <a:rPr lang="en-US" sz="1200" i="0" dirty="0">
              <a:solidFill>
                <a:schemeClr val="bg1"/>
              </a:solidFill>
              <a:effectLst/>
              <a:latin typeface="Roboto" panose="020B0604020202020204" pitchFamily="2" charset="0"/>
            </a:rPr>
            <a:t>decorator</a:t>
          </a:r>
          <a:r>
            <a:rPr lang="en-US" sz="1200" b="0" i="0" dirty="0">
              <a:solidFill>
                <a:schemeClr val="bg1"/>
              </a:solidFill>
              <a:effectLst/>
              <a:latin typeface="Roboto" panose="020B0604020202020204" pitchFamily="2" charset="0"/>
            </a:rPr>
            <a:t> that add additional behavior to elements in your Angular </a:t>
          </a:r>
          <a:r>
            <a:rPr lang="en-US" sz="1200" dirty="0">
              <a:solidFill>
                <a:schemeClr val="bg1"/>
              </a:solidFill>
              <a:latin typeface="Roboto" panose="020B0604020202020204" pitchFamily="2" charset="0"/>
            </a:rPr>
            <a:t>applications. It helps us to manipulate the DOM. You can change the appearance, behavior, or layout of a DOM element using the Directives. They help you to extend HTML behavior and properties.</a:t>
          </a:r>
          <a:endParaRPr lang="en-US" sz="1200" dirty="0">
            <a:solidFill>
              <a:schemeClr val="bg1"/>
            </a:solidFill>
          </a:endParaRPr>
        </a:p>
      </dgm:t>
    </dgm:pt>
    <dgm:pt modelId="{E91C1ECB-CEC7-4E8A-BC35-277793327F95}" type="parTrans" cxnId="{33A959DA-E02C-42AD-95BC-19AD79B9B583}">
      <dgm:prSet/>
      <dgm:spPr/>
      <dgm:t>
        <a:bodyPr/>
        <a:lstStyle/>
        <a:p>
          <a:endParaRPr lang="en-US"/>
        </a:p>
      </dgm:t>
    </dgm:pt>
    <dgm:pt modelId="{9F16F8E7-A565-4177-8620-C7324C810165}" type="sibTrans" cxnId="{33A959DA-E02C-42AD-95BC-19AD79B9B583}">
      <dgm:prSet/>
      <dgm:spPr/>
      <dgm:t>
        <a:bodyPr/>
        <a:lstStyle/>
        <a:p>
          <a:endParaRPr lang="en-US"/>
        </a:p>
      </dgm:t>
    </dgm:pt>
    <dgm:pt modelId="{C856E1A3-6193-40D6-8149-76EBACB3C99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Structural</a:t>
          </a:r>
        </a:p>
        <a:p>
          <a:r>
            <a:rPr lang="en-US" sz="1200" b="0" i="0" dirty="0">
              <a:solidFill>
                <a:schemeClr val="bg1"/>
              </a:solidFill>
              <a:effectLst/>
              <a:latin typeface="Roboto" panose="020B0604020202020204" pitchFamily="2" charset="0"/>
              <a:ea typeface="+mn-ea"/>
              <a:cs typeface="+mn-cs"/>
            </a:rPr>
            <a:t>Structural directives can change the DOM layout by adding and removing DOM elements. </a:t>
          </a:r>
          <a:r>
            <a:rPr lang="en-US" sz="1200" b="0" i="0" dirty="0" err="1">
              <a:solidFill>
                <a:schemeClr val="bg1"/>
              </a:solidFill>
              <a:effectLst/>
              <a:latin typeface="Roboto" panose="020B0604020202020204" pitchFamily="2" charset="0"/>
              <a:ea typeface="+mn-ea"/>
              <a:cs typeface="+mn-cs"/>
            </a:rPr>
            <a:t>Eg</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ngFor</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ngIf</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ngSwitch</a:t>
          </a:r>
          <a:r>
            <a:rPr lang="en-US" sz="1200" b="0" i="0" dirty="0">
              <a:solidFill>
                <a:schemeClr val="bg1"/>
              </a:solidFill>
              <a:effectLst/>
              <a:latin typeface="Roboto" panose="020B0604020202020204" pitchFamily="2" charset="0"/>
              <a:ea typeface="+mn-ea"/>
              <a:cs typeface="+mn-cs"/>
            </a:rPr>
            <a:t> etc.</a:t>
          </a:r>
          <a:endParaRPr lang="en-US" sz="1200" dirty="0">
            <a:solidFill>
              <a:schemeClr val="bg1"/>
            </a:solidFill>
          </a:endParaRPr>
        </a:p>
      </dgm:t>
    </dgm:pt>
    <dgm:pt modelId="{A5592191-7EE0-40EC-8D33-9AC243B08EA7}" type="parTrans" cxnId="{D502A080-E7B6-44FE-A5F7-B60A5194377F}">
      <dgm:prSet/>
      <dgm:spPr/>
      <dgm:t>
        <a:bodyPr/>
        <a:lstStyle/>
        <a:p>
          <a:endParaRPr lang="en-US"/>
        </a:p>
      </dgm:t>
    </dgm:pt>
    <dgm:pt modelId="{E82BEC04-C929-441C-A87D-47ED8F48FD72}" type="sibTrans" cxnId="{D502A080-E7B6-44FE-A5F7-B60A5194377F}">
      <dgm:prSet/>
      <dgm:spPr/>
      <dgm:t>
        <a:bodyPr/>
        <a:lstStyle/>
        <a:p>
          <a:endParaRPr lang="en-US"/>
        </a:p>
      </dgm:t>
    </dgm:pt>
    <dgm:pt modelId="{A6341911-F137-4C11-98C8-419E62BAB32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Attribute</a:t>
          </a:r>
        </a:p>
        <a:p>
          <a:r>
            <a:rPr lang="en-US" sz="1200" b="0" i="0" dirty="0">
              <a:solidFill>
                <a:schemeClr val="bg1"/>
              </a:solidFill>
              <a:effectLst/>
              <a:latin typeface="Roboto" panose="020B0604020202020204" pitchFamily="2" charset="0"/>
              <a:ea typeface="+mn-ea"/>
              <a:cs typeface="+mn-cs"/>
            </a:rPr>
            <a:t>Attribute directives change the appearance or behavior of DOM elements and components. </a:t>
          </a:r>
          <a:r>
            <a:rPr lang="en-US" sz="1200" b="0" i="0" dirty="0" err="1">
              <a:solidFill>
                <a:schemeClr val="bg1"/>
              </a:solidFill>
              <a:effectLst/>
              <a:latin typeface="Roboto" panose="020B0604020202020204" pitchFamily="2" charset="0"/>
              <a:ea typeface="+mn-ea"/>
              <a:cs typeface="+mn-cs"/>
            </a:rPr>
            <a:t>Eg</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ngModel</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ngClass</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ngStyle</a:t>
          </a:r>
          <a:endParaRPr lang="en-US" sz="1200" dirty="0">
            <a:solidFill>
              <a:schemeClr val="bg1"/>
            </a:solidFill>
          </a:endParaRPr>
        </a:p>
      </dgm:t>
    </dgm:pt>
    <dgm:pt modelId="{6D44FC9C-E2C9-4F97-B631-48295A69CA74}" type="parTrans" cxnId="{CE52BC05-8B9B-4895-A924-EDF4DC2DBCFA}">
      <dgm:prSet/>
      <dgm:spPr/>
      <dgm:t>
        <a:bodyPr/>
        <a:lstStyle/>
        <a:p>
          <a:endParaRPr lang="en-US"/>
        </a:p>
      </dgm:t>
    </dgm:pt>
    <dgm:pt modelId="{181271E4-DDD9-49F4-9580-2B000A27EA13}" type="sibTrans" cxnId="{CE52BC05-8B9B-4895-A924-EDF4DC2DBCFA}">
      <dgm:prSet/>
      <dgm:spPr/>
      <dgm:t>
        <a:bodyPr/>
        <a:lstStyle/>
        <a:p>
          <a:endParaRPr lang="en-US"/>
        </a:p>
      </dgm:t>
    </dgm:pt>
    <dgm:pt modelId="{A6CBB1E3-F135-4558-A51C-76B99602E063}">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Component</a:t>
          </a:r>
        </a:p>
        <a:p>
          <a:r>
            <a:rPr lang="en-US" sz="1200" b="0" i="0" dirty="0">
              <a:solidFill>
                <a:schemeClr val="bg1"/>
              </a:solidFill>
              <a:effectLst/>
              <a:latin typeface="Roboto" panose="020B0604020202020204" pitchFamily="2" charset="0"/>
              <a:ea typeface="+mn-ea"/>
              <a:cs typeface="+mn-cs"/>
            </a:rPr>
            <a:t>A component is a directive-with-a-template; @Component decorator is a @Directive decorator extended with template-oriented features. </a:t>
          </a:r>
          <a:endParaRPr lang="en-US" sz="1200" dirty="0">
            <a:solidFill>
              <a:schemeClr val="bg1"/>
            </a:solidFill>
          </a:endParaRPr>
        </a:p>
      </dgm:t>
    </dgm:pt>
    <dgm:pt modelId="{6F68FFC5-40EF-4A16-9479-929F8CB50B81}" type="sibTrans" cxnId="{2EC0BAE4-BDE3-4A21-8551-E07EDA0383D8}">
      <dgm:prSet/>
      <dgm:spPr/>
      <dgm:t>
        <a:bodyPr/>
        <a:lstStyle/>
        <a:p>
          <a:endParaRPr lang="en-US"/>
        </a:p>
      </dgm:t>
    </dgm:pt>
    <dgm:pt modelId="{9711B073-3328-4BCF-9E6C-48E5EFED3E95}" type="parTrans" cxnId="{2EC0BAE4-BDE3-4A21-8551-E07EDA0383D8}">
      <dgm:prSet/>
      <dgm:spPr/>
      <dgm:t>
        <a:bodyPr/>
        <a:lstStyle/>
        <a:p>
          <a:endParaRPr lang="en-US"/>
        </a:p>
      </dgm:t>
    </dgm:pt>
    <dgm:pt modelId="{1C3B572A-DB68-4C01-93B3-166C4A5D9B63}" type="pres">
      <dgm:prSet presAssocID="{3D7F4E65-D62D-4A99-9248-EC4FACD6DF94}" presName="hierChild1" presStyleCnt="0">
        <dgm:presLayoutVars>
          <dgm:orgChart val="1"/>
          <dgm:chPref val="1"/>
          <dgm:dir/>
          <dgm:animOne val="branch"/>
          <dgm:animLvl val="lvl"/>
          <dgm:resizeHandles/>
        </dgm:presLayoutVars>
      </dgm:prSet>
      <dgm:spPr/>
    </dgm:pt>
    <dgm:pt modelId="{435EF648-3687-46CA-BB09-004237F6EA37}" type="pres">
      <dgm:prSet presAssocID="{557B018B-6225-46E8-BCA2-24F3FA031565}" presName="hierRoot1" presStyleCnt="0">
        <dgm:presLayoutVars>
          <dgm:hierBranch val="init"/>
        </dgm:presLayoutVars>
      </dgm:prSet>
      <dgm:spPr/>
    </dgm:pt>
    <dgm:pt modelId="{580BF095-0E2D-4F2F-B6A4-42702A011A7C}" type="pres">
      <dgm:prSet presAssocID="{557B018B-6225-46E8-BCA2-24F3FA031565}" presName="rootComposite1" presStyleCnt="0"/>
      <dgm:spPr/>
    </dgm:pt>
    <dgm:pt modelId="{1E86BD52-E3D2-4407-B5D0-4D46C748F76D}" type="pres">
      <dgm:prSet presAssocID="{557B018B-6225-46E8-BCA2-24F3FA031565}" presName="rootText1" presStyleLbl="node0" presStyleIdx="0" presStyleCnt="1" custScaleX="254944" custScaleY="169057" custLinFactNeighborX="-15402" custLinFactNeighborY="-67445">
        <dgm:presLayoutVars>
          <dgm:chPref val="3"/>
        </dgm:presLayoutVars>
      </dgm:prSet>
      <dgm:spPr/>
    </dgm:pt>
    <dgm:pt modelId="{9BB6F5F0-7FB7-428A-95A5-BF89929655CE}" type="pres">
      <dgm:prSet presAssocID="{557B018B-6225-46E8-BCA2-24F3FA031565}" presName="rootConnector1" presStyleLbl="node1" presStyleIdx="0" presStyleCnt="0"/>
      <dgm:spPr/>
    </dgm:pt>
    <dgm:pt modelId="{E8736DC0-80C4-4866-A95F-1096E641738B}" type="pres">
      <dgm:prSet presAssocID="{557B018B-6225-46E8-BCA2-24F3FA031565}" presName="hierChild2" presStyleCnt="0"/>
      <dgm:spPr/>
    </dgm:pt>
    <dgm:pt modelId="{21D468D0-FC6C-4498-986F-7860DD3C3C8C}" type="pres">
      <dgm:prSet presAssocID="{9711B073-3328-4BCF-9E6C-48E5EFED3E95}" presName="Name37" presStyleLbl="parChTrans1D2" presStyleIdx="0" presStyleCnt="3"/>
      <dgm:spPr/>
    </dgm:pt>
    <dgm:pt modelId="{C5F71C52-57FA-44B8-BE91-FFCA0AE0FCA2}" type="pres">
      <dgm:prSet presAssocID="{A6CBB1E3-F135-4558-A51C-76B99602E063}" presName="hierRoot2" presStyleCnt="0">
        <dgm:presLayoutVars>
          <dgm:hierBranch val="init"/>
        </dgm:presLayoutVars>
      </dgm:prSet>
      <dgm:spPr/>
    </dgm:pt>
    <dgm:pt modelId="{C9C81E6A-D4A5-41AE-8507-CF5EBA23697A}" type="pres">
      <dgm:prSet presAssocID="{A6CBB1E3-F135-4558-A51C-76B99602E063}" presName="rootComposite" presStyleCnt="0"/>
      <dgm:spPr/>
    </dgm:pt>
    <dgm:pt modelId="{02DDA60F-49DF-4AFA-9F56-336B88AF3691}" type="pres">
      <dgm:prSet presAssocID="{A6CBB1E3-F135-4558-A51C-76B99602E063}" presName="rootText" presStyleLbl="node2" presStyleIdx="0" presStyleCnt="3" custScaleY="220651" custLinFactNeighborX="2749" custLinFactNeighborY="-16040">
        <dgm:presLayoutVars>
          <dgm:chPref val="3"/>
        </dgm:presLayoutVars>
      </dgm:prSet>
      <dgm:spPr/>
    </dgm:pt>
    <dgm:pt modelId="{36645CA7-DAAE-4E0C-8FE5-8DCCD8BB9FDE}" type="pres">
      <dgm:prSet presAssocID="{A6CBB1E3-F135-4558-A51C-76B99602E063}" presName="rootConnector" presStyleLbl="node2" presStyleIdx="0" presStyleCnt="3"/>
      <dgm:spPr/>
    </dgm:pt>
    <dgm:pt modelId="{DAA786C0-C31E-4AF5-BCFA-10083C7F26CE}" type="pres">
      <dgm:prSet presAssocID="{A6CBB1E3-F135-4558-A51C-76B99602E063}" presName="hierChild4" presStyleCnt="0"/>
      <dgm:spPr/>
    </dgm:pt>
    <dgm:pt modelId="{72CE77F2-168F-465D-8604-0808C7394D88}" type="pres">
      <dgm:prSet presAssocID="{A6CBB1E3-F135-4558-A51C-76B99602E063}" presName="hierChild5" presStyleCnt="0"/>
      <dgm:spPr/>
    </dgm:pt>
    <dgm:pt modelId="{8ED89F5E-B6C4-41C6-8889-302FF7B9A307}" type="pres">
      <dgm:prSet presAssocID="{A5592191-7EE0-40EC-8D33-9AC243B08EA7}" presName="Name37" presStyleLbl="parChTrans1D2" presStyleIdx="1" presStyleCnt="3"/>
      <dgm:spPr/>
    </dgm:pt>
    <dgm:pt modelId="{57B230CE-0E00-4107-B3A1-E40804AA97A7}" type="pres">
      <dgm:prSet presAssocID="{C856E1A3-6193-40D6-8149-76EBACB3C990}" presName="hierRoot2" presStyleCnt="0">
        <dgm:presLayoutVars>
          <dgm:hierBranch val="init"/>
        </dgm:presLayoutVars>
      </dgm:prSet>
      <dgm:spPr/>
    </dgm:pt>
    <dgm:pt modelId="{CD20011D-43FD-4FBC-8912-3304758E94A8}" type="pres">
      <dgm:prSet presAssocID="{C856E1A3-6193-40D6-8149-76EBACB3C990}" presName="rootComposite" presStyleCnt="0"/>
      <dgm:spPr/>
    </dgm:pt>
    <dgm:pt modelId="{0880DED7-6099-48D0-A876-849DB062DF51}" type="pres">
      <dgm:prSet presAssocID="{C856E1A3-6193-40D6-8149-76EBACB3C990}" presName="rootText" presStyleLbl="node2" presStyleIdx="1" presStyleCnt="3" custScaleY="217042" custLinFactNeighborX="4520" custLinFactNeighborY="-18198">
        <dgm:presLayoutVars>
          <dgm:chPref val="3"/>
        </dgm:presLayoutVars>
      </dgm:prSet>
      <dgm:spPr/>
    </dgm:pt>
    <dgm:pt modelId="{3EFA0C27-A087-4908-9D1B-7EA9744D1B4F}" type="pres">
      <dgm:prSet presAssocID="{C856E1A3-6193-40D6-8149-76EBACB3C990}" presName="rootConnector" presStyleLbl="node2" presStyleIdx="1" presStyleCnt="3"/>
      <dgm:spPr/>
    </dgm:pt>
    <dgm:pt modelId="{AAD2B48D-E413-430A-A62D-F3839C423450}" type="pres">
      <dgm:prSet presAssocID="{C856E1A3-6193-40D6-8149-76EBACB3C990}" presName="hierChild4" presStyleCnt="0"/>
      <dgm:spPr/>
    </dgm:pt>
    <dgm:pt modelId="{2E358427-C918-4ED2-92FD-648648DB466B}" type="pres">
      <dgm:prSet presAssocID="{C856E1A3-6193-40D6-8149-76EBACB3C990}" presName="hierChild5" presStyleCnt="0"/>
      <dgm:spPr/>
    </dgm:pt>
    <dgm:pt modelId="{0FEB0A49-EE9C-4A61-AFEF-75B076491C96}" type="pres">
      <dgm:prSet presAssocID="{6D44FC9C-E2C9-4F97-B631-48295A69CA74}" presName="Name37" presStyleLbl="parChTrans1D2" presStyleIdx="2" presStyleCnt="3"/>
      <dgm:spPr/>
    </dgm:pt>
    <dgm:pt modelId="{0EE8423E-65F8-4E21-8CDB-41DE7A50F556}" type="pres">
      <dgm:prSet presAssocID="{A6341911-F137-4C11-98C8-419E62BAB320}" presName="hierRoot2" presStyleCnt="0">
        <dgm:presLayoutVars>
          <dgm:hierBranch val="init"/>
        </dgm:presLayoutVars>
      </dgm:prSet>
      <dgm:spPr/>
    </dgm:pt>
    <dgm:pt modelId="{E96768FC-121A-46A6-A91C-17E8E1FF589B}" type="pres">
      <dgm:prSet presAssocID="{A6341911-F137-4C11-98C8-419E62BAB320}" presName="rootComposite" presStyleCnt="0"/>
      <dgm:spPr/>
    </dgm:pt>
    <dgm:pt modelId="{6C9871F6-E608-4523-91BF-3B3AFA38D510}" type="pres">
      <dgm:prSet presAssocID="{A6341911-F137-4C11-98C8-419E62BAB320}" presName="rootText" presStyleLbl="node2" presStyleIdx="2" presStyleCnt="3" custScaleY="220570" custLinFactNeighborX="-6041" custLinFactNeighborY="-17337">
        <dgm:presLayoutVars>
          <dgm:chPref val="3"/>
        </dgm:presLayoutVars>
      </dgm:prSet>
      <dgm:spPr/>
    </dgm:pt>
    <dgm:pt modelId="{6F7CD58F-6DA9-4C4A-AA9B-1993E68BA1A4}" type="pres">
      <dgm:prSet presAssocID="{A6341911-F137-4C11-98C8-419E62BAB320}" presName="rootConnector" presStyleLbl="node2" presStyleIdx="2" presStyleCnt="3"/>
      <dgm:spPr/>
    </dgm:pt>
    <dgm:pt modelId="{43EBA691-9FC2-4A56-BAEC-12DFE8EEA79E}" type="pres">
      <dgm:prSet presAssocID="{A6341911-F137-4C11-98C8-419E62BAB320}" presName="hierChild4" presStyleCnt="0"/>
      <dgm:spPr/>
    </dgm:pt>
    <dgm:pt modelId="{7119A48C-F75F-4C96-A084-03CFE72FF144}" type="pres">
      <dgm:prSet presAssocID="{A6341911-F137-4C11-98C8-419E62BAB320}" presName="hierChild5" presStyleCnt="0"/>
      <dgm:spPr/>
    </dgm:pt>
    <dgm:pt modelId="{DA187F24-2219-4A85-84FE-3BB78935DD56}" type="pres">
      <dgm:prSet presAssocID="{557B018B-6225-46E8-BCA2-24F3FA031565}" presName="hierChild3" presStyleCnt="0"/>
      <dgm:spPr/>
    </dgm:pt>
  </dgm:ptLst>
  <dgm:cxnLst>
    <dgm:cxn modelId="{CE52BC05-8B9B-4895-A924-EDF4DC2DBCFA}" srcId="{557B018B-6225-46E8-BCA2-24F3FA031565}" destId="{A6341911-F137-4C11-98C8-419E62BAB320}" srcOrd="2" destOrd="0" parTransId="{6D44FC9C-E2C9-4F97-B631-48295A69CA74}" sibTransId="{181271E4-DDD9-49F4-9580-2B000A27EA13}"/>
    <dgm:cxn modelId="{3A4CB207-9CBF-4799-B93A-B0EDAF906E67}" type="presOf" srcId="{557B018B-6225-46E8-BCA2-24F3FA031565}" destId="{1E86BD52-E3D2-4407-B5D0-4D46C748F76D}" srcOrd="0" destOrd="0" presId="urn:microsoft.com/office/officeart/2005/8/layout/orgChart1"/>
    <dgm:cxn modelId="{36FD9030-7C6A-442E-9CE7-1A5ABCCB2A80}" type="presOf" srcId="{A6CBB1E3-F135-4558-A51C-76B99602E063}" destId="{02DDA60F-49DF-4AFA-9F56-336B88AF3691}" srcOrd="0" destOrd="0" presId="urn:microsoft.com/office/officeart/2005/8/layout/orgChart1"/>
    <dgm:cxn modelId="{2ABF2747-7D1B-497C-B66D-796E59325733}" type="presOf" srcId="{A6341911-F137-4C11-98C8-419E62BAB320}" destId="{6F7CD58F-6DA9-4C4A-AA9B-1993E68BA1A4}" srcOrd="1" destOrd="0" presId="urn:microsoft.com/office/officeart/2005/8/layout/orgChart1"/>
    <dgm:cxn modelId="{5EC14667-DEA0-427E-9B48-40C30F3A3FF7}" type="presOf" srcId="{A6CBB1E3-F135-4558-A51C-76B99602E063}" destId="{36645CA7-DAAE-4E0C-8FE5-8DCCD8BB9FDE}" srcOrd="1" destOrd="0" presId="urn:microsoft.com/office/officeart/2005/8/layout/orgChart1"/>
    <dgm:cxn modelId="{7E6B5E52-7BE6-4537-9396-F9CBC7A93DDC}" type="presOf" srcId="{557B018B-6225-46E8-BCA2-24F3FA031565}" destId="{9BB6F5F0-7FB7-428A-95A5-BF89929655CE}" srcOrd="1" destOrd="0" presId="urn:microsoft.com/office/officeart/2005/8/layout/orgChart1"/>
    <dgm:cxn modelId="{EDA5BF7B-89B9-4D10-B898-837E661AFEAF}" type="presOf" srcId="{3D7F4E65-D62D-4A99-9248-EC4FACD6DF94}" destId="{1C3B572A-DB68-4C01-93B3-166C4A5D9B63}" srcOrd="0" destOrd="0" presId="urn:microsoft.com/office/officeart/2005/8/layout/orgChart1"/>
    <dgm:cxn modelId="{D502A080-E7B6-44FE-A5F7-B60A5194377F}" srcId="{557B018B-6225-46E8-BCA2-24F3FA031565}" destId="{C856E1A3-6193-40D6-8149-76EBACB3C990}" srcOrd="1" destOrd="0" parTransId="{A5592191-7EE0-40EC-8D33-9AC243B08EA7}" sibTransId="{E82BEC04-C929-441C-A87D-47ED8F48FD72}"/>
    <dgm:cxn modelId="{3171718D-E3D5-490C-A6AC-5271FC2D4368}" type="presOf" srcId="{A6341911-F137-4C11-98C8-419E62BAB320}" destId="{6C9871F6-E608-4523-91BF-3B3AFA38D510}" srcOrd="0" destOrd="0" presId="urn:microsoft.com/office/officeart/2005/8/layout/orgChart1"/>
    <dgm:cxn modelId="{6D05419B-BE8D-4AE5-A043-EDF2655D3BD3}" type="presOf" srcId="{C856E1A3-6193-40D6-8149-76EBACB3C990}" destId="{3EFA0C27-A087-4908-9D1B-7EA9744D1B4F}" srcOrd="1" destOrd="0" presId="urn:microsoft.com/office/officeart/2005/8/layout/orgChart1"/>
    <dgm:cxn modelId="{6D54129F-E55D-4310-8572-86ECA32D4F87}" type="presOf" srcId="{C856E1A3-6193-40D6-8149-76EBACB3C990}" destId="{0880DED7-6099-48D0-A876-849DB062DF51}" srcOrd="0" destOrd="0" presId="urn:microsoft.com/office/officeart/2005/8/layout/orgChart1"/>
    <dgm:cxn modelId="{367114C6-FE8A-4D23-A4EB-F482B6532253}" type="presOf" srcId="{9711B073-3328-4BCF-9E6C-48E5EFED3E95}" destId="{21D468D0-FC6C-4498-986F-7860DD3C3C8C}" srcOrd="0" destOrd="0" presId="urn:microsoft.com/office/officeart/2005/8/layout/orgChart1"/>
    <dgm:cxn modelId="{0A4D95C9-FFB6-4122-B534-FE575BF4429A}" type="presOf" srcId="{6D44FC9C-E2C9-4F97-B631-48295A69CA74}" destId="{0FEB0A49-EE9C-4A61-AFEF-75B076491C96}" srcOrd="0" destOrd="0" presId="urn:microsoft.com/office/officeart/2005/8/layout/orgChart1"/>
    <dgm:cxn modelId="{33A959DA-E02C-42AD-95BC-19AD79B9B583}" srcId="{3D7F4E65-D62D-4A99-9248-EC4FACD6DF94}" destId="{557B018B-6225-46E8-BCA2-24F3FA031565}" srcOrd="0" destOrd="0" parTransId="{E91C1ECB-CEC7-4E8A-BC35-277793327F95}" sibTransId="{9F16F8E7-A565-4177-8620-C7324C810165}"/>
    <dgm:cxn modelId="{2EC0BAE4-BDE3-4A21-8551-E07EDA0383D8}" srcId="{557B018B-6225-46E8-BCA2-24F3FA031565}" destId="{A6CBB1E3-F135-4558-A51C-76B99602E063}" srcOrd="0" destOrd="0" parTransId="{9711B073-3328-4BCF-9E6C-48E5EFED3E95}" sibTransId="{6F68FFC5-40EF-4A16-9479-929F8CB50B81}"/>
    <dgm:cxn modelId="{700221F1-ED54-4274-A849-96604AAC0912}" type="presOf" srcId="{A5592191-7EE0-40EC-8D33-9AC243B08EA7}" destId="{8ED89F5E-B6C4-41C6-8889-302FF7B9A307}" srcOrd="0" destOrd="0" presId="urn:microsoft.com/office/officeart/2005/8/layout/orgChart1"/>
    <dgm:cxn modelId="{DC051128-FFCF-40CD-B3AE-535A509A5912}" type="presParOf" srcId="{1C3B572A-DB68-4C01-93B3-166C4A5D9B63}" destId="{435EF648-3687-46CA-BB09-004237F6EA37}" srcOrd="0" destOrd="0" presId="urn:microsoft.com/office/officeart/2005/8/layout/orgChart1"/>
    <dgm:cxn modelId="{0BB4EF91-A218-40AD-80E4-399FEDFB8261}" type="presParOf" srcId="{435EF648-3687-46CA-BB09-004237F6EA37}" destId="{580BF095-0E2D-4F2F-B6A4-42702A011A7C}" srcOrd="0" destOrd="0" presId="urn:microsoft.com/office/officeart/2005/8/layout/orgChart1"/>
    <dgm:cxn modelId="{46BA2381-C68C-49ED-8157-5FD52ED2A4F7}" type="presParOf" srcId="{580BF095-0E2D-4F2F-B6A4-42702A011A7C}" destId="{1E86BD52-E3D2-4407-B5D0-4D46C748F76D}" srcOrd="0" destOrd="0" presId="urn:microsoft.com/office/officeart/2005/8/layout/orgChart1"/>
    <dgm:cxn modelId="{06B3F384-3AB2-4116-9FD3-D3DFDC2F5E42}" type="presParOf" srcId="{580BF095-0E2D-4F2F-B6A4-42702A011A7C}" destId="{9BB6F5F0-7FB7-428A-95A5-BF89929655CE}" srcOrd="1" destOrd="0" presId="urn:microsoft.com/office/officeart/2005/8/layout/orgChart1"/>
    <dgm:cxn modelId="{0E49AF93-131E-4669-AD6A-B3A76D1E8C3B}" type="presParOf" srcId="{435EF648-3687-46CA-BB09-004237F6EA37}" destId="{E8736DC0-80C4-4866-A95F-1096E641738B}" srcOrd="1" destOrd="0" presId="urn:microsoft.com/office/officeart/2005/8/layout/orgChart1"/>
    <dgm:cxn modelId="{1299503B-5D19-4FD9-8F4B-6E9A1884212A}" type="presParOf" srcId="{E8736DC0-80C4-4866-A95F-1096E641738B}" destId="{21D468D0-FC6C-4498-986F-7860DD3C3C8C}" srcOrd="0" destOrd="0" presId="urn:microsoft.com/office/officeart/2005/8/layout/orgChart1"/>
    <dgm:cxn modelId="{639A253A-5A12-4D9D-97A3-380A4FF1D246}" type="presParOf" srcId="{E8736DC0-80C4-4866-A95F-1096E641738B}" destId="{C5F71C52-57FA-44B8-BE91-FFCA0AE0FCA2}" srcOrd="1" destOrd="0" presId="urn:microsoft.com/office/officeart/2005/8/layout/orgChart1"/>
    <dgm:cxn modelId="{37D1CB1E-AC86-41C0-A4CC-01BCAC4CC540}" type="presParOf" srcId="{C5F71C52-57FA-44B8-BE91-FFCA0AE0FCA2}" destId="{C9C81E6A-D4A5-41AE-8507-CF5EBA23697A}" srcOrd="0" destOrd="0" presId="urn:microsoft.com/office/officeart/2005/8/layout/orgChart1"/>
    <dgm:cxn modelId="{1CAB3F23-3E95-4CD7-8F45-4FAE32AEB70D}" type="presParOf" srcId="{C9C81E6A-D4A5-41AE-8507-CF5EBA23697A}" destId="{02DDA60F-49DF-4AFA-9F56-336B88AF3691}" srcOrd="0" destOrd="0" presId="urn:microsoft.com/office/officeart/2005/8/layout/orgChart1"/>
    <dgm:cxn modelId="{D7F22DBF-5066-4CED-84F8-C1FBC759F775}" type="presParOf" srcId="{C9C81E6A-D4A5-41AE-8507-CF5EBA23697A}" destId="{36645CA7-DAAE-4E0C-8FE5-8DCCD8BB9FDE}" srcOrd="1" destOrd="0" presId="urn:microsoft.com/office/officeart/2005/8/layout/orgChart1"/>
    <dgm:cxn modelId="{E2427E28-33B0-438A-80C5-C377B2BE9337}" type="presParOf" srcId="{C5F71C52-57FA-44B8-BE91-FFCA0AE0FCA2}" destId="{DAA786C0-C31E-4AF5-BCFA-10083C7F26CE}" srcOrd="1" destOrd="0" presId="urn:microsoft.com/office/officeart/2005/8/layout/orgChart1"/>
    <dgm:cxn modelId="{6D238DBF-DC51-4231-9E94-B260CF57DD35}" type="presParOf" srcId="{C5F71C52-57FA-44B8-BE91-FFCA0AE0FCA2}" destId="{72CE77F2-168F-465D-8604-0808C7394D88}" srcOrd="2" destOrd="0" presId="urn:microsoft.com/office/officeart/2005/8/layout/orgChart1"/>
    <dgm:cxn modelId="{950BDCC6-D55F-45FA-98F8-DBB99B10AAEE}" type="presParOf" srcId="{E8736DC0-80C4-4866-A95F-1096E641738B}" destId="{8ED89F5E-B6C4-41C6-8889-302FF7B9A307}" srcOrd="2" destOrd="0" presId="urn:microsoft.com/office/officeart/2005/8/layout/orgChart1"/>
    <dgm:cxn modelId="{0D9EF6FD-FADA-456F-9711-55828D63B036}" type="presParOf" srcId="{E8736DC0-80C4-4866-A95F-1096E641738B}" destId="{57B230CE-0E00-4107-B3A1-E40804AA97A7}" srcOrd="3" destOrd="0" presId="urn:microsoft.com/office/officeart/2005/8/layout/orgChart1"/>
    <dgm:cxn modelId="{63F1D32F-8B03-45A2-9894-2D33BBFC88D3}" type="presParOf" srcId="{57B230CE-0E00-4107-B3A1-E40804AA97A7}" destId="{CD20011D-43FD-4FBC-8912-3304758E94A8}" srcOrd="0" destOrd="0" presId="urn:microsoft.com/office/officeart/2005/8/layout/orgChart1"/>
    <dgm:cxn modelId="{60221BB2-8B88-438C-8966-EA0D8FFCE7C4}" type="presParOf" srcId="{CD20011D-43FD-4FBC-8912-3304758E94A8}" destId="{0880DED7-6099-48D0-A876-849DB062DF51}" srcOrd="0" destOrd="0" presId="urn:microsoft.com/office/officeart/2005/8/layout/orgChart1"/>
    <dgm:cxn modelId="{57E5E929-71A6-4E80-89C3-6214A4C747BA}" type="presParOf" srcId="{CD20011D-43FD-4FBC-8912-3304758E94A8}" destId="{3EFA0C27-A087-4908-9D1B-7EA9744D1B4F}" srcOrd="1" destOrd="0" presId="urn:microsoft.com/office/officeart/2005/8/layout/orgChart1"/>
    <dgm:cxn modelId="{A30F7A85-A40B-445F-AF17-EF8F2D3E8E10}" type="presParOf" srcId="{57B230CE-0E00-4107-B3A1-E40804AA97A7}" destId="{AAD2B48D-E413-430A-A62D-F3839C423450}" srcOrd="1" destOrd="0" presId="urn:microsoft.com/office/officeart/2005/8/layout/orgChart1"/>
    <dgm:cxn modelId="{EC31916C-F3B8-484B-838B-57D3504A8BFE}" type="presParOf" srcId="{57B230CE-0E00-4107-B3A1-E40804AA97A7}" destId="{2E358427-C918-4ED2-92FD-648648DB466B}" srcOrd="2" destOrd="0" presId="urn:microsoft.com/office/officeart/2005/8/layout/orgChart1"/>
    <dgm:cxn modelId="{035245E5-8A34-452D-B35B-7F958918A5EE}" type="presParOf" srcId="{E8736DC0-80C4-4866-A95F-1096E641738B}" destId="{0FEB0A49-EE9C-4A61-AFEF-75B076491C96}" srcOrd="4" destOrd="0" presId="urn:microsoft.com/office/officeart/2005/8/layout/orgChart1"/>
    <dgm:cxn modelId="{A29499D4-6865-4178-B217-1DAA9AEAFFD4}" type="presParOf" srcId="{E8736DC0-80C4-4866-A95F-1096E641738B}" destId="{0EE8423E-65F8-4E21-8CDB-41DE7A50F556}" srcOrd="5" destOrd="0" presId="urn:microsoft.com/office/officeart/2005/8/layout/orgChart1"/>
    <dgm:cxn modelId="{5E2CAC94-5A1D-4226-B024-43C5DDBD4397}" type="presParOf" srcId="{0EE8423E-65F8-4E21-8CDB-41DE7A50F556}" destId="{E96768FC-121A-46A6-A91C-17E8E1FF589B}" srcOrd="0" destOrd="0" presId="urn:microsoft.com/office/officeart/2005/8/layout/orgChart1"/>
    <dgm:cxn modelId="{8BB59EC6-5037-404F-B2A8-73E27F0AF25D}" type="presParOf" srcId="{E96768FC-121A-46A6-A91C-17E8E1FF589B}" destId="{6C9871F6-E608-4523-91BF-3B3AFA38D510}" srcOrd="0" destOrd="0" presId="urn:microsoft.com/office/officeart/2005/8/layout/orgChart1"/>
    <dgm:cxn modelId="{0DCD8DED-2C9E-4E3C-BAA3-FC084CD1D1D3}" type="presParOf" srcId="{E96768FC-121A-46A6-A91C-17E8E1FF589B}" destId="{6F7CD58F-6DA9-4C4A-AA9B-1993E68BA1A4}" srcOrd="1" destOrd="0" presId="urn:microsoft.com/office/officeart/2005/8/layout/orgChart1"/>
    <dgm:cxn modelId="{1EF6EDAE-4648-4133-BC53-F4C5B9453062}" type="presParOf" srcId="{0EE8423E-65F8-4E21-8CDB-41DE7A50F556}" destId="{43EBA691-9FC2-4A56-BAEC-12DFE8EEA79E}" srcOrd="1" destOrd="0" presId="urn:microsoft.com/office/officeart/2005/8/layout/orgChart1"/>
    <dgm:cxn modelId="{D74CC0C8-04DC-4203-841F-D06596B1B469}" type="presParOf" srcId="{0EE8423E-65F8-4E21-8CDB-41DE7A50F556}" destId="{7119A48C-F75F-4C96-A084-03CFE72FF144}" srcOrd="2" destOrd="0" presId="urn:microsoft.com/office/officeart/2005/8/layout/orgChart1"/>
    <dgm:cxn modelId="{CC5975B1-7E08-4715-B1C4-E9D61425B5B9}" type="presParOf" srcId="{435EF648-3687-46CA-BB09-004237F6EA37}" destId="{DA187F24-2219-4A85-84FE-3BB78935DD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7F4E65-D62D-4A99-9248-EC4FACD6DF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57B018B-6225-46E8-BCA2-24F3FA031565}">
      <dgm:prSet phldrT="[Text]" custT="1"/>
      <dgm:spPr>
        <a:solidFill>
          <a:schemeClr val="accent1"/>
        </a:solidFill>
      </dgm:spPr>
      <dgm:t>
        <a:bodyPr/>
        <a:lstStyle/>
        <a:p>
          <a:r>
            <a:rPr lang="en-US" sz="1600" kern="1200" dirty="0">
              <a:latin typeface="Roboto" panose="02000000000000000000" pitchFamily="2" charset="0"/>
              <a:ea typeface="Roboto" panose="02000000000000000000" pitchFamily="2" charset="0"/>
              <a:cs typeface="Roboto" panose="02000000000000000000" pitchFamily="2" charset="0"/>
            </a:rPr>
            <a:t>Pipes</a:t>
          </a:r>
        </a:p>
        <a:p>
          <a:r>
            <a:rPr lang="en-US" sz="1200" b="0" i="0" kern="1200" dirty="0">
              <a:solidFill>
                <a:schemeClr val="bg1"/>
              </a:solidFill>
              <a:effectLst/>
              <a:latin typeface="Roboto" panose="020B0604020202020204" pitchFamily="2" charset="0"/>
            </a:rPr>
            <a:t>Pipes </a:t>
          </a:r>
          <a:r>
            <a:rPr lang="en-US" sz="1200" b="0" i="0" kern="1200" dirty="0">
              <a:solidFill>
                <a:prstClr val="white"/>
              </a:solidFill>
              <a:effectLst/>
              <a:latin typeface="Roboto" panose="020B0604020202020204" pitchFamily="2" charset="0"/>
              <a:ea typeface="+mn-ea"/>
              <a:cs typeface="+mn-cs"/>
            </a:rPr>
            <a:t>are to transform strings, currency amounts, dates, and other data for display. Pipes are simple functions to use in </a:t>
          </a:r>
          <a:r>
            <a:rPr lang="en-US" sz="1200" b="0" i="0" kern="1200" dirty="0">
              <a:solidFill>
                <a:prstClr val="white"/>
              </a:solidFill>
              <a:effectLst/>
              <a:latin typeface="Roboto" panose="020B0604020202020204" pitchFamily="2" charset="0"/>
              <a:ea typeface="+mn-ea"/>
              <a:cs typeface="+mn-cs"/>
              <a:hlinkClick xmlns:r="http://schemas.openxmlformats.org/officeDocument/2006/relationships" r:id="rId1" tooltip="Definition of template expression">
                <a:extLst>
                  <a:ext uri="{A12FA001-AC4F-418D-AE19-62706E023703}">
                    <ahyp:hlinkClr xmlns:ahyp="http://schemas.microsoft.com/office/drawing/2018/hyperlinkcolor" val="tx"/>
                  </a:ext>
                </a:extLst>
              </a:hlinkClick>
            </a:rPr>
            <a:t>template expressions</a:t>
          </a:r>
          <a:r>
            <a:rPr lang="en-US" sz="1200" b="0" i="0" kern="1200" dirty="0">
              <a:solidFill>
                <a:prstClr val="white"/>
              </a:solidFill>
              <a:effectLst/>
              <a:latin typeface="Roboto" panose="020B0604020202020204" pitchFamily="2" charset="0"/>
              <a:ea typeface="+mn-ea"/>
              <a:cs typeface="+mn-cs"/>
            </a:rPr>
            <a:t> to accept an input value and return a transformed value.</a:t>
          </a:r>
        </a:p>
      </dgm:t>
    </dgm:pt>
    <dgm:pt modelId="{E91C1ECB-CEC7-4E8A-BC35-277793327F95}" type="parTrans" cxnId="{33A959DA-E02C-42AD-95BC-19AD79B9B583}">
      <dgm:prSet/>
      <dgm:spPr/>
      <dgm:t>
        <a:bodyPr/>
        <a:lstStyle/>
        <a:p>
          <a:endParaRPr lang="en-US"/>
        </a:p>
      </dgm:t>
    </dgm:pt>
    <dgm:pt modelId="{9F16F8E7-A565-4177-8620-C7324C810165}" type="sibTrans" cxnId="{33A959DA-E02C-42AD-95BC-19AD79B9B583}">
      <dgm:prSet/>
      <dgm:spPr/>
      <dgm:t>
        <a:bodyPr/>
        <a:lstStyle/>
        <a:p>
          <a:endParaRPr lang="en-US"/>
        </a:p>
      </dgm:t>
    </dgm:pt>
    <dgm:pt modelId="{C856E1A3-6193-40D6-8149-76EBACB3C99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Impure Pipes</a:t>
          </a:r>
        </a:p>
        <a:p>
          <a:r>
            <a:rPr lang="en-US" sz="1200" b="0" i="0" dirty="0"/>
            <a:t>Impure pipes are pipes that can detect changes within objects. Changes within objects include things like changing array entries or object properties.</a:t>
          </a:r>
          <a:endParaRPr lang="en-US" sz="1200" dirty="0">
            <a:solidFill>
              <a:schemeClr val="bg1"/>
            </a:solidFill>
          </a:endParaRPr>
        </a:p>
      </dgm:t>
    </dgm:pt>
    <dgm:pt modelId="{A5592191-7EE0-40EC-8D33-9AC243B08EA7}" type="parTrans" cxnId="{D502A080-E7B6-44FE-A5F7-B60A5194377F}">
      <dgm:prSet/>
      <dgm:spPr/>
      <dgm:t>
        <a:bodyPr/>
        <a:lstStyle/>
        <a:p>
          <a:endParaRPr lang="en-US"/>
        </a:p>
      </dgm:t>
    </dgm:pt>
    <dgm:pt modelId="{E82BEC04-C929-441C-A87D-47ED8F48FD72}" type="sibTrans" cxnId="{D502A080-E7B6-44FE-A5F7-B60A5194377F}">
      <dgm:prSet/>
      <dgm:spPr/>
      <dgm:t>
        <a:bodyPr/>
        <a:lstStyle/>
        <a:p>
          <a:endParaRPr lang="en-US"/>
        </a:p>
      </dgm:t>
    </dgm:pt>
    <dgm:pt modelId="{A6CBB1E3-F135-4558-A51C-76B99602E063}">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Pure Pipes</a:t>
          </a:r>
        </a:p>
        <a:p>
          <a:r>
            <a:rPr lang="en-US" sz="1200" b="0" i="0" dirty="0"/>
            <a:t>A pure pipe is a pipe that is run when a pure change is detected. A pure change is a change to a primitive JavaScript input value like strings, numbers, </a:t>
          </a:r>
          <a:r>
            <a:rPr lang="en-US" sz="1200" b="0" i="0" dirty="0" err="1"/>
            <a:t>booleans</a:t>
          </a:r>
          <a:r>
            <a:rPr lang="en-US" sz="1200" b="0" i="0" dirty="0"/>
            <a:t>, symbols or an object reference change.</a:t>
          </a:r>
          <a:r>
            <a:rPr lang="en-US" sz="1200" b="0" i="0" dirty="0">
              <a:solidFill>
                <a:schemeClr val="bg1"/>
              </a:solidFill>
              <a:effectLst/>
              <a:latin typeface="Roboto" panose="020B0604020202020204" pitchFamily="2" charset="0"/>
              <a:ea typeface="+mn-ea"/>
              <a:cs typeface="+mn-cs"/>
            </a:rPr>
            <a:t> </a:t>
          </a:r>
          <a:endParaRPr lang="en-US" sz="1200" dirty="0">
            <a:solidFill>
              <a:schemeClr val="bg1"/>
            </a:solidFill>
          </a:endParaRPr>
        </a:p>
      </dgm:t>
    </dgm:pt>
    <dgm:pt modelId="{6F68FFC5-40EF-4A16-9479-929F8CB50B81}" type="sibTrans" cxnId="{2EC0BAE4-BDE3-4A21-8551-E07EDA0383D8}">
      <dgm:prSet/>
      <dgm:spPr/>
      <dgm:t>
        <a:bodyPr/>
        <a:lstStyle/>
        <a:p>
          <a:endParaRPr lang="en-US"/>
        </a:p>
      </dgm:t>
    </dgm:pt>
    <dgm:pt modelId="{9711B073-3328-4BCF-9E6C-48E5EFED3E95}" type="parTrans" cxnId="{2EC0BAE4-BDE3-4A21-8551-E07EDA0383D8}">
      <dgm:prSet/>
      <dgm:spPr/>
      <dgm:t>
        <a:bodyPr/>
        <a:lstStyle/>
        <a:p>
          <a:endParaRPr lang="en-US"/>
        </a:p>
      </dgm:t>
    </dgm:pt>
    <dgm:pt modelId="{1C3B572A-DB68-4C01-93B3-166C4A5D9B63}" type="pres">
      <dgm:prSet presAssocID="{3D7F4E65-D62D-4A99-9248-EC4FACD6DF94}" presName="hierChild1" presStyleCnt="0">
        <dgm:presLayoutVars>
          <dgm:orgChart val="1"/>
          <dgm:chPref val="1"/>
          <dgm:dir/>
          <dgm:animOne val="branch"/>
          <dgm:animLvl val="lvl"/>
          <dgm:resizeHandles/>
        </dgm:presLayoutVars>
      </dgm:prSet>
      <dgm:spPr/>
    </dgm:pt>
    <dgm:pt modelId="{435EF648-3687-46CA-BB09-004237F6EA37}" type="pres">
      <dgm:prSet presAssocID="{557B018B-6225-46E8-BCA2-24F3FA031565}" presName="hierRoot1" presStyleCnt="0">
        <dgm:presLayoutVars>
          <dgm:hierBranch val="init"/>
        </dgm:presLayoutVars>
      </dgm:prSet>
      <dgm:spPr/>
    </dgm:pt>
    <dgm:pt modelId="{580BF095-0E2D-4F2F-B6A4-42702A011A7C}" type="pres">
      <dgm:prSet presAssocID="{557B018B-6225-46E8-BCA2-24F3FA031565}" presName="rootComposite1" presStyleCnt="0"/>
      <dgm:spPr/>
    </dgm:pt>
    <dgm:pt modelId="{1E86BD52-E3D2-4407-B5D0-4D46C748F76D}" type="pres">
      <dgm:prSet presAssocID="{557B018B-6225-46E8-BCA2-24F3FA031565}" presName="rootText1" presStyleLbl="node0" presStyleIdx="0" presStyleCnt="1" custScaleX="254944" custScaleY="117755" custLinFactNeighborX="-15402" custLinFactNeighborY="-67445">
        <dgm:presLayoutVars>
          <dgm:chPref val="3"/>
        </dgm:presLayoutVars>
      </dgm:prSet>
      <dgm:spPr/>
    </dgm:pt>
    <dgm:pt modelId="{9BB6F5F0-7FB7-428A-95A5-BF89929655CE}" type="pres">
      <dgm:prSet presAssocID="{557B018B-6225-46E8-BCA2-24F3FA031565}" presName="rootConnector1" presStyleLbl="node1" presStyleIdx="0" presStyleCnt="0"/>
      <dgm:spPr/>
    </dgm:pt>
    <dgm:pt modelId="{E8736DC0-80C4-4866-A95F-1096E641738B}" type="pres">
      <dgm:prSet presAssocID="{557B018B-6225-46E8-BCA2-24F3FA031565}" presName="hierChild2" presStyleCnt="0"/>
      <dgm:spPr/>
    </dgm:pt>
    <dgm:pt modelId="{21D468D0-FC6C-4498-986F-7860DD3C3C8C}" type="pres">
      <dgm:prSet presAssocID="{9711B073-3328-4BCF-9E6C-48E5EFED3E95}" presName="Name37" presStyleLbl="parChTrans1D2" presStyleIdx="0" presStyleCnt="2"/>
      <dgm:spPr/>
    </dgm:pt>
    <dgm:pt modelId="{C5F71C52-57FA-44B8-BE91-FFCA0AE0FCA2}" type="pres">
      <dgm:prSet presAssocID="{A6CBB1E3-F135-4558-A51C-76B99602E063}" presName="hierRoot2" presStyleCnt="0">
        <dgm:presLayoutVars>
          <dgm:hierBranch val="init"/>
        </dgm:presLayoutVars>
      </dgm:prSet>
      <dgm:spPr/>
    </dgm:pt>
    <dgm:pt modelId="{C9C81E6A-D4A5-41AE-8507-CF5EBA23697A}" type="pres">
      <dgm:prSet presAssocID="{A6CBB1E3-F135-4558-A51C-76B99602E063}" presName="rootComposite" presStyleCnt="0"/>
      <dgm:spPr/>
    </dgm:pt>
    <dgm:pt modelId="{02DDA60F-49DF-4AFA-9F56-336B88AF3691}" type="pres">
      <dgm:prSet presAssocID="{A6CBB1E3-F135-4558-A51C-76B99602E063}" presName="rootText" presStyleLbl="node2" presStyleIdx="0" presStyleCnt="2" custScaleY="169474" custLinFactNeighborX="2749" custLinFactNeighborY="-16040">
        <dgm:presLayoutVars>
          <dgm:chPref val="3"/>
        </dgm:presLayoutVars>
      </dgm:prSet>
      <dgm:spPr/>
    </dgm:pt>
    <dgm:pt modelId="{36645CA7-DAAE-4E0C-8FE5-8DCCD8BB9FDE}" type="pres">
      <dgm:prSet presAssocID="{A6CBB1E3-F135-4558-A51C-76B99602E063}" presName="rootConnector" presStyleLbl="node2" presStyleIdx="0" presStyleCnt="2"/>
      <dgm:spPr/>
    </dgm:pt>
    <dgm:pt modelId="{DAA786C0-C31E-4AF5-BCFA-10083C7F26CE}" type="pres">
      <dgm:prSet presAssocID="{A6CBB1E3-F135-4558-A51C-76B99602E063}" presName="hierChild4" presStyleCnt="0"/>
      <dgm:spPr/>
    </dgm:pt>
    <dgm:pt modelId="{72CE77F2-168F-465D-8604-0808C7394D88}" type="pres">
      <dgm:prSet presAssocID="{A6CBB1E3-F135-4558-A51C-76B99602E063}" presName="hierChild5" presStyleCnt="0"/>
      <dgm:spPr/>
    </dgm:pt>
    <dgm:pt modelId="{8ED89F5E-B6C4-41C6-8889-302FF7B9A307}" type="pres">
      <dgm:prSet presAssocID="{A5592191-7EE0-40EC-8D33-9AC243B08EA7}" presName="Name37" presStyleLbl="parChTrans1D2" presStyleIdx="1" presStyleCnt="2"/>
      <dgm:spPr/>
    </dgm:pt>
    <dgm:pt modelId="{57B230CE-0E00-4107-B3A1-E40804AA97A7}" type="pres">
      <dgm:prSet presAssocID="{C856E1A3-6193-40D6-8149-76EBACB3C990}" presName="hierRoot2" presStyleCnt="0">
        <dgm:presLayoutVars>
          <dgm:hierBranch val="init"/>
        </dgm:presLayoutVars>
      </dgm:prSet>
      <dgm:spPr/>
    </dgm:pt>
    <dgm:pt modelId="{CD20011D-43FD-4FBC-8912-3304758E94A8}" type="pres">
      <dgm:prSet presAssocID="{C856E1A3-6193-40D6-8149-76EBACB3C990}" presName="rootComposite" presStyleCnt="0"/>
      <dgm:spPr/>
    </dgm:pt>
    <dgm:pt modelId="{0880DED7-6099-48D0-A876-849DB062DF51}" type="pres">
      <dgm:prSet presAssocID="{C856E1A3-6193-40D6-8149-76EBACB3C990}" presName="rootText" presStyleLbl="node2" presStyleIdx="1" presStyleCnt="2" custScaleY="166259" custLinFactNeighborX="3796" custLinFactNeighborY="-16150">
        <dgm:presLayoutVars>
          <dgm:chPref val="3"/>
        </dgm:presLayoutVars>
      </dgm:prSet>
      <dgm:spPr/>
    </dgm:pt>
    <dgm:pt modelId="{3EFA0C27-A087-4908-9D1B-7EA9744D1B4F}" type="pres">
      <dgm:prSet presAssocID="{C856E1A3-6193-40D6-8149-76EBACB3C990}" presName="rootConnector" presStyleLbl="node2" presStyleIdx="1" presStyleCnt="2"/>
      <dgm:spPr/>
    </dgm:pt>
    <dgm:pt modelId="{AAD2B48D-E413-430A-A62D-F3839C423450}" type="pres">
      <dgm:prSet presAssocID="{C856E1A3-6193-40D6-8149-76EBACB3C990}" presName="hierChild4" presStyleCnt="0"/>
      <dgm:spPr/>
    </dgm:pt>
    <dgm:pt modelId="{2E358427-C918-4ED2-92FD-648648DB466B}" type="pres">
      <dgm:prSet presAssocID="{C856E1A3-6193-40D6-8149-76EBACB3C990}" presName="hierChild5" presStyleCnt="0"/>
      <dgm:spPr/>
    </dgm:pt>
    <dgm:pt modelId="{DA187F24-2219-4A85-84FE-3BB78935DD56}" type="pres">
      <dgm:prSet presAssocID="{557B018B-6225-46E8-BCA2-24F3FA031565}" presName="hierChild3" presStyleCnt="0"/>
      <dgm:spPr/>
    </dgm:pt>
  </dgm:ptLst>
  <dgm:cxnLst>
    <dgm:cxn modelId="{3A4CB207-9CBF-4799-B93A-B0EDAF906E67}" type="presOf" srcId="{557B018B-6225-46E8-BCA2-24F3FA031565}" destId="{1E86BD52-E3D2-4407-B5D0-4D46C748F76D}" srcOrd="0" destOrd="0" presId="urn:microsoft.com/office/officeart/2005/8/layout/orgChart1"/>
    <dgm:cxn modelId="{36FD9030-7C6A-442E-9CE7-1A5ABCCB2A80}" type="presOf" srcId="{A6CBB1E3-F135-4558-A51C-76B99602E063}" destId="{02DDA60F-49DF-4AFA-9F56-336B88AF3691}" srcOrd="0" destOrd="0" presId="urn:microsoft.com/office/officeart/2005/8/layout/orgChart1"/>
    <dgm:cxn modelId="{5EC14667-DEA0-427E-9B48-40C30F3A3FF7}" type="presOf" srcId="{A6CBB1E3-F135-4558-A51C-76B99602E063}" destId="{36645CA7-DAAE-4E0C-8FE5-8DCCD8BB9FDE}" srcOrd="1" destOrd="0" presId="urn:microsoft.com/office/officeart/2005/8/layout/orgChart1"/>
    <dgm:cxn modelId="{7E6B5E52-7BE6-4537-9396-F9CBC7A93DDC}" type="presOf" srcId="{557B018B-6225-46E8-BCA2-24F3FA031565}" destId="{9BB6F5F0-7FB7-428A-95A5-BF89929655CE}" srcOrd="1" destOrd="0" presId="urn:microsoft.com/office/officeart/2005/8/layout/orgChart1"/>
    <dgm:cxn modelId="{EDA5BF7B-89B9-4D10-B898-837E661AFEAF}" type="presOf" srcId="{3D7F4E65-D62D-4A99-9248-EC4FACD6DF94}" destId="{1C3B572A-DB68-4C01-93B3-166C4A5D9B63}" srcOrd="0" destOrd="0" presId="urn:microsoft.com/office/officeart/2005/8/layout/orgChart1"/>
    <dgm:cxn modelId="{D502A080-E7B6-44FE-A5F7-B60A5194377F}" srcId="{557B018B-6225-46E8-BCA2-24F3FA031565}" destId="{C856E1A3-6193-40D6-8149-76EBACB3C990}" srcOrd="1" destOrd="0" parTransId="{A5592191-7EE0-40EC-8D33-9AC243B08EA7}" sibTransId="{E82BEC04-C929-441C-A87D-47ED8F48FD72}"/>
    <dgm:cxn modelId="{6D05419B-BE8D-4AE5-A043-EDF2655D3BD3}" type="presOf" srcId="{C856E1A3-6193-40D6-8149-76EBACB3C990}" destId="{3EFA0C27-A087-4908-9D1B-7EA9744D1B4F}" srcOrd="1" destOrd="0" presId="urn:microsoft.com/office/officeart/2005/8/layout/orgChart1"/>
    <dgm:cxn modelId="{6D54129F-E55D-4310-8572-86ECA32D4F87}" type="presOf" srcId="{C856E1A3-6193-40D6-8149-76EBACB3C990}" destId="{0880DED7-6099-48D0-A876-849DB062DF51}" srcOrd="0" destOrd="0" presId="urn:microsoft.com/office/officeart/2005/8/layout/orgChart1"/>
    <dgm:cxn modelId="{367114C6-FE8A-4D23-A4EB-F482B6532253}" type="presOf" srcId="{9711B073-3328-4BCF-9E6C-48E5EFED3E95}" destId="{21D468D0-FC6C-4498-986F-7860DD3C3C8C}" srcOrd="0" destOrd="0" presId="urn:microsoft.com/office/officeart/2005/8/layout/orgChart1"/>
    <dgm:cxn modelId="{33A959DA-E02C-42AD-95BC-19AD79B9B583}" srcId="{3D7F4E65-D62D-4A99-9248-EC4FACD6DF94}" destId="{557B018B-6225-46E8-BCA2-24F3FA031565}" srcOrd="0" destOrd="0" parTransId="{E91C1ECB-CEC7-4E8A-BC35-277793327F95}" sibTransId="{9F16F8E7-A565-4177-8620-C7324C810165}"/>
    <dgm:cxn modelId="{2EC0BAE4-BDE3-4A21-8551-E07EDA0383D8}" srcId="{557B018B-6225-46E8-BCA2-24F3FA031565}" destId="{A6CBB1E3-F135-4558-A51C-76B99602E063}" srcOrd="0" destOrd="0" parTransId="{9711B073-3328-4BCF-9E6C-48E5EFED3E95}" sibTransId="{6F68FFC5-40EF-4A16-9479-929F8CB50B81}"/>
    <dgm:cxn modelId="{700221F1-ED54-4274-A849-96604AAC0912}" type="presOf" srcId="{A5592191-7EE0-40EC-8D33-9AC243B08EA7}" destId="{8ED89F5E-B6C4-41C6-8889-302FF7B9A307}" srcOrd="0" destOrd="0" presId="urn:microsoft.com/office/officeart/2005/8/layout/orgChart1"/>
    <dgm:cxn modelId="{DC051128-FFCF-40CD-B3AE-535A509A5912}" type="presParOf" srcId="{1C3B572A-DB68-4C01-93B3-166C4A5D9B63}" destId="{435EF648-3687-46CA-BB09-004237F6EA37}" srcOrd="0" destOrd="0" presId="urn:microsoft.com/office/officeart/2005/8/layout/orgChart1"/>
    <dgm:cxn modelId="{0BB4EF91-A218-40AD-80E4-399FEDFB8261}" type="presParOf" srcId="{435EF648-3687-46CA-BB09-004237F6EA37}" destId="{580BF095-0E2D-4F2F-B6A4-42702A011A7C}" srcOrd="0" destOrd="0" presId="urn:microsoft.com/office/officeart/2005/8/layout/orgChart1"/>
    <dgm:cxn modelId="{46BA2381-C68C-49ED-8157-5FD52ED2A4F7}" type="presParOf" srcId="{580BF095-0E2D-4F2F-B6A4-42702A011A7C}" destId="{1E86BD52-E3D2-4407-B5D0-4D46C748F76D}" srcOrd="0" destOrd="0" presId="urn:microsoft.com/office/officeart/2005/8/layout/orgChart1"/>
    <dgm:cxn modelId="{06B3F384-3AB2-4116-9FD3-D3DFDC2F5E42}" type="presParOf" srcId="{580BF095-0E2D-4F2F-B6A4-42702A011A7C}" destId="{9BB6F5F0-7FB7-428A-95A5-BF89929655CE}" srcOrd="1" destOrd="0" presId="urn:microsoft.com/office/officeart/2005/8/layout/orgChart1"/>
    <dgm:cxn modelId="{0E49AF93-131E-4669-AD6A-B3A76D1E8C3B}" type="presParOf" srcId="{435EF648-3687-46CA-BB09-004237F6EA37}" destId="{E8736DC0-80C4-4866-A95F-1096E641738B}" srcOrd="1" destOrd="0" presId="urn:microsoft.com/office/officeart/2005/8/layout/orgChart1"/>
    <dgm:cxn modelId="{1299503B-5D19-4FD9-8F4B-6E9A1884212A}" type="presParOf" srcId="{E8736DC0-80C4-4866-A95F-1096E641738B}" destId="{21D468D0-FC6C-4498-986F-7860DD3C3C8C}" srcOrd="0" destOrd="0" presId="urn:microsoft.com/office/officeart/2005/8/layout/orgChart1"/>
    <dgm:cxn modelId="{639A253A-5A12-4D9D-97A3-380A4FF1D246}" type="presParOf" srcId="{E8736DC0-80C4-4866-A95F-1096E641738B}" destId="{C5F71C52-57FA-44B8-BE91-FFCA0AE0FCA2}" srcOrd="1" destOrd="0" presId="urn:microsoft.com/office/officeart/2005/8/layout/orgChart1"/>
    <dgm:cxn modelId="{37D1CB1E-AC86-41C0-A4CC-01BCAC4CC540}" type="presParOf" srcId="{C5F71C52-57FA-44B8-BE91-FFCA0AE0FCA2}" destId="{C9C81E6A-D4A5-41AE-8507-CF5EBA23697A}" srcOrd="0" destOrd="0" presId="urn:microsoft.com/office/officeart/2005/8/layout/orgChart1"/>
    <dgm:cxn modelId="{1CAB3F23-3E95-4CD7-8F45-4FAE32AEB70D}" type="presParOf" srcId="{C9C81E6A-D4A5-41AE-8507-CF5EBA23697A}" destId="{02DDA60F-49DF-4AFA-9F56-336B88AF3691}" srcOrd="0" destOrd="0" presId="urn:microsoft.com/office/officeart/2005/8/layout/orgChart1"/>
    <dgm:cxn modelId="{D7F22DBF-5066-4CED-84F8-C1FBC759F775}" type="presParOf" srcId="{C9C81E6A-D4A5-41AE-8507-CF5EBA23697A}" destId="{36645CA7-DAAE-4E0C-8FE5-8DCCD8BB9FDE}" srcOrd="1" destOrd="0" presId="urn:microsoft.com/office/officeart/2005/8/layout/orgChart1"/>
    <dgm:cxn modelId="{E2427E28-33B0-438A-80C5-C377B2BE9337}" type="presParOf" srcId="{C5F71C52-57FA-44B8-BE91-FFCA0AE0FCA2}" destId="{DAA786C0-C31E-4AF5-BCFA-10083C7F26CE}" srcOrd="1" destOrd="0" presId="urn:microsoft.com/office/officeart/2005/8/layout/orgChart1"/>
    <dgm:cxn modelId="{6D238DBF-DC51-4231-9E94-B260CF57DD35}" type="presParOf" srcId="{C5F71C52-57FA-44B8-BE91-FFCA0AE0FCA2}" destId="{72CE77F2-168F-465D-8604-0808C7394D88}" srcOrd="2" destOrd="0" presId="urn:microsoft.com/office/officeart/2005/8/layout/orgChart1"/>
    <dgm:cxn modelId="{950BDCC6-D55F-45FA-98F8-DBB99B10AAEE}" type="presParOf" srcId="{E8736DC0-80C4-4866-A95F-1096E641738B}" destId="{8ED89F5E-B6C4-41C6-8889-302FF7B9A307}" srcOrd="2" destOrd="0" presId="urn:microsoft.com/office/officeart/2005/8/layout/orgChart1"/>
    <dgm:cxn modelId="{0D9EF6FD-FADA-456F-9711-55828D63B036}" type="presParOf" srcId="{E8736DC0-80C4-4866-A95F-1096E641738B}" destId="{57B230CE-0E00-4107-B3A1-E40804AA97A7}" srcOrd="3" destOrd="0" presId="urn:microsoft.com/office/officeart/2005/8/layout/orgChart1"/>
    <dgm:cxn modelId="{63F1D32F-8B03-45A2-9894-2D33BBFC88D3}" type="presParOf" srcId="{57B230CE-0E00-4107-B3A1-E40804AA97A7}" destId="{CD20011D-43FD-4FBC-8912-3304758E94A8}" srcOrd="0" destOrd="0" presId="urn:microsoft.com/office/officeart/2005/8/layout/orgChart1"/>
    <dgm:cxn modelId="{60221BB2-8B88-438C-8966-EA0D8FFCE7C4}" type="presParOf" srcId="{CD20011D-43FD-4FBC-8912-3304758E94A8}" destId="{0880DED7-6099-48D0-A876-849DB062DF51}" srcOrd="0" destOrd="0" presId="urn:microsoft.com/office/officeart/2005/8/layout/orgChart1"/>
    <dgm:cxn modelId="{57E5E929-71A6-4E80-89C3-6214A4C747BA}" type="presParOf" srcId="{CD20011D-43FD-4FBC-8912-3304758E94A8}" destId="{3EFA0C27-A087-4908-9D1B-7EA9744D1B4F}" srcOrd="1" destOrd="0" presId="urn:microsoft.com/office/officeart/2005/8/layout/orgChart1"/>
    <dgm:cxn modelId="{A30F7A85-A40B-445F-AF17-EF8F2D3E8E10}" type="presParOf" srcId="{57B230CE-0E00-4107-B3A1-E40804AA97A7}" destId="{AAD2B48D-E413-430A-A62D-F3839C423450}" srcOrd="1" destOrd="0" presId="urn:microsoft.com/office/officeart/2005/8/layout/orgChart1"/>
    <dgm:cxn modelId="{EC31916C-F3B8-484B-838B-57D3504A8BFE}" type="presParOf" srcId="{57B230CE-0E00-4107-B3A1-E40804AA97A7}" destId="{2E358427-C918-4ED2-92FD-648648DB466B}" srcOrd="2" destOrd="0" presId="urn:microsoft.com/office/officeart/2005/8/layout/orgChart1"/>
    <dgm:cxn modelId="{CC5975B1-7E08-4715-B1C4-E9D61425B5B9}" type="presParOf" srcId="{435EF648-3687-46CA-BB09-004237F6EA37}" destId="{DA187F24-2219-4A85-84FE-3BB78935DD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IN" dirty="0"/>
            <a:t>Angular Forms</a:t>
          </a:r>
          <a:endParaRPr lang="en-US" dirty="0"/>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IN" dirty="0"/>
            <a:t>Reactive Forms &amp; Validations</a:t>
          </a:r>
          <a:endParaRPr lang="en-US" dirty="0"/>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IN" dirty="0"/>
            <a:t>Strictly typed Reactive Forms</a:t>
          </a:r>
          <a:endParaRPr lang="en-US" dirty="0"/>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B9E61EB9-2BB3-43E6-A677-55F8433B846E}">
      <dgm:prSet phldrT="[Text]"/>
      <dgm:spPr/>
      <dgm:t>
        <a:bodyPr/>
        <a:lstStyle/>
        <a:p>
          <a:r>
            <a:rPr lang="en-IN" dirty="0"/>
            <a:t>Template </a:t>
          </a:r>
          <a:r>
            <a:rPr lang="en-IN"/>
            <a:t>Driven Form</a:t>
          </a:r>
          <a:endParaRPr lang="en-US" dirty="0"/>
        </a:p>
      </dgm:t>
    </dgm:pt>
    <dgm:pt modelId="{8D60DAD7-C8EA-4F03-9551-1B1111B1C7ED}" type="parTrans" cxnId="{B8DA1895-F0B0-4BAD-8013-2834ECE7BE56}">
      <dgm:prSet/>
      <dgm:spPr/>
      <dgm:t>
        <a:bodyPr/>
        <a:lstStyle/>
        <a:p>
          <a:endParaRPr lang="en-US"/>
        </a:p>
      </dgm:t>
    </dgm:pt>
    <dgm:pt modelId="{061A0508-4299-43E5-A125-6154785B1D40}" type="sibTrans" cxnId="{B8DA1895-F0B0-4BAD-8013-2834ECE7BE56}">
      <dgm:prSet/>
      <dgm:spPr/>
      <dgm:t>
        <a:bodyPr/>
        <a:lstStyle/>
        <a:p>
          <a:endParaRPr lang="en-US"/>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4"/>
      <dgm:spPr/>
    </dgm:pt>
    <dgm:pt modelId="{FD185CAF-94D9-4EB9-9882-D7E1525D5654}" type="pres">
      <dgm:prSet presAssocID="{19AE8A82-F35E-4BF1-923B-F6DD16EEDD69}" presName="parentText" presStyleLbl="node1" presStyleIdx="0" presStyleCnt="4">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4">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4"/>
      <dgm:spPr/>
    </dgm:pt>
    <dgm:pt modelId="{4DE774E2-F19B-4748-9FC4-CD4F27A41277}" type="pres">
      <dgm:prSet presAssocID="{84B0A1FE-6784-4190-BED3-D31F25A4B58D}" presName="parentText" presStyleLbl="node1" presStyleIdx="1" presStyleCnt="4" custLinFactNeighborX="0">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4">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4"/>
      <dgm:spPr/>
    </dgm:pt>
    <dgm:pt modelId="{814ED330-D0AC-4767-8511-1E9F85731F9A}" type="pres">
      <dgm:prSet presAssocID="{9487F4A9-D977-410E-AA39-5209890BB825}" presName="parentText" presStyleLbl="node1" presStyleIdx="2" presStyleCnt="4">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4">
        <dgm:presLayoutVars>
          <dgm:bulletEnabled val="1"/>
        </dgm:presLayoutVars>
      </dgm:prSet>
      <dgm:spPr/>
    </dgm:pt>
    <dgm:pt modelId="{749C9118-864C-47FF-A4CA-4FFE6634B54B}" type="pres">
      <dgm:prSet presAssocID="{96F0C384-EE4B-47C9-8CE8-1CEE8E1A31D2}" presName="spaceBetweenRectangles" presStyleCnt="0"/>
      <dgm:spPr/>
    </dgm:pt>
    <dgm:pt modelId="{A3956B79-2015-4A11-8242-31830CA03AEF}" type="pres">
      <dgm:prSet presAssocID="{B9E61EB9-2BB3-43E6-A677-55F8433B846E}" presName="parentLin" presStyleCnt="0"/>
      <dgm:spPr/>
    </dgm:pt>
    <dgm:pt modelId="{E9A99E45-AFFF-4DAE-9739-C5CF62E3DF2B}" type="pres">
      <dgm:prSet presAssocID="{B9E61EB9-2BB3-43E6-A677-55F8433B846E}" presName="parentLeftMargin" presStyleLbl="node1" presStyleIdx="2" presStyleCnt="4"/>
      <dgm:spPr/>
    </dgm:pt>
    <dgm:pt modelId="{795169CE-074E-47D4-9336-5785163843AB}" type="pres">
      <dgm:prSet presAssocID="{B9E61EB9-2BB3-43E6-A677-55F8433B846E}" presName="parentText" presStyleLbl="node1" presStyleIdx="3" presStyleCnt="4">
        <dgm:presLayoutVars>
          <dgm:chMax val="0"/>
          <dgm:bulletEnabled val="1"/>
        </dgm:presLayoutVars>
      </dgm:prSet>
      <dgm:spPr/>
    </dgm:pt>
    <dgm:pt modelId="{05F5D4C4-DA8A-410A-931B-345ABEA8660D}" type="pres">
      <dgm:prSet presAssocID="{B9E61EB9-2BB3-43E6-A677-55F8433B846E}" presName="negativeSpace" presStyleCnt="0"/>
      <dgm:spPr/>
    </dgm:pt>
    <dgm:pt modelId="{ED8CE27B-2944-456D-987F-9B48EDA362A2}" type="pres">
      <dgm:prSet presAssocID="{B9E61EB9-2BB3-43E6-A677-55F8433B846E}" presName="childText" presStyleLbl="conFgAcc1" presStyleIdx="3" presStyleCnt="4">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88CEDF13-CE67-4C3F-AAFD-0BDBD5F0CFB1}" type="presOf" srcId="{84B0A1FE-6784-4190-BED3-D31F25A4B58D}" destId="{4DE774E2-F19B-4748-9FC4-CD4F27A41277}" srcOrd="1" destOrd="0" presId="urn:microsoft.com/office/officeart/2005/8/layout/list1"/>
    <dgm:cxn modelId="{2ED43B43-CE73-412A-9C63-3DC38F5FCE17}" type="presOf" srcId="{84B0A1FE-6784-4190-BED3-D31F25A4B58D}" destId="{13F2F34F-05E3-41C1-B305-F1CD09E927B2}" srcOrd="0" destOrd="0" presId="urn:microsoft.com/office/officeart/2005/8/layout/list1"/>
    <dgm:cxn modelId="{4DD54744-BF5B-4AC2-91E1-546960E1D22C}" type="presOf" srcId="{B9E61EB9-2BB3-43E6-A677-55F8433B846E}" destId="{795169CE-074E-47D4-9336-5785163843AB}" srcOrd="1" destOrd="0" presId="urn:microsoft.com/office/officeart/2005/8/layout/list1"/>
    <dgm:cxn modelId="{4AD80846-D4B0-4B8D-9A77-CFB1C555B287}" type="presOf" srcId="{B9E61EB9-2BB3-43E6-A677-55F8433B846E}" destId="{E9A99E45-AFFF-4DAE-9739-C5CF62E3DF2B}"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B8DA1895-F0B0-4BAD-8013-2834ECE7BE56}" srcId="{8047FB5B-810E-45D1-AFC9-81FDB503C999}" destId="{B9E61EB9-2BB3-43E6-A677-55F8433B846E}" srcOrd="3" destOrd="0" parTransId="{8D60DAD7-C8EA-4F03-9551-1B1111B1C7ED}" sibTransId="{061A0508-4299-43E5-A125-6154785B1D40}"/>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7B98DEDB-1E8E-4138-9E79-9AC531C1AF8A}" type="presParOf" srcId="{DDE50D00-EAC5-41F0-B731-B2273C1BF7AE}" destId="{749C9118-864C-47FF-A4CA-4FFE6634B54B}" srcOrd="11" destOrd="0" presId="urn:microsoft.com/office/officeart/2005/8/layout/list1"/>
    <dgm:cxn modelId="{94016B00-4C13-4CB9-91CA-C28169E680EE}" type="presParOf" srcId="{DDE50D00-EAC5-41F0-B731-B2273C1BF7AE}" destId="{A3956B79-2015-4A11-8242-31830CA03AEF}" srcOrd="12" destOrd="0" presId="urn:microsoft.com/office/officeart/2005/8/layout/list1"/>
    <dgm:cxn modelId="{BD99E123-749A-49A6-A548-40229942ACA8}" type="presParOf" srcId="{A3956B79-2015-4A11-8242-31830CA03AEF}" destId="{E9A99E45-AFFF-4DAE-9739-C5CF62E3DF2B}" srcOrd="0" destOrd="0" presId="urn:microsoft.com/office/officeart/2005/8/layout/list1"/>
    <dgm:cxn modelId="{A417CC17-813C-46F7-B35B-2B5709494AD1}" type="presParOf" srcId="{A3956B79-2015-4A11-8242-31830CA03AEF}" destId="{795169CE-074E-47D4-9336-5785163843AB}" srcOrd="1" destOrd="0" presId="urn:microsoft.com/office/officeart/2005/8/layout/list1"/>
    <dgm:cxn modelId="{D5303DA4-10ED-4749-956E-81E2EED8FA54}" type="presParOf" srcId="{DDE50D00-EAC5-41F0-B731-B2273C1BF7AE}" destId="{05F5D4C4-DA8A-410A-931B-345ABEA8660D}" srcOrd="13" destOrd="0" presId="urn:microsoft.com/office/officeart/2005/8/layout/list1"/>
    <dgm:cxn modelId="{D94BDCAF-5A7E-4020-80C7-6AB07F30EF8E}" type="presParOf" srcId="{DDE50D00-EAC5-41F0-B731-B2273C1BF7AE}" destId="{ED8CE27B-2944-456D-987F-9B48EDA362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409687"/>
          <a:ext cx="7921382"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396069" y="70207"/>
          <a:ext cx="554496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87" tIns="0" rIns="209587" bIns="0" numCol="1" spcCol="1270" anchor="ctr" anchorCtr="0">
          <a:noAutofit/>
        </a:bodyPr>
        <a:lstStyle/>
        <a:p>
          <a:pPr marL="0" lvl="0" indent="0" algn="l" defTabSz="1022350">
            <a:lnSpc>
              <a:spcPct val="90000"/>
            </a:lnSpc>
            <a:spcBef>
              <a:spcPct val="0"/>
            </a:spcBef>
            <a:spcAft>
              <a:spcPct val="35000"/>
            </a:spcAft>
            <a:buNone/>
          </a:pPr>
          <a:r>
            <a:rPr lang="en-US" sz="2300" kern="1200" dirty="0"/>
            <a:t>Angular Installation and Setup</a:t>
          </a:r>
        </a:p>
      </dsp:txBody>
      <dsp:txXfrm>
        <a:off x="429213" y="103351"/>
        <a:ext cx="5478679" cy="612672"/>
      </dsp:txXfrm>
    </dsp:sp>
    <dsp:sp modelId="{0DEE22E9-7801-47AB-B478-3C364BC7BA92}">
      <dsp:nvSpPr>
        <dsp:cNvPr id="0" name=""/>
        <dsp:cNvSpPr/>
      </dsp:nvSpPr>
      <dsp:spPr>
        <a:xfrm>
          <a:off x="0" y="1452967"/>
          <a:ext cx="7921382"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396069" y="1113487"/>
          <a:ext cx="554496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87" tIns="0" rIns="209587" bIns="0" numCol="1" spcCol="1270" anchor="ctr" anchorCtr="0">
          <a:noAutofit/>
        </a:bodyPr>
        <a:lstStyle/>
        <a:p>
          <a:pPr marL="0" lvl="0" indent="0" algn="l" defTabSz="1022350">
            <a:lnSpc>
              <a:spcPct val="90000"/>
            </a:lnSpc>
            <a:spcBef>
              <a:spcPct val="0"/>
            </a:spcBef>
            <a:spcAft>
              <a:spcPct val="35000"/>
            </a:spcAft>
            <a:buNone/>
          </a:pPr>
          <a:r>
            <a:rPr lang="en-US" sz="2300" kern="1200" dirty="0"/>
            <a:t>Introduction to Angular</a:t>
          </a:r>
        </a:p>
      </dsp:txBody>
      <dsp:txXfrm>
        <a:off x="429213" y="1146631"/>
        <a:ext cx="5478679" cy="612672"/>
      </dsp:txXfrm>
    </dsp:sp>
    <dsp:sp modelId="{BDDDA793-2B86-4444-91B1-B3CC768BCAA9}">
      <dsp:nvSpPr>
        <dsp:cNvPr id="0" name=""/>
        <dsp:cNvSpPr/>
      </dsp:nvSpPr>
      <dsp:spPr>
        <a:xfrm>
          <a:off x="0" y="2496247"/>
          <a:ext cx="7921382"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396069" y="2156767"/>
          <a:ext cx="554496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87" tIns="0" rIns="209587" bIns="0" numCol="1" spcCol="1270" anchor="ctr" anchorCtr="0">
          <a:noAutofit/>
        </a:bodyPr>
        <a:lstStyle/>
        <a:p>
          <a:pPr marL="0" lvl="0" indent="0" algn="l" defTabSz="1022350">
            <a:lnSpc>
              <a:spcPct val="90000"/>
            </a:lnSpc>
            <a:spcBef>
              <a:spcPct val="0"/>
            </a:spcBef>
            <a:spcAft>
              <a:spcPct val="35000"/>
            </a:spcAft>
            <a:buNone/>
          </a:pPr>
          <a:r>
            <a:rPr lang="en-IN" sz="2300" kern="1200" dirty="0"/>
            <a:t>Create a New Angular project</a:t>
          </a:r>
          <a:endParaRPr lang="en-US" sz="2300" kern="1200" dirty="0"/>
        </a:p>
      </dsp:txBody>
      <dsp:txXfrm>
        <a:off x="429213" y="2189911"/>
        <a:ext cx="5478679" cy="612672"/>
      </dsp:txXfrm>
    </dsp:sp>
    <dsp:sp modelId="{235BFD27-F3E6-421A-AE14-F616C47A23C0}">
      <dsp:nvSpPr>
        <dsp:cNvPr id="0" name=""/>
        <dsp:cNvSpPr/>
      </dsp:nvSpPr>
      <dsp:spPr>
        <a:xfrm>
          <a:off x="0" y="3539527"/>
          <a:ext cx="7921382"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AE91C0-8E2B-446A-8958-DEB90FB2DFDA}">
      <dsp:nvSpPr>
        <dsp:cNvPr id="0" name=""/>
        <dsp:cNvSpPr/>
      </dsp:nvSpPr>
      <dsp:spPr>
        <a:xfrm>
          <a:off x="396069" y="3200047"/>
          <a:ext cx="5544967"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87" tIns="0" rIns="209587" bIns="0" numCol="1" spcCol="1270" anchor="ctr" anchorCtr="0">
          <a:noAutofit/>
        </a:bodyPr>
        <a:lstStyle/>
        <a:p>
          <a:pPr marL="0" lvl="0" indent="0" algn="l" defTabSz="1022350">
            <a:lnSpc>
              <a:spcPct val="90000"/>
            </a:lnSpc>
            <a:spcBef>
              <a:spcPct val="0"/>
            </a:spcBef>
            <a:spcAft>
              <a:spcPct val="35000"/>
            </a:spcAft>
            <a:buNone/>
          </a:pPr>
          <a:r>
            <a:rPr lang="en-US" sz="2300" kern="1200" dirty="0"/>
            <a:t>Git and GitHub Basics</a:t>
          </a:r>
        </a:p>
      </dsp:txBody>
      <dsp:txXfrm>
        <a:off x="429213" y="3233191"/>
        <a:ext cx="5478679"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414550"/>
          <a:ext cx="8128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406400" y="45550"/>
          <a:ext cx="56896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11250">
            <a:lnSpc>
              <a:spcPct val="90000"/>
            </a:lnSpc>
            <a:spcBef>
              <a:spcPct val="0"/>
            </a:spcBef>
            <a:spcAft>
              <a:spcPct val="35000"/>
            </a:spcAft>
            <a:buNone/>
          </a:pPr>
          <a:r>
            <a:rPr lang="en-US" sz="2500" kern="1200" dirty="0"/>
            <a:t>HTML</a:t>
          </a:r>
        </a:p>
      </dsp:txBody>
      <dsp:txXfrm>
        <a:off x="442426" y="81576"/>
        <a:ext cx="5617548" cy="665948"/>
      </dsp:txXfrm>
    </dsp:sp>
    <dsp:sp modelId="{0DEE22E9-7801-47AB-B478-3C364BC7BA92}">
      <dsp:nvSpPr>
        <dsp:cNvPr id="0" name=""/>
        <dsp:cNvSpPr/>
      </dsp:nvSpPr>
      <dsp:spPr>
        <a:xfrm>
          <a:off x="0" y="1548550"/>
          <a:ext cx="8128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406400" y="1179550"/>
          <a:ext cx="56896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11250">
            <a:lnSpc>
              <a:spcPct val="90000"/>
            </a:lnSpc>
            <a:spcBef>
              <a:spcPct val="0"/>
            </a:spcBef>
            <a:spcAft>
              <a:spcPct val="35000"/>
            </a:spcAft>
            <a:buNone/>
          </a:pPr>
          <a:r>
            <a:rPr lang="en-US" sz="2500" kern="1200" dirty="0"/>
            <a:t>CSS basics</a:t>
          </a:r>
        </a:p>
      </dsp:txBody>
      <dsp:txXfrm>
        <a:off x="442426" y="1215576"/>
        <a:ext cx="5617548" cy="665948"/>
      </dsp:txXfrm>
    </dsp:sp>
    <dsp:sp modelId="{BDDDA793-2B86-4444-91B1-B3CC768BCAA9}">
      <dsp:nvSpPr>
        <dsp:cNvPr id="0" name=""/>
        <dsp:cNvSpPr/>
      </dsp:nvSpPr>
      <dsp:spPr>
        <a:xfrm>
          <a:off x="0" y="2682550"/>
          <a:ext cx="8128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406400" y="2313550"/>
          <a:ext cx="56896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11250">
            <a:lnSpc>
              <a:spcPct val="90000"/>
            </a:lnSpc>
            <a:spcBef>
              <a:spcPct val="0"/>
            </a:spcBef>
            <a:spcAft>
              <a:spcPct val="35000"/>
            </a:spcAft>
            <a:buNone/>
          </a:pPr>
          <a:r>
            <a:rPr lang="en-US" sz="2500" kern="1200" dirty="0"/>
            <a:t>JavaScript</a:t>
          </a:r>
        </a:p>
      </dsp:txBody>
      <dsp:txXfrm>
        <a:off x="442426" y="2349576"/>
        <a:ext cx="5617548" cy="665948"/>
      </dsp:txXfrm>
    </dsp:sp>
    <dsp:sp modelId="{ED8CE27B-2944-456D-987F-9B48EDA362A2}">
      <dsp:nvSpPr>
        <dsp:cNvPr id="0" name=""/>
        <dsp:cNvSpPr/>
      </dsp:nvSpPr>
      <dsp:spPr>
        <a:xfrm>
          <a:off x="0" y="3816550"/>
          <a:ext cx="8128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169CE-074E-47D4-9336-5785163843AB}">
      <dsp:nvSpPr>
        <dsp:cNvPr id="0" name=""/>
        <dsp:cNvSpPr/>
      </dsp:nvSpPr>
      <dsp:spPr>
        <a:xfrm>
          <a:off x="406400" y="3447550"/>
          <a:ext cx="56896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111250">
            <a:lnSpc>
              <a:spcPct val="90000"/>
            </a:lnSpc>
            <a:spcBef>
              <a:spcPct val="0"/>
            </a:spcBef>
            <a:spcAft>
              <a:spcPct val="35000"/>
            </a:spcAft>
            <a:buNone/>
          </a:pPr>
          <a:r>
            <a:rPr lang="en-US" sz="2500" kern="1200" dirty="0"/>
            <a:t>TypeScript</a:t>
          </a:r>
        </a:p>
      </dsp:txBody>
      <dsp:txXfrm>
        <a:off x="442426" y="3483576"/>
        <a:ext cx="561754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34813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406400" y="11197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Angular Directives and its types</a:t>
          </a:r>
          <a:endParaRPr lang="en-US" sz="1600" kern="1200" dirty="0"/>
        </a:p>
      </dsp:txBody>
      <dsp:txXfrm>
        <a:off x="429457" y="135027"/>
        <a:ext cx="5643486" cy="426206"/>
      </dsp:txXfrm>
    </dsp:sp>
    <dsp:sp modelId="{0DEE22E9-7801-47AB-B478-3C364BC7BA92}">
      <dsp:nvSpPr>
        <dsp:cNvPr id="0" name=""/>
        <dsp:cNvSpPr/>
      </dsp:nvSpPr>
      <dsp:spPr>
        <a:xfrm>
          <a:off x="0" y="107389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406400" y="83773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Using inbuilt directives</a:t>
          </a:r>
          <a:endParaRPr lang="en-US" sz="1600" kern="1200" dirty="0"/>
        </a:p>
      </dsp:txBody>
      <dsp:txXfrm>
        <a:off x="429457" y="860787"/>
        <a:ext cx="5643486" cy="426206"/>
      </dsp:txXfrm>
    </dsp:sp>
    <dsp:sp modelId="{BDDDA793-2B86-4444-91B1-B3CC768BCAA9}">
      <dsp:nvSpPr>
        <dsp:cNvPr id="0" name=""/>
        <dsp:cNvSpPr/>
      </dsp:nvSpPr>
      <dsp:spPr>
        <a:xfrm>
          <a:off x="0" y="179965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406400" y="156349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Creating custom structural and attribute directives</a:t>
          </a:r>
          <a:endParaRPr lang="en-US" sz="1600" kern="1200" dirty="0"/>
        </a:p>
      </dsp:txBody>
      <dsp:txXfrm>
        <a:off x="429457" y="1586547"/>
        <a:ext cx="5643486" cy="426206"/>
      </dsp:txXfrm>
    </dsp:sp>
    <dsp:sp modelId="{ED8CE27B-2944-456D-987F-9B48EDA362A2}">
      <dsp:nvSpPr>
        <dsp:cNvPr id="0" name=""/>
        <dsp:cNvSpPr/>
      </dsp:nvSpPr>
      <dsp:spPr>
        <a:xfrm>
          <a:off x="0" y="252541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169CE-074E-47D4-9336-5785163843AB}">
      <dsp:nvSpPr>
        <dsp:cNvPr id="0" name=""/>
        <dsp:cNvSpPr/>
      </dsp:nvSpPr>
      <dsp:spPr>
        <a:xfrm>
          <a:off x="406400" y="228925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Angular Pipes</a:t>
          </a:r>
          <a:endParaRPr lang="en-US" sz="1600" kern="1200" dirty="0"/>
        </a:p>
      </dsp:txBody>
      <dsp:txXfrm>
        <a:off x="429457" y="2312307"/>
        <a:ext cx="5643486" cy="426206"/>
      </dsp:txXfrm>
    </dsp:sp>
    <dsp:sp modelId="{517338D8-5CC5-4FD2-859C-7615425C9DB6}">
      <dsp:nvSpPr>
        <dsp:cNvPr id="0" name=""/>
        <dsp:cNvSpPr/>
      </dsp:nvSpPr>
      <dsp:spPr>
        <a:xfrm>
          <a:off x="0" y="325117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CBC101-9213-45F9-8671-C831C7806826}">
      <dsp:nvSpPr>
        <dsp:cNvPr id="0" name=""/>
        <dsp:cNvSpPr/>
      </dsp:nvSpPr>
      <dsp:spPr>
        <a:xfrm>
          <a:off x="406400" y="301501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Creating custom pipes</a:t>
          </a:r>
          <a:endParaRPr lang="en-US" sz="1600" kern="1200" dirty="0"/>
        </a:p>
      </dsp:txBody>
      <dsp:txXfrm>
        <a:off x="429457" y="3038067"/>
        <a:ext cx="5643486" cy="426206"/>
      </dsp:txXfrm>
    </dsp:sp>
    <dsp:sp modelId="{E6507B14-A6B5-4A38-B49A-42FE4EB3FFA3}">
      <dsp:nvSpPr>
        <dsp:cNvPr id="0" name=""/>
        <dsp:cNvSpPr/>
      </dsp:nvSpPr>
      <dsp:spPr>
        <a:xfrm>
          <a:off x="0" y="397693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CFD82C-D09A-418C-895C-FD32789822CB}">
      <dsp:nvSpPr>
        <dsp:cNvPr id="0" name=""/>
        <dsp:cNvSpPr/>
      </dsp:nvSpPr>
      <dsp:spPr>
        <a:xfrm>
          <a:off x="406400" y="374077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US" sz="1600" kern="1200" dirty="0"/>
            <a:t>Angular Forms</a:t>
          </a:r>
        </a:p>
      </dsp:txBody>
      <dsp:txXfrm>
        <a:off x="429457" y="3763827"/>
        <a:ext cx="5643486"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B0A49-EE9C-4A61-AFEF-75B076491C96}">
      <dsp:nvSpPr>
        <dsp:cNvPr id="0" name=""/>
        <dsp:cNvSpPr/>
      </dsp:nvSpPr>
      <dsp:spPr>
        <a:xfrm>
          <a:off x="3062072" y="1663223"/>
          <a:ext cx="2565045" cy="672995"/>
        </a:xfrm>
        <a:custGeom>
          <a:avLst/>
          <a:gdLst/>
          <a:ahLst/>
          <a:cxnLst/>
          <a:rect l="0" t="0" r="0" b="0"/>
          <a:pathLst>
            <a:path>
              <a:moveTo>
                <a:pt x="0" y="0"/>
              </a:moveTo>
              <a:lnTo>
                <a:pt x="0" y="466392"/>
              </a:lnTo>
              <a:lnTo>
                <a:pt x="2565045" y="466392"/>
              </a:lnTo>
              <a:lnTo>
                <a:pt x="2565045" y="672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D89F5E-B6C4-41C6-8889-302FF7B9A307}">
      <dsp:nvSpPr>
        <dsp:cNvPr id="0" name=""/>
        <dsp:cNvSpPr/>
      </dsp:nvSpPr>
      <dsp:spPr>
        <a:xfrm>
          <a:off x="3062072" y="1663223"/>
          <a:ext cx="391994" cy="664525"/>
        </a:xfrm>
        <a:custGeom>
          <a:avLst/>
          <a:gdLst/>
          <a:ahLst/>
          <a:cxnLst/>
          <a:rect l="0" t="0" r="0" b="0"/>
          <a:pathLst>
            <a:path>
              <a:moveTo>
                <a:pt x="0" y="0"/>
              </a:moveTo>
              <a:lnTo>
                <a:pt x="0" y="457922"/>
              </a:lnTo>
              <a:lnTo>
                <a:pt x="391994" y="457922"/>
              </a:lnTo>
              <a:lnTo>
                <a:pt x="391994" y="664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468D0-FC6C-4498-986F-7860DD3C3C8C}">
      <dsp:nvSpPr>
        <dsp:cNvPr id="0" name=""/>
        <dsp:cNvSpPr/>
      </dsp:nvSpPr>
      <dsp:spPr>
        <a:xfrm>
          <a:off x="1038366" y="1663223"/>
          <a:ext cx="2023706" cy="685755"/>
        </a:xfrm>
        <a:custGeom>
          <a:avLst/>
          <a:gdLst/>
          <a:ahLst/>
          <a:cxnLst/>
          <a:rect l="0" t="0" r="0" b="0"/>
          <a:pathLst>
            <a:path>
              <a:moveTo>
                <a:pt x="2023706" y="0"/>
              </a:moveTo>
              <a:lnTo>
                <a:pt x="2023706" y="479152"/>
              </a:lnTo>
              <a:lnTo>
                <a:pt x="0" y="479152"/>
              </a:lnTo>
              <a:lnTo>
                <a:pt x="0" y="6857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6BD52-E3D2-4407-B5D0-4D46C748F76D}">
      <dsp:nvSpPr>
        <dsp:cNvPr id="0" name=""/>
        <dsp:cNvSpPr/>
      </dsp:nvSpPr>
      <dsp:spPr>
        <a:xfrm>
          <a:off x="553872" y="0"/>
          <a:ext cx="5016399" cy="166322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Directives</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rPr>
            <a:t>Directives are classes with a </a:t>
          </a:r>
          <a:r>
            <a:rPr lang="en-US" sz="1200" b="1" i="0" kern="1200" dirty="0">
              <a:solidFill>
                <a:schemeClr val="bg1"/>
              </a:solidFill>
              <a:effectLst/>
              <a:latin typeface="Roboto" panose="020B0604020202020204" pitchFamily="2" charset="0"/>
            </a:rPr>
            <a:t>@directive </a:t>
          </a:r>
          <a:r>
            <a:rPr lang="en-US" sz="1200" i="0" kern="1200" dirty="0">
              <a:solidFill>
                <a:schemeClr val="bg1"/>
              </a:solidFill>
              <a:effectLst/>
              <a:latin typeface="Roboto" panose="020B0604020202020204" pitchFamily="2" charset="0"/>
            </a:rPr>
            <a:t>decorator</a:t>
          </a:r>
          <a:r>
            <a:rPr lang="en-US" sz="1200" b="0" i="0" kern="1200" dirty="0">
              <a:solidFill>
                <a:schemeClr val="bg1"/>
              </a:solidFill>
              <a:effectLst/>
              <a:latin typeface="Roboto" panose="020B0604020202020204" pitchFamily="2" charset="0"/>
            </a:rPr>
            <a:t> that add additional behavior to elements in your Angular </a:t>
          </a:r>
          <a:r>
            <a:rPr lang="en-US" sz="1200" kern="1200" dirty="0">
              <a:solidFill>
                <a:schemeClr val="bg1"/>
              </a:solidFill>
              <a:latin typeface="Roboto" panose="020B0604020202020204" pitchFamily="2" charset="0"/>
            </a:rPr>
            <a:t>applications. It helps us to manipulate the DOM. You can change the appearance, behavior, or layout of a DOM element using the Directives. They help you to extend HTML behavior and properties.</a:t>
          </a:r>
          <a:endParaRPr lang="en-US" sz="1200" kern="1200" dirty="0">
            <a:solidFill>
              <a:schemeClr val="bg1"/>
            </a:solidFill>
          </a:endParaRPr>
        </a:p>
      </dsp:txBody>
      <dsp:txXfrm>
        <a:off x="553872" y="0"/>
        <a:ext cx="5016399" cy="1663223"/>
      </dsp:txXfrm>
    </dsp:sp>
    <dsp:sp modelId="{02DDA60F-49DF-4AFA-9F56-336B88AF3691}">
      <dsp:nvSpPr>
        <dsp:cNvPr id="0" name=""/>
        <dsp:cNvSpPr/>
      </dsp:nvSpPr>
      <dsp:spPr>
        <a:xfrm>
          <a:off x="54542" y="2348979"/>
          <a:ext cx="1967647" cy="217081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Component</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A component is a directive-with-a-template; @Component decorator is a @Directive decorator extended with template-oriented features. </a:t>
          </a:r>
          <a:endParaRPr lang="en-US" sz="1200" kern="1200" dirty="0">
            <a:solidFill>
              <a:schemeClr val="bg1"/>
            </a:solidFill>
          </a:endParaRPr>
        </a:p>
      </dsp:txBody>
      <dsp:txXfrm>
        <a:off x="54542" y="2348979"/>
        <a:ext cx="1967647" cy="2170817"/>
      </dsp:txXfrm>
    </dsp:sp>
    <dsp:sp modelId="{0880DED7-6099-48D0-A876-849DB062DF51}">
      <dsp:nvSpPr>
        <dsp:cNvPr id="0" name=""/>
        <dsp:cNvSpPr/>
      </dsp:nvSpPr>
      <dsp:spPr>
        <a:xfrm>
          <a:off x="2470243" y="2327748"/>
          <a:ext cx="1967647" cy="2135311"/>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Structural</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Structural directives can change the DOM layout by adding and removing DOM elements. </a:t>
          </a:r>
          <a:r>
            <a:rPr lang="en-US" sz="1200" b="0" i="0" kern="1200" dirty="0" err="1">
              <a:solidFill>
                <a:schemeClr val="bg1"/>
              </a:solidFill>
              <a:effectLst/>
              <a:latin typeface="Roboto" panose="020B0604020202020204" pitchFamily="2" charset="0"/>
              <a:ea typeface="+mn-ea"/>
              <a:cs typeface="+mn-cs"/>
            </a:rPr>
            <a:t>Eg</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ngFor</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ngIf</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ngSwitch</a:t>
          </a:r>
          <a:r>
            <a:rPr lang="en-US" sz="1200" b="0" i="0" kern="1200" dirty="0">
              <a:solidFill>
                <a:schemeClr val="bg1"/>
              </a:solidFill>
              <a:effectLst/>
              <a:latin typeface="Roboto" panose="020B0604020202020204" pitchFamily="2" charset="0"/>
              <a:ea typeface="+mn-ea"/>
              <a:cs typeface="+mn-cs"/>
            </a:rPr>
            <a:t> etc.</a:t>
          </a:r>
          <a:endParaRPr lang="en-US" sz="1200" kern="1200" dirty="0">
            <a:solidFill>
              <a:schemeClr val="bg1"/>
            </a:solidFill>
          </a:endParaRPr>
        </a:p>
      </dsp:txBody>
      <dsp:txXfrm>
        <a:off x="2470243" y="2327748"/>
        <a:ext cx="1967647" cy="2135311"/>
      </dsp:txXfrm>
    </dsp:sp>
    <dsp:sp modelId="{6C9871F6-E608-4523-91BF-3B3AFA38D510}">
      <dsp:nvSpPr>
        <dsp:cNvPr id="0" name=""/>
        <dsp:cNvSpPr/>
      </dsp:nvSpPr>
      <dsp:spPr>
        <a:xfrm>
          <a:off x="4643293" y="2336218"/>
          <a:ext cx="1967647" cy="217002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Attribute</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Attribute directives change the appearance or behavior of DOM elements and components. </a:t>
          </a:r>
          <a:r>
            <a:rPr lang="en-US" sz="1200" b="0" i="0" kern="1200" dirty="0" err="1">
              <a:solidFill>
                <a:schemeClr val="bg1"/>
              </a:solidFill>
              <a:effectLst/>
              <a:latin typeface="Roboto" panose="020B0604020202020204" pitchFamily="2" charset="0"/>
              <a:ea typeface="+mn-ea"/>
              <a:cs typeface="+mn-cs"/>
            </a:rPr>
            <a:t>Eg</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ngModel</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ngClass</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ngStyle</a:t>
          </a:r>
          <a:endParaRPr lang="en-US" sz="1200" kern="1200" dirty="0">
            <a:solidFill>
              <a:schemeClr val="bg1"/>
            </a:solidFill>
          </a:endParaRPr>
        </a:p>
      </dsp:txBody>
      <dsp:txXfrm>
        <a:off x="4643293" y="2336218"/>
        <a:ext cx="1967647" cy="2170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89F5E-B6C4-41C6-8889-302FF7B9A307}">
      <dsp:nvSpPr>
        <dsp:cNvPr id="0" name=""/>
        <dsp:cNvSpPr/>
      </dsp:nvSpPr>
      <dsp:spPr>
        <a:xfrm>
          <a:off x="3361720" y="1552731"/>
          <a:ext cx="1699037" cy="632140"/>
        </a:xfrm>
        <a:custGeom>
          <a:avLst/>
          <a:gdLst/>
          <a:ahLst/>
          <a:cxnLst/>
          <a:rect l="0" t="0" r="0" b="0"/>
          <a:pathLst>
            <a:path>
              <a:moveTo>
                <a:pt x="0" y="0"/>
              </a:moveTo>
              <a:lnTo>
                <a:pt x="0" y="355232"/>
              </a:lnTo>
              <a:lnTo>
                <a:pt x="1699037" y="355232"/>
              </a:lnTo>
              <a:lnTo>
                <a:pt x="1699037" y="6321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468D0-FC6C-4498-986F-7860DD3C3C8C}">
      <dsp:nvSpPr>
        <dsp:cNvPr id="0" name=""/>
        <dsp:cNvSpPr/>
      </dsp:nvSpPr>
      <dsp:spPr>
        <a:xfrm>
          <a:off x="1842106" y="1552731"/>
          <a:ext cx="1519614" cy="633591"/>
        </a:xfrm>
        <a:custGeom>
          <a:avLst/>
          <a:gdLst/>
          <a:ahLst/>
          <a:cxnLst/>
          <a:rect l="0" t="0" r="0" b="0"/>
          <a:pathLst>
            <a:path>
              <a:moveTo>
                <a:pt x="1519614" y="0"/>
              </a:moveTo>
              <a:lnTo>
                <a:pt x="1519614" y="356682"/>
              </a:lnTo>
              <a:lnTo>
                <a:pt x="0" y="356682"/>
              </a:lnTo>
              <a:lnTo>
                <a:pt x="0" y="633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6BD52-E3D2-4407-B5D0-4D46C748F76D}">
      <dsp:nvSpPr>
        <dsp:cNvPr id="0" name=""/>
        <dsp:cNvSpPr/>
      </dsp:nvSpPr>
      <dsp:spPr>
        <a:xfrm>
          <a:off x="0" y="0"/>
          <a:ext cx="6723441" cy="1552731"/>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Pipes</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rPr>
            <a:t>Pipes </a:t>
          </a:r>
          <a:r>
            <a:rPr lang="en-US" sz="1200" b="0" i="0" kern="1200" dirty="0">
              <a:solidFill>
                <a:prstClr val="white"/>
              </a:solidFill>
              <a:effectLst/>
              <a:latin typeface="Roboto" panose="020B0604020202020204" pitchFamily="2" charset="0"/>
              <a:ea typeface="+mn-ea"/>
              <a:cs typeface="+mn-cs"/>
            </a:rPr>
            <a:t>are to transform strings, currency amounts, dates, and other data for display. Pipes are simple functions to use in </a:t>
          </a:r>
          <a:r>
            <a:rPr lang="en-US" sz="1200" b="0" i="0" kern="1200" dirty="0">
              <a:solidFill>
                <a:prstClr val="white"/>
              </a:solidFill>
              <a:effectLst/>
              <a:latin typeface="Roboto" panose="020B0604020202020204" pitchFamily="2" charset="0"/>
              <a:ea typeface="+mn-ea"/>
              <a:cs typeface="+mn-cs"/>
              <a:hlinkClick xmlns:r="http://schemas.openxmlformats.org/officeDocument/2006/relationships" r:id="rId1" tooltip="Definition of template expression">
                <a:extLst>
                  <a:ext uri="{A12FA001-AC4F-418D-AE19-62706E023703}">
                    <ahyp:hlinkClr xmlns:ahyp="http://schemas.microsoft.com/office/drawing/2018/hyperlinkcolor" val="tx"/>
                  </a:ext>
                </a:extLst>
              </a:hlinkClick>
            </a:rPr>
            <a:t>template expressions</a:t>
          </a:r>
          <a:r>
            <a:rPr lang="en-US" sz="1200" b="0" i="0" kern="1200" dirty="0">
              <a:solidFill>
                <a:prstClr val="white"/>
              </a:solidFill>
              <a:effectLst/>
              <a:latin typeface="Roboto" panose="020B0604020202020204" pitchFamily="2" charset="0"/>
              <a:ea typeface="+mn-ea"/>
              <a:cs typeface="+mn-cs"/>
            </a:rPr>
            <a:t> to accept an input value and return a transformed value.</a:t>
          </a:r>
        </a:p>
      </dsp:txBody>
      <dsp:txXfrm>
        <a:off x="0" y="0"/>
        <a:ext cx="6723441" cy="1552731"/>
      </dsp:txXfrm>
    </dsp:sp>
    <dsp:sp modelId="{02DDA60F-49DF-4AFA-9F56-336B88AF3691}">
      <dsp:nvSpPr>
        <dsp:cNvPr id="0" name=""/>
        <dsp:cNvSpPr/>
      </dsp:nvSpPr>
      <dsp:spPr>
        <a:xfrm>
          <a:off x="523495" y="2186322"/>
          <a:ext cx="2637223" cy="223470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Pure Pipes</a:t>
          </a:r>
        </a:p>
        <a:p>
          <a:pPr marL="0" lvl="0" indent="0" algn="ctr" defTabSz="711200">
            <a:lnSpc>
              <a:spcPct val="90000"/>
            </a:lnSpc>
            <a:spcBef>
              <a:spcPct val="0"/>
            </a:spcBef>
            <a:spcAft>
              <a:spcPct val="35000"/>
            </a:spcAft>
            <a:buNone/>
          </a:pPr>
          <a:r>
            <a:rPr lang="en-US" sz="1200" b="0" i="0" kern="1200" dirty="0"/>
            <a:t>A pure pipe is a pipe that is run when a pure change is detected. A pure change is a change to a primitive JavaScript input value like strings, numbers, </a:t>
          </a:r>
          <a:r>
            <a:rPr lang="en-US" sz="1200" b="0" i="0" kern="1200" dirty="0" err="1"/>
            <a:t>booleans</a:t>
          </a:r>
          <a:r>
            <a:rPr lang="en-US" sz="1200" b="0" i="0" kern="1200" dirty="0"/>
            <a:t>, symbols or an object reference change.</a:t>
          </a:r>
          <a:r>
            <a:rPr lang="en-US" sz="1200" b="0" i="0" kern="1200" dirty="0">
              <a:solidFill>
                <a:schemeClr val="bg1"/>
              </a:solidFill>
              <a:effectLst/>
              <a:latin typeface="Roboto" panose="020B0604020202020204" pitchFamily="2" charset="0"/>
              <a:ea typeface="+mn-ea"/>
              <a:cs typeface="+mn-cs"/>
            </a:rPr>
            <a:t> </a:t>
          </a:r>
          <a:endParaRPr lang="en-US" sz="1200" kern="1200" dirty="0">
            <a:solidFill>
              <a:schemeClr val="bg1"/>
            </a:solidFill>
          </a:endParaRPr>
        </a:p>
      </dsp:txBody>
      <dsp:txXfrm>
        <a:off x="523495" y="2186322"/>
        <a:ext cx="2637223" cy="2234703"/>
      </dsp:txXfrm>
    </dsp:sp>
    <dsp:sp modelId="{0880DED7-6099-48D0-A876-849DB062DF51}">
      <dsp:nvSpPr>
        <dsp:cNvPr id="0" name=""/>
        <dsp:cNvSpPr/>
      </dsp:nvSpPr>
      <dsp:spPr>
        <a:xfrm>
          <a:off x="3742146" y="2184871"/>
          <a:ext cx="2637223" cy="219231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Impure Pipes</a:t>
          </a:r>
        </a:p>
        <a:p>
          <a:pPr marL="0" lvl="0" indent="0" algn="ctr" defTabSz="711200">
            <a:lnSpc>
              <a:spcPct val="90000"/>
            </a:lnSpc>
            <a:spcBef>
              <a:spcPct val="0"/>
            </a:spcBef>
            <a:spcAft>
              <a:spcPct val="35000"/>
            </a:spcAft>
            <a:buNone/>
          </a:pPr>
          <a:r>
            <a:rPr lang="en-US" sz="1200" b="0" i="0" kern="1200" dirty="0"/>
            <a:t>Impure pipes are pipes that can detect changes within objects. Changes within objects include things like changing array entries or object properties.</a:t>
          </a:r>
          <a:endParaRPr lang="en-US" sz="1200" kern="1200" dirty="0">
            <a:solidFill>
              <a:schemeClr val="bg1"/>
            </a:solidFill>
          </a:endParaRPr>
        </a:p>
      </dsp:txBody>
      <dsp:txXfrm>
        <a:off x="3742146" y="2184871"/>
        <a:ext cx="2637223" cy="2192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41742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525780" y="631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Angular Forms</a:t>
          </a:r>
          <a:endParaRPr lang="en-US" sz="2400" kern="1200" dirty="0"/>
        </a:p>
      </dsp:txBody>
      <dsp:txXfrm>
        <a:off x="560365" y="97774"/>
        <a:ext cx="7291750" cy="639310"/>
      </dsp:txXfrm>
    </dsp:sp>
    <dsp:sp modelId="{0DEE22E9-7801-47AB-B478-3C364BC7BA92}">
      <dsp:nvSpPr>
        <dsp:cNvPr id="0" name=""/>
        <dsp:cNvSpPr/>
      </dsp:nvSpPr>
      <dsp:spPr>
        <a:xfrm>
          <a:off x="0" y="150606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Reactive Forms &amp; Validations</a:t>
          </a:r>
          <a:endParaRPr lang="en-US" sz="2400" kern="1200" dirty="0"/>
        </a:p>
      </dsp:txBody>
      <dsp:txXfrm>
        <a:off x="560365" y="1186414"/>
        <a:ext cx="7291750" cy="639310"/>
      </dsp:txXfrm>
    </dsp:sp>
    <dsp:sp modelId="{BDDDA793-2B86-4444-91B1-B3CC768BCAA9}">
      <dsp:nvSpPr>
        <dsp:cNvPr id="0" name=""/>
        <dsp:cNvSpPr/>
      </dsp:nvSpPr>
      <dsp:spPr>
        <a:xfrm>
          <a:off x="0" y="259470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Strictly typed Reactive Forms</a:t>
          </a:r>
          <a:endParaRPr lang="en-US" sz="2400" kern="1200" dirty="0"/>
        </a:p>
      </dsp:txBody>
      <dsp:txXfrm>
        <a:off x="560365" y="2275054"/>
        <a:ext cx="7291750" cy="639310"/>
      </dsp:txXfrm>
    </dsp:sp>
    <dsp:sp modelId="{ED8CE27B-2944-456D-987F-9B48EDA362A2}">
      <dsp:nvSpPr>
        <dsp:cNvPr id="0" name=""/>
        <dsp:cNvSpPr/>
      </dsp:nvSpPr>
      <dsp:spPr>
        <a:xfrm>
          <a:off x="0" y="36833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169CE-074E-47D4-9336-5785163843AB}">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Template </a:t>
          </a:r>
          <a:r>
            <a:rPr lang="en-IN" sz="2400" kern="1200"/>
            <a:t>Driven Form</a:t>
          </a:r>
          <a:endParaRPr lang="en-US" sz="2400" kern="1200" dirty="0"/>
        </a:p>
      </dsp:txBody>
      <dsp:txXfrm>
        <a:off x="560365" y="3363694"/>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73" b="1" i="0">
                <a:solidFill>
                  <a:srgbClr val="433728"/>
                </a:solidFill>
                <a:latin typeface="Times New Roman"/>
                <a:cs typeface="Times New Roman"/>
              </a:defRPr>
            </a:lvl1pPr>
          </a:lstStyle>
          <a:p>
            <a:endParaRPr/>
          </a:p>
        </p:txBody>
      </p:sp>
      <p:sp>
        <p:nvSpPr>
          <p:cNvPr id="3" name="Holder 3"/>
          <p:cNvSpPr>
            <a:spLocks noGrp="1"/>
          </p:cNvSpPr>
          <p:nvPr>
            <p:ph sz="half" idx="2"/>
          </p:nvPr>
        </p:nvSpPr>
        <p:spPr>
          <a:xfrm>
            <a:off x="609600" y="1538353"/>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38353"/>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4318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01-08-2023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01-08-2023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default.asp" TargetMode="External" /><Relationship Id="rId2" Type="http://schemas.openxmlformats.org/officeDocument/2006/relationships/image" Target="../media/image9.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js/default.asp" TargetMode="External" /><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4.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21.xml.rels><?xml version="1.0" encoding="UTF-8" standalone="yes"?>
<Relationships xmlns="http://schemas.openxmlformats.org/package/2006/relationships"><Relationship Id="rId3" Type="http://schemas.openxmlformats.org/officeDocument/2006/relationships/hyperlink" Target="https://angular.io/api/core/Directive" TargetMode="External" /><Relationship Id="rId2" Type="http://schemas.openxmlformats.org/officeDocument/2006/relationships/hyperlink" Target="https://angular.io/guide/attribute-directives#passing-values-into-an-attribute-directive" TargetMode="External" /><Relationship Id="rId1" Type="http://schemas.openxmlformats.org/officeDocument/2006/relationships/slideLayout" Target="../slideLayouts/slideLayout4.xml" /><Relationship Id="rId5" Type="http://schemas.openxmlformats.org/officeDocument/2006/relationships/hyperlink" Target="https://angular.io/api/core/HostListener" TargetMode="External" /><Relationship Id="rId4" Type="http://schemas.openxmlformats.org/officeDocument/2006/relationships/hyperlink" Target="https://angular.io/api/core/ElementRef" TargetMode="External" /></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api/core/Directive" TargetMode="External" /><Relationship Id="rId2" Type="http://schemas.openxmlformats.org/officeDocument/2006/relationships/hyperlink" Target="https://angular.io/guide/attribute-directives#passing-values-into-an-attribute-directive" TargetMode="External" /><Relationship Id="rId1" Type="http://schemas.openxmlformats.org/officeDocument/2006/relationships/slideLayout" Target="../slideLayouts/slideLayout4.xml" /><Relationship Id="rId5" Type="http://schemas.openxmlformats.org/officeDocument/2006/relationships/hyperlink" Target="https://angular.io/api/core/HostListener" TargetMode="External" /><Relationship Id="rId4" Type="http://schemas.openxmlformats.org/officeDocument/2006/relationships/hyperlink" Target="https://angular.io/api/core/ElementRef" TargetMode="External" /></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4.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8" Type="http://schemas.openxmlformats.org/officeDocument/2006/relationships/image" Target="../media/image17.png" /><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image" Target="../media/image11.jpeg" /><Relationship Id="rId1" Type="http://schemas.openxmlformats.org/officeDocument/2006/relationships/slideLayout" Target="../slideLayouts/slideLayout2.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 Id="rId9" Type="http://schemas.openxmlformats.org/officeDocument/2006/relationships/image" Target="../media/image18.png" /></Relationships>
</file>

<file path=ppt/slides/_rels/slide28.xml.rels><?xml version="1.0" encoding="UTF-8" standalone="yes"?>
<Relationships xmlns="http://schemas.openxmlformats.org/package/2006/relationships"><Relationship Id="rId3" Type="http://schemas.openxmlformats.org/officeDocument/2006/relationships/image" Target="../media/image20.png" /><Relationship Id="rId7" Type="http://schemas.openxmlformats.org/officeDocument/2006/relationships/image" Target="../media/image24.png" /><Relationship Id="rId2" Type="http://schemas.openxmlformats.org/officeDocument/2006/relationships/image" Target="../media/image19.png" /><Relationship Id="rId1" Type="http://schemas.openxmlformats.org/officeDocument/2006/relationships/slideLayout" Target="../slideLayouts/slideLayout2.xml" /><Relationship Id="rId6" Type="http://schemas.openxmlformats.org/officeDocument/2006/relationships/image" Target="../media/image23.png" /><Relationship Id="rId5" Type="http://schemas.openxmlformats.org/officeDocument/2006/relationships/image" Target="../media/image22.png" /><Relationship Id="rId4" Type="http://schemas.openxmlformats.org/officeDocument/2006/relationships/image" Target="../media/image21.png" /></Relationships>
</file>

<file path=ppt/slides/_rels/slide2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 Id="rId4" Type="http://schemas.openxmlformats.org/officeDocument/2006/relationships/image" Target="../media/image27.png" /></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ishal-1992/empowher-angular" TargetMode="External" /><Relationship Id="rId2" Type="http://schemas.openxmlformats.org/officeDocument/2006/relationships/hyperlink" Target="https://nodejs.org/download/release/v16.20.1/node-v16.20.1-x64.msi" TargetMode="Externa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image" Target="../media/image30.png" /></Relationships>
</file>

<file path=ppt/slides/_rels/slide31.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 Id="rId4" Type="http://schemas.openxmlformats.org/officeDocument/2006/relationships/image" Target="../media/image34.png" /></Relationships>
</file>

<file path=ppt/slides/_rels/slide32.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2.xml" /><Relationship Id="rId6" Type="http://schemas.openxmlformats.org/officeDocument/2006/relationships/image" Target="../media/image39.png" /><Relationship Id="rId5" Type="http://schemas.openxmlformats.org/officeDocument/2006/relationships/image" Target="../media/image38.png" /><Relationship Id="rId4" Type="http://schemas.openxmlformats.org/officeDocument/2006/relationships/image" Target="../media/image37.png" /></Relationships>
</file>

<file path=ppt/slides/_rels/slide33.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 Id="rId5" Type="http://schemas.openxmlformats.org/officeDocument/2006/relationships/image" Target="../media/image43.png" /><Relationship Id="rId4" Type="http://schemas.openxmlformats.org/officeDocument/2006/relationships/image" Target="../media/image42.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5" Type="http://schemas.openxmlformats.org/officeDocument/2006/relationships/hyperlink" Target="https://github.com/IshitaKanwar04/EmpowHer-Guide/blob/master/Get%20started%20with%20Git.pdf" TargetMode="External"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2.xml" /><Relationship Id="rId4" Type="http://schemas.openxmlformats.org/officeDocument/2006/relationships/hyperlink" Target="https://www.w3schools.com/html/default.asp"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r>
              <a:rPr lang="en-US" sz="3200" dirty="0">
                <a:latin typeface="Avenir Next LT Pro" panose="020B0504020202020204" pitchFamily="34" charset="0"/>
              </a:rPr>
              <a:t>Technical Curriculum &lt;Tech&gt;</a:t>
            </a:r>
            <a:endParaRPr lang="en-IN" dirty="0"/>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2BE1F-EC6D-29F3-1341-E3AC011D7CE6}"/>
              </a:ext>
            </a:extLst>
          </p:cNvPr>
          <p:cNvSpPr>
            <a:spLocks noGrp="1"/>
          </p:cNvSpPr>
          <p:nvPr>
            <p:ph type="title"/>
          </p:nvPr>
        </p:nvSpPr>
        <p:spPr>
          <a:xfrm>
            <a:off x="1137921" y="746760"/>
            <a:ext cx="8713893" cy="549894"/>
          </a:xfrm>
        </p:spPr>
        <p:txBody>
          <a:bodyPr>
            <a:normAutofit fontScale="90000"/>
          </a:bodyPr>
          <a:lstStyle/>
          <a:p>
            <a:r>
              <a:rPr lang="en-US" dirty="0">
                <a:cs typeface="Calibri" panose="020F0502020204030204" pitchFamily="34" charset="0"/>
              </a:rPr>
              <a:t>Topic Week 2 : </a:t>
            </a:r>
            <a:r>
              <a:rPr lang="en-US" dirty="0"/>
              <a:t>CSS </a:t>
            </a:r>
            <a:endParaRPr lang="en-IN" dirty="0"/>
          </a:p>
        </p:txBody>
      </p:sp>
      <p:sp>
        <p:nvSpPr>
          <p:cNvPr id="6" name="Text Placeholder 5">
            <a:extLst>
              <a:ext uri="{FF2B5EF4-FFF2-40B4-BE49-F238E27FC236}">
                <a16:creationId xmlns:a16="http://schemas.microsoft.com/office/drawing/2014/main" id="{C5DC9E04-7CA7-EBE2-36B0-532B7A1B13BB}"/>
              </a:ext>
            </a:extLst>
          </p:cNvPr>
          <p:cNvSpPr>
            <a:spLocks noGrp="1"/>
          </p:cNvSpPr>
          <p:nvPr>
            <p:ph type="body" idx="1"/>
          </p:nvPr>
        </p:nvSpPr>
        <p:spPr>
          <a:xfrm>
            <a:off x="1219200" y="1478281"/>
            <a:ext cx="10241280" cy="2954655"/>
          </a:xfrm>
        </p:spPr>
        <p:txBody>
          <a:bodyPr>
            <a:normAutofit fontScale="70000" lnSpcReduction="20000"/>
          </a:bodyPr>
          <a:lstStyle/>
          <a:p>
            <a:pPr marL="365771" indent="-365771">
              <a:lnSpc>
                <a:spcPct val="150000"/>
              </a:lnSpc>
            </a:pPr>
            <a:r>
              <a:rPr lang="en-US" b="0" i="0" dirty="0">
                <a:solidFill>
                  <a:srgbClr val="000000"/>
                </a:solidFill>
                <a:effectLst/>
                <a:latin typeface="Verdana" panose="020B0604030504040204" pitchFamily="34" charset="0"/>
              </a:rPr>
              <a:t>CSS stands for Cascading Style Sheets</a:t>
            </a:r>
          </a:p>
          <a:p>
            <a:pPr marL="365771" indent="-365771">
              <a:lnSpc>
                <a:spcPct val="150000"/>
              </a:lnSpc>
            </a:pPr>
            <a:r>
              <a:rPr lang="en-US" b="0" i="0" dirty="0">
                <a:solidFill>
                  <a:srgbClr val="000000"/>
                </a:solidFill>
                <a:effectLst/>
                <a:latin typeface="Verdana" panose="020B0604030504040204" pitchFamily="34" charset="0"/>
              </a:rPr>
              <a:t>CSS describes how HTML elements are to be displayed on screen, paper, or in other media</a:t>
            </a:r>
          </a:p>
          <a:p>
            <a:pPr marL="365771" indent="-365771">
              <a:lnSpc>
                <a:spcPct val="150000"/>
              </a:lnSpc>
            </a:pPr>
            <a:r>
              <a:rPr lang="en-US" b="0" i="0" dirty="0">
                <a:solidFill>
                  <a:srgbClr val="000000"/>
                </a:solidFill>
                <a:effectLst/>
                <a:latin typeface="Verdana" panose="020B0604030504040204" pitchFamily="34" charset="0"/>
              </a:rPr>
              <a:t>CSS saves a lot of work. It can control the layout of multiple web pages all at once</a:t>
            </a:r>
          </a:p>
          <a:p>
            <a:pPr marL="365771" indent="-365771">
              <a:lnSpc>
                <a:spcPct val="150000"/>
              </a:lnSpc>
            </a:pPr>
            <a:r>
              <a:rPr lang="en-US" b="0" i="0" dirty="0">
                <a:solidFill>
                  <a:srgbClr val="000000"/>
                </a:solidFill>
                <a:effectLst/>
                <a:latin typeface="Verdana" panose="020B0604030504040204" pitchFamily="34" charset="0"/>
              </a:rPr>
              <a:t>External stylesheets are stored in CSS files</a:t>
            </a:r>
          </a:p>
          <a:p>
            <a:endParaRPr lang="en-IN" dirty="0"/>
          </a:p>
        </p:txBody>
      </p:sp>
      <p:graphicFrame>
        <p:nvGraphicFramePr>
          <p:cNvPr id="7" name="object 3">
            <a:extLst>
              <a:ext uri="{FF2B5EF4-FFF2-40B4-BE49-F238E27FC236}">
                <a16:creationId xmlns:a16="http://schemas.microsoft.com/office/drawing/2014/main" id="{D6C8BB24-A65E-463B-C29E-F66498907A67}"/>
              </a:ext>
            </a:extLst>
          </p:cNvPr>
          <p:cNvGraphicFramePr>
            <a:graphicFrameLocks noGrp="1"/>
          </p:cNvGraphicFramePr>
          <p:nvPr/>
        </p:nvGraphicFramePr>
        <p:xfrm>
          <a:off x="1869441" y="4307841"/>
          <a:ext cx="8674608" cy="2143758"/>
        </p:xfrm>
        <a:graphic>
          <a:graphicData uri="http://schemas.openxmlformats.org/drawingml/2006/table">
            <a:tbl>
              <a:tblPr firstRow="1" bandRow="1">
                <a:tableStyleId>{2D5ABB26-0587-4C30-8999-92F81FD0307C}</a:tableStyleId>
              </a:tblPr>
              <a:tblGrid>
                <a:gridCol w="4336288">
                  <a:extLst>
                    <a:ext uri="{9D8B030D-6E8A-4147-A177-3AD203B41FA5}">
                      <a16:colId xmlns:a16="http://schemas.microsoft.com/office/drawing/2014/main" val="20000"/>
                    </a:ext>
                  </a:extLst>
                </a:gridCol>
                <a:gridCol w="4338320">
                  <a:extLst>
                    <a:ext uri="{9D8B030D-6E8A-4147-A177-3AD203B41FA5}">
                      <a16:colId xmlns:a16="http://schemas.microsoft.com/office/drawing/2014/main" val="20001"/>
                    </a:ext>
                  </a:extLst>
                </a:gridCol>
              </a:tblGrid>
              <a:tr h="543559">
                <a:tc>
                  <a:txBody>
                    <a:bodyPr/>
                    <a:lstStyle/>
                    <a:p>
                      <a:pPr marL="169545">
                        <a:lnSpc>
                          <a:spcPct val="100000"/>
                        </a:lnSpc>
                        <a:spcBef>
                          <a:spcPts val="1160"/>
                        </a:spcBef>
                      </a:pPr>
                      <a:r>
                        <a:rPr sz="1400" spc="-40" dirty="0">
                          <a:solidFill>
                            <a:srgbClr val="433728"/>
                          </a:solidFill>
                          <a:latin typeface="Lucida Sans Unicode"/>
                          <a:cs typeface="Lucida Sans Unicode"/>
                        </a:rPr>
                        <a:t>Concepts</a:t>
                      </a:r>
                      <a:endParaRPr sz="1400">
                        <a:latin typeface="Lucida Sans Unicode"/>
                        <a:cs typeface="Lucida Sans Unicode"/>
                      </a:endParaRPr>
                    </a:p>
                  </a:txBody>
                  <a:tcPr marL="0" marR="0" marT="157141" marB="0">
                    <a:lnL w="28575">
                      <a:solidFill>
                        <a:srgbClr val="000000"/>
                      </a:solidFill>
                      <a:prstDash val="solid"/>
                    </a:lnL>
                    <a:lnR w="9525">
                      <a:solidFill>
                        <a:srgbClr val="FFFCFA"/>
                      </a:solidFill>
                      <a:prstDash val="solid"/>
                    </a:lnR>
                    <a:lnT w="28575">
                      <a:solidFill>
                        <a:srgbClr val="000000"/>
                      </a:solidFill>
                      <a:prstDash val="solid"/>
                    </a:lnT>
                    <a:solidFill>
                      <a:srgbClr val="FFFFFF"/>
                    </a:solidFill>
                  </a:tcPr>
                </a:tc>
                <a:tc>
                  <a:txBody>
                    <a:bodyPr/>
                    <a:lstStyle/>
                    <a:p>
                      <a:pPr marL="171450">
                        <a:lnSpc>
                          <a:spcPct val="100000"/>
                        </a:lnSpc>
                        <a:spcBef>
                          <a:spcPts val="1160"/>
                        </a:spcBef>
                      </a:pPr>
                      <a:r>
                        <a:rPr sz="1400" spc="-30" dirty="0">
                          <a:solidFill>
                            <a:srgbClr val="433728"/>
                          </a:solidFill>
                          <a:latin typeface="Lucida Sans Unicode"/>
                          <a:cs typeface="Lucida Sans Unicode"/>
                        </a:rPr>
                        <a:t>Details</a:t>
                      </a:r>
                      <a:endParaRPr sz="1400">
                        <a:latin typeface="Lucida Sans Unicode"/>
                        <a:cs typeface="Lucida Sans Unicode"/>
                      </a:endParaRPr>
                    </a:p>
                  </a:txBody>
                  <a:tcPr marL="0" marR="0" marT="157141" marB="0">
                    <a:lnL w="9525">
                      <a:solidFill>
                        <a:srgbClr val="FFFCFA"/>
                      </a:solidFill>
                      <a:prstDash val="solid"/>
                    </a:lnL>
                    <a:lnR w="28575">
                      <a:solidFill>
                        <a:srgbClr val="000000"/>
                      </a:solidFill>
                      <a:prstDash val="solid"/>
                    </a:lnR>
                    <a:lnT w="28575">
                      <a:solidFill>
                        <a:srgbClr val="000000"/>
                      </a:solidFill>
                      <a:prstDash val="solid"/>
                    </a:lnT>
                    <a:solidFill>
                      <a:srgbClr val="FFFFFF"/>
                    </a:solidFill>
                  </a:tcPr>
                </a:tc>
                <a:extLst>
                  <a:ext uri="{0D108BD9-81ED-4DB2-BD59-A6C34878D82A}">
                    <a16:rowId xmlns:a16="http://schemas.microsoft.com/office/drawing/2014/main" val="10000"/>
                  </a:ext>
                </a:extLst>
              </a:tr>
              <a:tr h="528320">
                <a:tc>
                  <a:txBody>
                    <a:bodyPr/>
                    <a:lstStyle/>
                    <a:p>
                      <a:pPr marL="169545">
                        <a:lnSpc>
                          <a:spcPct val="100000"/>
                        </a:lnSpc>
                        <a:spcBef>
                          <a:spcPts val="1125"/>
                        </a:spcBef>
                      </a:pPr>
                      <a:r>
                        <a:rPr sz="1400" spc="-15" dirty="0">
                          <a:solidFill>
                            <a:srgbClr val="433728"/>
                          </a:solidFill>
                          <a:latin typeface="Lucida Sans Unicode"/>
                          <a:cs typeface="Lucida Sans Unicode"/>
                        </a:rPr>
                        <a:t>Selector</a:t>
                      </a:r>
                      <a:endParaRPr sz="1400" dirty="0">
                        <a:latin typeface="Lucida Sans Unicode"/>
                        <a:cs typeface="Lucida Sans Unicode"/>
                      </a:endParaRPr>
                    </a:p>
                  </a:txBody>
                  <a:tcPr marL="0" marR="0" marT="152400" marB="0">
                    <a:lnL w="28575">
                      <a:solidFill>
                        <a:srgbClr val="000000"/>
                      </a:solidFill>
                      <a:prstDash val="solid"/>
                    </a:lnL>
                    <a:lnR w="9525">
                      <a:solidFill>
                        <a:srgbClr val="FFFCFA"/>
                      </a:solidFill>
                      <a:prstDash val="solid"/>
                    </a:lnR>
                    <a:solidFill>
                      <a:srgbClr val="F5F5F5"/>
                    </a:solidFill>
                  </a:tcPr>
                </a:tc>
                <a:tc>
                  <a:txBody>
                    <a:bodyPr/>
                    <a:lstStyle/>
                    <a:p>
                      <a:pPr marL="171450">
                        <a:lnSpc>
                          <a:spcPct val="100000"/>
                        </a:lnSpc>
                        <a:spcBef>
                          <a:spcPts val="1125"/>
                        </a:spcBef>
                      </a:pPr>
                      <a:r>
                        <a:rPr sz="1400" spc="5" dirty="0">
                          <a:solidFill>
                            <a:srgbClr val="433728"/>
                          </a:solidFill>
                          <a:latin typeface="Lucida Sans Unicode"/>
                          <a:cs typeface="Lucida Sans Unicode"/>
                        </a:rPr>
                        <a:t>S</a:t>
                      </a:r>
                      <a:r>
                        <a:rPr sz="1400" spc="-10" dirty="0">
                          <a:solidFill>
                            <a:srgbClr val="433728"/>
                          </a:solidFill>
                          <a:latin typeface="Lucida Sans Unicode"/>
                          <a:cs typeface="Lucida Sans Unicode"/>
                        </a:rPr>
                        <a:t>e</a:t>
                      </a:r>
                      <a:r>
                        <a:rPr sz="1400" spc="30" dirty="0">
                          <a:solidFill>
                            <a:srgbClr val="433728"/>
                          </a:solidFill>
                          <a:latin typeface="Lucida Sans Unicode"/>
                          <a:cs typeface="Lucida Sans Unicode"/>
                        </a:rPr>
                        <a:t>l</a:t>
                      </a:r>
                      <a:r>
                        <a:rPr sz="1400" spc="-10" dirty="0">
                          <a:solidFill>
                            <a:srgbClr val="433728"/>
                          </a:solidFill>
                          <a:latin typeface="Lucida Sans Unicode"/>
                          <a:cs typeface="Lucida Sans Unicode"/>
                        </a:rPr>
                        <a:t>e</a:t>
                      </a:r>
                      <a:r>
                        <a:rPr sz="1400" spc="25" dirty="0">
                          <a:solidFill>
                            <a:srgbClr val="433728"/>
                          </a:solidFill>
                          <a:latin typeface="Lucida Sans Unicode"/>
                          <a:cs typeface="Lucida Sans Unicode"/>
                        </a:rPr>
                        <a:t>c</a:t>
                      </a:r>
                      <a:r>
                        <a:rPr sz="1400" dirty="0">
                          <a:solidFill>
                            <a:srgbClr val="433728"/>
                          </a:solidFill>
                          <a:latin typeface="Lucida Sans Unicode"/>
                          <a:cs typeface="Lucida Sans Unicode"/>
                        </a:rPr>
                        <a:t>t</a:t>
                      </a:r>
                      <a:r>
                        <a:rPr sz="1400" spc="-85" dirty="0">
                          <a:solidFill>
                            <a:srgbClr val="433728"/>
                          </a:solidFill>
                          <a:latin typeface="Lucida Sans Unicode"/>
                          <a:cs typeface="Lucida Sans Unicode"/>
                        </a:rPr>
                        <a:t> </a:t>
                      </a:r>
                      <a:r>
                        <a:rPr sz="1400" dirty="0">
                          <a:solidFill>
                            <a:srgbClr val="433728"/>
                          </a:solidFill>
                          <a:latin typeface="Lucida Sans Unicode"/>
                          <a:cs typeface="Lucida Sans Unicode"/>
                        </a:rPr>
                        <a:t>w</a:t>
                      </a:r>
                      <a:r>
                        <a:rPr sz="1400" spc="-5" dirty="0">
                          <a:solidFill>
                            <a:srgbClr val="433728"/>
                          </a:solidFill>
                          <a:latin typeface="Lucida Sans Unicode"/>
                          <a:cs typeface="Lucida Sans Unicode"/>
                        </a:rPr>
                        <a:t>h</a:t>
                      </a:r>
                      <a:r>
                        <a:rPr sz="1400" spc="30" dirty="0">
                          <a:solidFill>
                            <a:srgbClr val="433728"/>
                          </a:solidFill>
                          <a:latin typeface="Lucida Sans Unicode"/>
                          <a:cs typeface="Lucida Sans Unicode"/>
                        </a:rPr>
                        <a:t>i</a:t>
                      </a:r>
                      <a:r>
                        <a:rPr sz="1400" spc="25" dirty="0">
                          <a:solidFill>
                            <a:srgbClr val="433728"/>
                          </a:solidFill>
                          <a:latin typeface="Lucida Sans Unicode"/>
                          <a:cs typeface="Lucida Sans Unicode"/>
                        </a:rPr>
                        <a:t>c</a:t>
                      </a:r>
                      <a:r>
                        <a:rPr sz="1400" dirty="0">
                          <a:solidFill>
                            <a:srgbClr val="433728"/>
                          </a:solidFill>
                          <a:latin typeface="Lucida Sans Unicode"/>
                          <a:cs typeface="Lucida Sans Unicode"/>
                        </a:rPr>
                        <a:t>h</a:t>
                      </a:r>
                      <a:r>
                        <a:rPr sz="1400" spc="-60" dirty="0">
                          <a:solidFill>
                            <a:srgbClr val="433728"/>
                          </a:solidFill>
                          <a:latin typeface="Lucida Sans Unicode"/>
                          <a:cs typeface="Lucida Sans Unicode"/>
                        </a:rPr>
                        <a:t> </a:t>
                      </a:r>
                      <a:r>
                        <a:rPr sz="1400" spc="-25" dirty="0">
                          <a:solidFill>
                            <a:srgbClr val="433728"/>
                          </a:solidFill>
                          <a:latin typeface="Lucida Sans Unicode"/>
                          <a:cs typeface="Lucida Sans Unicode"/>
                        </a:rPr>
                        <a:t>H</a:t>
                      </a:r>
                      <a:r>
                        <a:rPr sz="1400" spc="5" dirty="0">
                          <a:solidFill>
                            <a:srgbClr val="433728"/>
                          </a:solidFill>
                          <a:latin typeface="Lucida Sans Unicode"/>
                          <a:cs typeface="Lucida Sans Unicode"/>
                        </a:rPr>
                        <a:t>T</a:t>
                      </a:r>
                      <a:r>
                        <a:rPr sz="1400" spc="-15" dirty="0">
                          <a:solidFill>
                            <a:srgbClr val="433728"/>
                          </a:solidFill>
                          <a:latin typeface="Lucida Sans Unicode"/>
                          <a:cs typeface="Lucida Sans Unicode"/>
                        </a:rPr>
                        <a:t>M</a:t>
                      </a:r>
                      <a:r>
                        <a:rPr sz="1400" dirty="0">
                          <a:solidFill>
                            <a:srgbClr val="433728"/>
                          </a:solidFill>
                          <a:latin typeface="Lucida Sans Unicode"/>
                          <a:cs typeface="Lucida Sans Unicode"/>
                        </a:rPr>
                        <a:t>L</a:t>
                      </a:r>
                      <a:r>
                        <a:rPr sz="1400" spc="-85" dirty="0">
                          <a:solidFill>
                            <a:srgbClr val="433728"/>
                          </a:solidFill>
                          <a:latin typeface="Lucida Sans Unicode"/>
                          <a:cs typeface="Lucida Sans Unicode"/>
                        </a:rPr>
                        <a:t> </a:t>
                      </a:r>
                      <a:r>
                        <a:rPr sz="1400" spc="-10" dirty="0">
                          <a:solidFill>
                            <a:srgbClr val="433728"/>
                          </a:solidFill>
                          <a:latin typeface="Lucida Sans Unicode"/>
                          <a:cs typeface="Lucida Sans Unicode"/>
                        </a:rPr>
                        <a:t>e</a:t>
                      </a:r>
                      <a:r>
                        <a:rPr sz="1400" spc="30" dirty="0">
                          <a:solidFill>
                            <a:srgbClr val="433728"/>
                          </a:solidFill>
                          <a:latin typeface="Lucida Sans Unicode"/>
                          <a:cs typeface="Lucida Sans Unicode"/>
                        </a:rPr>
                        <a:t>l</a:t>
                      </a:r>
                      <a:r>
                        <a:rPr sz="1400" spc="-10" dirty="0">
                          <a:solidFill>
                            <a:srgbClr val="433728"/>
                          </a:solidFill>
                          <a:latin typeface="Lucida Sans Unicode"/>
                          <a:cs typeface="Lucida Sans Unicode"/>
                        </a:rPr>
                        <a:t>e</a:t>
                      </a:r>
                      <a:r>
                        <a:rPr sz="1400" spc="25" dirty="0">
                          <a:solidFill>
                            <a:srgbClr val="433728"/>
                          </a:solidFill>
                          <a:latin typeface="Lucida Sans Unicode"/>
                          <a:cs typeface="Lucida Sans Unicode"/>
                        </a:rPr>
                        <a:t>m</a:t>
                      </a:r>
                      <a:r>
                        <a:rPr sz="1400" spc="-10" dirty="0">
                          <a:solidFill>
                            <a:srgbClr val="433728"/>
                          </a:solidFill>
                          <a:latin typeface="Lucida Sans Unicode"/>
                          <a:cs typeface="Lucida Sans Unicode"/>
                        </a:rPr>
                        <a:t>e</a:t>
                      </a:r>
                      <a:r>
                        <a:rPr sz="1400" spc="-5" dirty="0">
                          <a:solidFill>
                            <a:srgbClr val="433728"/>
                          </a:solidFill>
                          <a:latin typeface="Lucida Sans Unicode"/>
                          <a:cs typeface="Lucida Sans Unicode"/>
                        </a:rPr>
                        <a:t>n</a:t>
                      </a:r>
                      <a:r>
                        <a:rPr sz="1400" dirty="0">
                          <a:solidFill>
                            <a:srgbClr val="433728"/>
                          </a:solidFill>
                          <a:latin typeface="Lucida Sans Unicode"/>
                          <a:cs typeface="Lucida Sans Unicode"/>
                        </a:rPr>
                        <a:t>t</a:t>
                      </a:r>
                      <a:r>
                        <a:rPr sz="1400" spc="-85" dirty="0">
                          <a:solidFill>
                            <a:srgbClr val="433728"/>
                          </a:solidFill>
                          <a:latin typeface="Lucida Sans Unicode"/>
                          <a:cs typeface="Lucida Sans Unicode"/>
                        </a:rPr>
                        <a:t> </a:t>
                      </a:r>
                      <a:r>
                        <a:rPr sz="1400" spc="-35" dirty="0">
                          <a:solidFill>
                            <a:srgbClr val="433728"/>
                          </a:solidFill>
                          <a:latin typeface="Lucida Sans Unicode"/>
                          <a:cs typeface="Lucida Sans Unicode"/>
                        </a:rPr>
                        <a:t>t</a:t>
                      </a:r>
                      <a:r>
                        <a:rPr sz="1400" dirty="0">
                          <a:solidFill>
                            <a:srgbClr val="433728"/>
                          </a:solidFill>
                          <a:latin typeface="Lucida Sans Unicode"/>
                          <a:cs typeface="Lucida Sans Unicode"/>
                        </a:rPr>
                        <a:t>o</a:t>
                      </a:r>
                      <a:r>
                        <a:rPr sz="1400" spc="-40" dirty="0">
                          <a:solidFill>
                            <a:srgbClr val="433728"/>
                          </a:solidFill>
                          <a:latin typeface="Lucida Sans Unicode"/>
                          <a:cs typeface="Lucida Sans Unicode"/>
                        </a:rPr>
                        <a:t> </a:t>
                      </a:r>
                      <a:r>
                        <a:rPr sz="1400" spc="30" dirty="0">
                          <a:solidFill>
                            <a:srgbClr val="433728"/>
                          </a:solidFill>
                          <a:latin typeface="Lucida Sans Unicode"/>
                          <a:cs typeface="Lucida Sans Unicode"/>
                        </a:rPr>
                        <a:t>s</a:t>
                      </a:r>
                      <a:r>
                        <a:rPr sz="1400" spc="-35" dirty="0">
                          <a:solidFill>
                            <a:srgbClr val="433728"/>
                          </a:solidFill>
                          <a:latin typeface="Lucida Sans Unicode"/>
                          <a:cs typeface="Lucida Sans Unicode"/>
                        </a:rPr>
                        <a:t>t</a:t>
                      </a:r>
                      <a:r>
                        <a:rPr sz="1400" spc="-5" dirty="0">
                          <a:solidFill>
                            <a:srgbClr val="433728"/>
                          </a:solidFill>
                          <a:latin typeface="Lucida Sans Unicode"/>
                          <a:cs typeface="Lucida Sans Unicode"/>
                        </a:rPr>
                        <a:t>y</a:t>
                      </a:r>
                      <a:r>
                        <a:rPr sz="1400" spc="30" dirty="0">
                          <a:solidFill>
                            <a:srgbClr val="433728"/>
                          </a:solidFill>
                          <a:latin typeface="Lucida Sans Unicode"/>
                          <a:cs typeface="Lucida Sans Unicode"/>
                        </a:rPr>
                        <a:t>l</a:t>
                      </a:r>
                      <a:r>
                        <a:rPr sz="1400" spc="-10" dirty="0">
                          <a:solidFill>
                            <a:srgbClr val="433728"/>
                          </a:solidFill>
                          <a:latin typeface="Lucida Sans Unicode"/>
                          <a:cs typeface="Lucida Sans Unicode"/>
                        </a:rPr>
                        <a:t>e</a:t>
                      </a:r>
                      <a:r>
                        <a:rPr sz="1400" dirty="0">
                          <a:solidFill>
                            <a:srgbClr val="433728"/>
                          </a:solidFill>
                          <a:latin typeface="Lucida Sans Unicode"/>
                          <a:cs typeface="Lucida Sans Unicode"/>
                        </a:rPr>
                        <a:t>.</a:t>
                      </a:r>
                      <a:endParaRPr sz="1400">
                        <a:latin typeface="Lucida Sans Unicode"/>
                        <a:cs typeface="Lucida Sans Unicode"/>
                      </a:endParaRPr>
                    </a:p>
                  </a:txBody>
                  <a:tcPr marL="0" marR="0" marT="152400" marB="0">
                    <a:lnL w="9525">
                      <a:solidFill>
                        <a:srgbClr val="FFFCFA"/>
                      </a:solidFill>
                      <a:prstDash val="solid"/>
                    </a:lnL>
                    <a:lnR w="28575">
                      <a:solidFill>
                        <a:srgbClr val="000000"/>
                      </a:solidFill>
                      <a:prstDash val="solid"/>
                    </a:lnR>
                    <a:solidFill>
                      <a:srgbClr val="F5F5F5"/>
                    </a:solidFill>
                  </a:tcPr>
                </a:tc>
                <a:extLst>
                  <a:ext uri="{0D108BD9-81ED-4DB2-BD59-A6C34878D82A}">
                    <a16:rowId xmlns:a16="http://schemas.microsoft.com/office/drawing/2014/main" val="10001"/>
                  </a:ext>
                </a:extLst>
              </a:tr>
              <a:tr h="538480">
                <a:tc>
                  <a:txBody>
                    <a:bodyPr/>
                    <a:lstStyle/>
                    <a:p>
                      <a:pPr marL="169545">
                        <a:lnSpc>
                          <a:spcPct val="100000"/>
                        </a:lnSpc>
                        <a:spcBef>
                          <a:spcPts val="1125"/>
                        </a:spcBef>
                      </a:pPr>
                      <a:r>
                        <a:rPr sz="1400" spc="-15" dirty="0">
                          <a:solidFill>
                            <a:srgbClr val="433728"/>
                          </a:solidFill>
                          <a:latin typeface="Lucida Sans Unicode"/>
                          <a:cs typeface="Lucida Sans Unicode"/>
                        </a:rPr>
                        <a:t>Property</a:t>
                      </a:r>
                      <a:endParaRPr sz="1400">
                        <a:latin typeface="Lucida Sans Unicode"/>
                        <a:cs typeface="Lucida Sans Unicode"/>
                      </a:endParaRPr>
                    </a:p>
                  </a:txBody>
                  <a:tcPr marL="0" marR="0" marT="152400" marB="0">
                    <a:lnL w="28575">
                      <a:solidFill>
                        <a:srgbClr val="000000"/>
                      </a:solidFill>
                      <a:prstDash val="solid"/>
                    </a:lnL>
                    <a:lnR w="9525">
                      <a:solidFill>
                        <a:srgbClr val="FFFCFA"/>
                      </a:solidFill>
                      <a:prstDash val="solid"/>
                    </a:lnR>
                    <a:solidFill>
                      <a:srgbClr val="FFFFFF"/>
                    </a:solidFill>
                  </a:tcPr>
                </a:tc>
                <a:tc>
                  <a:txBody>
                    <a:bodyPr/>
                    <a:lstStyle/>
                    <a:p>
                      <a:pPr marL="171450">
                        <a:lnSpc>
                          <a:spcPct val="100000"/>
                        </a:lnSpc>
                        <a:spcBef>
                          <a:spcPts val="1125"/>
                        </a:spcBef>
                      </a:pPr>
                      <a:r>
                        <a:rPr sz="1400" spc="-5" dirty="0">
                          <a:solidFill>
                            <a:srgbClr val="433728"/>
                          </a:solidFill>
                          <a:latin typeface="Lucida Sans Unicode"/>
                          <a:cs typeface="Lucida Sans Unicode"/>
                        </a:rPr>
                        <a:t>D</a:t>
                      </a:r>
                      <a:r>
                        <a:rPr sz="1400" spc="-10" dirty="0">
                          <a:solidFill>
                            <a:srgbClr val="433728"/>
                          </a:solidFill>
                          <a:latin typeface="Lucida Sans Unicode"/>
                          <a:cs typeface="Lucida Sans Unicode"/>
                        </a:rPr>
                        <a:t>e</a:t>
                      </a:r>
                      <a:r>
                        <a:rPr sz="1400" spc="-5" dirty="0">
                          <a:solidFill>
                            <a:srgbClr val="433728"/>
                          </a:solidFill>
                          <a:latin typeface="Lucida Sans Unicode"/>
                          <a:cs typeface="Lucida Sans Unicode"/>
                        </a:rPr>
                        <a:t>f</a:t>
                      </a:r>
                      <a:r>
                        <a:rPr sz="1400" spc="30" dirty="0">
                          <a:solidFill>
                            <a:srgbClr val="433728"/>
                          </a:solidFill>
                          <a:latin typeface="Lucida Sans Unicode"/>
                          <a:cs typeface="Lucida Sans Unicode"/>
                        </a:rPr>
                        <a:t>i</a:t>
                      </a:r>
                      <a:r>
                        <a:rPr sz="1400" spc="-5" dirty="0">
                          <a:solidFill>
                            <a:srgbClr val="433728"/>
                          </a:solidFill>
                          <a:latin typeface="Lucida Sans Unicode"/>
                          <a:cs typeface="Lucida Sans Unicode"/>
                        </a:rPr>
                        <a:t>n</a:t>
                      </a:r>
                      <a:r>
                        <a:rPr sz="1400" dirty="0">
                          <a:solidFill>
                            <a:srgbClr val="433728"/>
                          </a:solidFill>
                          <a:latin typeface="Lucida Sans Unicode"/>
                          <a:cs typeface="Lucida Sans Unicode"/>
                        </a:rPr>
                        <a:t>e</a:t>
                      </a:r>
                      <a:r>
                        <a:rPr sz="1400" spc="-65" dirty="0">
                          <a:solidFill>
                            <a:srgbClr val="433728"/>
                          </a:solidFill>
                          <a:latin typeface="Lucida Sans Unicode"/>
                          <a:cs typeface="Lucida Sans Unicode"/>
                        </a:rPr>
                        <a:t> </a:t>
                      </a:r>
                      <a:r>
                        <a:rPr sz="1400" dirty="0">
                          <a:solidFill>
                            <a:srgbClr val="433728"/>
                          </a:solidFill>
                          <a:latin typeface="Lucida Sans Unicode"/>
                          <a:cs typeface="Lucida Sans Unicode"/>
                        </a:rPr>
                        <a:t>w</a:t>
                      </a:r>
                      <a:r>
                        <a:rPr sz="1400" spc="-5" dirty="0">
                          <a:solidFill>
                            <a:srgbClr val="433728"/>
                          </a:solidFill>
                          <a:latin typeface="Lucida Sans Unicode"/>
                          <a:cs typeface="Lucida Sans Unicode"/>
                        </a:rPr>
                        <a:t>h</a:t>
                      </a:r>
                      <a:r>
                        <a:rPr sz="1400" spc="30" dirty="0">
                          <a:solidFill>
                            <a:srgbClr val="433728"/>
                          </a:solidFill>
                          <a:latin typeface="Lucida Sans Unicode"/>
                          <a:cs typeface="Lucida Sans Unicode"/>
                        </a:rPr>
                        <a:t>i</a:t>
                      </a:r>
                      <a:r>
                        <a:rPr sz="1400" spc="25" dirty="0">
                          <a:solidFill>
                            <a:srgbClr val="433728"/>
                          </a:solidFill>
                          <a:latin typeface="Lucida Sans Unicode"/>
                          <a:cs typeface="Lucida Sans Unicode"/>
                        </a:rPr>
                        <a:t>c</a:t>
                      </a:r>
                      <a:r>
                        <a:rPr sz="1400" dirty="0">
                          <a:solidFill>
                            <a:srgbClr val="433728"/>
                          </a:solidFill>
                          <a:latin typeface="Lucida Sans Unicode"/>
                          <a:cs typeface="Lucida Sans Unicode"/>
                        </a:rPr>
                        <a:t>h</a:t>
                      </a:r>
                      <a:r>
                        <a:rPr sz="1400" spc="-60" dirty="0">
                          <a:solidFill>
                            <a:srgbClr val="433728"/>
                          </a:solidFill>
                          <a:latin typeface="Lucida Sans Unicode"/>
                          <a:cs typeface="Lucida Sans Unicode"/>
                        </a:rPr>
                        <a:t> </a:t>
                      </a:r>
                      <a:r>
                        <a:rPr sz="1400" spc="-5" dirty="0">
                          <a:solidFill>
                            <a:srgbClr val="433728"/>
                          </a:solidFill>
                          <a:latin typeface="Lucida Sans Unicode"/>
                          <a:cs typeface="Lucida Sans Unicode"/>
                        </a:rPr>
                        <a:t>a</a:t>
                      </a:r>
                      <a:r>
                        <a:rPr sz="1400" spc="30" dirty="0">
                          <a:solidFill>
                            <a:srgbClr val="433728"/>
                          </a:solidFill>
                          <a:latin typeface="Lucida Sans Unicode"/>
                          <a:cs typeface="Lucida Sans Unicode"/>
                        </a:rPr>
                        <a:t>s</a:t>
                      </a:r>
                      <a:r>
                        <a:rPr sz="1400" spc="-5" dirty="0">
                          <a:solidFill>
                            <a:srgbClr val="433728"/>
                          </a:solidFill>
                          <a:latin typeface="Lucida Sans Unicode"/>
                          <a:cs typeface="Lucida Sans Unicode"/>
                        </a:rPr>
                        <a:t>p</a:t>
                      </a:r>
                      <a:r>
                        <a:rPr sz="1400" spc="-10" dirty="0">
                          <a:solidFill>
                            <a:srgbClr val="433728"/>
                          </a:solidFill>
                          <a:latin typeface="Lucida Sans Unicode"/>
                          <a:cs typeface="Lucida Sans Unicode"/>
                        </a:rPr>
                        <a:t>e</a:t>
                      </a:r>
                      <a:r>
                        <a:rPr sz="1400" spc="25" dirty="0">
                          <a:solidFill>
                            <a:srgbClr val="433728"/>
                          </a:solidFill>
                          <a:latin typeface="Lucida Sans Unicode"/>
                          <a:cs typeface="Lucida Sans Unicode"/>
                        </a:rPr>
                        <a:t>c</a:t>
                      </a:r>
                      <a:r>
                        <a:rPr sz="1400" dirty="0">
                          <a:solidFill>
                            <a:srgbClr val="433728"/>
                          </a:solidFill>
                          <a:latin typeface="Lucida Sans Unicode"/>
                          <a:cs typeface="Lucida Sans Unicode"/>
                        </a:rPr>
                        <a:t>t</a:t>
                      </a:r>
                      <a:r>
                        <a:rPr sz="1400" spc="-85" dirty="0">
                          <a:solidFill>
                            <a:srgbClr val="433728"/>
                          </a:solidFill>
                          <a:latin typeface="Lucida Sans Unicode"/>
                          <a:cs typeface="Lucida Sans Unicode"/>
                        </a:rPr>
                        <a:t> </a:t>
                      </a:r>
                      <a:r>
                        <a:rPr sz="1400" spc="10" dirty="0">
                          <a:solidFill>
                            <a:srgbClr val="433728"/>
                          </a:solidFill>
                          <a:latin typeface="Lucida Sans Unicode"/>
                          <a:cs typeface="Lucida Sans Unicode"/>
                        </a:rPr>
                        <a:t>o</a:t>
                      </a:r>
                      <a:r>
                        <a:rPr sz="1400" dirty="0">
                          <a:solidFill>
                            <a:srgbClr val="433728"/>
                          </a:solidFill>
                          <a:latin typeface="Lucida Sans Unicode"/>
                          <a:cs typeface="Lucida Sans Unicode"/>
                        </a:rPr>
                        <a:t>f</a:t>
                      </a:r>
                      <a:r>
                        <a:rPr sz="1400" spc="-60" dirty="0">
                          <a:solidFill>
                            <a:srgbClr val="433728"/>
                          </a:solidFill>
                          <a:latin typeface="Lucida Sans Unicode"/>
                          <a:cs typeface="Lucida Sans Unicode"/>
                        </a:rPr>
                        <a:t> </a:t>
                      </a:r>
                      <a:r>
                        <a:rPr sz="1400" spc="-35" dirty="0">
                          <a:solidFill>
                            <a:srgbClr val="433728"/>
                          </a:solidFill>
                          <a:latin typeface="Lucida Sans Unicode"/>
                          <a:cs typeface="Lucida Sans Unicode"/>
                        </a:rPr>
                        <a:t>t</a:t>
                      </a:r>
                      <a:r>
                        <a:rPr sz="1400" spc="-5" dirty="0">
                          <a:solidFill>
                            <a:srgbClr val="433728"/>
                          </a:solidFill>
                          <a:latin typeface="Lucida Sans Unicode"/>
                          <a:cs typeface="Lucida Sans Unicode"/>
                        </a:rPr>
                        <a:t>h</a:t>
                      </a:r>
                      <a:r>
                        <a:rPr sz="1400" dirty="0">
                          <a:solidFill>
                            <a:srgbClr val="433728"/>
                          </a:solidFill>
                          <a:latin typeface="Lucida Sans Unicode"/>
                          <a:cs typeface="Lucida Sans Unicode"/>
                        </a:rPr>
                        <a:t>e</a:t>
                      </a:r>
                      <a:r>
                        <a:rPr sz="1400" spc="-65" dirty="0">
                          <a:solidFill>
                            <a:srgbClr val="433728"/>
                          </a:solidFill>
                          <a:latin typeface="Lucida Sans Unicode"/>
                          <a:cs typeface="Lucida Sans Unicode"/>
                        </a:rPr>
                        <a:t> </a:t>
                      </a:r>
                      <a:r>
                        <a:rPr sz="1400" spc="-10" dirty="0">
                          <a:solidFill>
                            <a:srgbClr val="433728"/>
                          </a:solidFill>
                          <a:latin typeface="Lucida Sans Unicode"/>
                          <a:cs typeface="Lucida Sans Unicode"/>
                        </a:rPr>
                        <a:t>e</a:t>
                      </a:r>
                      <a:r>
                        <a:rPr sz="1400" spc="30" dirty="0">
                          <a:solidFill>
                            <a:srgbClr val="433728"/>
                          </a:solidFill>
                          <a:latin typeface="Lucida Sans Unicode"/>
                          <a:cs typeface="Lucida Sans Unicode"/>
                        </a:rPr>
                        <a:t>l</a:t>
                      </a:r>
                      <a:r>
                        <a:rPr sz="1400" spc="-10" dirty="0">
                          <a:solidFill>
                            <a:srgbClr val="433728"/>
                          </a:solidFill>
                          <a:latin typeface="Lucida Sans Unicode"/>
                          <a:cs typeface="Lucida Sans Unicode"/>
                        </a:rPr>
                        <a:t>e</a:t>
                      </a:r>
                      <a:r>
                        <a:rPr sz="1400" spc="25" dirty="0">
                          <a:solidFill>
                            <a:srgbClr val="433728"/>
                          </a:solidFill>
                          <a:latin typeface="Lucida Sans Unicode"/>
                          <a:cs typeface="Lucida Sans Unicode"/>
                        </a:rPr>
                        <a:t>m</a:t>
                      </a:r>
                      <a:r>
                        <a:rPr sz="1400" spc="-10" dirty="0">
                          <a:solidFill>
                            <a:srgbClr val="433728"/>
                          </a:solidFill>
                          <a:latin typeface="Lucida Sans Unicode"/>
                          <a:cs typeface="Lucida Sans Unicode"/>
                        </a:rPr>
                        <a:t>e</a:t>
                      </a:r>
                      <a:r>
                        <a:rPr sz="1400" spc="-5" dirty="0">
                          <a:solidFill>
                            <a:srgbClr val="433728"/>
                          </a:solidFill>
                          <a:latin typeface="Lucida Sans Unicode"/>
                          <a:cs typeface="Lucida Sans Unicode"/>
                        </a:rPr>
                        <a:t>n</a:t>
                      </a:r>
                      <a:r>
                        <a:rPr sz="1400" dirty="0">
                          <a:solidFill>
                            <a:srgbClr val="433728"/>
                          </a:solidFill>
                          <a:latin typeface="Lucida Sans Unicode"/>
                          <a:cs typeface="Lucida Sans Unicode"/>
                        </a:rPr>
                        <a:t>t</a:t>
                      </a:r>
                      <a:r>
                        <a:rPr sz="1400" spc="-85" dirty="0">
                          <a:solidFill>
                            <a:srgbClr val="433728"/>
                          </a:solidFill>
                          <a:latin typeface="Lucida Sans Unicode"/>
                          <a:cs typeface="Lucida Sans Unicode"/>
                        </a:rPr>
                        <a:t> </a:t>
                      </a:r>
                      <a:r>
                        <a:rPr sz="1400" spc="-35" dirty="0">
                          <a:solidFill>
                            <a:srgbClr val="433728"/>
                          </a:solidFill>
                          <a:latin typeface="Lucida Sans Unicode"/>
                          <a:cs typeface="Lucida Sans Unicode"/>
                        </a:rPr>
                        <a:t>t</a:t>
                      </a:r>
                      <a:r>
                        <a:rPr sz="1400" dirty="0">
                          <a:solidFill>
                            <a:srgbClr val="433728"/>
                          </a:solidFill>
                          <a:latin typeface="Lucida Sans Unicode"/>
                          <a:cs typeface="Lucida Sans Unicode"/>
                        </a:rPr>
                        <a:t>o</a:t>
                      </a:r>
                      <a:r>
                        <a:rPr sz="1400" spc="-40" dirty="0">
                          <a:solidFill>
                            <a:srgbClr val="433728"/>
                          </a:solidFill>
                          <a:latin typeface="Lucida Sans Unicode"/>
                          <a:cs typeface="Lucida Sans Unicode"/>
                        </a:rPr>
                        <a:t> </a:t>
                      </a:r>
                      <a:r>
                        <a:rPr sz="1400" spc="30" dirty="0">
                          <a:solidFill>
                            <a:srgbClr val="433728"/>
                          </a:solidFill>
                          <a:latin typeface="Lucida Sans Unicode"/>
                          <a:cs typeface="Lucida Sans Unicode"/>
                        </a:rPr>
                        <a:t>s</a:t>
                      </a:r>
                      <a:r>
                        <a:rPr sz="1400" spc="-35" dirty="0">
                          <a:solidFill>
                            <a:srgbClr val="433728"/>
                          </a:solidFill>
                          <a:latin typeface="Lucida Sans Unicode"/>
                          <a:cs typeface="Lucida Sans Unicode"/>
                        </a:rPr>
                        <a:t>t</a:t>
                      </a:r>
                      <a:r>
                        <a:rPr sz="1400" spc="-5" dirty="0">
                          <a:solidFill>
                            <a:srgbClr val="433728"/>
                          </a:solidFill>
                          <a:latin typeface="Lucida Sans Unicode"/>
                          <a:cs typeface="Lucida Sans Unicode"/>
                        </a:rPr>
                        <a:t>y</a:t>
                      </a:r>
                      <a:r>
                        <a:rPr sz="1400" spc="30" dirty="0">
                          <a:solidFill>
                            <a:srgbClr val="433728"/>
                          </a:solidFill>
                          <a:latin typeface="Lucida Sans Unicode"/>
                          <a:cs typeface="Lucida Sans Unicode"/>
                        </a:rPr>
                        <a:t>l</a:t>
                      </a:r>
                      <a:r>
                        <a:rPr sz="1400" spc="-10" dirty="0">
                          <a:solidFill>
                            <a:srgbClr val="433728"/>
                          </a:solidFill>
                          <a:latin typeface="Lucida Sans Unicode"/>
                          <a:cs typeface="Lucida Sans Unicode"/>
                        </a:rPr>
                        <a:t>e</a:t>
                      </a:r>
                      <a:r>
                        <a:rPr sz="1400" dirty="0">
                          <a:solidFill>
                            <a:srgbClr val="433728"/>
                          </a:solidFill>
                          <a:latin typeface="Lucida Sans Unicode"/>
                          <a:cs typeface="Lucida Sans Unicode"/>
                        </a:rPr>
                        <a:t>.</a:t>
                      </a:r>
                      <a:endParaRPr sz="1400">
                        <a:latin typeface="Lucida Sans Unicode"/>
                        <a:cs typeface="Lucida Sans Unicode"/>
                      </a:endParaRPr>
                    </a:p>
                  </a:txBody>
                  <a:tcPr marL="0" marR="0" marT="152400" marB="0">
                    <a:lnL w="9525">
                      <a:solidFill>
                        <a:srgbClr val="FFFCFA"/>
                      </a:solidFill>
                      <a:prstDash val="solid"/>
                    </a:lnL>
                    <a:lnR w="28575">
                      <a:solidFill>
                        <a:srgbClr val="000000"/>
                      </a:solidFill>
                      <a:prstDash val="solid"/>
                    </a:lnR>
                    <a:solidFill>
                      <a:srgbClr val="FFFFFF"/>
                    </a:solidFill>
                  </a:tcPr>
                </a:tc>
                <a:extLst>
                  <a:ext uri="{0D108BD9-81ED-4DB2-BD59-A6C34878D82A}">
                    <a16:rowId xmlns:a16="http://schemas.microsoft.com/office/drawing/2014/main" val="10002"/>
                  </a:ext>
                </a:extLst>
              </a:tr>
              <a:tr h="533399">
                <a:tc>
                  <a:txBody>
                    <a:bodyPr/>
                    <a:lstStyle/>
                    <a:p>
                      <a:pPr marL="169545">
                        <a:lnSpc>
                          <a:spcPct val="100000"/>
                        </a:lnSpc>
                        <a:spcBef>
                          <a:spcPts val="1050"/>
                        </a:spcBef>
                      </a:pPr>
                      <a:r>
                        <a:rPr sz="1400" spc="-20" dirty="0">
                          <a:solidFill>
                            <a:srgbClr val="433728"/>
                          </a:solidFill>
                          <a:latin typeface="Lucida Sans Unicode"/>
                          <a:cs typeface="Lucida Sans Unicode"/>
                        </a:rPr>
                        <a:t>Value</a:t>
                      </a:r>
                      <a:endParaRPr sz="1400">
                        <a:latin typeface="Lucida Sans Unicode"/>
                        <a:cs typeface="Lucida Sans Unicode"/>
                      </a:endParaRPr>
                    </a:p>
                  </a:txBody>
                  <a:tcPr marL="0" marR="0" marT="142240" marB="0">
                    <a:lnL w="28575">
                      <a:solidFill>
                        <a:srgbClr val="000000"/>
                      </a:solidFill>
                      <a:prstDash val="solid"/>
                    </a:lnL>
                    <a:lnR w="9525">
                      <a:solidFill>
                        <a:srgbClr val="FFFCFA"/>
                      </a:solidFill>
                      <a:prstDash val="solid"/>
                    </a:lnR>
                    <a:lnB w="28575">
                      <a:solidFill>
                        <a:srgbClr val="000000"/>
                      </a:solidFill>
                      <a:prstDash val="solid"/>
                    </a:lnB>
                    <a:solidFill>
                      <a:srgbClr val="F5F5F5"/>
                    </a:solidFill>
                  </a:tcPr>
                </a:tc>
                <a:tc>
                  <a:txBody>
                    <a:bodyPr/>
                    <a:lstStyle/>
                    <a:p>
                      <a:pPr marL="171450">
                        <a:lnSpc>
                          <a:spcPct val="100000"/>
                        </a:lnSpc>
                        <a:spcBef>
                          <a:spcPts val="1050"/>
                        </a:spcBef>
                      </a:pPr>
                      <a:r>
                        <a:rPr sz="1400" spc="-5" dirty="0">
                          <a:solidFill>
                            <a:srgbClr val="433728"/>
                          </a:solidFill>
                          <a:latin typeface="Lucida Sans Unicode"/>
                          <a:cs typeface="Lucida Sans Unicode"/>
                        </a:rPr>
                        <a:t>Set</a:t>
                      </a:r>
                      <a:r>
                        <a:rPr sz="1400" spc="-90" dirty="0">
                          <a:solidFill>
                            <a:srgbClr val="433728"/>
                          </a:solidFill>
                          <a:latin typeface="Lucida Sans Unicode"/>
                          <a:cs typeface="Lucida Sans Unicode"/>
                        </a:rPr>
                        <a:t> </a:t>
                      </a:r>
                      <a:r>
                        <a:rPr sz="1400" spc="-25" dirty="0">
                          <a:solidFill>
                            <a:srgbClr val="433728"/>
                          </a:solidFill>
                          <a:latin typeface="Lucida Sans Unicode"/>
                          <a:cs typeface="Lucida Sans Unicode"/>
                        </a:rPr>
                        <a:t>the</a:t>
                      </a:r>
                      <a:r>
                        <a:rPr sz="1400" spc="-70" dirty="0">
                          <a:solidFill>
                            <a:srgbClr val="433728"/>
                          </a:solidFill>
                          <a:latin typeface="Lucida Sans Unicode"/>
                          <a:cs typeface="Lucida Sans Unicode"/>
                        </a:rPr>
                        <a:t> </a:t>
                      </a:r>
                      <a:r>
                        <a:rPr sz="1400" spc="-25" dirty="0">
                          <a:solidFill>
                            <a:srgbClr val="433728"/>
                          </a:solidFill>
                          <a:latin typeface="Lucida Sans Unicode"/>
                          <a:cs typeface="Lucida Sans Unicode"/>
                        </a:rPr>
                        <a:t>style</a:t>
                      </a:r>
                      <a:r>
                        <a:rPr sz="1400" spc="-65" dirty="0">
                          <a:solidFill>
                            <a:srgbClr val="433728"/>
                          </a:solidFill>
                          <a:latin typeface="Lucida Sans Unicode"/>
                          <a:cs typeface="Lucida Sans Unicode"/>
                        </a:rPr>
                        <a:t> </a:t>
                      </a:r>
                      <a:r>
                        <a:rPr sz="1400" spc="-20" dirty="0">
                          <a:solidFill>
                            <a:srgbClr val="433728"/>
                          </a:solidFill>
                          <a:latin typeface="Lucida Sans Unicode"/>
                          <a:cs typeface="Lucida Sans Unicode"/>
                        </a:rPr>
                        <a:t>for</a:t>
                      </a:r>
                      <a:r>
                        <a:rPr sz="1400" spc="-85" dirty="0">
                          <a:solidFill>
                            <a:srgbClr val="433728"/>
                          </a:solidFill>
                          <a:latin typeface="Lucida Sans Unicode"/>
                          <a:cs typeface="Lucida Sans Unicode"/>
                        </a:rPr>
                        <a:t> </a:t>
                      </a:r>
                      <a:r>
                        <a:rPr sz="1400" spc="-25" dirty="0">
                          <a:solidFill>
                            <a:srgbClr val="433728"/>
                          </a:solidFill>
                          <a:latin typeface="Lucida Sans Unicode"/>
                          <a:cs typeface="Lucida Sans Unicode"/>
                        </a:rPr>
                        <a:t>the</a:t>
                      </a:r>
                      <a:r>
                        <a:rPr sz="1400" spc="-70" dirty="0">
                          <a:solidFill>
                            <a:srgbClr val="433728"/>
                          </a:solidFill>
                          <a:latin typeface="Lucida Sans Unicode"/>
                          <a:cs typeface="Lucida Sans Unicode"/>
                        </a:rPr>
                        <a:t> </a:t>
                      </a:r>
                      <a:r>
                        <a:rPr sz="1400" spc="-20" dirty="0">
                          <a:solidFill>
                            <a:srgbClr val="433728"/>
                          </a:solidFill>
                          <a:latin typeface="Lucida Sans Unicode"/>
                          <a:cs typeface="Lucida Sans Unicode"/>
                        </a:rPr>
                        <a:t>selected</a:t>
                      </a:r>
                      <a:r>
                        <a:rPr sz="1400" spc="-55" dirty="0">
                          <a:solidFill>
                            <a:srgbClr val="433728"/>
                          </a:solidFill>
                          <a:latin typeface="Lucida Sans Unicode"/>
                          <a:cs typeface="Lucida Sans Unicode"/>
                        </a:rPr>
                        <a:t> </a:t>
                      </a:r>
                      <a:r>
                        <a:rPr sz="1400" spc="-25" dirty="0">
                          <a:solidFill>
                            <a:srgbClr val="433728"/>
                          </a:solidFill>
                          <a:latin typeface="Lucida Sans Unicode"/>
                          <a:cs typeface="Lucida Sans Unicode"/>
                        </a:rPr>
                        <a:t>element.</a:t>
                      </a:r>
                      <a:endParaRPr sz="1400" dirty="0">
                        <a:latin typeface="Lucida Sans Unicode"/>
                        <a:cs typeface="Lucida Sans Unicode"/>
                      </a:endParaRPr>
                    </a:p>
                  </a:txBody>
                  <a:tcPr marL="0" marR="0" marT="142240" marB="0">
                    <a:lnL w="9525">
                      <a:solidFill>
                        <a:srgbClr val="FFFCFA"/>
                      </a:solidFill>
                      <a:prstDash val="solid"/>
                    </a:lnL>
                    <a:lnR w="28575">
                      <a:solidFill>
                        <a:srgbClr val="000000"/>
                      </a:solidFill>
                      <a:prstDash val="solid"/>
                    </a:lnR>
                    <a:lnB w="28575">
                      <a:solidFill>
                        <a:srgbClr val="000000"/>
                      </a:solidFill>
                      <a:prstDash val="solid"/>
                    </a:lnB>
                    <a:solidFill>
                      <a:srgbClr val="F5F5F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301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4279-7C30-22DE-5CFF-CFEAA67A2FC1}"/>
              </a:ext>
            </a:extLst>
          </p:cNvPr>
          <p:cNvSpPr>
            <a:spLocks noGrp="1"/>
          </p:cNvSpPr>
          <p:nvPr>
            <p:ph type="title"/>
          </p:nvPr>
        </p:nvSpPr>
        <p:spPr>
          <a:xfrm>
            <a:off x="1381761" y="502920"/>
            <a:ext cx="8713893" cy="549894"/>
          </a:xfrm>
        </p:spPr>
        <p:txBody>
          <a:bodyPr>
            <a:normAutofit fontScale="90000"/>
          </a:bodyPr>
          <a:lstStyle/>
          <a:p>
            <a:r>
              <a:rPr lang="en-US" dirty="0"/>
              <a:t>CSS basics</a:t>
            </a:r>
            <a:endParaRPr lang="en-IN" dirty="0"/>
          </a:p>
        </p:txBody>
      </p:sp>
      <p:pic>
        <p:nvPicPr>
          <p:cNvPr id="2050" name="Picture 2" descr="Belajar CSS Part 2 Mengenal Selector, Property, dan Value CSS | Warung ...">
            <a:extLst>
              <a:ext uri="{FF2B5EF4-FFF2-40B4-BE49-F238E27FC236}">
                <a16:creationId xmlns:a16="http://schemas.microsoft.com/office/drawing/2014/main" id="{3C777E15-4D25-9C25-F8AE-2151BBC45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142"/>
          <a:stretch/>
        </p:blipFill>
        <p:spPr bwMode="auto">
          <a:xfrm>
            <a:off x="1352204" y="1437734"/>
            <a:ext cx="4662516" cy="3982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313B77-68F3-C6B5-AE54-2D5EED95C6E5}"/>
              </a:ext>
            </a:extLst>
          </p:cNvPr>
          <p:cNvSpPr txBox="1"/>
          <p:nvPr/>
        </p:nvSpPr>
        <p:spPr>
          <a:xfrm>
            <a:off x="6583680" y="1234441"/>
            <a:ext cx="4876800" cy="4524315"/>
          </a:xfrm>
          <a:prstGeom prst="rect">
            <a:avLst/>
          </a:prstGeom>
          <a:noFill/>
        </p:spPr>
        <p:txBody>
          <a:bodyPr wrap="square" rtlCol="0">
            <a:spAutoFit/>
          </a:bodyPr>
          <a:lstStyle/>
          <a:p>
            <a:r>
              <a:rPr lang="en-US" sz="1920" dirty="0">
                <a:solidFill>
                  <a:srgbClr val="000000"/>
                </a:solidFill>
                <a:latin typeface="Verdana" panose="020B0604030504040204" pitchFamily="34" charset="0"/>
              </a:rPr>
              <a:t>To select elements with a specific class, write a period (.) character, followed by the class name.</a:t>
            </a:r>
          </a:p>
          <a:p>
            <a:endParaRPr lang="en-US" sz="1920" dirty="0"/>
          </a:p>
          <a:p>
            <a:r>
              <a:rPr lang="en-US" sz="1920" dirty="0">
                <a:solidFill>
                  <a:srgbClr val="000000"/>
                </a:solidFill>
                <a:latin typeface="Verdana" panose="020B0604030504040204" pitchFamily="34" charset="0"/>
              </a:rPr>
              <a:t>To select an element with a specific id, write a hash (#) character, followed by the id of the element.</a:t>
            </a:r>
          </a:p>
          <a:p>
            <a:endParaRPr lang="en-US" sz="1920" dirty="0">
              <a:solidFill>
                <a:srgbClr val="000000"/>
              </a:solidFill>
              <a:latin typeface="Verdana" panose="020B0604030504040204" pitchFamily="34" charset="0"/>
            </a:endParaRPr>
          </a:p>
          <a:p>
            <a:r>
              <a:rPr lang="en-US" sz="1920" dirty="0">
                <a:solidFill>
                  <a:srgbClr val="000000"/>
                </a:solidFill>
                <a:latin typeface="Verdana" panose="020B0604030504040204" pitchFamily="34" charset="0"/>
              </a:rPr>
              <a:t>The element selector selects HTML elements based on the element name such as ‘p’.</a:t>
            </a:r>
          </a:p>
          <a:p>
            <a:endParaRPr lang="en-US" sz="1920" dirty="0">
              <a:solidFill>
                <a:srgbClr val="000000"/>
              </a:solidFill>
              <a:latin typeface="Verdana" panose="020B0604030504040204" pitchFamily="34" charset="0"/>
            </a:endParaRPr>
          </a:p>
          <a:p>
            <a:r>
              <a:rPr lang="en-US" sz="1920" dirty="0">
                <a:solidFill>
                  <a:srgbClr val="000000"/>
                </a:solidFill>
                <a:latin typeface="Verdana" panose="020B0604030504040204" pitchFamily="34" charset="0"/>
              </a:rPr>
              <a:t>The universal selector (*) selects all HTML elements on the page.</a:t>
            </a:r>
          </a:p>
          <a:p>
            <a:endParaRPr lang="en-IN" sz="1920" dirty="0"/>
          </a:p>
        </p:txBody>
      </p:sp>
      <p:sp>
        <p:nvSpPr>
          <p:cNvPr id="6" name="TextBox 5">
            <a:extLst>
              <a:ext uri="{FF2B5EF4-FFF2-40B4-BE49-F238E27FC236}">
                <a16:creationId xmlns:a16="http://schemas.microsoft.com/office/drawing/2014/main" id="{DC817676-4200-68E9-29E1-566FE00371C7}"/>
              </a:ext>
            </a:extLst>
          </p:cNvPr>
          <p:cNvSpPr txBox="1"/>
          <p:nvPr/>
        </p:nvSpPr>
        <p:spPr>
          <a:xfrm>
            <a:off x="1352204" y="5961434"/>
            <a:ext cx="11054080" cy="387798"/>
          </a:xfrm>
          <a:prstGeom prst="rect">
            <a:avLst/>
          </a:prstGeom>
          <a:noFill/>
        </p:spPr>
        <p:txBody>
          <a:bodyPr wrap="square" rtlCol="0">
            <a:spAutoFit/>
          </a:bodyPr>
          <a:lstStyle/>
          <a:p>
            <a:r>
              <a:rPr lang="en-US" sz="1920" dirty="0"/>
              <a:t>For more information visit - </a:t>
            </a:r>
            <a:r>
              <a:rPr lang="en-US" sz="1920" dirty="0">
                <a:hlinkClick r:id="rId3"/>
              </a:rPr>
              <a:t>https://www.w3schools.com/css/default.asp</a:t>
            </a:r>
            <a:endParaRPr lang="en-IN" sz="1920" dirty="0"/>
          </a:p>
        </p:txBody>
      </p:sp>
    </p:spTree>
    <p:extLst>
      <p:ext uri="{BB962C8B-B14F-4D97-AF65-F5344CB8AC3E}">
        <p14:creationId xmlns:p14="http://schemas.microsoft.com/office/powerpoint/2010/main" val="337388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052" y="873094"/>
            <a:ext cx="8700347" cy="566929"/>
          </a:xfrm>
          <a:prstGeom prst="rect">
            <a:avLst/>
          </a:prstGeom>
        </p:spPr>
        <p:txBody>
          <a:bodyPr vert="horz" wrap="square" lIns="0" tIns="16933" rIns="0" bIns="0" rtlCol="0" anchor="ctr">
            <a:spAutoFit/>
          </a:bodyPr>
          <a:lstStyle/>
          <a:p>
            <a:pPr marL="13547">
              <a:lnSpc>
                <a:spcPct val="100000"/>
              </a:lnSpc>
              <a:spcBef>
                <a:spcPts val="133"/>
              </a:spcBef>
            </a:pPr>
            <a:r>
              <a:rPr lang="en-US" dirty="0">
                <a:latin typeface="+mj-lt"/>
                <a:cs typeface="Calibri" panose="020F0502020204030204" pitchFamily="34" charset="0"/>
              </a:rPr>
              <a:t>Topic Week 2 : </a:t>
            </a:r>
            <a:r>
              <a:rPr spc="-672" dirty="0">
                <a:latin typeface="+mj-lt"/>
              </a:rPr>
              <a:t>J</a:t>
            </a:r>
            <a:r>
              <a:rPr lang="en-US" spc="-672" dirty="0">
                <a:latin typeface="+mj-lt"/>
              </a:rPr>
              <a:t>    </a:t>
            </a:r>
            <a:r>
              <a:rPr spc="-32" dirty="0" err="1">
                <a:latin typeface="+mj-lt"/>
              </a:rPr>
              <a:t>a</a:t>
            </a:r>
            <a:r>
              <a:rPr spc="-112" dirty="0" err="1">
                <a:latin typeface="+mj-lt"/>
              </a:rPr>
              <a:t>v</a:t>
            </a:r>
            <a:r>
              <a:rPr spc="-32" dirty="0" err="1">
                <a:latin typeface="+mj-lt"/>
              </a:rPr>
              <a:t>a</a:t>
            </a:r>
            <a:r>
              <a:rPr spc="-155" dirty="0" err="1">
                <a:latin typeface="+mj-lt"/>
              </a:rPr>
              <a:t>S</a:t>
            </a:r>
            <a:r>
              <a:rPr spc="11" dirty="0" err="1">
                <a:latin typeface="+mj-lt"/>
              </a:rPr>
              <a:t>c</a:t>
            </a:r>
            <a:r>
              <a:rPr spc="-64" dirty="0" err="1">
                <a:latin typeface="+mj-lt"/>
              </a:rPr>
              <a:t>r</a:t>
            </a:r>
            <a:r>
              <a:rPr spc="-48" dirty="0" err="1">
                <a:latin typeface="+mj-lt"/>
              </a:rPr>
              <a:t>i</a:t>
            </a:r>
            <a:r>
              <a:rPr spc="11" dirty="0" err="1">
                <a:latin typeface="+mj-lt"/>
              </a:rPr>
              <a:t>p</a:t>
            </a:r>
            <a:r>
              <a:rPr spc="107" dirty="0" err="1">
                <a:latin typeface="+mj-lt"/>
              </a:rPr>
              <a:t>t</a:t>
            </a:r>
            <a:r>
              <a:rPr spc="-192" dirty="0">
                <a:latin typeface="+mj-lt"/>
              </a:rPr>
              <a:t> </a:t>
            </a:r>
            <a:r>
              <a:rPr spc="-347" dirty="0">
                <a:latin typeface="+mj-lt"/>
              </a:rPr>
              <a:t>F</a:t>
            </a:r>
            <a:r>
              <a:rPr lang="en-US" spc="-347" dirty="0">
                <a:latin typeface="+mj-lt"/>
              </a:rPr>
              <a:t> </a:t>
            </a:r>
            <a:r>
              <a:rPr spc="91" dirty="0" err="1">
                <a:latin typeface="+mj-lt"/>
              </a:rPr>
              <a:t>u</a:t>
            </a:r>
            <a:r>
              <a:rPr spc="85" dirty="0" err="1">
                <a:latin typeface="+mj-lt"/>
              </a:rPr>
              <a:t>n</a:t>
            </a:r>
            <a:r>
              <a:rPr spc="5" dirty="0" err="1">
                <a:latin typeface="+mj-lt"/>
              </a:rPr>
              <a:t>d</a:t>
            </a:r>
            <a:r>
              <a:rPr spc="-32" dirty="0" err="1">
                <a:latin typeface="+mj-lt"/>
              </a:rPr>
              <a:t>a</a:t>
            </a:r>
            <a:r>
              <a:rPr spc="59" dirty="0" err="1">
                <a:latin typeface="+mj-lt"/>
              </a:rPr>
              <a:t>m</a:t>
            </a:r>
            <a:r>
              <a:rPr spc="91" dirty="0" err="1">
                <a:latin typeface="+mj-lt"/>
              </a:rPr>
              <a:t>e</a:t>
            </a:r>
            <a:r>
              <a:rPr spc="85" dirty="0" err="1">
                <a:latin typeface="+mj-lt"/>
              </a:rPr>
              <a:t>nt</a:t>
            </a:r>
            <a:r>
              <a:rPr spc="-32" dirty="0" err="1">
                <a:latin typeface="+mj-lt"/>
              </a:rPr>
              <a:t>a</a:t>
            </a:r>
            <a:r>
              <a:rPr spc="43" dirty="0" err="1">
                <a:latin typeface="+mj-lt"/>
              </a:rPr>
              <a:t>l</a:t>
            </a:r>
            <a:r>
              <a:rPr spc="75" dirty="0" err="1">
                <a:latin typeface="+mj-lt"/>
              </a:rPr>
              <a:t>s</a:t>
            </a:r>
            <a:endParaRPr spc="75" dirty="0">
              <a:latin typeface="+mj-lt"/>
            </a:endParaRPr>
          </a:p>
        </p:txBody>
      </p:sp>
      <p:grpSp>
        <p:nvGrpSpPr>
          <p:cNvPr id="3" name="object 3"/>
          <p:cNvGrpSpPr/>
          <p:nvPr/>
        </p:nvGrpSpPr>
        <p:grpSpPr>
          <a:xfrm>
            <a:off x="1762759" y="1832200"/>
            <a:ext cx="4246880" cy="2032000"/>
            <a:chOff x="1647825" y="1590687"/>
            <a:chExt cx="3981450" cy="1905000"/>
          </a:xfrm>
          <a:solidFill>
            <a:schemeClr val="accent1"/>
          </a:solidFill>
        </p:grpSpPr>
        <p:sp>
          <p:nvSpPr>
            <p:cNvPr id="4" name="object 4"/>
            <p:cNvSpPr/>
            <p:nvPr/>
          </p:nvSpPr>
          <p:spPr>
            <a:xfrm>
              <a:off x="1652587" y="1595450"/>
              <a:ext cx="3971925" cy="1895475"/>
            </a:xfrm>
            <a:custGeom>
              <a:avLst/>
              <a:gdLst/>
              <a:ahLst/>
              <a:cxnLst/>
              <a:rect l="l" t="t" r="r" b="b"/>
              <a:pathLst>
                <a:path w="3971925" h="1895475">
                  <a:moveTo>
                    <a:pt x="3922966" y="0"/>
                  </a:moveTo>
                  <a:lnTo>
                    <a:pt x="48958" y="0"/>
                  </a:lnTo>
                  <a:lnTo>
                    <a:pt x="45542" y="342"/>
                  </a:lnTo>
                  <a:lnTo>
                    <a:pt x="10718" y="20383"/>
                  </a:lnTo>
                  <a:lnTo>
                    <a:pt x="0" y="48907"/>
                  </a:lnTo>
                  <a:lnTo>
                    <a:pt x="0" y="1843087"/>
                  </a:lnTo>
                  <a:lnTo>
                    <a:pt x="0" y="1846503"/>
                  </a:lnTo>
                  <a:lnTo>
                    <a:pt x="17754" y="1882520"/>
                  </a:lnTo>
                  <a:lnTo>
                    <a:pt x="48958" y="1895475"/>
                  </a:lnTo>
                  <a:lnTo>
                    <a:pt x="3922966" y="1895475"/>
                  </a:lnTo>
                  <a:lnTo>
                    <a:pt x="3959021" y="1877669"/>
                  </a:lnTo>
                  <a:lnTo>
                    <a:pt x="3971925" y="1846503"/>
                  </a:lnTo>
                  <a:lnTo>
                    <a:pt x="3971925" y="48907"/>
                  </a:lnTo>
                  <a:lnTo>
                    <a:pt x="3954170" y="12903"/>
                  </a:lnTo>
                  <a:lnTo>
                    <a:pt x="3926382" y="342"/>
                  </a:lnTo>
                  <a:lnTo>
                    <a:pt x="3922966" y="0"/>
                  </a:lnTo>
                  <a:close/>
                </a:path>
              </a:pathLst>
            </a:custGeom>
            <a:grpFill/>
          </p:spPr>
          <p:txBody>
            <a:bodyPr wrap="square" lIns="0" tIns="0" rIns="0" bIns="0" rtlCol="0"/>
            <a:lstStyle/>
            <a:p>
              <a:endParaRPr sz="1920"/>
            </a:p>
          </p:txBody>
        </p:sp>
        <p:sp>
          <p:nvSpPr>
            <p:cNvPr id="5" name="object 5"/>
            <p:cNvSpPr/>
            <p:nvPr/>
          </p:nvSpPr>
          <p:spPr>
            <a:xfrm>
              <a:off x="1652587" y="1595450"/>
              <a:ext cx="3971925" cy="1895475"/>
            </a:xfrm>
            <a:custGeom>
              <a:avLst/>
              <a:gdLst/>
              <a:ahLst/>
              <a:cxnLst/>
              <a:rect l="l" t="t" r="r" b="b"/>
              <a:pathLst>
                <a:path w="3971925" h="1895475">
                  <a:moveTo>
                    <a:pt x="0" y="1843087"/>
                  </a:moveTo>
                  <a:lnTo>
                    <a:pt x="0" y="52387"/>
                  </a:lnTo>
                  <a:lnTo>
                    <a:pt x="0" y="48907"/>
                  </a:lnTo>
                  <a:lnTo>
                    <a:pt x="342" y="45542"/>
                  </a:lnTo>
                  <a:lnTo>
                    <a:pt x="8826" y="23266"/>
                  </a:lnTo>
                  <a:lnTo>
                    <a:pt x="10718" y="20383"/>
                  </a:lnTo>
                  <a:lnTo>
                    <a:pt x="12903" y="17754"/>
                  </a:lnTo>
                  <a:lnTo>
                    <a:pt x="15328" y="15328"/>
                  </a:lnTo>
                  <a:lnTo>
                    <a:pt x="17754" y="12903"/>
                  </a:lnTo>
                  <a:lnTo>
                    <a:pt x="20434" y="10718"/>
                  </a:lnTo>
                  <a:lnTo>
                    <a:pt x="23266" y="8826"/>
                  </a:lnTo>
                  <a:lnTo>
                    <a:pt x="26149" y="6896"/>
                  </a:lnTo>
                  <a:lnTo>
                    <a:pt x="48958" y="0"/>
                  </a:lnTo>
                  <a:lnTo>
                    <a:pt x="52387" y="0"/>
                  </a:lnTo>
                  <a:lnTo>
                    <a:pt x="3919537" y="0"/>
                  </a:lnTo>
                  <a:lnTo>
                    <a:pt x="3922966" y="0"/>
                  </a:lnTo>
                  <a:lnTo>
                    <a:pt x="3926382" y="342"/>
                  </a:lnTo>
                  <a:lnTo>
                    <a:pt x="3948658" y="8826"/>
                  </a:lnTo>
                  <a:lnTo>
                    <a:pt x="3951490" y="10718"/>
                  </a:lnTo>
                  <a:lnTo>
                    <a:pt x="3954170" y="12903"/>
                  </a:lnTo>
                  <a:lnTo>
                    <a:pt x="3956596" y="15328"/>
                  </a:lnTo>
                  <a:lnTo>
                    <a:pt x="3959021" y="17754"/>
                  </a:lnTo>
                  <a:lnTo>
                    <a:pt x="3961206" y="20383"/>
                  </a:lnTo>
                  <a:lnTo>
                    <a:pt x="3963098" y="23266"/>
                  </a:lnTo>
                  <a:lnTo>
                    <a:pt x="3965028" y="26149"/>
                  </a:lnTo>
                  <a:lnTo>
                    <a:pt x="3971925" y="48907"/>
                  </a:lnTo>
                  <a:lnTo>
                    <a:pt x="3971925" y="52387"/>
                  </a:lnTo>
                  <a:lnTo>
                    <a:pt x="3971925" y="1843087"/>
                  </a:lnTo>
                  <a:lnTo>
                    <a:pt x="3971925" y="1846503"/>
                  </a:lnTo>
                  <a:lnTo>
                    <a:pt x="3971582" y="1849932"/>
                  </a:lnTo>
                  <a:lnTo>
                    <a:pt x="3963098" y="1872157"/>
                  </a:lnTo>
                  <a:lnTo>
                    <a:pt x="3961206" y="1875040"/>
                  </a:lnTo>
                  <a:lnTo>
                    <a:pt x="3939578" y="1891461"/>
                  </a:lnTo>
                  <a:lnTo>
                    <a:pt x="3936403" y="1892795"/>
                  </a:lnTo>
                  <a:lnTo>
                    <a:pt x="3933126" y="1893785"/>
                  </a:lnTo>
                  <a:lnTo>
                    <a:pt x="3929761" y="1894433"/>
                  </a:lnTo>
                  <a:lnTo>
                    <a:pt x="3926382" y="1895132"/>
                  </a:lnTo>
                  <a:lnTo>
                    <a:pt x="3922966" y="1895475"/>
                  </a:lnTo>
                  <a:lnTo>
                    <a:pt x="3919537" y="1895475"/>
                  </a:lnTo>
                  <a:lnTo>
                    <a:pt x="52387" y="1895475"/>
                  </a:lnTo>
                  <a:lnTo>
                    <a:pt x="48958" y="1895475"/>
                  </a:lnTo>
                  <a:lnTo>
                    <a:pt x="45542" y="1895132"/>
                  </a:lnTo>
                  <a:lnTo>
                    <a:pt x="42163" y="1894433"/>
                  </a:lnTo>
                  <a:lnTo>
                    <a:pt x="38798" y="1893785"/>
                  </a:lnTo>
                  <a:lnTo>
                    <a:pt x="35521" y="1892795"/>
                  </a:lnTo>
                  <a:lnTo>
                    <a:pt x="32346" y="1891461"/>
                  </a:lnTo>
                  <a:lnTo>
                    <a:pt x="29171" y="1890166"/>
                  </a:lnTo>
                  <a:lnTo>
                    <a:pt x="15328" y="1880095"/>
                  </a:lnTo>
                  <a:lnTo>
                    <a:pt x="12903" y="1877669"/>
                  </a:lnTo>
                  <a:lnTo>
                    <a:pt x="10718" y="1875040"/>
                  </a:lnTo>
                  <a:lnTo>
                    <a:pt x="8826" y="1872157"/>
                  </a:lnTo>
                  <a:lnTo>
                    <a:pt x="6896" y="1869325"/>
                  </a:lnTo>
                  <a:lnTo>
                    <a:pt x="0" y="1846503"/>
                  </a:lnTo>
                  <a:lnTo>
                    <a:pt x="0" y="1843087"/>
                  </a:lnTo>
                  <a:close/>
                </a:path>
              </a:pathLst>
            </a:custGeom>
            <a:grpFill/>
            <a:ln w="9525">
              <a:solidFill>
                <a:srgbClr val="D7C5C1"/>
              </a:solidFill>
            </a:ln>
          </p:spPr>
          <p:txBody>
            <a:bodyPr wrap="square" lIns="0" tIns="0" rIns="0" bIns="0" rtlCol="0"/>
            <a:lstStyle/>
            <a:p>
              <a:endParaRPr sz="1920"/>
            </a:p>
          </p:txBody>
        </p:sp>
      </p:grpSp>
      <p:sp>
        <p:nvSpPr>
          <p:cNvPr id="6" name="object 6"/>
          <p:cNvSpPr txBox="1"/>
          <p:nvPr/>
        </p:nvSpPr>
        <p:spPr>
          <a:xfrm>
            <a:off x="1932093" y="2001533"/>
            <a:ext cx="3742267" cy="1624997"/>
          </a:xfrm>
          <a:prstGeom prst="rect">
            <a:avLst/>
          </a:prstGeom>
        </p:spPr>
        <p:txBody>
          <a:bodyPr vert="horz" wrap="square" lIns="0" tIns="18288" rIns="0" bIns="0" rtlCol="0">
            <a:spAutoFit/>
          </a:bodyPr>
          <a:lstStyle/>
          <a:p>
            <a:pPr marL="13547" algn="just">
              <a:spcBef>
                <a:spcPts val="144"/>
              </a:spcBef>
            </a:pPr>
            <a:r>
              <a:rPr sz="1760" b="1" dirty="0">
                <a:solidFill>
                  <a:schemeClr val="bg1"/>
                </a:solidFill>
                <a:latin typeface="Times New Roman"/>
                <a:cs typeface="Times New Roman"/>
              </a:rPr>
              <a:t>D</a:t>
            </a:r>
            <a:r>
              <a:rPr sz="1760" b="1" spc="-5" dirty="0">
                <a:solidFill>
                  <a:schemeClr val="bg1"/>
                </a:solidFill>
                <a:latin typeface="Times New Roman"/>
                <a:cs typeface="Times New Roman"/>
              </a:rPr>
              <a:t>a</a:t>
            </a:r>
            <a:r>
              <a:rPr sz="1760" b="1" spc="48" dirty="0">
                <a:solidFill>
                  <a:schemeClr val="bg1"/>
                </a:solidFill>
                <a:latin typeface="Times New Roman"/>
                <a:cs typeface="Times New Roman"/>
              </a:rPr>
              <a:t>t</a:t>
            </a:r>
            <a:r>
              <a:rPr sz="1760" b="1" spc="-5" dirty="0">
                <a:solidFill>
                  <a:schemeClr val="bg1"/>
                </a:solidFill>
                <a:latin typeface="Times New Roman"/>
                <a:cs typeface="Times New Roman"/>
              </a:rPr>
              <a:t>a</a:t>
            </a:r>
            <a:r>
              <a:rPr sz="1760" b="1" spc="-117" dirty="0">
                <a:solidFill>
                  <a:schemeClr val="bg1"/>
                </a:solidFill>
                <a:latin typeface="Times New Roman"/>
                <a:cs typeface="Times New Roman"/>
              </a:rPr>
              <a:t> </a:t>
            </a:r>
            <a:r>
              <a:rPr sz="1760" b="1" spc="-139" dirty="0">
                <a:solidFill>
                  <a:schemeClr val="bg1"/>
                </a:solidFill>
                <a:latin typeface="Times New Roman"/>
                <a:cs typeface="Times New Roman"/>
              </a:rPr>
              <a:t>T</a:t>
            </a:r>
            <a:r>
              <a:rPr sz="1760" b="1" spc="-5" dirty="0">
                <a:solidFill>
                  <a:schemeClr val="bg1"/>
                </a:solidFill>
                <a:latin typeface="Times New Roman"/>
                <a:cs typeface="Times New Roman"/>
              </a:rPr>
              <a:t>y</a:t>
            </a:r>
            <a:r>
              <a:rPr sz="1760" b="1" spc="-21" dirty="0">
                <a:solidFill>
                  <a:schemeClr val="bg1"/>
                </a:solidFill>
                <a:latin typeface="Times New Roman"/>
                <a:cs typeface="Times New Roman"/>
              </a:rPr>
              <a:t>p</a:t>
            </a:r>
            <a:r>
              <a:rPr sz="1760" b="1" spc="16" dirty="0">
                <a:solidFill>
                  <a:schemeClr val="bg1"/>
                </a:solidFill>
                <a:latin typeface="Times New Roman"/>
                <a:cs typeface="Times New Roman"/>
              </a:rPr>
              <a:t>e</a:t>
            </a:r>
            <a:r>
              <a:rPr sz="1760" b="1" spc="48" dirty="0">
                <a:solidFill>
                  <a:schemeClr val="bg1"/>
                </a:solidFill>
                <a:latin typeface="Times New Roman"/>
                <a:cs typeface="Times New Roman"/>
              </a:rPr>
              <a:t>s</a:t>
            </a:r>
            <a:endParaRPr sz="1760" dirty="0">
              <a:solidFill>
                <a:schemeClr val="bg1"/>
              </a:solidFill>
              <a:latin typeface="Times New Roman"/>
              <a:cs typeface="Times New Roman"/>
            </a:endParaRPr>
          </a:p>
          <a:p>
            <a:pPr marL="13547" marR="5419" algn="just">
              <a:lnSpc>
                <a:spcPct val="134300"/>
              </a:lnSpc>
              <a:spcBef>
                <a:spcPts val="1296"/>
              </a:spcBef>
            </a:pPr>
            <a:r>
              <a:rPr sz="1440" spc="-21" dirty="0">
                <a:solidFill>
                  <a:schemeClr val="bg1"/>
                </a:solidFill>
                <a:latin typeface="Lucida Sans Unicode"/>
                <a:cs typeface="Lucida Sans Unicode"/>
              </a:rPr>
              <a:t>JS has several primitive </a:t>
            </a:r>
            <a:r>
              <a:rPr sz="1440" spc="-27" dirty="0">
                <a:solidFill>
                  <a:schemeClr val="bg1"/>
                </a:solidFill>
                <a:latin typeface="Lucida Sans Unicode"/>
                <a:cs typeface="Lucida Sans Unicode"/>
              </a:rPr>
              <a:t>data </a:t>
            </a:r>
            <a:r>
              <a:rPr sz="1440" spc="-43" dirty="0">
                <a:solidFill>
                  <a:schemeClr val="bg1"/>
                </a:solidFill>
                <a:latin typeface="Lucida Sans Unicode"/>
                <a:cs typeface="Lucida Sans Unicode"/>
              </a:rPr>
              <a:t>types, </a:t>
            </a:r>
            <a:r>
              <a:rPr sz="1440" spc="-16" dirty="0">
                <a:solidFill>
                  <a:schemeClr val="bg1"/>
                </a:solidFill>
                <a:latin typeface="Lucida Sans Unicode"/>
                <a:cs typeface="Lucida Sans Unicode"/>
              </a:rPr>
              <a:t>such </a:t>
            </a:r>
            <a:r>
              <a:rPr sz="1440" spc="-27" dirty="0">
                <a:solidFill>
                  <a:schemeClr val="bg1"/>
                </a:solidFill>
                <a:latin typeface="Lucida Sans Unicode"/>
                <a:cs typeface="Lucida Sans Unicode"/>
              </a:rPr>
              <a:t>as </a:t>
            </a:r>
            <a:r>
              <a:rPr sz="1440" spc="-443" dirty="0">
                <a:solidFill>
                  <a:schemeClr val="bg1"/>
                </a:solidFill>
                <a:latin typeface="Lucida Sans Unicode"/>
                <a:cs typeface="Lucida Sans Unicode"/>
              </a:rPr>
              <a:t> </a:t>
            </a:r>
            <a:r>
              <a:rPr sz="1440" spc="-16" dirty="0">
                <a:solidFill>
                  <a:schemeClr val="bg1"/>
                </a:solidFill>
                <a:latin typeface="Lucida Sans Unicode"/>
                <a:cs typeface="Lucida Sans Unicode"/>
              </a:rPr>
              <a:t>nu</a:t>
            </a:r>
            <a:r>
              <a:rPr sz="1440" spc="11" dirty="0">
                <a:solidFill>
                  <a:schemeClr val="bg1"/>
                </a:solidFill>
                <a:latin typeface="Lucida Sans Unicode"/>
                <a:cs typeface="Lucida Sans Unicode"/>
              </a:rPr>
              <a:t>m</a:t>
            </a:r>
            <a:r>
              <a:rPr sz="1440" spc="-32" dirty="0">
                <a:solidFill>
                  <a:schemeClr val="bg1"/>
                </a:solidFill>
                <a:latin typeface="Lucida Sans Unicode"/>
                <a:cs typeface="Lucida Sans Unicode"/>
              </a:rPr>
              <a:t>b</a:t>
            </a:r>
            <a:r>
              <a:rPr sz="1440" spc="-5" dirty="0">
                <a:solidFill>
                  <a:schemeClr val="bg1"/>
                </a:solidFill>
                <a:latin typeface="Lucida Sans Unicode"/>
                <a:cs typeface="Lucida Sans Unicode"/>
              </a:rPr>
              <a:t>e</a:t>
            </a:r>
            <a:r>
              <a:rPr sz="1440" spc="-37" dirty="0">
                <a:solidFill>
                  <a:schemeClr val="bg1"/>
                </a:solidFill>
                <a:latin typeface="Lucida Sans Unicode"/>
                <a:cs typeface="Lucida Sans Unicode"/>
              </a:rPr>
              <a:t>r</a:t>
            </a:r>
            <a:r>
              <a:rPr sz="1440" spc="-16" dirty="0">
                <a:solidFill>
                  <a:schemeClr val="bg1"/>
                </a:solidFill>
                <a:latin typeface="Lucida Sans Unicode"/>
                <a:cs typeface="Lucida Sans Unicode"/>
              </a:rPr>
              <a:t>s</a:t>
            </a:r>
            <a:r>
              <a:rPr sz="1440" spc="-85" dirty="0">
                <a:solidFill>
                  <a:schemeClr val="bg1"/>
                </a:solidFill>
                <a:latin typeface="Lucida Sans Unicode"/>
                <a:cs typeface="Lucida Sans Unicode"/>
              </a:rPr>
              <a:t>,</a:t>
            </a:r>
            <a:r>
              <a:rPr sz="1440" spc="-32" dirty="0">
                <a:solidFill>
                  <a:schemeClr val="bg1"/>
                </a:solidFill>
                <a:latin typeface="Lucida Sans Unicode"/>
                <a:cs typeface="Lucida Sans Unicode"/>
              </a:rPr>
              <a:t> </a:t>
            </a:r>
            <a:r>
              <a:rPr sz="1440" spc="-16" dirty="0">
                <a:solidFill>
                  <a:schemeClr val="bg1"/>
                </a:solidFill>
                <a:latin typeface="Lucida Sans Unicode"/>
                <a:cs typeface="Lucida Sans Unicode"/>
              </a:rPr>
              <a:t>s</a:t>
            </a:r>
            <a:r>
              <a:rPr sz="1440" spc="-64" dirty="0">
                <a:solidFill>
                  <a:schemeClr val="bg1"/>
                </a:solidFill>
                <a:latin typeface="Lucida Sans Unicode"/>
                <a:cs typeface="Lucida Sans Unicode"/>
              </a:rPr>
              <a:t>t</a:t>
            </a:r>
            <a:r>
              <a:rPr sz="1440" spc="-37" dirty="0">
                <a:solidFill>
                  <a:schemeClr val="bg1"/>
                </a:solidFill>
                <a:latin typeface="Lucida Sans Unicode"/>
                <a:cs typeface="Lucida Sans Unicode"/>
              </a:rPr>
              <a:t>r</a:t>
            </a:r>
            <a:r>
              <a:rPr sz="1440" spc="-21" dirty="0">
                <a:solidFill>
                  <a:schemeClr val="bg1"/>
                </a:solidFill>
                <a:latin typeface="Lucida Sans Unicode"/>
                <a:cs typeface="Lucida Sans Unicode"/>
              </a:rPr>
              <a:t>i</a:t>
            </a:r>
            <a:r>
              <a:rPr sz="1440" spc="-16" dirty="0">
                <a:solidFill>
                  <a:schemeClr val="bg1"/>
                </a:solidFill>
                <a:latin typeface="Lucida Sans Unicode"/>
                <a:cs typeface="Lucida Sans Unicode"/>
              </a:rPr>
              <a:t>n</a:t>
            </a:r>
            <a:r>
              <a:rPr sz="1440" spc="-101" dirty="0">
                <a:solidFill>
                  <a:schemeClr val="bg1"/>
                </a:solidFill>
                <a:latin typeface="Lucida Sans Unicode"/>
                <a:cs typeface="Lucida Sans Unicode"/>
              </a:rPr>
              <a:t>g</a:t>
            </a:r>
            <a:r>
              <a:rPr sz="1440" spc="-16" dirty="0">
                <a:solidFill>
                  <a:schemeClr val="bg1"/>
                </a:solidFill>
                <a:latin typeface="Lucida Sans Unicode"/>
                <a:cs typeface="Lucida Sans Unicode"/>
              </a:rPr>
              <a:t>s</a:t>
            </a:r>
            <a:r>
              <a:rPr sz="1440" spc="-85" dirty="0">
                <a:solidFill>
                  <a:schemeClr val="bg1"/>
                </a:solidFill>
                <a:latin typeface="Lucida Sans Unicode"/>
                <a:cs typeface="Lucida Sans Unicode"/>
              </a:rPr>
              <a:t>,</a:t>
            </a:r>
            <a:r>
              <a:rPr sz="1440" spc="-32" dirty="0">
                <a:solidFill>
                  <a:schemeClr val="bg1"/>
                </a:solidFill>
                <a:latin typeface="Lucida Sans Unicode"/>
                <a:cs typeface="Lucida Sans Unicode"/>
              </a:rPr>
              <a:t> </a:t>
            </a:r>
            <a:r>
              <a:rPr sz="1440" spc="-5" dirty="0">
                <a:solidFill>
                  <a:schemeClr val="bg1"/>
                </a:solidFill>
                <a:latin typeface="Lucida Sans Unicode"/>
                <a:cs typeface="Lucida Sans Unicode"/>
              </a:rPr>
              <a:t>a</a:t>
            </a:r>
            <a:r>
              <a:rPr sz="1440" spc="-16" dirty="0">
                <a:solidFill>
                  <a:schemeClr val="bg1"/>
                </a:solidFill>
                <a:latin typeface="Lucida Sans Unicode"/>
                <a:cs typeface="Lucida Sans Unicode"/>
              </a:rPr>
              <a:t>n</a:t>
            </a:r>
            <a:r>
              <a:rPr sz="1440" spc="-27" dirty="0">
                <a:solidFill>
                  <a:schemeClr val="bg1"/>
                </a:solidFill>
                <a:latin typeface="Lucida Sans Unicode"/>
                <a:cs typeface="Lucida Sans Unicode"/>
              </a:rPr>
              <a:t>d</a:t>
            </a:r>
            <a:r>
              <a:rPr sz="1440" spc="-59" dirty="0">
                <a:solidFill>
                  <a:schemeClr val="bg1"/>
                </a:solidFill>
                <a:latin typeface="Lucida Sans Unicode"/>
                <a:cs typeface="Lucida Sans Unicode"/>
              </a:rPr>
              <a:t> </a:t>
            </a:r>
            <a:r>
              <a:rPr sz="1440" spc="-32" dirty="0">
                <a:solidFill>
                  <a:schemeClr val="bg1"/>
                </a:solidFill>
                <a:latin typeface="Lucida Sans Unicode"/>
                <a:cs typeface="Lucida Sans Unicode"/>
              </a:rPr>
              <a:t>b</a:t>
            </a:r>
            <a:r>
              <a:rPr sz="1440" spc="-11" dirty="0">
                <a:solidFill>
                  <a:schemeClr val="bg1"/>
                </a:solidFill>
                <a:latin typeface="Lucida Sans Unicode"/>
                <a:cs typeface="Lucida Sans Unicode"/>
              </a:rPr>
              <a:t>oo</a:t>
            </a:r>
            <a:r>
              <a:rPr sz="1440" spc="-21" dirty="0">
                <a:solidFill>
                  <a:schemeClr val="bg1"/>
                </a:solidFill>
                <a:latin typeface="Lucida Sans Unicode"/>
                <a:cs typeface="Lucida Sans Unicode"/>
              </a:rPr>
              <a:t>l</a:t>
            </a:r>
            <a:r>
              <a:rPr sz="1440" spc="-5" dirty="0">
                <a:solidFill>
                  <a:schemeClr val="bg1"/>
                </a:solidFill>
                <a:latin typeface="Lucida Sans Unicode"/>
                <a:cs typeface="Lucida Sans Unicode"/>
              </a:rPr>
              <a:t>ea</a:t>
            </a:r>
            <a:r>
              <a:rPr sz="1440" spc="-16" dirty="0">
                <a:solidFill>
                  <a:schemeClr val="bg1"/>
                </a:solidFill>
                <a:latin typeface="Lucida Sans Unicode"/>
                <a:cs typeface="Lucida Sans Unicode"/>
              </a:rPr>
              <a:t>ns</a:t>
            </a:r>
            <a:r>
              <a:rPr sz="1440" spc="-80" dirty="0">
                <a:solidFill>
                  <a:schemeClr val="bg1"/>
                </a:solidFill>
                <a:latin typeface="Lucida Sans Unicode"/>
                <a:cs typeface="Lucida Sans Unicode"/>
              </a:rPr>
              <a:t>.</a:t>
            </a:r>
            <a:r>
              <a:rPr sz="1440" spc="-37" dirty="0">
                <a:solidFill>
                  <a:schemeClr val="bg1"/>
                </a:solidFill>
                <a:latin typeface="Lucida Sans Unicode"/>
                <a:cs typeface="Lucida Sans Unicode"/>
              </a:rPr>
              <a:t> </a:t>
            </a:r>
            <a:r>
              <a:rPr sz="1440" spc="-21" dirty="0">
                <a:solidFill>
                  <a:schemeClr val="bg1"/>
                </a:solidFill>
                <a:latin typeface="Lucida Sans Unicode"/>
                <a:cs typeface="Lucida Sans Unicode"/>
              </a:rPr>
              <a:t>I</a:t>
            </a:r>
            <a:r>
              <a:rPr sz="1440" spc="-27" dirty="0">
                <a:solidFill>
                  <a:schemeClr val="bg1"/>
                </a:solidFill>
                <a:latin typeface="Lucida Sans Unicode"/>
                <a:cs typeface="Lucida Sans Unicode"/>
              </a:rPr>
              <a:t>t</a:t>
            </a:r>
            <a:r>
              <a:rPr sz="1440" spc="-91" dirty="0">
                <a:solidFill>
                  <a:schemeClr val="bg1"/>
                </a:solidFill>
                <a:latin typeface="Lucida Sans Unicode"/>
                <a:cs typeface="Lucida Sans Unicode"/>
              </a:rPr>
              <a:t> </a:t>
            </a:r>
            <a:r>
              <a:rPr sz="1440" spc="-5" dirty="0">
                <a:solidFill>
                  <a:schemeClr val="bg1"/>
                </a:solidFill>
                <a:latin typeface="Lucida Sans Unicode"/>
                <a:cs typeface="Lucida Sans Unicode"/>
              </a:rPr>
              <a:t>a</a:t>
            </a:r>
            <a:r>
              <a:rPr sz="1440" spc="-21" dirty="0">
                <a:solidFill>
                  <a:schemeClr val="bg1"/>
                </a:solidFill>
                <a:latin typeface="Lucida Sans Unicode"/>
                <a:cs typeface="Lucida Sans Unicode"/>
              </a:rPr>
              <a:t>l</a:t>
            </a:r>
            <a:r>
              <a:rPr sz="1440" spc="-16" dirty="0">
                <a:solidFill>
                  <a:schemeClr val="bg1"/>
                </a:solidFill>
                <a:latin typeface="Lucida Sans Unicode"/>
                <a:cs typeface="Lucida Sans Unicode"/>
              </a:rPr>
              <a:t>s</a:t>
            </a:r>
            <a:r>
              <a:rPr sz="1440" spc="-21" dirty="0">
                <a:solidFill>
                  <a:schemeClr val="bg1"/>
                </a:solidFill>
                <a:latin typeface="Lucida Sans Unicode"/>
                <a:cs typeface="Lucida Sans Unicode"/>
              </a:rPr>
              <a:t>o</a:t>
            </a:r>
            <a:r>
              <a:rPr sz="1440" spc="-43" dirty="0">
                <a:solidFill>
                  <a:schemeClr val="bg1"/>
                </a:solidFill>
                <a:latin typeface="Lucida Sans Unicode"/>
                <a:cs typeface="Lucida Sans Unicode"/>
              </a:rPr>
              <a:t> </a:t>
            </a:r>
            <a:r>
              <a:rPr sz="1440" spc="-16" dirty="0">
                <a:solidFill>
                  <a:schemeClr val="bg1"/>
                </a:solidFill>
                <a:latin typeface="Lucida Sans Unicode"/>
                <a:cs typeface="Lucida Sans Unicode"/>
              </a:rPr>
              <a:t>h</a:t>
            </a:r>
            <a:r>
              <a:rPr sz="1440" spc="-5" dirty="0">
                <a:solidFill>
                  <a:schemeClr val="bg1"/>
                </a:solidFill>
                <a:latin typeface="Lucida Sans Unicode"/>
                <a:cs typeface="Lucida Sans Unicode"/>
              </a:rPr>
              <a:t>a</a:t>
            </a:r>
            <a:r>
              <a:rPr sz="1440" spc="-37" dirty="0">
                <a:solidFill>
                  <a:schemeClr val="bg1"/>
                </a:solidFill>
                <a:latin typeface="Lucida Sans Unicode"/>
                <a:cs typeface="Lucida Sans Unicode"/>
              </a:rPr>
              <a:t>s  </a:t>
            </a:r>
            <a:r>
              <a:rPr sz="1440" spc="-32" dirty="0">
                <a:solidFill>
                  <a:schemeClr val="bg1"/>
                </a:solidFill>
                <a:latin typeface="Lucida Sans Unicode"/>
                <a:cs typeface="Lucida Sans Unicode"/>
              </a:rPr>
              <a:t>complex </a:t>
            </a:r>
            <a:r>
              <a:rPr sz="1440" spc="-27" dirty="0">
                <a:solidFill>
                  <a:schemeClr val="bg1"/>
                </a:solidFill>
                <a:latin typeface="Lucida Sans Unicode"/>
                <a:cs typeface="Lucida Sans Unicode"/>
              </a:rPr>
              <a:t>data </a:t>
            </a:r>
            <a:r>
              <a:rPr sz="1440" spc="-37" dirty="0">
                <a:solidFill>
                  <a:schemeClr val="bg1"/>
                </a:solidFill>
                <a:latin typeface="Lucida Sans Unicode"/>
                <a:cs typeface="Lucida Sans Unicode"/>
              </a:rPr>
              <a:t>types </a:t>
            </a:r>
            <a:r>
              <a:rPr sz="1440" spc="-16" dirty="0">
                <a:solidFill>
                  <a:schemeClr val="bg1"/>
                </a:solidFill>
                <a:latin typeface="Lucida Sans Unicode"/>
                <a:cs typeface="Lucida Sans Unicode"/>
              </a:rPr>
              <a:t>such </a:t>
            </a:r>
            <a:r>
              <a:rPr sz="1440" spc="-27" dirty="0">
                <a:solidFill>
                  <a:schemeClr val="bg1"/>
                </a:solidFill>
                <a:latin typeface="Lucida Sans Unicode"/>
                <a:cs typeface="Lucida Sans Unicode"/>
              </a:rPr>
              <a:t>as </a:t>
            </a:r>
            <a:r>
              <a:rPr sz="1440" spc="-32" dirty="0">
                <a:solidFill>
                  <a:schemeClr val="bg1"/>
                </a:solidFill>
                <a:latin typeface="Lucida Sans Unicode"/>
                <a:cs typeface="Lucida Sans Unicode"/>
              </a:rPr>
              <a:t>arrays, </a:t>
            </a:r>
            <a:r>
              <a:rPr sz="1440" spc="-37" dirty="0">
                <a:solidFill>
                  <a:schemeClr val="bg1"/>
                </a:solidFill>
                <a:latin typeface="Lucida Sans Unicode"/>
                <a:cs typeface="Lucida Sans Unicode"/>
              </a:rPr>
              <a:t>objects, </a:t>
            </a:r>
            <a:r>
              <a:rPr sz="1440" spc="-448" dirty="0">
                <a:solidFill>
                  <a:schemeClr val="bg1"/>
                </a:solidFill>
                <a:latin typeface="Lucida Sans Unicode"/>
                <a:cs typeface="Lucida Sans Unicode"/>
              </a:rPr>
              <a:t> </a:t>
            </a:r>
            <a:r>
              <a:rPr sz="1440" spc="-16" dirty="0">
                <a:solidFill>
                  <a:schemeClr val="bg1"/>
                </a:solidFill>
                <a:latin typeface="Lucida Sans Unicode"/>
                <a:cs typeface="Lucida Sans Unicode"/>
              </a:rPr>
              <a:t>and</a:t>
            </a:r>
            <a:r>
              <a:rPr sz="1440" spc="-64" dirty="0">
                <a:solidFill>
                  <a:schemeClr val="bg1"/>
                </a:solidFill>
                <a:latin typeface="Lucida Sans Unicode"/>
                <a:cs typeface="Lucida Sans Unicode"/>
              </a:rPr>
              <a:t> </a:t>
            </a:r>
            <a:r>
              <a:rPr sz="1440" spc="-32" dirty="0">
                <a:solidFill>
                  <a:schemeClr val="bg1"/>
                </a:solidFill>
                <a:latin typeface="Lucida Sans Unicode"/>
                <a:cs typeface="Lucida Sans Unicode"/>
              </a:rPr>
              <a:t>functions.</a:t>
            </a:r>
            <a:endParaRPr sz="1440" dirty="0">
              <a:solidFill>
                <a:schemeClr val="bg1"/>
              </a:solidFill>
              <a:latin typeface="Lucida Sans Unicode"/>
              <a:cs typeface="Lucida Sans Unicode"/>
            </a:endParaRPr>
          </a:p>
        </p:txBody>
      </p:sp>
      <p:grpSp>
        <p:nvGrpSpPr>
          <p:cNvPr id="7" name="object 7"/>
          <p:cNvGrpSpPr/>
          <p:nvPr/>
        </p:nvGrpSpPr>
        <p:grpSpPr>
          <a:xfrm>
            <a:off x="6187440" y="1837281"/>
            <a:ext cx="4257040" cy="2032000"/>
            <a:chOff x="5800725" y="1590687"/>
            <a:chExt cx="3990975" cy="1905000"/>
          </a:xfrm>
          <a:solidFill>
            <a:schemeClr val="accent1"/>
          </a:solidFill>
        </p:grpSpPr>
        <p:sp>
          <p:nvSpPr>
            <p:cNvPr id="8" name="object 8"/>
            <p:cNvSpPr/>
            <p:nvPr/>
          </p:nvSpPr>
          <p:spPr>
            <a:xfrm>
              <a:off x="5805487" y="1595450"/>
              <a:ext cx="3981450" cy="1895475"/>
            </a:xfrm>
            <a:custGeom>
              <a:avLst/>
              <a:gdLst/>
              <a:ahLst/>
              <a:cxnLst/>
              <a:rect l="l" t="t" r="r" b="b"/>
              <a:pathLst>
                <a:path w="3981450" h="1895475">
                  <a:moveTo>
                    <a:pt x="3932491" y="0"/>
                  </a:moveTo>
                  <a:lnTo>
                    <a:pt x="48958" y="0"/>
                  </a:lnTo>
                  <a:lnTo>
                    <a:pt x="45542" y="342"/>
                  </a:lnTo>
                  <a:lnTo>
                    <a:pt x="10718" y="20383"/>
                  </a:lnTo>
                  <a:lnTo>
                    <a:pt x="0" y="48907"/>
                  </a:lnTo>
                  <a:lnTo>
                    <a:pt x="0" y="1843087"/>
                  </a:lnTo>
                  <a:lnTo>
                    <a:pt x="0" y="1846503"/>
                  </a:lnTo>
                  <a:lnTo>
                    <a:pt x="17754" y="1882520"/>
                  </a:lnTo>
                  <a:lnTo>
                    <a:pt x="48958" y="1895475"/>
                  </a:lnTo>
                  <a:lnTo>
                    <a:pt x="3932491" y="1895475"/>
                  </a:lnTo>
                  <a:lnTo>
                    <a:pt x="3968546" y="1877669"/>
                  </a:lnTo>
                  <a:lnTo>
                    <a:pt x="3981450" y="1846503"/>
                  </a:lnTo>
                  <a:lnTo>
                    <a:pt x="3981450" y="48907"/>
                  </a:lnTo>
                  <a:lnTo>
                    <a:pt x="3963695" y="12903"/>
                  </a:lnTo>
                  <a:lnTo>
                    <a:pt x="3935907" y="342"/>
                  </a:lnTo>
                  <a:lnTo>
                    <a:pt x="3932491" y="0"/>
                  </a:lnTo>
                  <a:close/>
                </a:path>
              </a:pathLst>
            </a:custGeom>
            <a:grpFill/>
          </p:spPr>
          <p:txBody>
            <a:bodyPr wrap="square" lIns="0" tIns="0" rIns="0" bIns="0" rtlCol="0"/>
            <a:lstStyle/>
            <a:p>
              <a:endParaRPr sz="1920"/>
            </a:p>
          </p:txBody>
        </p:sp>
        <p:sp>
          <p:nvSpPr>
            <p:cNvPr id="9" name="object 9"/>
            <p:cNvSpPr/>
            <p:nvPr/>
          </p:nvSpPr>
          <p:spPr>
            <a:xfrm>
              <a:off x="5805487" y="1595450"/>
              <a:ext cx="3981450" cy="1895475"/>
            </a:xfrm>
            <a:custGeom>
              <a:avLst/>
              <a:gdLst/>
              <a:ahLst/>
              <a:cxnLst/>
              <a:rect l="l" t="t" r="r" b="b"/>
              <a:pathLst>
                <a:path w="3981450" h="1895475">
                  <a:moveTo>
                    <a:pt x="0" y="1843087"/>
                  </a:moveTo>
                  <a:lnTo>
                    <a:pt x="0" y="52387"/>
                  </a:lnTo>
                  <a:lnTo>
                    <a:pt x="0" y="48907"/>
                  </a:lnTo>
                  <a:lnTo>
                    <a:pt x="342" y="45542"/>
                  </a:lnTo>
                  <a:lnTo>
                    <a:pt x="8826" y="23266"/>
                  </a:lnTo>
                  <a:lnTo>
                    <a:pt x="10718" y="20383"/>
                  </a:lnTo>
                  <a:lnTo>
                    <a:pt x="12903" y="17754"/>
                  </a:lnTo>
                  <a:lnTo>
                    <a:pt x="15328" y="15328"/>
                  </a:lnTo>
                  <a:lnTo>
                    <a:pt x="17754" y="12903"/>
                  </a:lnTo>
                  <a:lnTo>
                    <a:pt x="20434" y="10718"/>
                  </a:lnTo>
                  <a:lnTo>
                    <a:pt x="23266" y="8826"/>
                  </a:lnTo>
                  <a:lnTo>
                    <a:pt x="26149" y="6896"/>
                  </a:lnTo>
                  <a:lnTo>
                    <a:pt x="48958" y="0"/>
                  </a:lnTo>
                  <a:lnTo>
                    <a:pt x="52387" y="0"/>
                  </a:lnTo>
                  <a:lnTo>
                    <a:pt x="3929062" y="0"/>
                  </a:lnTo>
                  <a:lnTo>
                    <a:pt x="3932491" y="0"/>
                  </a:lnTo>
                  <a:lnTo>
                    <a:pt x="3935907" y="342"/>
                  </a:lnTo>
                  <a:lnTo>
                    <a:pt x="3958183" y="8826"/>
                  </a:lnTo>
                  <a:lnTo>
                    <a:pt x="3961015" y="10718"/>
                  </a:lnTo>
                  <a:lnTo>
                    <a:pt x="3963695" y="12903"/>
                  </a:lnTo>
                  <a:lnTo>
                    <a:pt x="3966121" y="15328"/>
                  </a:lnTo>
                  <a:lnTo>
                    <a:pt x="3968546" y="17754"/>
                  </a:lnTo>
                  <a:lnTo>
                    <a:pt x="3970731" y="20383"/>
                  </a:lnTo>
                  <a:lnTo>
                    <a:pt x="3972623" y="23266"/>
                  </a:lnTo>
                  <a:lnTo>
                    <a:pt x="3974553" y="26149"/>
                  </a:lnTo>
                  <a:lnTo>
                    <a:pt x="3981450" y="48907"/>
                  </a:lnTo>
                  <a:lnTo>
                    <a:pt x="3981450" y="52387"/>
                  </a:lnTo>
                  <a:lnTo>
                    <a:pt x="3981450" y="1843087"/>
                  </a:lnTo>
                  <a:lnTo>
                    <a:pt x="3981450" y="1846503"/>
                  </a:lnTo>
                  <a:lnTo>
                    <a:pt x="3981107" y="1849932"/>
                  </a:lnTo>
                  <a:lnTo>
                    <a:pt x="3972623" y="1872157"/>
                  </a:lnTo>
                  <a:lnTo>
                    <a:pt x="3970731" y="1875040"/>
                  </a:lnTo>
                  <a:lnTo>
                    <a:pt x="3968546" y="1877669"/>
                  </a:lnTo>
                  <a:lnTo>
                    <a:pt x="3966121" y="1880095"/>
                  </a:lnTo>
                  <a:lnTo>
                    <a:pt x="3963695" y="1882520"/>
                  </a:lnTo>
                  <a:lnTo>
                    <a:pt x="3949103" y="1891461"/>
                  </a:lnTo>
                  <a:lnTo>
                    <a:pt x="3945928" y="1892795"/>
                  </a:lnTo>
                  <a:lnTo>
                    <a:pt x="3942651" y="1893785"/>
                  </a:lnTo>
                  <a:lnTo>
                    <a:pt x="3939285" y="1894433"/>
                  </a:lnTo>
                  <a:lnTo>
                    <a:pt x="3935907" y="1895132"/>
                  </a:lnTo>
                  <a:lnTo>
                    <a:pt x="3932491" y="1895475"/>
                  </a:lnTo>
                  <a:lnTo>
                    <a:pt x="3929062" y="1895475"/>
                  </a:lnTo>
                  <a:lnTo>
                    <a:pt x="52387" y="1895475"/>
                  </a:lnTo>
                  <a:lnTo>
                    <a:pt x="48958" y="1895475"/>
                  </a:lnTo>
                  <a:lnTo>
                    <a:pt x="45542" y="1895132"/>
                  </a:lnTo>
                  <a:lnTo>
                    <a:pt x="42163" y="1894433"/>
                  </a:lnTo>
                  <a:lnTo>
                    <a:pt x="38798" y="1893785"/>
                  </a:lnTo>
                  <a:lnTo>
                    <a:pt x="35521" y="1892795"/>
                  </a:lnTo>
                  <a:lnTo>
                    <a:pt x="32346" y="1891461"/>
                  </a:lnTo>
                  <a:lnTo>
                    <a:pt x="29171" y="1890166"/>
                  </a:lnTo>
                  <a:lnTo>
                    <a:pt x="8826" y="1872157"/>
                  </a:lnTo>
                  <a:lnTo>
                    <a:pt x="6896" y="1869325"/>
                  </a:lnTo>
                  <a:lnTo>
                    <a:pt x="0" y="1846503"/>
                  </a:lnTo>
                  <a:lnTo>
                    <a:pt x="0" y="1843087"/>
                  </a:lnTo>
                  <a:close/>
                </a:path>
              </a:pathLst>
            </a:custGeom>
            <a:grpFill/>
            <a:ln w="9525">
              <a:solidFill>
                <a:srgbClr val="D7C5C1"/>
              </a:solidFill>
            </a:ln>
          </p:spPr>
          <p:txBody>
            <a:bodyPr wrap="square" lIns="0" tIns="0" rIns="0" bIns="0" rtlCol="0"/>
            <a:lstStyle/>
            <a:p>
              <a:endParaRPr sz="1920"/>
            </a:p>
          </p:txBody>
        </p:sp>
      </p:grpSp>
      <p:sp>
        <p:nvSpPr>
          <p:cNvPr id="10" name="object 10"/>
          <p:cNvSpPr txBox="1"/>
          <p:nvPr/>
        </p:nvSpPr>
        <p:spPr>
          <a:xfrm>
            <a:off x="6366934" y="2001534"/>
            <a:ext cx="1014645" cy="289310"/>
          </a:xfrm>
          <a:prstGeom prst="rect">
            <a:avLst/>
          </a:prstGeom>
        </p:spPr>
        <p:txBody>
          <a:bodyPr vert="horz" wrap="square" lIns="0" tIns="18288" rIns="0" bIns="0" rtlCol="0">
            <a:spAutoFit/>
          </a:bodyPr>
          <a:lstStyle/>
          <a:p>
            <a:pPr marL="13547">
              <a:spcBef>
                <a:spcPts val="144"/>
              </a:spcBef>
            </a:pPr>
            <a:r>
              <a:rPr sz="1760" b="1" spc="32" dirty="0">
                <a:solidFill>
                  <a:schemeClr val="bg1"/>
                </a:solidFill>
                <a:latin typeface="Times New Roman"/>
                <a:cs typeface="Times New Roman"/>
              </a:rPr>
              <a:t>Functions</a:t>
            </a:r>
            <a:endParaRPr sz="1760" dirty="0">
              <a:solidFill>
                <a:schemeClr val="bg1"/>
              </a:solidFill>
              <a:latin typeface="Times New Roman"/>
              <a:cs typeface="Times New Roman"/>
            </a:endParaRPr>
          </a:p>
        </p:txBody>
      </p:sp>
      <p:sp>
        <p:nvSpPr>
          <p:cNvPr id="11" name="object 11"/>
          <p:cNvSpPr txBox="1"/>
          <p:nvPr/>
        </p:nvSpPr>
        <p:spPr>
          <a:xfrm>
            <a:off x="6366934" y="2439429"/>
            <a:ext cx="3770715" cy="885713"/>
          </a:xfrm>
          <a:prstGeom prst="rect">
            <a:avLst/>
          </a:prstGeom>
        </p:spPr>
        <p:txBody>
          <a:bodyPr vert="horz" wrap="square" lIns="0" tIns="13547" rIns="0" bIns="0" rtlCol="0">
            <a:spAutoFit/>
          </a:bodyPr>
          <a:lstStyle/>
          <a:p>
            <a:pPr marL="13547" marR="5419">
              <a:lnSpc>
                <a:spcPct val="134300"/>
              </a:lnSpc>
              <a:spcBef>
                <a:spcPts val="107"/>
              </a:spcBef>
            </a:pPr>
            <a:r>
              <a:rPr sz="1440" spc="-85" dirty="0">
                <a:solidFill>
                  <a:schemeClr val="bg1"/>
                </a:solidFill>
                <a:latin typeface="Lucida Sans Unicode"/>
                <a:cs typeface="Lucida Sans Unicode"/>
              </a:rPr>
              <a:t>A</a:t>
            </a:r>
            <a:r>
              <a:rPr sz="1440" spc="-91" dirty="0">
                <a:solidFill>
                  <a:schemeClr val="bg1"/>
                </a:solidFill>
                <a:latin typeface="Lucida Sans Unicode"/>
                <a:cs typeface="Lucida Sans Unicode"/>
              </a:rPr>
              <a:t> </a:t>
            </a:r>
            <a:r>
              <a:rPr sz="1440" spc="-53" dirty="0">
                <a:solidFill>
                  <a:schemeClr val="bg1"/>
                </a:solidFill>
                <a:latin typeface="Lucida Sans Unicode"/>
                <a:cs typeface="Lucida Sans Unicode"/>
              </a:rPr>
              <a:t>f</a:t>
            </a:r>
            <a:r>
              <a:rPr sz="1440" spc="-16" dirty="0">
                <a:solidFill>
                  <a:schemeClr val="bg1"/>
                </a:solidFill>
                <a:latin typeface="Lucida Sans Unicode"/>
                <a:cs typeface="Lucida Sans Unicode"/>
              </a:rPr>
              <a:t>un</a:t>
            </a:r>
            <a:r>
              <a:rPr sz="1440" spc="-21" dirty="0">
                <a:solidFill>
                  <a:schemeClr val="bg1"/>
                </a:solidFill>
                <a:latin typeface="Lucida Sans Unicode"/>
                <a:cs typeface="Lucida Sans Unicode"/>
              </a:rPr>
              <a:t>c</a:t>
            </a:r>
            <a:r>
              <a:rPr sz="1440" spc="-64" dirty="0">
                <a:solidFill>
                  <a:schemeClr val="bg1"/>
                </a:solidFill>
                <a:latin typeface="Lucida Sans Unicode"/>
                <a:cs typeface="Lucida Sans Unicode"/>
              </a:rPr>
              <a:t>t</a:t>
            </a:r>
            <a:r>
              <a:rPr sz="1440" spc="-21" dirty="0">
                <a:solidFill>
                  <a:schemeClr val="bg1"/>
                </a:solidFill>
                <a:latin typeface="Lucida Sans Unicode"/>
                <a:cs typeface="Lucida Sans Unicode"/>
              </a:rPr>
              <a:t>i</a:t>
            </a:r>
            <a:r>
              <a:rPr sz="1440" spc="-11" dirty="0">
                <a:solidFill>
                  <a:schemeClr val="bg1"/>
                </a:solidFill>
                <a:latin typeface="Lucida Sans Unicode"/>
                <a:cs typeface="Lucida Sans Unicode"/>
              </a:rPr>
              <a:t>on</a:t>
            </a:r>
            <a:r>
              <a:rPr sz="1440" spc="-64" dirty="0">
                <a:solidFill>
                  <a:schemeClr val="bg1"/>
                </a:solidFill>
                <a:latin typeface="Lucida Sans Unicode"/>
                <a:cs typeface="Lucida Sans Unicode"/>
              </a:rPr>
              <a:t> </a:t>
            </a:r>
            <a:r>
              <a:rPr sz="1440" spc="-21" dirty="0">
                <a:solidFill>
                  <a:schemeClr val="bg1"/>
                </a:solidFill>
                <a:latin typeface="Lucida Sans Unicode"/>
                <a:cs typeface="Lucida Sans Unicode"/>
              </a:rPr>
              <a:t>i</a:t>
            </a:r>
            <a:r>
              <a:rPr sz="1440" spc="-48" dirty="0">
                <a:solidFill>
                  <a:schemeClr val="bg1"/>
                </a:solidFill>
                <a:latin typeface="Lucida Sans Unicode"/>
                <a:cs typeface="Lucida Sans Unicode"/>
              </a:rPr>
              <a:t>s</a:t>
            </a:r>
            <a:r>
              <a:rPr sz="1440" spc="-27" dirty="0">
                <a:solidFill>
                  <a:schemeClr val="bg1"/>
                </a:solidFill>
                <a:latin typeface="Lucida Sans Unicode"/>
                <a:cs typeface="Lucida Sans Unicode"/>
              </a:rPr>
              <a:t> </a:t>
            </a:r>
            <a:r>
              <a:rPr sz="1440" dirty="0">
                <a:solidFill>
                  <a:schemeClr val="bg1"/>
                </a:solidFill>
                <a:latin typeface="Lucida Sans Unicode"/>
                <a:cs typeface="Lucida Sans Unicode"/>
              </a:rPr>
              <a:t>a</a:t>
            </a:r>
            <a:r>
              <a:rPr sz="1440" spc="-59" dirty="0">
                <a:solidFill>
                  <a:schemeClr val="bg1"/>
                </a:solidFill>
                <a:latin typeface="Lucida Sans Unicode"/>
                <a:cs typeface="Lucida Sans Unicode"/>
              </a:rPr>
              <a:t> </a:t>
            </a:r>
            <a:r>
              <a:rPr sz="1440" spc="-16" dirty="0">
                <a:solidFill>
                  <a:schemeClr val="bg1"/>
                </a:solidFill>
                <a:latin typeface="Lucida Sans Unicode"/>
                <a:cs typeface="Lucida Sans Unicode"/>
              </a:rPr>
              <a:t>s</a:t>
            </a:r>
            <a:r>
              <a:rPr sz="1440" spc="-5" dirty="0">
                <a:solidFill>
                  <a:schemeClr val="bg1"/>
                </a:solidFill>
                <a:latin typeface="Lucida Sans Unicode"/>
                <a:cs typeface="Lucida Sans Unicode"/>
              </a:rPr>
              <a:t>e</a:t>
            </a:r>
            <a:r>
              <a:rPr sz="1440" spc="-27" dirty="0">
                <a:solidFill>
                  <a:schemeClr val="bg1"/>
                </a:solidFill>
                <a:latin typeface="Lucida Sans Unicode"/>
                <a:cs typeface="Lucida Sans Unicode"/>
              </a:rPr>
              <a:t>t</a:t>
            </a:r>
            <a:r>
              <a:rPr sz="1440" spc="-91" dirty="0">
                <a:solidFill>
                  <a:schemeClr val="bg1"/>
                </a:solidFill>
                <a:latin typeface="Lucida Sans Unicode"/>
                <a:cs typeface="Lucida Sans Unicode"/>
              </a:rPr>
              <a:t> </a:t>
            </a:r>
            <a:r>
              <a:rPr sz="1440" spc="-11" dirty="0">
                <a:solidFill>
                  <a:schemeClr val="bg1"/>
                </a:solidFill>
                <a:latin typeface="Lucida Sans Unicode"/>
                <a:cs typeface="Lucida Sans Unicode"/>
              </a:rPr>
              <a:t>o</a:t>
            </a:r>
            <a:r>
              <a:rPr sz="1440" spc="-48" dirty="0">
                <a:solidFill>
                  <a:schemeClr val="bg1"/>
                </a:solidFill>
                <a:latin typeface="Lucida Sans Unicode"/>
                <a:cs typeface="Lucida Sans Unicode"/>
              </a:rPr>
              <a:t>f</a:t>
            </a:r>
            <a:r>
              <a:rPr sz="1440" spc="-64" dirty="0">
                <a:solidFill>
                  <a:schemeClr val="bg1"/>
                </a:solidFill>
                <a:latin typeface="Lucida Sans Unicode"/>
                <a:cs typeface="Lucida Sans Unicode"/>
              </a:rPr>
              <a:t> </a:t>
            </a:r>
            <a:r>
              <a:rPr sz="1440" spc="-16" dirty="0">
                <a:solidFill>
                  <a:schemeClr val="bg1"/>
                </a:solidFill>
                <a:latin typeface="Lucida Sans Unicode"/>
                <a:cs typeface="Lucida Sans Unicode"/>
              </a:rPr>
              <a:t>s</a:t>
            </a:r>
            <a:r>
              <a:rPr sz="1440" spc="-64" dirty="0">
                <a:solidFill>
                  <a:schemeClr val="bg1"/>
                </a:solidFill>
                <a:latin typeface="Lucida Sans Unicode"/>
                <a:cs typeface="Lucida Sans Unicode"/>
              </a:rPr>
              <a:t>t</a:t>
            </a:r>
            <a:r>
              <a:rPr sz="1440" spc="-5" dirty="0">
                <a:solidFill>
                  <a:schemeClr val="bg1"/>
                </a:solidFill>
                <a:latin typeface="Lucida Sans Unicode"/>
                <a:cs typeface="Lucida Sans Unicode"/>
              </a:rPr>
              <a:t>a</a:t>
            </a:r>
            <a:r>
              <a:rPr sz="1440" spc="-64" dirty="0">
                <a:solidFill>
                  <a:schemeClr val="bg1"/>
                </a:solidFill>
                <a:latin typeface="Lucida Sans Unicode"/>
                <a:cs typeface="Lucida Sans Unicode"/>
              </a:rPr>
              <a:t>t</a:t>
            </a:r>
            <a:r>
              <a:rPr sz="1440" spc="-5" dirty="0">
                <a:solidFill>
                  <a:schemeClr val="bg1"/>
                </a:solidFill>
                <a:latin typeface="Lucida Sans Unicode"/>
                <a:cs typeface="Lucida Sans Unicode"/>
              </a:rPr>
              <a:t>e</a:t>
            </a:r>
            <a:r>
              <a:rPr sz="1440" spc="11" dirty="0">
                <a:solidFill>
                  <a:schemeClr val="bg1"/>
                </a:solidFill>
                <a:latin typeface="Lucida Sans Unicode"/>
                <a:cs typeface="Lucida Sans Unicode"/>
              </a:rPr>
              <a:t>m</a:t>
            </a:r>
            <a:r>
              <a:rPr sz="1440" spc="-5" dirty="0">
                <a:solidFill>
                  <a:schemeClr val="bg1"/>
                </a:solidFill>
                <a:latin typeface="Lucida Sans Unicode"/>
                <a:cs typeface="Lucida Sans Unicode"/>
              </a:rPr>
              <a:t>e</a:t>
            </a:r>
            <a:r>
              <a:rPr sz="1440" spc="-16" dirty="0">
                <a:solidFill>
                  <a:schemeClr val="bg1"/>
                </a:solidFill>
                <a:latin typeface="Lucida Sans Unicode"/>
                <a:cs typeface="Lucida Sans Unicode"/>
              </a:rPr>
              <a:t>n</a:t>
            </a:r>
            <a:r>
              <a:rPr sz="1440" spc="-64" dirty="0">
                <a:solidFill>
                  <a:schemeClr val="bg1"/>
                </a:solidFill>
                <a:latin typeface="Lucida Sans Unicode"/>
                <a:cs typeface="Lucida Sans Unicode"/>
              </a:rPr>
              <a:t>t</a:t>
            </a:r>
            <a:r>
              <a:rPr sz="1440" spc="-48" dirty="0">
                <a:solidFill>
                  <a:schemeClr val="bg1"/>
                </a:solidFill>
                <a:latin typeface="Lucida Sans Unicode"/>
                <a:cs typeface="Lucida Sans Unicode"/>
              </a:rPr>
              <a:t>s</a:t>
            </a:r>
            <a:r>
              <a:rPr sz="1440" spc="-27" dirty="0">
                <a:solidFill>
                  <a:schemeClr val="bg1"/>
                </a:solidFill>
                <a:latin typeface="Lucida Sans Unicode"/>
                <a:cs typeface="Lucida Sans Unicode"/>
              </a:rPr>
              <a:t> </a:t>
            </a:r>
            <a:r>
              <a:rPr sz="1440" spc="-64" dirty="0">
                <a:solidFill>
                  <a:schemeClr val="bg1"/>
                </a:solidFill>
                <a:latin typeface="Lucida Sans Unicode"/>
                <a:cs typeface="Lucida Sans Unicode"/>
              </a:rPr>
              <a:t>t</a:t>
            </a:r>
            <a:r>
              <a:rPr sz="1440" spc="-16" dirty="0">
                <a:solidFill>
                  <a:schemeClr val="bg1"/>
                </a:solidFill>
                <a:latin typeface="Lucida Sans Unicode"/>
                <a:cs typeface="Lucida Sans Unicode"/>
              </a:rPr>
              <a:t>h</a:t>
            </a:r>
            <a:r>
              <a:rPr sz="1440" spc="-5" dirty="0">
                <a:solidFill>
                  <a:schemeClr val="bg1"/>
                </a:solidFill>
                <a:latin typeface="Lucida Sans Unicode"/>
                <a:cs typeface="Lucida Sans Unicode"/>
              </a:rPr>
              <a:t>a</a:t>
            </a:r>
            <a:r>
              <a:rPr sz="1440" spc="-27" dirty="0">
                <a:solidFill>
                  <a:schemeClr val="bg1"/>
                </a:solidFill>
                <a:latin typeface="Lucida Sans Unicode"/>
                <a:cs typeface="Lucida Sans Unicode"/>
              </a:rPr>
              <a:t>t  </a:t>
            </a:r>
            <a:r>
              <a:rPr sz="1440" spc="-32" dirty="0">
                <a:solidFill>
                  <a:schemeClr val="bg1"/>
                </a:solidFill>
                <a:latin typeface="Lucida Sans Unicode"/>
                <a:cs typeface="Lucida Sans Unicode"/>
              </a:rPr>
              <a:t>p</a:t>
            </a:r>
            <a:r>
              <a:rPr sz="1440" spc="-5" dirty="0">
                <a:solidFill>
                  <a:schemeClr val="bg1"/>
                </a:solidFill>
                <a:latin typeface="Lucida Sans Unicode"/>
                <a:cs typeface="Lucida Sans Unicode"/>
              </a:rPr>
              <a:t>e</a:t>
            </a:r>
            <a:r>
              <a:rPr sz="1440" spc="-37" dirty="0">
                <a:solidFill>
                  <a:schemeClr val="bg1"/>
                </a:solidFill>
                <a:latin typeface="Lucida Sans Unicode"/>
                <a:cs typeface="Lucida Sans Unicode"/>
              </a:rPr>
              <a:t>r</a:t>
            </a:r>
            <a:r>
              <a:rPr sz="1440" spc="-53" dirty="0">
                <a:solidFill>
                  <a:schemeClr val="bg1"/>
                </a:solidFill>
                <a:latin typeface="Lucida Sans Unicode"/>
                <a:cs typeface="Lucida Sans Unicode"/>
              </a:rPr>
              <a:t>f</a:t>
            </a:r>
            <a:r>
              <a:rPr sz="1440" spc="-11" dirty="0">
                <a:solidFill>
                  <a:schemeClr val="bg1"/>
                </a:solidFill>
                <a:latin typeface="Lucida Sans Unicode"/>
                <a:cs typeface="Lucida Sans Unicode"/>
              </a:rPr>
              <a:t>o</a:t>
            </a:r>
            <a:r>
              <a:rPr sz="1440" spc="-37" dirty="0">
                <a:solidFill>
                  <a:schemeClr val="bg1"/>
                </a:solidFill>
                <a:latin typeface="Lucida Sans Unicode"/>
                <a:cs typeface="Lucida Sans Unicode"/>
              </a:rPr>
              <a:t>r</a:t>
            </a:r>
            <a:r>
              <a:rPr sz="1440" spc="-16" dirty="0">
                <a:solidFill>
                  <a:schemeClr val="bg1"/>
                </a:solidFill>
                <a:latin typeface="Lucida Sans Unicode"/>
                <a:cs typeface="Lucida Sans Unicode"/>
              </a:rPr>
              <a:t>m</a:t>
            </a:r>
            <a:r>
              <a:rPr sz="1440" spc="-32" dirty="0">
                <a:solidFill>
                  <a:schemeClr val="bg1"/>
                </a:solidFill>
                <a:latin typeface="Lucida Sans Unicode"/>
                <a:cs typeface="Lucida Sans Unicode"/>
              </a:rPr>
              <a:t> </a:t>
            </a:r>
            <a:r>
              <a:rPr sz="1440" dirty="0">
                <a:solidFill>
                  <a:schemeClr val="bg1"/>
                </a:solidFill>
                <a:latin typeface="Lucida Sans Unicode"/>
                <a:cs typeface="Lucida Sans Unicode"/>
              </a:rPr>
              <a:t>a</a:t>
            </a:r>
            <a:r>
              <a:rPr sz="1440" spc="-59" dirty="0">
                <a:solidFill>
                  <a:schemeClr val="bg1"/>
                </a:solidFill>
                <a:latin typeface="Lucida Sans Unicode"/>
                <a:cs typeface="Lucida Sans Unicode"/>
              </a:rPr>
              <a:t> </a:t>
            </a:r>
            <a:r>
              <a:rPr sz="1440" spc="-64" dirty="0">
                <a:solidFill>
                  <a:schemeClr val="bg1"/>
                </a:solidFill>
                <a:latin typeface="Lucida Sans Unicode"/>
                <a:cs typeface="Lucida Sans Unicode"/>
              </a:rPr>
              <a:t>t</a:t>
            </a:r>
            <a:r>
              <a:rPr sz="1440" spc="-5" dirty="0">
                <a:solidFill>
                  <a:schemeClr val="bg1"/>
                </a:solidFill>
                <a:latin typeface="Lucida Sans Unicode"/>
                <a:cs typeface="Lucida Sans Unicode"/>
              </a:rPr>
              <a:t>a</a:t>
            </a:r>
            <a:r>
              <a:rPr sz="1440" spc="-16" dirty="0">
                <a:solidFill>
                  <a:schemeClr val="bg1"/>
                </a:solidFill>
                <a:latin typeface="Lucida Sans Unicode"/>
                <a:cs typeface="Lucida Sans Unicode"/>
              </a:rPr>
              <a:t>s</a:t>
            </a:r>
            <a:r>
              <a:rPr sz="1440" spc="-122" dirty="0">
                <a:solidFill>
                  <a:schemeClr val="bg1"/>
                </a:solidFill>
                <a:latin typeface="Lucida Sans Unicode"/>
                <a:cs typeface="Lucida Sans Unicode"/>
              </a:rPr>
              <a:t>k</a:t>
            </a:r>
            <a:r>
              <a:rPr sz="1440" spc="-80" dirty="0">
                <a:solidFill>
                  <a:schemeClr val="bg1"/>
                </a:solidFill>
                <a:latin typeface="Lucida Sans Unicode"/>
                <a:cs typeface="Lucida Sans Unicode"/>
              </a:rPr>
              <a:t>.</a:t>
            </a:r>
            <a:r>
              <a:rPr sz="1440" spc="-37" dirty="0">
                <a:solidFill>
                  <a:schemeClr val="bg1"/>
                </a:solidFill>
                <a:latin typeface="Lucida Sans Unicode"/>
                <a:cs typeface="Lucida Sans Unicode"/>
              </a:rPr>
              <a:t> </a:t>
            </a:r>
            <a:r>
              <a:rPr sz="1440" spc="-21" dirty="0">
                <a:solidFill>
                  <a:schemeClr val="bg1"/>
                </a:solidFill>
                <a:latin typeface="Lucida Sans Unicode"/>
                <a:cs typeface="Lucida Sans Unicode"/>
              </a:rPr>
              <a:t>I</a:t>
            </a:r>
            <a:r>
              <a:rPr sz="1440" spc="-27" dirty="0">
                <a:solidFill>
                  <a:schemeClr val="bg1"/>
                </a:solidFill>
                <a:latin typeface="Lucida Sans Unicode"/>
                <a:cs typeface="Lucida Sans Unicode"/>
              </a:rPr>
              <a:t>t</a:t>
            </a:r>
            <a:r>
              <a:rPr sz="1440" spc="-91" dirty="0">
                <a:solidFill>
                  <a:schemeClr val="bg1"/>
                </a:solidFill>
                <a:latin typeface="Lucida Sans Unicode"/>
                <a:cs typeface="Lucida Sans Unicode"/>
              </a:rPr>
              <a:t> </a:t>
            </a:r>
            <a:r>
              <a:rPr sz="1440" spc="-21" dirty="0">
                <a:solidFill>
                  <a:schemeClr val="bg1"/>
                </a:solidFill>
                <a:latin typeface="Lucida Sans Unicode"/>
                <a:cs typeface="Lucida Sans Unicode"/>
              </a:rPr>
              <a:t>c</a:t>
            </a:r>
            <a:r>
              <a:rPr sz="1440" spc="-5" dirty="0">
                <a:solidFill>
                  <a:schemeClr val="bg1"/>
                </a:solidFill>
                <a:latin typeface="Lucida Sans Unicode"/>
                <a:cs typeface="Lucida Sans Unicode"/>
              </a:rPr>
              <a:t>a</a:t>
            </a:r>
            <a:r>
              <a:rPr sz="1440" spc="-11" dirty="0">
                <a:solidFill>
                  <a:schemeClr val="bg1"/>
                </a:solidFill>
                <a:latin typeface="Lucida Sans Unicode"/>
                <a:cs typeface="Lucida Sans Unicode"/>
              </a:rPr>
              <a:t>n</a:t>
            </a:r>
            <a:r>
              <a:rPr sz="1440" spc="-64" dirty="0">
                <a:solidFill>
                  <a:schemeClr val="bg1"/>
                </a:solidFill>
                <a:latin typeface="Lucida Sans Unicode"/>
                <a:cs typeface="Lucida Sans Unicode"/>
              </a:rPr>
              <a:t> </a:t>
            </a:r>
            <a:r>
              <a:rPr sz="1440" spc="-32" dirty="0">
                <a:solidFill>
                  <a:schemeClr val="bg1"/>
                </a:solidFill>
                <a:latin typeface="Lucida Sans Unicode"/>
                <a:cs typeface="Lucida Sans Unicode"/>
              </a:rPr>
              <a:t>b</a:t>
            </a:r>
            <a:r>
              <a:rPr sz="1440" spc="5" dirty="0">
                <a:solidFill>
                  <a:schemeClr val="bg1"/>
                </a:solidFill>
                <a:latin typeface="Lucida Sans Unicode"/>
                <a:cs typeface="Lucida Sans Unicode"/>
              </a:rPr>
              <a:t>e</a:t>
            </a:r>
            <a:r>
              <a:rPr sz="1440" spc="-69" dirty="0">
                <a:solidFill>
                  <a:schemeClr val="bg1"/>
                </a:solidFill>
                <a:latin typeface="Lucida Sans Unicode"/>
                <a:cs typeface="Lucida Sans Unicode"/>
              </a:rPr>
              <a:t> </a:t>
            </a:r>
            <a:r>
              <a:rPr sz="1440" spc="-37" dirty="0">
                <a:solidFill>
                  <a:schemeClr val="bg1"/>
                </a:solidFill>
                <a:latin typeface="Lucida Sans Unicode"/>
                <a:cs typeface="Lucida Sans Unicode"/>
              </a:rPr>
              <a:t>r</a:t>
            </a:r>
            <a:r>
              <a:rPr sz="1440" spc="-5" dirty="0">
                <a:solidFill>
                  <a:schemeClr val="bg1"/>
                </a:solidFill>
                <a:latin typeface="Lucida Sans Unicode"/>
                <a:cs typeface="Lucida Sans Unicode"/>
              </a:rPr>
              <a:t>e</a:t>
            </a:r>
            <a:r>
              <a:rPr sz="1440" spc="-16" dirty="0">
                <a:solidFill>
                  <a:schemeClr val="bg1"/>
                </a:solidFill>
                <a:latin typeface="Lucida Sans Unicode"/>
                <a:cs typeface="Lucida Sans Unicode"/>
              </a:rPr>
              <a:t>us</a:t>
            </a:r>
            <a:r>
              <a:rPr sz="1440" spc="-5" dirty="0">
                <a:solidFill>
                  <a:schemeClr val="bg1"/>
                </a:solidFill>
                <a:latin typeface="Lucida Sans Unicode"/>
                <a:cs typeface="Lucida Sans Unicode"/>
              </a:rPr>
              <a:t>e</a:t>
            </a:r>
            <a:r>
              <a:rPr sz="1440" spc="-27" dirty="0">
                <a:solidFill>
                  <a:schemeClr val="bg1"/>
                </a:solidFill>
                <a:latin typeface="Lucida Sans Unicode"/>
                <a:cs typeface="Lucida Sans Unicode"/>
              </a:rPr>
              <a:t>d</a:t>
            </a:r>
            <a:r>
              <a:rPr sz="1440" spc="-59" dirty="0">
                <a:solidFill>
                  <a:schemeClr val="bg1"/>
                </a:solidFill>
                <a:latin typeface="Lucida Sans Unicode"/>
                <a:cs typeface="Lucida Sans Unicode"/>
              </a:rPr>
              <a:t> </a:t>
            </a:r>
            <a:r>
              <a:rPr sz="1440" spc="-64" dirty="0">
                <a:solidFill>
                  <a:schemeClr val="bg1"/>
                </a:solidFill>
                <a:latin typeface="Lucida Sans Unicode"/>
                <a:cs typeface="Lucida Sans Unicode"/>
              </a:rPr>
              <a:t>t</a:t>
            </a:r>
            <a:r>
              <a:rPr sz="1440" spc="-16" dirty="0">
                <a:solidFill>
                  <a:schemeClr val="bg1"/>
                </a:solidFill>
                <a:latin typeface="Lucida Sans Unicode"/>
                <a:cs typeface="Lucida Sans Unicode"/>
              </a:rPr>
              <a:t>h</a:t>
            </a:r>
            <a:r>
              <a:rPr sz="1440" spc="-37" dirty="0">
                <a:solidFill>
                  <a:schemeClr val="bg1"/>
                </a:solidFill>
                <a:latin typeface="Lucida Sans Unicode"/>
                <a:cs typeface="Lucida Sans Unicode"/>
              </a:rPr>
              <a:t>r</a:t>
            </a:r>
            <a:r>
              <a:rPr sz="1440" spc="-11" dirty="0">
                <a:solidFill>
                  <a:schemeClr val="bg1"/>
                </a:solidFill>
                <a:latin typeface="Lucida Sans Unicode"/>
                <a:cs typeface="Lucida Sans Unicode"/>
              </a:rPr>
              <a:t>o</a:t>
            </a:r>
            <a:r>
              <a:rPr sz="1440" spc="-16" dirty="0">
                <a:solidFill>
                  <a:schemeClr val="bg1"/>
                </a:solidFill>
                <a:latin typeface="Lucida Sans Unicode"/>
                <a:cs typeface="Lucida Sans Unicode"/>
              </a:rPr>
              <a:t>u</a:t>
            </a:r>
            <a:r>
              <a:rPr sz="1440" spc="-101" dirty="0">
                <a:solidFill>
                  <a:schemeClr val="bg1"/>
                </a:solidFill>
                <a:latin typeface="Lucida Sans Unicode"/>
                <a:cs typeface="Lucida Sans Unicode"/>
              </a:rPr>
              <a:t>g</a:t>
            </a:r>
            <a:r>
              <a:rPr sz="1440" spc="-16" dirty="0">
                <a:solidFill>
                  <a:schemeClr val="bg1"/>
                </a:solidFill>
                <a:latin typeface="Lucida Sans Unicode"/>
                <a:cs typeface="Lucida Sans Unicode"/>
              </a:rPr>
              <a:t>h</a:t>
            </a:r>
            <a:r>
              <a:rPr sz="1440" spc="-11" dirty="0">
                <a:solidFill>
                  <a:schemeClr val="bg1"/>
                </a:solidFill>
                <a:latin typeface="Lucida Sans Unicode"/>
                <a:cs typeface="Lucida Sans Unicode"/>
              </a:rPr>
              <a:t>o</a:t>
            </a:r>
            <a:r>
              <a:rPr sz="1440" spc="-16" dirty="0">
                <a:solidFill>
                  <a:schemeClr val="bg1"/>
                </a:solidFill>
                <a:latin typeface="Lucida Sans Unicode"/>
                <a:cs typeface="Lucida Sans Unicode"/>
              </a:rPr>
              <a:t>u</a:t>
            </a:r>
            <a:r>
              <a:rPr sz="1440" spc="-27" dirty="0">
                <a:solidFill>
                  <a:schemeClr val="bg1"/>
                </a:solidFill>
                <a:latin typeface="Lucida Sans Unicode"/>
                <a:cs typeface="Lucida Sans Unicode"/>
              </a:rPr>
              <a:t>t  the</a:t>
            </a:r>
            <a:r>
              <a:rPr sz="1440" spc="-75" dirty="0">
                <a:solidFill>
                  <a:schemeClr val="bg1"/>
                </a:solidFill>
                <a:latin typeface="Lucida Sans Unicode"/>
                <a:cs typeface="Lucida Sans Unicode"/>
              </a:rPr>
              <a:t> </a:t>
            </a:r>
            <a:r>
              <a:rPr sz="1440" spc="-32" dirty="0">
                <a:solidFill>
                  <a:schemeClr val="bg1"/>
                </a:solidFill>
                <a:latin typeface="Lucida Sans Unicode"/>
                <a:cs typeface="Lucida Sans Unicode"/>
              </a:rPr>
              <a:t>code.</a:t>
            </a:r>
            <a:endParaRPr sz="1440" dirty="0">
              <a:solidFill>
                <a:schemeClr val="bg1"/>
              </a:solidFill>
              <a:latin typeface="Lucida Sans Unicode"/>
              <a:cs typeface="Lucida Sans Unicode"/>
            </a:endParaRPr>
          </a:p>
        </p:txBody>
      </p:sp>
      <p:grpSp>
        <p:nvGrpSpPr>
          <p:cNvPr id="12" name="object 12"/>
          <p:cNvGrpSpPr/>
          <p:nvPr/>
        </p:nvGrpSpPr>
        <p:grpSpPr>
          <a:xfrm>
            <a:off x="1757680" y="4052159"/>
            <a:ext cx="4246880" cy="1727200"/>
            <a:chOff x="1647825" y="3667137"/>
            <a:chExt cx="3981450" cy="1619250"/>
          </a:xfrm>
          <a:solidFill>
            <a:schemeClr val="accent1"/>
          </a:solidFill>
        </p:grpSpPr>
        <p:sp>
          <p:nvSpPr>
            <p:cNvPr id="13" name="object 13"/>
            <p:cNvSpPr/>
            <p:nvPr/>
          </p:nvSpPr>
          <p:spPr>
            <a:xfrm>
              <a:off x="1652587" y="3671900"/>
              <a:ext cx="3971925" cy="1609725"/>
            </a:xfrm>
            <a:custGeom>
              <a:avLst/>
              <a:gdLst/>
              <a:ahLst/>
              <a:cxnLst/>
              <a:rect l="l" t="t" r="r" b="b"/>
              <a:pathLst>
                <a:path w="3971925" h="1609725">
                  <a:moveTo>
                    <a:pt x="3922966" y="0"/>
                  </a:moveTo>
                  <a:lnTo>
                    <a:pt x="48958" y="0"/>
                  </a:lnTo>
                  <a:lnTo>
                    <a:pt x="45542" y="342"/>
                  </a:lnTo>
                  <a:lnTo>
                    <a:pt x="10718" y="20383"/>
                  </a:lnTo>
                  <a:lnTo>
                    <a:pt x="0" y="48907"/>
                  </a:lnTo>
                  <a:lnTo>
                    <a:pt x="0" y="1557336"/>
                  </a:lnTo>
                  <a:lnTo>
                    <a:pt x="0" y="1560760"/>
                  </a:lnTo>
                  <a:lnTo>
                    <a:pt x="17754" y="1596776"/>
                  </a:lnTo>
                  <a:lnTo>
                    <a:pt x="48958" y="1609723"/>
                  </a:lnTo>
                  <a:lnTo>
                    <a:pt x="3922966" y="1609723"/>
                  </a:lnTo>
                  <a:lnTo>
                    <a:pt x="3959021" y="1591914"/>
                  </a:lnTo>
                  <a:lnTo>
                    <a:pt x="3971925" y="1560760"/>
                  </a:lnTo>
                  <a:lnTo>
                    <a:pt x="3971925" y="48907"/>
                  </a:lnTo>
                  <a:lnTo>
                    <a:pt x="3954170" y="12903"/>
                  </a:lnTo>
                  <a:lnTo>
                    <a:pt x="3926382" y="342"/>
                  </a:lnTo>
                  <a:lnTo>
                    <a:pt x="3922966" y="0"/>
                  </a:lnTo>
                  <a:close/>
                </a:path>
              </a:pathLst>
            </a:custGeom>
            <a:grpFill/>
          </p:spPr>
          <p:txBody>
            <a:bodyPr wrap="square" lIns="0" tIns="0" rIns="0" bIns="0" rtlCol="0"/>
            <a:lstStyle/>
            <a:p>
              <a:endParaRPr sz="1920"/>
            </a:p>
          </p:txBody>
        </p:sp>
        <p:sp>
          <p:nvSpPr>
            <p:cNvPr id="14" name="object 14"/>
            <p:cNvSpPr/>
            <p:nvPr/>
          </p:nvSpPr>
          <p:spPr>
            <a:xfrm>
              <a:off x="1652587" y="3671900"/>
              <a:ext cx="3971925" cy="1609725"/>
            </a:xfrm>
            <a:custGeom>
              <a:avLst/>
              <a:gdLst/>
              <a:ahLst/>
              <a:cxnLst/>
              <a:rect l="l" t="t" r="r" b="b"/>
              <a:pathLst>
                <a:path w="3971925" h="1609725">
                  <a:moveTo>
                    <a:pt x="0" y="1557336"/>
                  </a:moveTo>
                  <a:lnTo>
                    <a:pt x="0" y="52387"/>
                  </a:lnTo>
                  <a:lnTo>
                    <a:pt x="0" y="48907"/>
                  </a:lnTo>
                  <a:lnTo>
                    <a:pt x="342" y="45542"/>
                  </a:lnTo>
                  <a:lnTo>
                    <a:pt x="8826" y="23266"/>
                  </a:lnTo>
                  <a:lnTo>
                    <a:pt x="10718" y="20383"/>
                  </a:lnTo>
                  <a:lnTo>
                    <a:pt x="12903" y="17754"/>
                  </a:lnTo>
                  <a:lnTo>
                    <a:pt x="15328" y="15328"/>
                  </a:lnTo>
                  <a:lnTo>
                    <a:pt x="17754" y="12903"/>
                  </a:lnTo>
                  <a:lnTo>
                    <a:pt x="20434" y="10718"/>
                  </a:lnTo>
                  <a:lnTo>
                    <a:pt x="23266" y="8826"/>
                  </a:lnTo>
                  <a:lnTo>
                    <a:pt x="26149" y="6896"/>
                  </a:lnTo>
                  <a:lnTo>
                    <a:pt x="48958" y="0"/>
                  </a:lnTo>
                  <a:lnTo>
                    <a:pt x="52387" y="0"/>
                  </a:lnTo>
                  <a:lnTo>
                    <a:pt x="3919537" y="0"/>
                  </a:lnTo>
                  <a:lnTo>
                    <a:pt x="3922966" y="0"/>
                  </a:lnTo>
                  <a:lnTo>
                    <a:pt x="3926382" y="342"/>
                  </a:lnTo>
                  <a:lnTo>
                    <a:pt x="3948658" y="8826"/>
                  </a:lnTo>
                  <a:lnTo>
                    <a:pt x="3951490" y="10718"/>
                  </a:lnTo>
                  <a:lnTo>
                    <a:pt x="3963098" y="23266"/>
                  </a:lnTo>
                  <a:lnTo>
                    <a:pt x="3965028" y="26149"/>
                  </a:lnTo>
                  <a:lnTo>
                    <a:pt x="3971925" y="48907"/>
                  </a:lnTo>
                  <a:lnTo>
                    <a:pt x="3971925" y="52387"/>
                  </a:lnTo>
                  <a:lnTo>
                    <a:pt x="3971925" y="1557336"/>
                  </a:lnTo>
                  <a:lnTo>
                    <a:pt x="3971925" y="1560760"/>
                  </a:lnTo>
                  <a:lnTo>
                    <a:pt x="3971582" y="1564182"/>
                  </a:lnTo>
                  <a:lnTo>
                    <a:pt x="3963098" y="1586407"/>
                  </a:lnTo>
                  <a:lnTo>
                    <a:pt x="3961206" y="1589285"/>
                  </a:lnTo>
                  <a:lnTo>
                    <a:pt x="3939578" y="1605705"/>
                  </a:lnTo>
                  <a:lnTo>
                    <a:pt x="3936403" y="1607045"/>
                  </a:lnTo>
                  <a:lnTo>
                    <a:pt x="3933126" y="1608037"/>
                  </a:lnTo>
                  <a:lnTo>
                    <a:pt x="3929761" y="1608682"/>
                  </a:lnTo>
                  <a:lnTo>
                    <a:pt x="3926382" y="1609377"/>
                  </a:lnTo>
                  <a:lnTo>
                    <a:pt x="3922966" y="1609723"/>
                  </a:lnTo>
                  <a:lnTo>
                    <a:pt x="3919537" y="1609723"/>
                  </a:lnTo>
                  <a:lnTo>
                    <a:pt x="52387" y="1609723"/>
                  </a:lnTo>
                  <a:lnTo>
                    <a:pt x="48958" y="1609723"/>
                  </a:lnTo>
                  <a:lnTo>
                    <a:pt x="45542" y="1609377"/>
                  </a:lnTo>
                  <a:lnTo>
                    <a:pt x="42163" y="1608682"/>
                  </a:lnTo>
                  <a:lnTo>
                    <a:pt x="38798" y="1608037"/>
                  </a:lnTo>
                  <a:lnTo>
                    <a:pt x="35521" y="1607045"/>
                  </a:lnTo>
                  <a:lnTo>
                    <a:pt x="32346" y="1605705"/>
                  </a:lnTo>
                  <a:lnTo>
                    <a:pt x="29171" y="1604416"/>
                  </a:lnTo>
                  <a:lnTo>
                    <a:pt x="15328" y="1594345"/>
                  </a:lnTo>
                  <a:lnTo>
                    <a:pt x="12903" y="1591914"/>
                  </a:lnTo>
                  <a:lnTo>
                    <a:pt x="10718" y="1589285"/>
                  </a:lnTo>
                  <a:lnTo>
                    <a:pt x="8826" y="1586407"/>
                  </a:lnTo>
                  <a:lnTo>
                    <a:pt x="6896" y="1583579"/>
                  </a:lnTo>
                  <a:lnTo>
                    <a:pt x="0" y="1560760"/>
                  </a:lnTo>
                  <a:lnTo>
                    <a:pt x="0" y="1557336"/>
                  </a:lnTo>
                  <a:close/>
                </a:path>
              </a:pathLst>
            </a:custGeom>
            <a:grpFill/>
            <a:ln w="9525">
              <a:solidFill>
                <a:srgbClr val="D7C5C1"/>
              </a:solidFill>
            </a:ln>
          </p:spPr>
          <p:txBody>
            <a:bodyPr wrap="square" lIns="0" tIns="0" rIns="0" bIns="0" rtlCol="0"/>
            <a:lstStyle/>
            <a:p>
              <a:endParaRPr sz="1920"/>
            </a:p>
          </p:txBody>
        </p:sp>
      </p:grpSp>
      <p:sp>
        <p:nvSpPr>
          <p:cNvPr id="15" name="object 15"/>
          <p:cNvSpPr txBox="1"/>
          <p:nvPr/>
        </p:nvSpPr>
        <p:spPr>
          <a:xfrm>
            <a:off x="1932093" y="4216414"/>
            <a:ext cx="3824224" cy="1315873"/>
          </a:xfrm>
          <a:prstGeom prst="rect">
            <a:avLst/>
          </a:prstGeom>
        </p:spPr>
        <p:txBody>
          <a:bodyPr vert="horz" wrap="square" lIns="0" tIns="18288" rIns="0" bIns="0" rtlCol="0">
            <a:spAutoFit/>
          </a:bodyPr>
          <a:lstStyle/>
          <a:p>
            <a:pPr marL="13547">
              <a:spcBef>
                <a:spcPts val="144"/>
              </a:spcBef>
            </a:pPr>
            <a:r>
              <a:rPr sz="1760" b="1" spc="-11" dirty="0">
                <a:solidFill>
                  <a:schemeClr val="bg1"/>
                </a:solidFill>
                <a:latin typeface="Times New Roman"/>
                <a:cs typeface="Times New Roman"/>
              </a:rPr>
              <a:t>Loops</a:t>
            </a:r>
            <a:endParaRPr sz="1760" dirty="0">
              <a:solidFill>
                <a:schemeClr val="bg1"/>
              </a:solidFill>
              <a:latin typeface="Times New Roman"/>
              <a:cs typeface="Times New Roman"/>
            </a:endParaRPr>
          </a:p>
          <a:p>
            <a:pPr marL="13547" marR="5419">
              <a:lnSpc>
                <a:spcPct val="131900"/>
              </a:lnSpc>
              <a:spcBef>
                <a:spcPts val="1339"/>
              </a:spcBef>
            </a:pPr>
            <a:r>
              <a:rPr sz="1440" spc="-32" dirty="0">
                <a:solidFill>
                  <a:schemeClr val="bg1"/>
                </a:solidFill>
                <a:latin typeface="Lucida Sans Unicode"/>
                <a:cs typeface="Lucida Sans Unicode"/>
              </a:rPr>
              <a:t>Loops </a:t>
            </a:r>
            <a:r>
              <a:rPr sz="1440" spc="-11" dirty="0">
                <a:solidFill>
                  <a:schemeClr val="bg1"/>
                </a:solidFill>
                <a:latin typeface="Lucida Sans Unicode"/>
                <a:cs typeface="Lucida Sans Unicode"/>
              </a:rPr>
              <a:t>are </a:t>
            </a:r>
            <a:r>
              <a:rPr sz="1440" spc="-16" dirty="0">
                <a:solidFill>
                  <a:schemeClr val="bg1"/>
                </a:solidFill>
                <a:latin typeface="Lucida Sans Unicode"/>
                <a:cs typeface="Lucida Sans Unicode"/>
              </a:rPr>
              <a:t>used </a:t>
            </a:r>
            <a:r>
              <a:rPr sz="1440" spc="-43" dirty="0">
                <a:solidFill>
                  <a:schemeClr val="bg1"/>
                </a:solidFill>
                <a:latin typeface="Lucida Sans Unicode"/>
                <a:cs typeface="Lucida Sans Unicode"/>
              </a:rPr>
              <a:t>to </a:t>
            </a:r>
            <a:r>
              <a:rPr sz="1440" spc="-21" dirty="0">
                <a:solidFill>
                  <a:schemeClr val="bg1"/>
                </a:solidFill>
                <a:latin typeface="Lucida Sans Unicode"/>
                <a:cs typeface="Lucida Sans Unicode"/>
              </a:rPr>
              <a:t>repeat </a:t>
            </a:r>
            <a:r>
              <a:rPr sz="1440" dirty="0">
                <a:solidFill>
                  <a:schemeClr val="bg1"/>
                </a:solidFill>
                <a:latin typeface="Lucida Sans Unicode"/>
                <a:cs typeface="Lucida Sans Unicode"/>
              </a:rPr>
              <a:t>a </a:t>
            </a:r>
            <a:r>
              <a:rPr sz="1440" spc="-16" dirty="0">
                <a:solidFill>
                  <a:schemeClr val="bg1"/>
                </a:solidFill>
                <a:latin typeface="Lucida Sans Unicode"/>
                <a:cs typeface="Lucida Sans Unicode"/>
              </a:rPr>
              <a:t>set </a:t>
            </a:r>
            <a:r>
              <a:rPr sz="1440" spc="-27" dirty="0">
                <a:solidFill>
                  <a:schemeClr val="bg1"/>
                </a:solidFill>
                <a:latin typeface="Lucida Sans Unicode"/>
                <a:cs typeface="Lucida Sans Unicode"/>
              </a:rPr>
              <a:t>of </a:t>
            </a:r>
            <a:r>
              <a:rPr sz="1440" spc="-21" dirty="0">
                <a:solidFill>
                  <a:schemeClr val="bg1"/>
                </a:solidFill>
                <a:latin typeface="Lucida Sans Unicode"/>
                <a:cs typeface="Lucida Sans Unicode"/>
              </a:rPr>
              <a:t> </a:t>
            </a:r>
            <a:r>
              <a:rPr sz="1440" spc="-32" dirty="0">
                <a:solidFill>
                  <a:schemeClr val="bg1"/>
                </a:solidFill>
                <a:latin typeface="Lucida Sans Unicode"/>
                <a:cs typeface="Lucida Sans Unicode"/>
              </a:rPr>
              <a:t>instructions </a:t>
            </a:r>
            <a:r>
              <a:rPr sz="1440" spc="-37" dirty="0">
                <a:solidFill>
                  <a:schemeClr val="bg1"/>
                </a:solidFill>
                <a:latin typeface="Lucida Sans Unicode"/>
                <a:cs typeface="Lucida Sans Unicode"/>
              </a:rPr>
              <a:t>until </a:t>
            </a:r>
            <a:r>
              <a:rPr sz="1440" dirty="0">
                <a:solidFill>
                  <a:schemeClr val="bg1"/>
                </a:solidFill>
                <a:latin typeface="Lucida Sans Unicode"/>
                <a:cs typeface="Lucida Sans Unicode"/>
              </a:rPr>
              <a:t>a </a:t>
            </a:r>
            <a:r>
              <a:rPr sz="1440" spc="-27" dirty="0">
                <a:solidFill>
                  <a:schemeClr val="bg1"/>
                </a:solidFill>
                <a:latin typeface="Lucida Sans Unicode"/>
                <a:cs typeface="Lucida Sans Unicode"/>
              </a:rPr>
              <a:t>specific condition </a:t>
            </a:r>
            <a:r>
              <a:rPr sz="1440" spc="-37" dirty="0">
                <a:solidFill>
                  <a:schemeClr val="bg1"/>
                </a:solidFill>
                <a:latin typeface="Lucida Sans Unicode"/>
                <a:cs typeface="Lucida Sans Unicode"/>
              </a:rPr>
              <a:t>is met. </a:t>
            </a:r>
            <a:r>
              <a:rPr sz="1440" spc="-443" dirty="0">
                <a:solidFill>
                  <a:schemeClr val="bg1"/>
                </a:solidFill>
                <a:latin typeface="Lucida Sans Unicode"/>
                <a:cs typeface="Lucida Sans Unicode"/>
              </a:rPr>
              <a:t> </a:t>
            </a:r>
            <a:r>
              <a:rPr sz="1440" spc="-32" dirty="0">
                <a:solidFill>
                  <a:schemeClr val="bg1"/>
                </a:solidFill>
                <a:latin typeface="Lucida Sans Unicode"/>
                <a:cs typeface="Lucida Sans Unicode"/>
              </a:rPr>
              <a:t>There</a:t>
            </a:r>
            <a:r>
              <a:rPr sz="1440" spc="-75" dirty="0">
                <a:solidFill>
                  <a:schemeClr val="bg1"/>
                </a:solidFill>
                <a:latin typeface="Lucida Sans Unicode"/>
                <a:cs typeface="Lucida Sans Unicode"/>
              </a:rPr>
              <a:t> </a:t>
            </a:r>
            <a:r>
              <a:rPr sz="1440" spc="-11" dirty="0">
                <a:solidFill>
                  <a:schemeClr val="bg1"/>
                </a:solidFill>
                <a:latin typeface="Lucida Sans Unicode"/>
                <a:cs typeface="Lucida Sans Unicode"/>
              </a:rPr>
              <a:t>are</a:t>
            </a:r>
            <a:r>
              <a:rPr sz="1440" spc="-75" dirty="0">
                <a:solidFill>
                  <a:schemeClr val="bg1"/>
                </a:solidFill>
                <a:latin typeface="Lucida Sans Unicode"/>
                <a:cs typeface="Lucida Sans Unicode"/>
              </a:rPr>
              <a:t> </a:t>
            </a:r>
            <a:r>
              <a:rPr sz="1440" spc="-21" dirty="0">
                <a:solidFill>
                  <a:schemeClr val="bg1"/>
                </a:solidFill>
                <a:latin typeface="Lucida Sans Unicode"/>
                <a:cs typeface="Lucida Sans Unicode"/>
              </a:rPr>
              <a:t>several </a:t>
            </a:r>
            <a:r>
              <a:rPr sz="1440" spc="-37" dirty="0">
                <a:solidFill>
                  <a:schemeClr val="bg1"/>
                </a:solidFill>
                <a:latin typeface="Lucida Sans Unicode"/>
                <a:cs typeface="Lucida Sans Unicode"/>
              </a:rPr>
              <a:t>types</a:t>
            </a:r>
            <a:r>
              <a:rPr sz="1440" spc="-32" dirty="0">
                <a:solidFill>
                  <a:schemeClr val="bg1"/>
                </a:solidFill>
                <a:latin typeface="Lucida Sans Unicode"/>
                <a:cs typeface="Lucida Sans Unicode"/>
              </a:rPr>
              <a:t> </a:t>
            </a:r>
            <a:r>
              <a:rPr sz="1440" spc="-27" dirty="0">
                <a:solidFill>
                  <a:schemeClr val="bg1"/>
                </a:solidFill>
                <a:latin typeface="Lucida Sans Unicode"/>
                <a:cs typeface="Lucida Sans Unicode"/>
              </a:rPr>
              <a:t>of</a:t>
            </a:r>
            <a:r>
              <a:rPr sz="1440" spc="-64" dirty="0">
                <a:solidFill>
                  <a:schemeClr val="bg1"/>
                </a:solidFill>
                <a:latin typeface="Lucida Sans Unicode"/>
                <a:cs typeface="Lucida Sans Unicode"/>
              </a:rPr>
              <a:t> </a:t>
            </a:r>
            <a:r>
              <a:rPr sz="1440" spc="-27" dirty="0">
                <a:solidFill>
                  <a:schemeClr val="bg1"/>
                </a:solidFill>
                <a:latin typeface="Lucida Sans Unicode"/>
                <a:cs typeface="Lucida Sans Unicode"/>
              </a:rPr>
              <a:t>loops</a:t>
            </a:r>
            <a:r>
              <a:rPr sz="1440" spc="-32" dirty="0">
                <a:solidFill>
                  <a:schemeClr val="bg1"/>
                </a:solidFill>
                <a:latin typeface="Lucida Sans Unicode"/>
                <a:cs typeface="Lucida Sans Unicode"/>
              </a:rPr>
              <a:t> </a:t>
            </a:r>
            <a:r>
              <a:rPr sz="1440" spc="-16" dirty="0">
                <a:solidFill>
                  <a:schemeClr val="bg1"/>
                </a:solidFill>
                <a:latin typeface="Lucida Sans Unicode"/>
                <a:cs typeface="Lucida Sans Unicode"/>
              </a:rPr>
              <a:t>in</a:t>
            </a:r>
            <a:r>
              <a:rPr sz="1440" spc="-69" dirty="0">
                <a:solidFill>
                  <a:schemeClr val="bg1"/>
                </a:solidFill>
                <a:latin typeface="Lucida Sans Unicode"/>
                <a:cs typeface="Lucida Sans Unicode"/>
              </a:rPr>
              <a:t> </a:t>
            </a:r>
            <a:r>
              <a:rPr sz="1440" spc="-37" dirty="0">
                <a:solidFill>
                  <a:schemeClr val="bg1"/>
                </a:solidFill>
                <a:latin typeface="Lucida Sans Unicode"/>
                <a:cs typeface="Lucida Sans Unicode"/>
              </a:rPr>
              <a:t>JS.</a:t>
            </a:r>
            <a:endParaRPr sz="1440" dirty="0">
              <a:solidFill>
                <a:schemeClr val="bg1"/>
              </a:solidFill>
              <a:latin typeface="Lucida Sans Unicode"/>
              <a:cs typeface="Lucida Sans Unicode"/>
            </a:endParaRPr>
          </a:p>
        </p:txBody>
      </p:sp>
      <p:grpSp>
        <p:nvGrpSpPr>
          <p:cNvPr id="16" name="object 16"/>
          <p:cNvGrpSpPr/>
          <p:nvPr/>
        </p:nvGrpSpPr>
        <p:grpSpPr>
          <a:xfrm>
            <a:off x="6187441" y="4052159"/>
            <a:ext cx="4257040" cy="1727200"/>
            <a:chOff x="5800725" y="3667137"/>
            <a:chExt cx="3990975" cy="1619250"/>
          </a:xfrm>
          <a:solidFill>
            <a:schemeClr val="accent1"/>
          </a:solidFill>
        </p:grpSpPr>
        <p:sp>
          <p:nvSpPr>
            <p:cNvPr id="17" name="object 17"/>
            <p:cNvSpPr/>
            <p:nvPr/>
          </p:nvSpPr>
          <p:spPr>
            <a:xfrm>
              <a:off x="5805487" y="3671900"/>
              <a:ext cx="3981450" cy="1609725"/>
            </a:xfrm>
            <a:custGeom>
              <a:avLst/>
              <a:gdLst/>
              <a:ahLst/>
              <a:cxnLst/>
              <a:rect l="l" t="t" r="r" b="b"/>
              <a:pathLst>
                <a:path w="3981450" h="1609725">
                  <a:moveTo>
                    <a:pt x="3932491" y="0"/>
                  </a:moveTo>
                  <a:lnTo>
                    <a:pt x="48958" y="0"/>
                  </a:lnTo>
                  <a:lnTo>
                    <a:pt x="45542" y="342"/>
                  </a:lnTo>
                  <a:lnTo>
                    <a:pt x="10718" y="20383"/>
                  </a:lnTo>
                  <a:lnTo>
                    <a:pt x="0" y="48907"/>
                  </a:lnTo>
                  <a:lnTo>
                    <a:pt x="0" y="1557336"/>
                  </a:lnTo>
                  <a:lnTo>
                    <a:pt x="0" y="1560760"/>
                  </a:lnTo>
                  <a:lnTo>
                    <a:pt x="17754" y="1596776"/>
                  </a:lnTo>
                  <a:lnTo>
                    <a:pt x="48958" y="1609723"/>
                  </a:lnTo>
                  <a:lnTo>
                    <a:pt x="3932491" y="1609723"/>
                  </a:lnTo>
                  <a:lnTo>
                    <a:pt x="3968546" y="1591914"/>
                  </a:lnTo>
                  <a:lnTo>
                    <a:pt x="3981450" y="1560760"/>
                  </a:lnTo>
                  <a:lnTo>
                    <a:pt x="3981450" y="48907"/>
                  </a:lnTo>
                  <a:lnTo>
                    <a:pt x="3963695" y="12903"/>
                  </a:lnTo>
                  <a:lnTo>
                    <a:pt x="3935907" y="342"/>
                  </a:lnTo>
                  <a:lnTo>
                    <a:pt x="3932491" y="0"/>
                  </a:lnTo>
                  <a:close/>
                </a:path>
              </a:pathLst>
            </a:custGeom>
            <a:grpFill/>
          </p:spPr>
          <p:txBody>
            <a:bodyPr wrap="square" lIns="0" tIns="0" rIns="0" bIns="0" rtlCol="0"/>
            <a:lstStyle/>
            <a:p>
              <a:endParaRPr sz="1920"/>
            </a:p>
          </p:txBody>
        </p:sp>
        <p:sp>
          <p:nvSpPr>
            <p:cNvPr id="18" name="object 18"/>
            <p:cNvSpPr/>
            <p:nvPr/>
          </p:nvSpPr>
          <p:spPr>
            <a:xfrm>
              <a:off x="5805487" y="3671900"/>
              <a:ext cx="3981450" cy="1609725"/>
            </a:xfrm>
            <a:custGeom>
              <a:avLst/>
              <a:gdLst/>
              <a:ahLst/>
              <a:cxnLst/>
              <a:rect l="l" t="t" r="r" b="b"/>
              <a:pathLst>
                <a:path w="3981450" h="1609725">
                  <a:moveTo>
                    <a:pt x="0" y="1557336"/>
                  </a:moveTo>
                  <a:lnTo>
                    <a:pt x="0" y="52387"/>
                  </a:lnTo>
                  <a:lnTo>
                    <a:pt x="0" y="48907"/>
                  </a:lnTo>
                  <a:lnTo>
                    <a:pt x="342" y="45542"/>
                  </a:lnTo>
                  <a:lnTo>
                    <a:pt x="8826" y="23266"/>
                  </a:lnTo>
                  <a:lnTo>
                    <a:pt x="10718" y="20383"/>
                  </a:lnTo>
                  <a:lnTo>
                    <a:pt x="23266" y="8826"/>
                  </a:lnTo>
                  <a:lnTo>
                    <a:pt x="26149" y="6896"/>
                  </a:lnTo>
                  <a:lnTo>
                    <a:pt x="48958" y="0"/>
                  </a:lnTo>
                  <a:lnTo>
                    <a:pt x="52387" y="0"/>
                  </a:lnTo>
                  <a:lnTo>
                    <a:pt x="3929062" y="0"/>
                  </a:lnTo>
                  <a:lnTo>
                    <a:pt x="3932491" y="0"/>
                  </a:lnTo>
                  <a:lnTo>
                    <a:pt x="3935907" y="342"/>
                  </a:lnTo>
                  <a:lnTo>
                    <a:pt x="3958183" y="8826"/>
                  </a:lnTo>
                  <a:lnTo>
                    <a:pt x="3961015" y="10718"/>
                  </a:lnTo>
                  <a:lnTo>
                    <a:pt x="3963695" y="12903"/>
                  </a:lnTo>
                  <a:lnTo>
                    <a:pt x="3966121" y="15328"/>
                  </a:lnTo>
                  <a:lnTo>
                    <a:pt x="3968546" y="17754"/>
                  </a:lnTo>
                  <a:lnTo>
                    <a:pt x="3970731" y="20383"/>
                  </a:lnTo>
                  <a:lnTo>
                    <a:pt x="3972623" y="23266"/>
                  </a:lnTo>
                  <a:lnTo>
                    <a:pt x="3974553" y="26149"/>
                  </a:lnTo>
                  <a:lnTo>
                    <a:pt x="3981450" y="48907"/>
                  </a:lnTo>
                  <a:lnTo>
                    <a:pt x="3981450" y="52387"/>
                  </a:lnTo>
                  <a:lnTo>
                    <a:pt x="3981450" y="1557336"/>
                  </a:lnTo>
                  <a:lnTo>
                    <a:pt x="3981450" y="1560760"/>
                  </a:lnTo>
                  <a:lnTo>
                    <a:pt x="3981107" y="1564182"/>
                  </a:lnTo>
                  <a:lnTo>
                    <a:pt x="3972623" y="1586407"/>
                  </a:lnTo>
                  <a:lnTo>
                    <a:pt x="3970731" y="1589285"/>
                  </a:lnTo>
                  <a:lnTo>
                    <a:pt x="3968546" y="1591914"/>
                  </a:lnTo>
                  <a:lnTo>
                    <a:pt x="3966121" y="1594345"/>
                  </a:lnTo>
                  <a:lnTo>
                    <a:pt x="3963695" y="1596776"/>
                  </a:lnTo>
                  <a:lnTo>
                    <a:pt x="3949103" y="1605705"/>
                  </a:lnTo>
                  <a:lnTo>
                    <a:pt x="3945928" y="1607045"/>
                  </a:lnTo>
                  <a:lnTo>
                    <a:pt x="3942651" y="1608037"/>
                  </a:lnTo>
                  <a:lnTo>
                    <a:pt x="3939285" y="1608682"/>
                  </a:lnTo>
                  <a:lnTo>
                    <a:pt x="3935907" y="1609377"/>
                  </a:lnTo>
                  <a:lnTo>
                    <a:pt x="3932491" y="1609723"/>
                  </a:lnTo>
                  <a:lnTo>
                    <a:pt x="3929062" y="1609723"/>
                  </a:lnTo>
                  <a:lnTo>
                    <a:pt x="52387" y="1609723"/>
                  </a:lnTo>
                  <a:lnTo>
                    <a:pt x="48958" y="1609723"/>
                  </a:lnTo>
                  <a:lnTo>
                    <a:pt x="45542" y="1609377"/>
                  </a:lnTo>
                  <a:lnTo>
                    <a:pt x="42163" y="1608682"/>
                  </a:lnTo>
                  <a:lnTo>
                    <a:pt x="38798" y="1608037"/>
                  </a:lnTo>
                  <a:lnTo>
                    <a:pt x="35521" y="1607045"/>
                  </a:lnTo>
                  <a:lnTo>
                    <a:pt x="32346" y="1605705"/>
                  </a:lnTo>
                  <a:lnTo>
                    <a:pt x="29171" y="1604416"/>
                  </a:lnTo>
                  <a:lnTo>
                    <a:pt x="8826" y="1586407"/>
                  </a:lnTo>
                  <a:lnTo>
                    <a:pt x="6896" y="1583579"/>
                  </a:lnTo>
                  <a:lnTo>
                    <a:pt x="0" y="1560760"/>
                  </a:lnTo>
                  <a:lnTo>
                    <a:pt x="0" y="1557336"/>
                  </a:lnTo>
                  <a:close/>
                </a:path>
              </a:pathLst>
            </a:custGeom>
            <a:grpFill/>
            <a:ln w="9525">
              <a:solidFill>
                <a:srgbClr val="D7C5C1"/>
              </a:solidFill>
            </a:ln>
          </p:spPr>
          <p:txBody>
            <a:bodyPr wrap="square" lIns="0" tIns="0" rIns="0" bIns="0" rtlCol="0"/>
            <a:lstStyle/>
            <a:p>
              <a:endParaRPr sz="1920"/>
            </a:p>
          </p:txBody>
        </p:sp>
      </p:grpSp>
      <p:sp>
        <p:nvSpPr>
          <p:cNvPr id="19" name="object 19"/>
          <p:cNvSpPr txBox="1"/>
          <p:nvPr/>
        </p:nvSpPr>
        <p:spPr>
          <a:xfrm>
            <a:off x="6366934" y="4216414"/>
            <a:ext cx="669205" cy="289310"/>
          </a:xfrm>
          <a:prstGeom prst="rect">
            <a:avLst/>
          </a:prstGeom>
        </p:spPr>
        <p:txBody>
          <a:bodyPr vert="horz" wrap="square" lIns="0" tIns="18288" rIns="0" bIns="0" rtlCol="0">
            <a:spAutoFit/>
          </a:bodyPr>
          <a:lstStyle/>
          <a:p>
            <a:pPr marL="13547">
              <a:spcBef>
                <a:spcPts val="144"/>
              </a:spcBef>
            </a:pPr>
            <a:r>
              <a:rPr sz="1760" b="1" spc="-218" dirty="0">
                <a:solidFill>
                  <a:schemeClr val="bg1"/>
                </a:solidFill>
                <a:latin typeface="Times New Roman"/>
                <a:cs typeface="Times New Roman"/>
              </a:rPr>
              <a:t>E</a:t>
            </a:r>
            <a:r>
              <a:rPr sz="1760" b="1" spc="-5" dirty="0">
                <a:solidFill>
                  <a:schemeClr val="bg1"/>
                </a:solidFill>
                <a:latin typeface="Times New Roman"/>
                <a:cs typeface="Times New Roman"/>
              </a:rPr>
              <a:t>v</a:t>
            </a:r>
            <a:r>
              <a:rPr sz="1760" b="1" spc="16" dirty="0">
                <a:solidFill>
                  <a:schemeClr val="bg1"/>
                </a:solidFill>
                <a:latin typeface="Times New Roman"/>
                <a:cs typeface="Times New Roman"/>
              </a:rPr>
              <a:t>e</a:t>
            </a:r>
            <a:r>
              <a:rPr sz="1760" b="1" spc="59" dirty="0">
                <a:solidFill>
                  <a:schemeClr val="bg1"/>
                </a:solidFill>
                <a:latin typeface="Times New Roman"/>
                <a:cs typeface="Times New Roman"/>
              </a:rPr>
              <a:t>n</a:t>
            </a:r>
            <a:r>
              <a:rPr sz="1760" b="1" spc="48" dirty="0">
                <a:solidFill>
                  <a:schemeClr val="bg1"/>
                </a:solidFill>
                <a:latin typeface="Times New Roman"/>
                <a:cs typeface="Times New Roman"/>
              </a:rPr>
              <a:t>ts</a:t>
            </a:r>
            <a:endParaRPr sz="1760" dirty="0">
              <a:solidFill>
                <a:schemeClr val="bg1"/>
              </a:solidFill>
              <a:latin typeface="Times New Roman"/>
              <a:cs typeface="Times New Roman"/>
            </a:endParaRPr>
          </a:p>
        </p:txBody>
      </p:sp>
      <p:sp>
        <p:nvSpPr>
          <p:cNvPr id="20" name="object 20"/>
          <p:cNvSpPr txBox="1"/>
          <p:nvPr/>
        </p:nvSpPr>
        <p:spPr>
          <a:xfrm>
            <a:off x="6366934" y="4664470"/>
            <a:ext cx="3665051" cy="868058"/>
          </a:xfrm>
          <a:prstGeom prst="rect">
            <a:avLst/>
          </a:prstGeom>
        </p:spPr>
        <p:txBody>
          <a:bodyPr vert="horz" wrap="square" lIns="0" tIns="8128" rIns="0" bIns="0" rtlCol="0">
            <a:spAutoFit/>
          </a:bodyPr>
          <a:lstStyle/>
          <a:p>
            <a:pPr marL="13547" marR="5419">
              <a:lnSpc>
                <a:spcPct val="131900"/>
              </a:lnSpc>
              <a:spcBef>
                <a:spcPts val="64"/>
              </a:spcBef>
            </a:pPr>
            <a:r>
              <a:rPr sz="1440" spc="-27" dirty="0">
                <a:solidFill>
                  <a:schemeClr val="bg1"/>
                </a:solidFill>
                <a:latin typeface="Lucida Sans Unicode"/>
                <a:cs typeface="Lucida Sans Unicode"/>
              </a:rPr>
              <a:t>Events </a:t>
            </a:r>
            <a:r>
              <a:rPr sz="1440" spc="-11" dirty="0">
                <a:solidFill>
                  <a:schemeClr val="bg1"/>
                </a:solidFill>
                <a:latin typeface="Lucida Sans Unicode"/>
                <a:cs typeface="Lucida Sans Unicode"/>
              </a:rPr>
              <a:t>are </a:t>
            </a:r>
            <a:r>
              <a:rPr sz="1440" spc="-27" dirty="0">
                <a:solidFill>
                  <a:schemeClr val="bg1"/>
                </a:solidFill>
                <a:latin typeface="Lucida Sans Unicode"/>
                <a:cs typeface="Lucida Sans Unicode"/>
              </a:rPr>
              <a:t>actions </a:t>
            </a:r>
            <a:r>
              <a:rPr sz="1440" spc="-5" dirty="0">
                <a:solidFill>
                  <a:schemeClr val="bg1"/>
                </a:solidFill>
                <a:latin typeface="Lucida Sans Unicode"/>
                <a:cs typeface="Lucida Sans Unicode"/>
              </a:rPr>
              <a:t>or </a:t>
            </a:r>
            <a:r>
              <a:rPr sz="1440" spc="-21" dirty="0">
                <a:solidFill>
                  <a:schemeClr val="bg1"/>
                </a:solidFill>
                <a:latin typeface="Lucida Sans Unicode"/>
                <a:cs typeface="Lucida Sans Unicode"/>
              </a:rPr>
              <a:t>occurrences </a:t>
            </a:r>
            <a:r>
              <a:rPr sz="1440" spc="-27" dirty="0">
                <a:solidFill>
                  <a:schemeClr val="bg1"/>
                </a:solidFill>
                <a:latin typeface="Lucida Sans Unicode"/>
                <a:cs typeface="Lucida Sans Unicode"/>
              </a:rPr>
              <a:t>that </a:t>
            </a:r>
            <a:r>
              <a:rPr sz="1440" spc="-21" dirty="0">
                <a:solidFill>
                  <a:schemeClr val="bg1"/>
                </a:solidFill>
                <a:latin typeface="Lucida Sans Unicode"/>
                <a:cs typeface="Lucida Sans Unicode"/>
              </a:rPr>
              <a:t> </a:t>
            </a:r>
            <a:r>
              <a:rPr sz="1440" spc="-16" dirty="0">
                <a:solidFill>
                  <a:schemeClr val="bg1"/>
                </a:solidFill>
                <a:latin typeface="Lucida Sans Unicode"/>
                <a:cs typeface="Lucida Sans Unicode"/>
              </a:rPr>
              <a:t>happen</a:t>
            </a:r>
            <a:r>
              <a:rPr sz="1440" spc="-69" dirty="0">
                <a:solidFill>
                  <a:schemeClr val="bg1"/>
                </a:solidFill>
                <a:latin typeface="Lucida Sans Unicode"/>
                <a:cs typeface="Lucida Sans Unicode"/>
              </a:rPr>
              <a:t> </a:t>
            </a:r>
            <a:r>
              <a:rPr sz="1440" spc="-16" dirty="0">
                <a:solidFill>
                  <a:schemeClr val="bg1"/>
                </a:solidFill>
                <a:latin typeface="Lucida Sans Unicode"/>
                <a:cs typeface="Lucida Sans Unicode"/>
              </a:rPr>
              <a:t>in</a:t>
            </a:r>
            <a:r>
              <a:rPr sz="1440" spc="-69" dirty="0">
                <a:solidFill>
                  <a:schemeClr val="bg1"/>
                </a:solidFill>
                <a:latin typeface="Lucida Sans Unicode"/>
                <a:cs typeface="Lucida Sans Unicode"/>
              </a:rPr>
              <a:t> </a:t>
            </a:r>
            <a:r>
              <a:rPr sz="1440" spc="-27" dirty="0">
                <a:solidFill>
                  <a:schemeClr val="bg1"/>
                </a:solidFill>
                <a:latin typeface="Lucida Sans Unicode"/>
                <a:cs typeface="Lucida Sans Unicode"/>
              </a:rPr>
              <a:t>the</a:t>
            </a:r>
            <a:r>
              <a:rPr sz="1440" spc="-75" dirty="0">
                <a:solidFill>
                  <a:schemeClr val="bg1"/>
                </a:solidFill>
                <a:latin typeface="Lucida Sans Unicode"/>
                <a:cs typeface="Lucida Sans Unicode"/>
              </a:rPr>
              <a:t> </a:t>
            </a:r>
            <a:r>
              <a:rPr sz="1440" spc="-27" dirty="0">
                <a:solidFill>
                  <a:schemeClr val="bg1"/>
                </a:solidFill>
                <a:latin typeface="Lucida Sans Unicode"/>
                <a:cs typeface="Lucida Sans Unicode"/>
              </a:rPr>
              <a:t>browser,</a:t>
            </a:r>
            <a:r>
              <a:rPr sz="1440" spc="-37" dirty="0">
                <a:solidFill>
                  <a:schemeClr val="bg1"/>
                </a:solidFill>
                <a:latin typeface="Lucida Sans Unicode"/>
                <a:cs typeface="Lucida Sans Unicode"/>
              </a:rPr>
              <a:t> </a:t>
            </a:r>
            <a:r>
              <a:rPr sz="1440" spc="-16" dirty="0">
                <a:solidFill>
                  <a:schemeClr val="bg1"/>
                </a:solidFill>
                <a:latin typeface="Lucida Sans Unicode"/>
                <a:cs typeface="Lucida Sans Unicode"/>
              </a:rPr>
              <a:t>such</a:t>
            </a:r>
            <a:r>
              <a:rPr sz="1440" spc="-69" dirty="0">
                <a:solidFill>
                  <a:schemeClr val="bg1"/>
                </a:solidFill>
                <a:latin typeface="Lucida Sans Unicode"/>
                <a:cs typeface="Lucida Sans Unicode"/>
              </a:rPr>
              <a:t> </a:t>
            </a:r>
            <a:r>
              <a:rPr sz="1440" spc="-27" dirty="0">
                <a:solidFill>
                  <a:schemeClr val="bg1"/>
                </a:solidFill>
                <a:latin typeface="Lucida Sans Unicode"/>
                <a:cs typeface="Lucida Sans Unicode"/>
              </a:rPr>
              <a:t>as</a:t>
            </a:r>
            <a:r>
              <a:rPr sz="1440" spc="-32" dirty="0">
                <a:solidFill>
                  <a:schemeClr val="bg1"/>
                </a:solidFill>
                <a:latin typeface="Lucida Sans Unicode"/>
                <a:cs typeface="Lucida Sans Unicode"/>
              </a:rPr>
              <a:t> </a:t>
            </a:r>
            <a:r>
              <a:rPr sz="1440" spc="-27" dirty="0">
                <a:solidFill>
                  <a:schemeClr val="bg1"/>
                </a:solidFill>
                <a:latin typeface="Lucida Sans Unicode"/>
                <a:cs typeface="Lucida Sans Unicode"/>
              </a:rPr>
              <a:t>"click"</a:t>
            </a:r>
            <a:r>
              <a:rPr sz="1440" spc="-69" dirty="0">
                <a:solidFill>
                  <a:schemeClr val="bg1"/>
                </a:solidFill>
                <a:latin typeface="Lucida Sans Unicode"/>
                <a:cs typeface="Lucida Sans Unicode"/>
              </a:rPr>
              <a:t> </a:t>
            </a:r>
            <a:r>
              <a:rPr sz="1440" spc="-16" dirty="0">
                <a:solidFill>
                  <a:schemeClr val="bg1"/>
                </a:solidFill>
                <a:latin typeface="Lucida Sans Unicode"/>
                <a:cs typeface="Lucida Sans Unicode"/>
              </a:rPr>
              <a:t>and </a:t>
            </a:r>
            <a:r>
              <a:rPr sz="1440" spc="-443" dirty="0">
                <a:solidFill>
                  <a:schemeClr val="bg1"/>
                </a:solidFill>
                <a:latin typeface="Lucida Sans Unicode"/>
                <a:cs typeface="Lucida Sans Unicode"/>
              </a:rPr>
              <a:t> </a:t>
            </a:r>
            <a:r>
              <a:rPr sz="1440" spc="16" dirty="0">
                <a:solidFill>
                  <a:schemeClr val="bg1"/>
                </a:solidFill>
                <a:latin typeface="Lucida Sans Unicode"/>
                <a:cs typeface="Lucida Sans Unicode"/>
              </a:rPr>
              <a:t>"</a:t>
            </a:r>
            <a:r>
              <a:rPr sz="1440" spc="-21" dirty="0">
                <a:solidFill>
                  <a:schemeClr val="bg1"/>
                </a:solidFill>
                <a:latin typeface="Lucida Sans Unicode"/>
                <a:cs typeface="Lucida Sans Unicode"/>
              </a:rPr>
              <a:t>l</a:t>
            </a:r>
            <a:r>
              <a:rPr sz="1440" spc="-11" dirty="0">
                <a:solidFill>
                  <a:schemeClr val="bg1"/>
                </a:solidFill>
                <a:latin typeface="Lucida Sans Unicode"/>
                <a:cs typeface="Lucida Sans Unicode"/>
              </a:rPr>
              <a:t>o</a:t>
            </a:r>
            <a:r>
              <a:rPr sz="1440" spc="-5" dirty="0">
                <a:solidFill>
                  <a:schemeClr val="bg1"/>
                </a:solidFill>
                <a:latin typeface="Lucida Sans Unicode"/>
                <a:cs typeface="Lucida Sans Unicode"/>
              </a:rPr>
              <a:t>a</a:t>
            </a:r>
            <a:r>
              <a:rPr sz="1440" spc="-32" dirty="0">
                <a:solidFill>
                  <a:schemeClr val="bg1"/>
                </a:solidFill>
                <a:latin typeface="Lucida Sans Unicode"/>
                <a:cs typeface="Lucida Sans Unicode"/>
              </a:rPr>
              <a:t>d</a:t>
            </a:r>
            <a:r>
              <a:rPr sz="1440" spc="16" dirty="0">
                <a:solidFill>
                  <a:schemeClr val="bg1"/>
                </a:solidFill>
                <a:latin typeface="Lucida Sans Unicode"/>
                <a:cs typeface="Lucida Sans Unicode"/>
              </a:rPr>
              <a:t>"</a:t>
            </a:r>
            <a:r>
              <a:rPr sz="1440" spc="-80" dirty="0">
                <a:solidFill>
                  <a:schemeClr val="bg1"/>
                </a:solidFill>
                <a:latin typeface="Lucida Sans Unicode"/>
                <a:cs typeface="Lucida Sans Unicode"/>
              </a:rPr>
              <a:t>.</a:t>
            </a:r>
            <a:r>
              <a:rPr sz="1440" spc="-37" dirty="0">
                <a:solidFill>
                  <a:schemeClr val="bg1"/>
                </a:solidFill>
                <a:latin typeface="Lucida Sans Unicode"/>
                <a:cs typeface="Lucida Sans Unicode"/>
              </a:rPr>
              <a:t> </a:t>
            </a:r>
            <a:r>
              <a:rPr sz="1440" spc="37" dirty="0">
                <a:solidFill>
                  <a:schemeClr val="bg1"/>
                </a:solidFill>
                <a:latin typeface="Lucida Sans Unicode"/>
                <a:cs typeface="Lucida Sans Unicode"/>
              </a:rPr>
              <a:t>U</a:t>
            </a:r>
            <a:r>
              <a:rPr sz="1440" spc="-16" dirty="0">
                <a:solidFill>
                  <a:schemeClr val="bg1"/>
                </a:solidFill>
                <a:latin typeface="Lucida Sans Unicode"/>
                <a:cs typeface="Lucida Sans Unicode"/>
              </a:rPr>
              <a:t>s</a:t>
            </a:r>
            <a:r>
              <a:rPr sz="1440" spc="5" dirty="0">
                <a:solidFill>
                  <a:schemeClr val="bg1"/>
                </a:solidFill>
                <a:latin typeface="Lucida Sans Unicode"/>
                <a:cs typeface="Lucida Sans Unicode"/>
              </a:rPr>
              <a:t>e</a:t>
            </a:r>
            <a:r>
              <a:rPr sz="1440" spc="-69" dirty="0">
                <a:solidFill>
                  <a:schemeClr val="bg1"/>
                </a:solidFill>
                <a:latin typeface="Lucida Sans Unicode"/>
                <a:cs typeface="Lucida Sans Unicode"/>
              </a:rPr>
              <a:t> </a:t>
            </a:r>
            <a:r>
              <a:rPr sz="1440" spc="-5" dirty="0">
                <a:solidFill>
                  <a:schemeClr val="bg1"/>
                </a:solidFill>
                <a:latin typeface="Lucida Sans Unicode"/>
                <a:cs typeface="Lucida Sans Unicode"/>
              </a:rPr>
              <a:t>e</a:t>
            </a:r>
            <a:r>
              <a:rPr sz="1440" spc="-11" dirty="0">
                <a:solidFill>
                  <a:schemeClr val="bg1"/>
                </a:solidFill>
                <a:latin typeface="Lucida Sans Unicode"/>
                <a:cs typeface="Lucida Sans Unicode"/>
              </a:rPr>
              <a:t>v</a:t>
            </a:r>
            <a:r>
              <a:rPr sz="1440" spc="-21" dirty="0">
                <a:solidFill>
                  <a:schemeClr val="bg1"/>
                </a:solidFill>
                <a:latin typeface="Lucida Sans Unicode"/>
                <a:cs typeface="Lucida Sans Unicode"/>
              </a:rPr>
              <a:t>e</a:t>
            </a:r>
            <a:r>
              <a:rPr sz="1440" spc="-16" dirty="0">
                <a:solidFill>
                  <a:schemeClr val="bg1"/>
                </a:solidFill>
                <a:latin typeface="Lucida Sans Unicode"/>
                <a:cs typeface="Lucida Sans Unicode"/>
              </a:rPr>
              <a:t>n</a:t>
            </a:r>
            <a:r>
              <a:rPr sz="1440" spc="-64" dirty="0">
                <a:solidFill>
                  <a:schemeClr val="bg1"/>
                </a:solidFill>
                <a:latin typeface="Lucida Sans Unicode"/>
                <a:cs typeface="Lucida Sans Unicode"/>
              </a:rPr>
              <a:t>t</a:t>
            </a:r>
            <a:r>
              <a:rPr sz="1440" spc="-48" dirty="0">
                <a:solidFill>
                  <a:schemeClr val="bg1"/>
                </a:solidFill>
                <a:latin typeface="Lucida Sans Unicode"/>
                <a:cs typeface="Lucida Sans Unicode"/>
              </a:rPr>
              <a:t>s</a:t>
            </a:r>
            <a:r>
              <a:rPr sz="1440" spc="-27" dirty="0">
                <a:solidFill>
                  <a:schemeClr val="bg1"/>
                </a:solidFill>
                <a:latin typeface="Lucida Sans Unicode"/>
                <a:cs typeface="Lucida Sans Unicode"/>
              </a:rPr>
              <a:t> </a:t>
            </a:r>
            <a:r>
              <a:rPr sz="1440" spc="-64" dirty="0">
                <a:solidFill>
                  <a:schemeClr val="bg1"/>
                </a:solidFill>
                <a:latin typeface="Lucida Sans Unicode"/>
                <a:cs typeface="Lucida Sans Unicode"/>
              </a:rPr>
              <a:t>t</a:t>
            </a:r>
            <a:r>
              <a:rPr sz="1440" spc="-21" dirty="0">
                <a:solidFill>
                  <a:schemeClr val="bg1"/>
                </a:solidFill>
                <a:latin typeface="Lucida Sans Unicode"/>
                <a:cs typeface="Lucida Sans Unicode"/>
              </a:rPr>
              <a:t>o</a:t>
            </a:r>
            <a:r>
              <a:rPr sz="1440" spc="-43" dirty="0">
                <a:solidFill>
                  <a:schemeClr val="bg1"/>
                </a:solidFill>
                <a:latin typeface="Lucida Sans Unicode"/>
                <a:cs typeface="Lucida Sans Unicode"/>
              </a:rPr>
              <a:t> </a:t>
            </a:r>
            <a:r>
              <a:rPr sz="1440" spc="-64" dirty="0">
                <a:solidFill>
                  <a:schemeClr val="bg1"/>
                </a:solidFill>
                <a:latin typeface="Lucida Sans Unicode"/>
                <a:cs typeface="Lucida Sans Unicode"/>
              </a:rPr>
              <a:t>t</a:t>
            </a:r>
            <a:r>
              <a:rPr sz="1440" spc="-37" dirty="0">
                <a:solidFill>
                  <a:schemeClr val="bg1"/>
                </a:solidFill>
                <a:latin typeface="Lucida Sans Unicode"/>
                <a:cs typeface="Lucida Sans Unicode"/>
              </a:rPr>
              <a:t>r</a:t>
            </a:r>
            <a:r>
              <a:rPr sz="1440" spc="-21" dirty="0">
                <a:solidFill>
                  <a:schemeClr val="bg1"/>
                </a:solidFill>
                <a:latin typeface="Lucida Sans Unicode"/>
                <a:cs typeface="Lucida Sans Unicode"/>
              </a:rPr>
              <a:t>i</a:t>
            </a:r>
            <a:r>
              <a:rPr sz="1440" spc="-101" dirty="0">
                <a:solidFill>
                  <a:schemeClr val="bg1"/>
                </a:solidFill>
                <a:latin typeface="Lucida Sans Unicode"/>
                <a:cs typeface="Lucida Sans Unicode"/>
              </a:rPr>
              <a:t>gg</a:t>
            </a:r>
            <a:r>
              <a:rPr sz="1440" spc="-5" dirty="0">
                <a:solidFill>
                  <a:schemeClr val="bg1"/>
                </a:solidFill>
                <a:latin typeface="Lucida Sans Unicode"/>
                <a:cs typeface="Lucida Sans Unicode"/>
              </a:rPr>
              <a:t>er</a:t>
            </a:r>
            <a:r>
              <a:rPr sz="1440" spc="-85" dirty="0">
                <a:solidFill>
                  <a:schemeClr val="bg1"/>
                </a:solidFill>
                <a:latin typeface="Lucida Sans Unicode"/>
                <a:cs typeface="Lucida Sans Unicode"/>
              </a:rPr>
              <a:t> </a:t>
            </a:r>
            <a:r>
              <a:rPr sz="1440" spc="-53" dirty="0">
                <a:solidFill>
                  <a:schemeClr val="bg1"/>
                </a:solidFill>
                <a:latin typeface="Lucida Sans Unicode"/>
                <a:cs typeface="Lucida Sans Unicode"/>
              </a:rPr>
              <a:t>J</a:t>
            </a:r>
            <a:r>
              <a:rPr sz="1440" spc="11" dirty="0">
                <a:solidFill>
                  <a:schemeClr val="bg1"/>
                </a:solidFill>
                <a:latin typeface="Lucida Sans Unicode"/>
                <a:cs typeface="Lucida Sans Unicode"/>
              </a:rPr>
              <a:t>S</a:t>
            </a:r>
            <a:r>
              <a:rPr sz="1440" spc="-48" dirty="0">
                <a:solidFill>
                  <a:schemeClr val="bg1"/>
                </a:solidFill>
                <a:latin typeface="Lucida Sans Unicode"/>
                <a:cs typeface="Lucida Sans Unicode"/>
              </a:rPr>
              <a:t> </a:t>
            </a:r>
            <a:r>
              <a:rPr sz="1440" spc="-21" dirty="0">
                <a:solidFill>
                  <a:schemeClr val="bg1"/>
                </a:solidFill>
                <a:latin typeface="Lucida Sans Unicode"/>
                <a:cs typeface="Lucida Sans Unicode"/>
              </a:rPr>
              <a:t>c</a:t>
            </a:r>
            <a:r>
              <a:rPr sz="1440" spc="-11" dirty="0">
                <a:solidFill>
                  <a:schemeClr val="bg1"/>
                </a:solidFill>
                <a:latin typeface="Lucida Sans Unicode"/>
                <a:cs typeface="Lucida Sans Unicode"/>
              </a:rPr>
              <a:t>o</a:t>
            </a:r>
            <a:r>
              <a:rPr sz="1440" spc="-32" dirty="0">
                <a:solidFill>
                  <a:schemeClr val="bg1"/>
                </a:solidFill>
                <a:latin typeface="Lucida Sans Unicode"/>
                <a:cs typeface="Lucida Sans Unicode"/>
              </a:rPr>
              <a:t>d</a:t>
            </a:r>
            <a:r>
              <a:rPr sz="1440" spc="-5" dirty="0">
                <a:solidFill>
                  <a:schemeClr val="bg1"/>
                </a:solidFill>
                <a:latin typeface="Lucida Sans Unicode"/>
                <a:cs typeface="Lucida Sans Unicode"/>
              </a:rPr>
              <a:t>e</a:t>
            </a:r>
            <a:r>
              <a:rPr sz="1440" spc="-80" dirty="0">
                <a:solidFill>
                  <a:schemeClr val="bg1"/>
                </a:solidFill>
                <a:latin typeface="Lucida Sans Unicode"/>
                <a:cs typeface="Lucida Sans Unicode"/>
              </a:rPr>
              <a:t>.</a:t>
            </a:r>
            <a:endParaRPr sz="1440" dirty="0">
              <a:solidFill>
                <a:schemeClr val="bg1"/>
              </a:solidFill>
              <a:latin typeface="Lucida Sans Unicode"/>
              <a:cs typeface="Lucida Sans Unicode"/>
            </a:endParaRPr>
          </a:p>
        </p:txBody>
      </p:sp>
      <p:pic>
        <p:nvPicPr>
          <p:cNvPr id="21" name="object 21"/>
          <p:cNvPicPr/>
          <p:nvPr/>
        </p:nvPicPr>
        <p:blipFill>
          <a:blip r:embed="rId2" cstate="print"/>
          <a:stretch>
            <a:fillRect/>
          </a:stretch>
        </p:blipFill>
        <p:spPr>
          <a:xfrm>
            <a:off x="10185060" y="5966155"/>
            <a:ext cx="1871471" cy="447040"/>
          </a:xfrm>
          <a:prstGeom prst="rect">
            <a:avLst/>
          </a:prstGeom>
        </p:spPr>
      </p:pic>
      <p:sp>
        <p:nvSpPr>
          <p:cNvPr id="22" name="Rectangle 21">
            <a:extLst>
              <a:ext uri="{FF2B5EF4-FFF2-40B4-BE49-F238E27FC236}">
                <a16:creationId xmlns:a16="http://schemas.microsoft.com/office/drawing/2014/main" id="{B800A1F8-97AE-A441-B02D-0E3D117DC0A1}"/>
              </a:ext>
            </a:extLst>
          </p:cNvPr>
          <p:cNvSpPr/>
          <p:nvPr/>
        </p:nvSpPr>
        <p:spPr>
          <a:xfrm>
            <a:off x="10185060" y="5966155"/>
            <a:ext cx="1871471" cy="447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20"/>
          </a:p>
        </p:txBody>
      </p:sp>
      <p:sp>
        <p:nvSpPr>
          <p:cNvPr id="23" name="TextBox 22">
            <a:extLst>
              <a:ext uri="{FF2B5EF4-FFF2-40B4-BE49-F238E27FC236}">
                <a16:creationId xmlns:a16="http://schemas.microsoft.com/office/drawing/2014/main" id="{242E3D97-A809-1A85-08E2-9E0BDE45FB8A}"/>
              </a:ext>
            </a:extLst>
          </p:cNvPr>
          <p:cNvSpPr txBox="1"/>
          <p:nvPr/>
        </p:nvSpPr>
        <p:spPr>
          <a:xfrm>
            <a:off x="2519680" y="5992698"/>
            <a:ext cx="7396480" cy="387798"/>
          </a:xfrm>
          <a:prstGeom prst="rect">
            <a:avLst/>
          </a:prstGeom>
          <a:noFill/>
        </p:spPr>
        <p:txBody>
          <a:bodyPr wrap="square" rtlCol="0">
            <a:spAutoFit/>
          </a:bodyPr>
          <a:lstStyle/>
          <a:p>
            <a:r>
              <a:rPr lang="en-US" sz="1920" dirty="0"/>
              <a:t>For more information visit - </a:t>
            </a:r>
            <a:r>
              <a:rPr lang="en-US" sz="1920" dirty="0">
                <a:hlinkClick r:id="rId3"/>
              </a:rPr>
              <a:t>https://www.w3schools.com/js/default.asp</a:t>
            </a:r>
            <a:endParaRPr lang="en-IN" sz="192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0560"/>
            <a:ext cx="12192000" cy="6570811"/>
          </a:xfrm>
          <a:custGeom>
            <a:avLst/>
            <a:gdLst/>
            <a:ahLst/>
            <a:cxnLst/>
            <a:rect l="l" t="t" r="r" b="b"/>
            <a:pathLst>
              <a:path w="11430000" h="6160135">
                <a:moveTo>
                  <a:pt x="11430000" y="0"/>
                </a:moveTo>
                <a:lnTo>
                  <a:pt x="0" y="0"/>
                </a:lnTo>
                <a:lnTo>
                  <a:pt x="0" y="6159995"/>
                </a:lnTo>
                <a:lnTo>
                  <a:pt x="11430000" y="6159995"/>
                </a:lnTo>
                <a:lnTo>
                  <a:pt x="11430000" y="0"/>
                </a:lnTo>
                <a:close/>
              </a:path>
            </a:pathLst>
          </a:custGeom>
          <a:solidFill>
            <a:srgbClr val="FFFCFA"/>
          </a:solidFill>
        </p:spPr>
        <p:txBody>
          <a:bodyPr wrap="square" lIns="0" tIns="0" rIns="0" bIns="0" rtlCol="0"/>
          <a:lstStyle/>
          <a:p>
            <a:endParaRPr sz="1920"/>
          </a:p>
        </p:txBody>
      </p:sp>
      <p:sp>
        <p:nvSpPr>
          <p:cNvPr id="3" name="object 3"/>
          <p:cNvSpPr/>
          <p:nvPr/>
        </p:nvSpPr>
        <p:spPr>
          <a:xfrm>
            <a:off x="5080" y="145640"/>
            <a:ext cx="12181840" cy="6566069"/>
          </a:xfrm>
          <a:custGeom>
            <a:avLst/>
            <a:gdLst/>
            <a:ahLst/>
            <a:cxnLst/>
            <a:rect l="l" t="t" r="r" b="b"/>
            <a:pathLst>
              <a:path w="11420475" h="6155690">
                <a:moveTo>
                  <a:pt x="11420475" y="6155232"/>
                </a:moveTo>
                <a:lnTo>
                  <a:pt x="11420475" y="0"/>
                </a:lnTo>
                <a:lnTo>
                  <a:pt x="0" y="0"/>
                </a:lnTo>
                <a:lnTo>
                  <a:pt x="0" y="6155232"/>
                </a:lnTo>
              </a:path>
            </a:pathLst>
          </a:custGeom>
          <a:ln w="9525">
            <a:solidFill>
              <a:srgbClr val="E5E0DF"/>
            </a:solidFill>
          </a:ln>
        </p:spPr>
        <p:txBody>
          <a:bodyPr wrap="square" lIns="0" tIns="0" rIns="0" bIns="0" rtlCol="0"/>
          <a:lstStyle/>
          <a:p>
            <a:endParaRPr sz="1920"/>
          </a:p>
        </p:txBody>
      </p:sp>
      <p:sp>
        <p:nvSpPr>
          <p:cNvPr id="4" name="object 4"/>
          <p:cNvSpPr txBox="1">
            <a:spLocks noGrp="1"/>
          </p:cNvSpPr>
          <p:nvPr>
            <p:ph type="title"/>
          </p:nvPr>
        </p:nvSpPr>
        <p:spPr>
          <a:xfrm>
            <a:off x="1739053" y="555456"/>
            <a:ext cx="8224097" cy="694207"/>
          </a:xfrm>
          <a:prstGeom prst="rect">
            <a:avLst/>
          </a:prstGeom>
        </p:spPr>
        <p:txBody>
          <a:bodyPr vert="horz" wrap="square" lIns="0" tIns="16933" rIns="0" bIns="0" rtlCol="0" anchor="ctr">
            <a:spAutoFit/>
          </a:bodyPr>
          <a:lstStyle/>
          <a:p>
            <a:pPr marL="13547" algn="ctr">
              <a:lnSpc>
                <a:spcPct val="100000"/>
              </a:lnSpc>
              <a:spcBef>
                <a:spcPts val="133"/>
              </a:spcBef>
            </a:pPr>
            <a:r>
              <a:rPr lang="en-US" dirty="0">
                <a:cs typeface="Calibri" panose="020F0502020204030204" pitchFamily="34" charset="0"/>
              </a:rPr>
              <a:t>Topic Week 2 : </a:t>
            </a:r>
            <a:r>
              <a:rPr spc="-229" dirty="0"/>
              <a:t>T</a:t>
            </a:r>
            <a:r>
              <a:rPr spc="-32" dirty="0"/>
              <a:t>y</a:t>
            </a:r>
            <a:r>
              <a:rPr spc="11" dirty="0"/>
              <a:t>p</a:t>
            </a:r>
            <a:r>
              <a:rPr spc="91" dirty="0"/>
              <a:t>e</a:t>
            </a:r>
            <a:r>
              <a:rPr spc="-155" dirty="0"/>
              <a:t>S</a:t>
            </a:r>
            <a:r>
              <a:rPr spc="11" dirty="0"/>
              <a:t>c</a:t>
            </a:r>
            <a:r>
              <a:rPr spc="-64" dirty="0"/>
              <a:t>r</a:t>
            </a:r>
            <a:r>
              <a:rPr spc="-48" dirty="0"/>
              <a:t>i</a:t>
            </a:r>
            <a:r>
              <a:rPr spc="11" dirty="0"/>
              <a:t>p</a:t>
            </a:r>
            <a:r>
              <a:rPr spc="107" dirty="0"/>
              <a:t>t</a:t>
            </a:r>
            <a:r>
              <a:rPr spc="-192" dirty="0"/>
              <a:t> </a:t>
            </a:r>
            <a:endParaRPr spc="-443" dirty="0"/>
          </a:p>
        </p:txBody>
      </p:sp>
      <p:grpSp>
        <p:nvGrpSpPr>
          <p:cNvPr id="5" name="object 5"/>
          <p:cNvGrpSpPr/>
          <p:nvPr/>
        </p:nvGrpSpPr>
        <p:grpSpPr>
          <a:xfrm>
            <a:off x="1757681" y="3543523"/>
            <a:ext cx="8686800" cy="843280"/>
            <a:chOff x="1647825" y="3190290"/>
            <a:chExt cx="8143875" cy="790575"/>
          </a:xfrm>
        </p:grpSpPr>
        <p:sp>
          <p:nvSpPr>
            <p:cNvPr id="6" name="object 6"/>
            <p:cNvSpPr/>
            <p:nvPr/>
          </p:nvSpPr>
          <p:spPr>
            <a:xfrm>
              <a:off x="1647825" y="3380790"/>
              <a:ext cx="8143875" cy="600075"/>
            </a:xfrm>
            <a:custGeom>
              <a:avLst/>
              <a:gdLst/>
              <a:ahLst/>
              <a:cxnLst/>
              <a:rect l="l" t="t" r="r" b="b"/>
              <a:pathLst>
                <a:path w="8143875" h="600075">
                  <a:moveTo>
                    <a:pt x="8143875" y="596"/>
                  </a:moveTo>
                  <a:lnTo>
                    <a:pt x="2002180" y="596"/>
                  </a:lnTo>
                  <a:lnTo>
                    <a:pt x="2002180" y="0"/>
                  </a:lnTo>
                  <a:lnTo>
                    <a:pt x="1973605" y="0"/>
                  </a:lnTo>
                  <a:lnTo>
                    <a:pt x="1973605" y="596"/>
                  </a:lnTo>
                  <a:lnTo>
                    <a:pt x="0" y="596"/>
                  </a:lnTo>
                  <a:lnTo>
                    <a:pt x="0" y="38696"/>
                  </a:lnTo>
                  <a:lnTo>
                    <a:pt x="1973605" y="38696"/>
                  </a:lnTo>
                  <a:lnTo>
                    <a:pt x="1973605" y="600075"/>
                  </a:lnTo>
                  <a:lnTo>
                    <a:pt x="2002180" y="600075"/>
                  </a:lnTo>
                  <a:lnTo>
                    <a:pt x="2002180" y="38696"/>
                  </a:lnTo>
                  <a:lnTo>
                    <a:pt x="8143875" y="38696"/>
                  </a:lnTo>
                  <a:lnTo>
                    <a:pt x="8143875" y="596"/>
                  </a:lnTo>
                  <a:close/>
                </a:path>
              </a:pathLst>
            </a:custGeom>
            <a:solidFill>
              <a:srgbClr val="D7C5C1"/>
            </a:solidFill>
          </p:spPr>
          <p:txBody>
            <a:bodyPr wrap="square" lIns="0" tIns="0" rIns="0" bIns="0" rtlCol="0"/>
            <a:lstStyle/>
            <a:p>
              <a:endParaRPr sz="1920"/>
            </a:p>
          </p:txBody>
        </p:sp>
        <p:sp>
          <p:nvSpPr>
            <p:cNvPr id="7" name="object 7"/>
            <p:cNvSpPr/>
            <p:nvPr/>
          </p:nvSpPr>
          <p:spPr>
            <a:xfrm>
              <a:off x="3452812" y="3195053"/>
              <a:ext cx="371475" cy="381000"/>
            </a:xfrm>
            <a:custGeom>
              <a:avLst/>
              <a:gdLst/>
              <a:ahLst/>
              <a:cxnLst/>
              <a:rect l="l" t="t" r="r" b="b"/>
              <a:pathLst>
                <a:path w="371475" h="381000">
                  <a:moveTo>
                    <a:pt x="322516" y="0"/>
                  </a:moveTo>
                  <a:lnTo>
                    <a:pt x="48958" y="0"/>
                  </a:lnTo>
                  <a:lnTo>
                    <a:pt x="45542" y="342"/>
                  </a:lnTo>
                  <a:lnTo>
                    <a:pt x="10718" y="20396"/>
                  </a:lnTo>
                  <a:lnTo>
                    <a:pt x="0" y="48920"/>
                  </a:lnTo>
                  <a:lnTo>
                    <a:pt x="0" y="328612"/>
                  </a:lnTo>
                  <a:lnTo>
                    <a:pt x="0" y="332041"/>
                  </a:lnTo>
                  <a:lnTo>
                    <a:pt x="17754" y="368058"/>
                  </a:lnTo>
                  <a:lnTo>
                    <a:pt x="48958" y="381000"/>
                  </a:lnTo>
                  <a:lnTo>
                    <a:pt x="322516" y="381000"/>
                  </a:lnTo>
                  <a:lnTo>
                    <a:pt x="358571" y="363194"/>
                  </a:lnTo>
                  <a:lnTo>
                    <a:pt x="371475" y="332041"/>
                  </a:lnTo>
                  <a:lnTo>
                    <a:pt x="371475" y="48920"/>
                  </a:lnTo>
                  <a:lnTo>
                    <a:pt x="353720" y="12903"/>
                  </a:lnTo>
                  <a:lnTo>
                    <a:pt x="325932" y="342"/>
                  </a:lnTo>
                  <a:lnTo>
                    <a:pt x="322516" y="0"/>
                  </a:lnTo>
                  <a:close/>
                </a:path>
              </a:pathLst>
            </a:custGeom>
            <a:solidFill>
              <a:srgbClr val="EBE2E0"/>
            </a:solidFill>
          </p:spPr>
          <p:txBody>
            <a:bodyPr wrap="square" lIns="0" tIns="0" rIns="0" bIns="0" rtlCol="0"/>
            <a:lstStyle/>
            <a:p>
              <a:endParaRPr sz="1920"/>
            </a:p>
          </p:txBody>
        </p:sp>
        <p:sp>
          <p:nvSpPr>
            <p:cNvPr id="8" name="object 8"/>
            <p:cNvSpPr/>
            <p:nvPr/>
          </p:nvSpPr>
          <p:spPr>
            <a:xfrm>
              <a:off x="3452812" y="3195053"/>
              <a:ext cx="371475" cy="381000"/>
            </a:xfrm>
            <a:custGeom>
              <a:avLst/>
              <a:gdLst/>
              <a:ahLst/>
              <a:cxnLst/>
              <a:rect l="l" t="t" r="r" b="b"/>
              <a:pathLst>
                <a:path w="371475" h="381000">
                  <a:moveTo>
                    <a:pt x="0" y="328612"/>
                  </a:moveTo>
                  <a:lnTo>
                    <a:pt x="0" y="52387"/>
                  </a:lnTo>
                  <a:lnTo>
                    <a:pt x="0" y="48920"/>
                  </a:lnTo>
                  <a:lnTo>
                    <a:pt x="342" y="45542"/>
                  </a:lnTo>
                  <a:lnTo>
                    <a:pt x="8826" y="23266"/>
                  </a:lnTo>
                  <a:lnTo>
                    <a:pt x="10718" y="20396"/>
                  </a:lnTo>
                  <a:lnTo>
                    <a:pt x="23266" y="8826"/>
                  </a:lnTo>
                  <a:lnTo>
                    <a:pt x="26149" y="6896"/>
                  </a:lnTo>
                  <a:lnTo>
                    <a:pt x="48958" y="0"/>
                  </a:lnTo>
                  <a:lnTo>
                    <a:pt x="52387" y="0"/>
                  </a:lnTo>
                  <a:lnTo>
                    <a:pt x="319087" y="0"/>
                  </a:lnTo>
                  <a:lnTo>
                    <a:pt x="322516" y="0"/>
                  </a:lnTo>
                  <a:lnTo>
                    <a:pt x="325932" y="342"/>
                  </a:lnTo>
                  <a:lnTo>
                    <a:pt x="348208" y="8826"/>
                  </a:lnTo>
                  <a:lnTo>
                    <a:pt x="351040" y="10718"/>
                  </a:lnTo>
                  <a:lnTo>
                    <a:pt x="362648" y="23266"/>
                  </a:lnTo>
                  <a:lnTo>
                    <a:pt x="364578" y="26149"/>
                  </a:lnTo>
                  <a:lnTo>
                    <a:pt x="371475" y="48920"/>
                  </a:lnTo>
                  <a:lnTo>
                    <a:pt x="371475" y="52387"/>
                  </a:lnTo>
                  <a:lnTo>
                    <a:pt x="371475" y="328612"/>
                  </a:lnTo>
                  <a:lnTo>
                    <a:pt x="371475" y="332041"/>
                  </a:lnTo>
                  <a:lnTo>
                    <a:pt x="371132" y="335457"/>
                  </a:lnTo>
                  <a:lnTo>
                    <a:pt x="362648" y="357682"/>
                  </a:lnTo>
                  <a:lnTo>
                    <a:pt x="360756" y="360565"/>
                  </a:lnTo>
                  <a:lnTo>
                    <a:pt x="358571" y="363194"/>
                  </a:lnTo>
                  <a:lnTo>
                    <a:pt x="356146" y="365620"/>
                  </a:lnTo>
                  <a:lnTo>
                    <a:pt x="353720" y="368058"/>
                  </a:lnTo>
                  <a:lnTo>
                    <a:pt x="339128" y="376986"/>
                  </a:lnTo>
                  <a:lnTo>
                    <a:pt x="335953" y="378320"/>
                  </a:lnTo>
                  <a:lnTo>
                    <a:pt x="332676" y="379310"/>
                  </a:lnTo>
                  <a:lnTo>
                    <a:pt x="329311" y="379958"/>
                  </a:lnTo>
                  <a:lnTo>
                    <a:pt x="325932" y="380657"/>
                  </a:lnTo>
                  <a:lnTo>
                    <a:pt x="322516" y="381000"/>
                  </a:lnTo>
                  <a:lnTo>
                    <a:pt x="319087" y="381000"/>
                  </a:lnTo>
                  <a:lnTo>
                    <a:pt x="52387" y="381000"/>
                  </a:lnTo>
                  <a:lnTo>
                    <a:pt x="48958" y="381000"/>
                  </a:lnTo>
                  <a:lnTo>
                    <a:pt x="45542" y="380657"/>
                  </a:lnTo>
                  <a:lnTo>
                    <a:pt x="42163" y="379958"/>
                  </a:lnTo>
                  <a:lnTo>
                    <a:pt x="38798" y="379310"/>
                  </a:lnTo>
                  <a:lnTo>
                    <a:pt x="35521" y="378320"/>
                  </a:lnTo>
                  <a:lnTo>
                    <a:pt x="32346" y="376986"/>
                  </a:lnTo>
                  <a:lnTo>
                    <a:pt x="29171" y="375691"/>
                  </a:lnTo>
                  <a:lnTo>
                    <a:pt x="15328" y="365620"/>
                  </a:lnTo>
                  <a:lnTo>
                    <a:pt x="12903" y="363194"/>
                  </a:lnTo>
                  <a:lnTo>
                    <a:pt x="10718" y="360565"/>
                  </a:lnTo>
                  <a:lnTo>
                    <a:pt x="8826" y="357682"/>
                  </a:lnTo>
                  <a:lnTo>
                    <a:pt x="6896" y="354850"/>
                  </a:lnTo>
                  <a:lnTo>
                    <a:pt x="0" y="332041"/>
                  </a:lnTo>
                  <a:lnTo>
                    <a:pt x="0" y="328612"/>
                  </a:lnTo>
                  <a:close/>
                </a:path>
              </a:pathLst>
            </a:custGeom>
            <a:ln w="9525">
              <a:solidFill>
                <a:srgbClr val="D7C5C1"/>
              </a:solidFill>
            </a:ln>
          </p:spPr>
          <p:txBody>
            <a:bodyPr wrap="square" lIns="0" tIns="0" rIns="0" bIns="0" rtlCol="0"/>
            <a:lstStyle/>
            <a:p>
              <a:endParaRPr sz="1920"/>
            </a:p>
          </p:txBody>
        </p:sp>
      </p:grpSp>
      <p:sp>
        <p:nvSpPr>
          <p:cNvPr id="9" name="object 9"/>
          <p:cNvSpPr txBox="1"/>
          <p:nvPr/>
        </p:nvSpPr>
        <p:spPr>
          <a:xfrm>
            <a:off x="3814239" y="3540136"/>
            <a:ext cx="130048" cy="345330"/>
          </a:xfrm>
          <a:prstGeom prst="rect">
            <a:avLst/>
          </a:prstGeom>
        </p:spPr>
        <p:txBody>
          <a:bodyPr vert="horz" wrap="square" lIns="0" tIns="16933" rIns="0" bIns="0" rtlCol="0">
            <a:spAutoFit/>
          </a:bodyPr>
          <a:lstStyle/>
          <a:p>
            <a:pPr marL="13547">
              <a:spcBef>
                <a:spcPts val="133"/>
              </a:spcBef>
            </a:pPr>
            <a:r>
              <a:rPr sz="2133" b="1" spc="-261" dirty="0">
                <a:solidFill>
                  <a:srgbClr val="433728"/>
                </a:solidFill>
                <a:latin typeface="Times New Roman"/>
                <a:cs typeface="Times New Roman"/>
              </a:rPr>
              <a:t>1</a:t>
            </a:r>
            <a:endParaRPr sz="2133">
              <a:latin typeface="Times New Roman"/>
              <a:cs typeface="Times New Roman"/>
            </a:endParaRPr>
          </a:p>
        </p:txBody>
      </p:sp>
      <p:sp>
        <p:nvSpPr>
          <p:cNvPr id="10" name="object 10"/>
          <p:cNvSpPr txBox="1"/>
          <p:nvPr/>
        </p:nvSpPr>
        <p:spPr>
          <a:xfrm>
            <a:off x="2910000" y="4541533"/>
            <a:ext cx="1941237" cy="289310"/>
          </a:xfrm>
          <a:prstGeom prst="rect">
            <a:avLst/>
          </a:prstGeom>
        </p:spPr>
        <p:txBody>
          <a:bodyPr vert="horz" wrap="square" lIns="0" tIns="18288" rIns="0" bIns="0" rtlCol="0">
            <a:spAutoFit/>
          </a:bodyPr>
          <a:lstStyle/>
          <a:p>
            <a:pPr marL="13547">
              <a:spcBef>
                <a:spcPts val="144"/>
              </a:spcBef>
            </a:pPr>
            <a:r>
              <a:rPr sz="1760" b="1" spc="-80" dirty="0">
                <a:solidFill>
                  <a:srgbClr val="433728"/>
                </a:solidFill>
                <a:latin typeface="Times New Roman"/>
                <a:cs typeface="Times New Roman"/>
              </a:rPr>
              <a:t>W</a:t>
            </a:r>
            <a:r>
              <a:rPr sz="1760" b="1" spc="59" dirty="0">
                <a:solidFill>
                  <a:srgbClr val="433728"/>
                </a:solidFill>
                <a:latin typeface="Times New Roman"/>
                <a:cs typeface="Times New Roman"/>
              </a:rPr>
              <a:t>h</a:t>
            </a:r>
            <a:r>
              <a:rPr sz="1760" b="1" spc="-5" dirty="0">
                <a:solidFill>
                  <a:srgbClr val="433728"/>
                </a:solidFill>
                <a:latin typeface="Times New Roman"/>
                <a:cs typeface="Times New Roman"/>
              </a:rPr>
              <a:t>a</a:t>
            </a:r>
            <a:r>
              <a:rPr sz="1760" b="1" spc="59" dirty="0">
                <a:solidFill>
                  <a:srgbClr val="433728"/>
                </a:solidFill>
                <a:latin typeface="Times New Roman"/>
                <a:cs typeface="Times New Roman"/>
              </a:rPr>
              <a:t>t</a:t>
            </a:r>
            <a:r>
              <a:rPr sz="1760" b="1" spc="-133" dirty="0">
                <a:solidFill>
                  <a:srgbClr val="433728"/>
                </a:solidFill>
                <a:latin typeface="Times New Roman"/>
                <a:cs typeface="Times New Roman"/>
              </a:rPr>
              <a:t> </a:t>
            </a:r>
            <a:r>
              <a:rPr sz="1760" b="1" spc="69" dirty="0">
                <a:solidFill>
                  <a:srgbClr val="433728"/>
                </a:solidFill>
                <a:latin typeface="Times New Roman"/>
                <a:cs typeface="Times New Roman"/>
              </a:rPr>
              <a:t>i</a:t>
            </a:r>
            <a:r>
              <a:rPr sz="1760" b="1" spc="48" dirty="0">
                <a:solidFill>
                  <a:srgbClr val="433728"/>
                </a:solidFill>
                <a:latin typeface="Times New Roman"/>
                <a:cs typeface="Times New Roman"/>
              </a:rPr>
              <a:t>s</a:t>
            </a:r>
            <a:r>
              <a:rPr sz="1760" b="1" spc="-133" dirty="0">
                <a:solidFill>
                  <a:srgbClr val="433728"/>
                </a:solidFill>
                <a:latin typeface="Times New Roman"/>
                <a:cs typeface="Times New Roman"/>
              </a:rPr>
              <a:t> </a:t>
            </a:r>
            <a:r>
              <a:rPr sz="1760" b="1" spc="-139" dirty="0">
                <a:solidFill>
                  <a:srgbClr val="433728"/>
                </a:solidFill>
                <a:latin typeface="Times New Roman"/>
                <a:cs typeface="Times New Roman"/>
              </a:rPr>
              <a:t>T</a:t>
            </a:r>
            <a:r>
              <a:rPr sz="1760" b="1" spc="-5" dirty="0">
                <a:solidFill>
                  <a:srgbClr val="433728"/>
                </a:solidFill>
                <a:latin typeface="Times New Roman"/>
                <a:cs typeface="Times New Roman"/>
              </a:rPr>
              <a:t>y</a:t>
            </a:r>
            <a:r>
              <a:rPr sz="1760" b="1" spc="-21" dirty="0">
                <a:solidFill>
                  <a:srgbClr val="433728"/>
                </a:solidFill>
                <a:latin typeface="Times New Roman"/>
                <a:cs typeface="Times New Roman"/>
              </a:rPr>
              <a:t>p</a:t>
            </a:r>
            <a:r>
              <a:rPr sz="1760" b="1" spc="16" dirty="0">
                <a:solidFill>
                  <a:srgbClr val="433728"/>
                </a:solidFill>
                <a:latin typeface="Times New Roman"/>
                <a:cs typeface="Times New Roman"/>
              </a:rPr>
              <a:t>e</a:t>
            </a:r>
            <a:r>
              <a:rPr sz="1760" b="1" spc="-101" dirty="0">
                <a:solidFill>
                  <a:srgbClr val="433728"/>
                </a:solidFill>
                <a:latin typeface="Times New Roman"/>
                <a:cs typeface="Times New Roman"/>
              </a:rPr>
              <a:t>S</a:t>
            </a:r>
            <a:r>
              <a:rPr sz="1760" b="1" spc="11" dirty="0">
                <a:solidFill>
                  <a:srgbClr val="433728"/>
                </a:solidFill>
                <a:latin typeface="Times New Roman"/>
                <a:cs typeface="Times New Roman"/>
              </a:rPr>
              <a:t>c</a:t>
            </a:r>
            <a:r>
              <a:rPr sz="1760" b="1" spc="-27" dirty="0">
                <a:solidFill>
                  <a:srgbClr val="433728"/>
                </a:solidFill>
                <a:latin typeface="Times New Roman"/>
                <a:cs typeface="Times New Roman"/>
              </a:rPr>
              <a:t>r</a:t>
            </a:r>
            <a:r>
              <a:rPr sz="1760" b="1" spc="27" dirty="0">
                <a:solidFill>
                  <a:srgbClr val="433728"/>
                </a:solidFill>
                <a:latin typeface="Times New Roman"/>
                <a:cs typeface="Times New Roman"/>
              </a:rPr>
              <a:t>i</a:t>
            </a:r>
            <a:r>
              <a:rPr sz="1760" b="1" spc="-21" dirty="0">
                <a:solidFill>
                  <a:srgbClr val="433728"/>
                </a:solidFill>
                <a:latin typeface="Times New Roman"/>
                <a:cs typeface="Times New Roman"/>
              </a:rPr>
              <a:t>p</a:t>
            </a:r>
            <a:r>
              <a:rPr sz="1760" b="1" spc="48" dirty="0">
                <a:solidFill>
                  <a:srgbClr val="433728"/>
                </a:solidFill>
                <a:latin typeface="Times New Roman"/>
                <a:cs typeface="Times New Roman"/>
              </a:rPr>
              <a:t>t</a:t>
            </a:r>
            <a:r>
              <a:rPr sz="1760" b="1" spc="-213" dirty="0">
                <a:solidFill>
                  <a:srgbClr val="433728"/>
                </a:solidFill>
                <a:latin typeface="Times New Roman"/>
                <a:cs typeface="Times New Roman"/>
              </a:rPr>
              <a:t>?</a:t>
            </a:r>
            <a:endParaRPr sz="1760">
              <a:latin typeface="Times New Roman"/>
              <a:cs typeface="Times New Roman"/>
            </a:endParaRPr>
          </a:p>
        </p:txBody>
      </p:sp>
      <p:sp>
        <p:nvSpPr>
          <p:cNvPr id="11" name="object 11"/>
          <p:cNvSpPr txBox="1"/>
          <p:nvPr/>
        </p:nvSpPr>
        <p:spPr>
          <a:xfrm>
            <a:off x="1975281" y="4979428"/>
            <a:ext cx="3751749" cy="1039538"/>
          </a:xfrm>
          <a:prstGeom prst="rect">
            <a:avLst/>
          </a:prstGeom>
        </p:spPr>
        <p:txBody>
          <a:bodyPr vert="horz" wrap="square" lIns="0" tIns="13547" rIns="0" bIns="0" rtlCol="0">
            <a:spAutoFit/>
          </a:bodyPr>
          <a:lstStyle/>
          <a:p>
            <a:pPr marL="13547" marR="5419" indent="8128" algn="ctr">
              <a:lnSpc>
                <a:spcPct val="134300"/>
              </a:lnSpc>
              <a:spcBef>
                <a:spcPts val="107"/>
              </a:spcBef>
            </a:pPr>
            <a:r>
              <a:rPr sz="1707" spc="-117"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21" dirty="0">
                <a:solidFill>
                  <a:srgbClr val="433728"/>
                </a:solidFill>
                <a:cs typeface="Lucida Sans Unicode"/>
              </a:rPr>
              <a:t>i</a:t>
            </a:r>
            <a:r>
              <a:rPr sz="1707" spc="-48" dirty="0">
                <a:solidFill>
                  <a:srgbClr val="433728"/>
                </a:solidFill>
                <a:cs typeface="Lucida Sans Unicode"/>
              </a:rPr>
              <a:t>s</a:t>
            </a:r>
            <a:r>
              <a:rPr sz="1707" spc="-27" dirty="0">
                <a:solidFill>
                  <a:srgbClr val="433728"/>
                </a:solidFill>
                <a:cs typeface="Lucida Sans Unicode"/>
              </a:rPr>
              <a:t> </a:t>
            </a:r>
            <a:r>
              <a:rPr sz="1707" dirty="0">
                <a:solidFill>
                  <a:srgbClr val="433728"/>
                </a:solidFill>
                <a:cs typeface="Lucida Sans Unicode"/>
              </a:rPr>
              <a:t>a</a:t>
            </a:r>
            <a:r>
              <a:rPr sz="1707" spc="-59" dirty="0">
                <a:solidFill>
                  <a:srgbClr val="433728"/>
                </a:solidFill>
                <a:cs typeface="Lucida Sans Unicode"/>
              </a:rPr>
              <a:t> </a:t>
            </a:r>
            <a:r>
              <a:rPr sz="1707" spc="-16" dirty="0">
                <a:solidFill>
                  <a:srgbClr val="433728"/>
                </a:solidFill>
                <a:cs typeface="Lucida Sans Unicode"/>
              </a:rPr>
              <a:t>su</a:t>
            </a:r>
            <a:r>
              <a:rPr sz="1707" spc="-32" dirty="0">
                <a:solidFill>
                  <a:srgbClr val="433728"/>
                </a:solidFill>
                <a:cs typeface="Lucida Sans Unicode"/>
              </a:rPr>
              <a:t>p</a:t>
            </a:r>
            <a:r>
              <a:rPr sz="1707" spc="-5" dirty="0">
                <a:solidFill>
                  <a:srgbClr val="433728"/>
                </a:solidFill>
                <a:cs typeface="Lucida Sans Unicode"/>
              </a:rPr>
              <a:t>e</a:t>
            </a:r>
            <a:r>
              <a:rPr sz="1707" spc="-37" dirty="0">
                <a:solidFill>
                  <a:srgbClr val="433728"/>
                </a:solidFill>
                <a:cs typeface="Lucida Sans Unicode"/>
              </a:rPr>
              <a:t>r</a:t>
            </a:r>
            <a:r>
              <a:rPr sz="1707" spc="-16" dirty="0">
                <a:solidFill>
                  <a:srgbClr val="433728"/>
                </a:solidFill>
                <a:cs typeface="Lucida Sans Unicode"/>
              </a:rPr>
              <a:t>s</a:t>
            </a:r>
            <a:r>
              <a:rPr sz="1707" spc="-5" dirty="0">
                <a:solidFill>
                  <a:srgbClr val="433728"/>
                </a:solidFill>
                <a:cs typeface="Lucida Sans Unicode"/>
              </a:rPr>
              <a:t>e</a:t>
            </a:r>
            <a:r>
              <a:rPr sz="1707" spc="-27" dirty="0">
                <a:solidFill>
                  <a:srgbClr val="433728"/>
                </a:solidFill>
                <a:cs typeface="Lucida Sans Unicode"/>
              </a:rPr>
              <a:t>t</a:t>
            </a:r>
            <a:r>
              <a:rPr sz="1707" spc="-91" dirty="0">
                <a:solidFill>
                  <a:srgbClr val="433728"/>
                </a:solidFill>
                <a:cs typeface="Lucida Sans Unicode"/>
              </a:rPr>
              <a:t> </a:t>
            </a:r>
            <a:r>
              <a:rPr sz="1707" spc="-11" dirty="0">
                <a:solidFill>
                  <a:srgbClr val="433728"/>
                </a:solidFill>
                <a:cs typeface="Lucida Sans Unicode"/>
              </a:rPr>
              <a:t>o</a:t>
            </a:r>
            <a:r>
              <a:rPr sz="1707" spc="-48" dirty="0">
                <a:solidFill>
                  <a:srgbClr val="433728"/>
                </a:solidFill>
                <a:cs typeface="Lucida Sans Unicode"/>
              </a:rPr>
              <a:t>f</a:t>
            </a:r>
            <a:r>
              <a:rPr sz="1707" spc="-64" dirty="0">
                <a:solidFill>
                  <a:srgbClr val="433728"/>
                </a:solidFill>
                <a:cs typeface="Lucida Sans Unicode"/>
              </a:rPr>
              <a:t> </a:t>
            </a:r>
            <a:r>
              <a:rPr sz="1707" spc="-53" dirty="0">
                <a:solidFill>
                  <a:srgbClr val="433728"/>
                </a:solidFill>
                <a:cs typeface="Lucida Sans Unicode"/>
              </a:rPr>
              <a:t>J</a:t>
            </a:r>
            <a:r>
              <a:rPr sz="1707" spc="-5" dirty="0">
                <a:solidFill>
                  <a:srgbClr val="433728"/>
                </a:solidFill>
                <a:cs typeface="Lucida Sans Unicode"/>
              </a:rPr>
              <a:t>a</a:t>
            </a:r>
            <a:r>
              <a:rPr sz="1707" spc="-11" dirty="0">
                <a:solidFill>
                  <a:srgbClr val="433728"/>
                </a:solidFill>
                <a:cs typeface="Lucida Sans Unicode"/>
              </a:rPr>
              <a:t>va</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64" dirty="0">
                <a:solidFill>
                  <a:srgbClr val="433728"/>
                </a:solidFill>
                <a:cs typeface="Lucida Sans Unicode"/>
              </a:rPr>
              <a:t>t</a:t>
            </a:r>
            <a:r>
              <a:rPr sz="1707" spc="-16" dirty="0">
                <a:solidFill>
                  <a:srgbClr val="433728"/>
                </a:solidFill>
                <a:cs typeface="Lucida Sans Unicode"/>
              </a:rPr>
              <a:t>h</a:t>
            </a:r>
            <a:r>
              <a:rPr sz="1707" spc="-5" dirty="0">
                <a:solidFill>
                  <a:srgbClr val="433728"/>
                </a:solidFill>
                <a:cs typeface="Lucida Sans Unicode"/>
              </a:rPr>
              <a:t>a</a:t>
            </a:r>
            <a:r>
              <a:rPr sz="1707" spc="-27" dirty="0">
                <a:solidFill>
                  <a:srgbClr val="433728"/>
                </a:solidFill>
                <a:cs typeface="Lucida Sans Unicode"/>
              </a:rPr>
              <a:t>t  </a:t>
            </a:r>
            <a:r>
              <a:rPr sz="1707" spc="-32" dirty="0">
                <a:solidFill>
                  <a:srgbClr val="433728"/>
                </a:solidFill>
                <a:cs typeface="Lucida Sans Unicode"/>
              </a:rPr>
              <a:t>adds </a:t>
            </a:r>
            <a:r>
              <a:rPr sz="1707" spc="-27" dirty="0">
                <a:solidFill>
                  <a:srgbClr val="433728"/>
                </a:solidFill>
                <a:cs typeface="Lucida Sans Unicode"/>
              </a:rPr>
              <a:t>optional </a:t>
            </a:r>
            <a:r>
              <a:rPr sz="1707" spc="-43" dirty="0">
                <a:solidFill>
                  <a:srgbClr val="433728"/>
                </a:solidFill>
                <a:cs typeface="Lucida Sans Unicode"/>
              </a:rPr>
              <a:t>types, </a:t>
            </a:r>
            <a:r>
              <a:rPr sz="1707" spc="-27" dirty="0">
                <a:solidFill>
                  <a:srgbClr val="433728"/>
                </a:solidFill>
                <a:cs typeface="Lucida Sans Unicode"/>
              </a:rPr>
              <a:t>classes, </a:t>
            </a:r>
            <a:r>
              <a:rPr sz="1707" spc="-16" dirty="0">
                <a:solidFill>
                  <a:srgbClr val="433728"/>
                </a:solidFill>
                <a:cs typeface="Lucida Sans Unicode"/>
              </a:rPr>
              <a:t>and </a:t>
            </a:r>
            <a:r>
              <a:rPr sz="1707" spc="-27" dirty="0">
                <a:solidFill>
                  <a:srgbClr val="433728"/>
                </a:solidFill>
                <a:cs typeface="Lucida Sans Unicode"/>
              </a:rPr>
              <a:t>interfaces </a:t>
            </a:r>
            <a:r>
              <a:rPr sz="1707" spc="-443" dirty="0">
                <a:solidFill>
                  <a:srgbClr val="433728"/>
                </a:solidFill>
                <a:cs typeface="Lucida Sans Unicode"/>
              </a:rPr>
              <a:t> </a:t>
            </a:r>
            <a:r>
              <a:rPr sz="1707" spc="-43" dirty="0">
                <a:solidFill>
                  <a:srgbClr val="433728"/>
                </a:solidFill>
                <a:cs typeface="Lucida Sans Unicode"/>
              </a:rPr>
              <a:t>to</a:t>
            </a:r>
            <a:r>
              <a:rPr sz="1707" spc="-48" dirty="0">
                <a:solidFill>
                  <a:srgbClr val="433728"/>
                </a:solidFill>
                <a:cs typeface="Lucida Sans Unicode"/>
              </a:rPr>
              <a:t> </a:t>
            </a:r>
            <a:r>
              <a:rPr sz="1707" spc="-37" dirty="0">
                <a:solidFill>
                  <a:srgbClr val="433728"/>
                </a:solidFill>
                <a:cs typeface="Lucida Sans Unicode"/>
              </a:rPr>
              <a:t>JS.</a:t>
            </a:r>
            <a:endParaRPr sz="1707" dirty="0">
              <a:cs typeface="Lucida Sans Unicode"/>
            </a:endParaRPr>
          </a:p>
        </p:txBody>
      </p:sp>
      <p:grpSp>
        <p:nvGrpSpPr>
          <p:cNvPr id="12" name="object 12"/>
          <p:cNvGrpSpPr/>
          <p:nvPr/>
        </p:nvGrpSpPr>
        <p:grpSpPr>
          <a:xfrm>
            <a:off x="5892800" y="3107917"/>
            <a:ext cx="406400" cy="843280"/>
            <a:chOff x="5524500" y="2781909"/>
            <a:chExt cx="381000" cy="790575"/>
          </a:xfrm>
        </p:grpSpPr>
        <p:sp>
          <p:nvSpPr>
            <p:cNvPr id="13" name="object 13"/>
            <p:cNvSpPr/>
            <p:nvPr/>
          </p:nvSpPr>
          <p:spPr>
            <a:xfrm>
              <a:off x="5697880" y="2781909"/>
              <a:ext cx="38100" cy="600075"/>
            </a:xfrm>
            <a:custGeom>
              <a:avLst/>
              <a:gdLst/>
              <a:ahLst/>
              <a:cxnLst/>
              <a:rect l="l" t="t" r="r" b="b"/>
              <a:pathLst>
                <a:path w="38100" h="600075">
                  <a:moveTo>
                    <a:pt x="38100" y="0"/>
                  </a:moveTo>
                  <a:lnTo>
                    <a:pt x="0" y="0"/>
                  </a:lnTo>
                  <a:lnTo>
                    <a:pt x="0" y="600074"/>
                  </a:lnTo>
                  <a:lnTo>
                    <a:pt x="38100" y="600074"/>
                  </a:lnTo>
                  <a:lnTo>
                    <a:pt x="38100" y="0"/>
                  </a:lnTo>
                  <a:close/>
                </a:path>
              </a:pathLst>
            </a:custGeom>
            <a:solidFill>
              <a:srgbClr val="D7C5C1"/>
            </a:solidFill>
          </p:spPr>
          <p:txBody>
            <a:bodyPr wrap="square" lIns="0" tIns="0" rIns="0" bIns="0" rtlCol="0"/>
            <a:lstStyle/>
            <a:p>
              <a:endParaRPr sz="1920"/>
            </a:p>
          </p:txBody>
        </p:sp>
        <p:sp>
          <p:nvSpPr>
            <p:cNvPr id="14" name="object 14"/>
            <p:cNvSpPr/>
            <p:nvPr/>
          </p:nvSpPr>
          <p:spPr>
            <a:xfrm>
              <a:off x="5529262" y="3196247"/>
              <a:ext cx="371475" cy="371475"/>
            </a:xfrm>
            <a:custGeom>
              <a:avLst/>
              <a:gdLst/>
              <a:ahLst/>
              <a:cxnLst/>
              <a:rect l="l" t="t" r="r" b="b"/>
              <a:pathLst>
                <a:path w="371475" h="371475">
                  <a:moveTo>
                    <a:pt x="322516" y="0"/>
                  </a:moveTo>
                  <a:lnTo>
                    <a:pt x="48958" y="0"/>
                  </a:lnTo>
                  <a:lnTo>
                    <a:pt x="45542" y="342"/>
                  </a:lnTo>
                  <a:lnTo>
                    <a:pt x="10718" y="20383"/>
                  </a:lnTo>
                  <a:lnTo>
                    <a:pt x="0" y="48907"/>
                  </a:lnTo>
                  <a:lnTo>
                    <a:pt x="0" y="319087"/>
                  </a:lnTo>
                  <a:lnTo>
                    <a:pt x="0" y="322503"/>
                  </a:lnTo>
                  <a:lnTo>
                    <a:pt x="17754" y="358520"/>
                  </a:lnTo>
                  <a:lnTo>
                    <a:pt x="48958" y="371475"/>
                  </a:lnTo>
                  <a:lnTo>
                    <a:pt x="322516" y="371475"/>
                  </a:lnTo>
                  <a:lnTo>
                    <a:pt x="358571" y="353656"/>
                  </a:lnTo>
                  <a:lnTo>
                    <a:pt x="371475" y="322503"/>
                  </a:lnTo>
                  <a:lnTo>
                    <a:pt x="371475" y="48907"/>
                  </a:lnTo>
                  <a:lnTo>
                    <a:pt x="353720" y="12890"/>
                  </a:lnTo>
                  <a:lnTo>
                    <a:pt x="325932" y="342"/>
                  </a:lnTo>
                  <a:lnTo>
                    <a:pt x="322516" y="0"/>
                  </a:lnTo>
                  <a:close/>
                </a:path>
              </a:pathLst>
            </a:custGeom>
            <a:solidFill>
              <a:srgbClr val="EBE2E0"/>
            </a:solidFill>
          </p:spPr>
          <p:txBody>
            <a:bodyPr wrap="square" lIns="0" tIns="0" rIns="0" bIns="0" rtlCol="0"/>
            <a:lstStyle/>
            <a:p>
              <a:endParaRPr sz="1920"/>
            </a:p>
          </p:txBody>
        </p:sp>
        <p:sp>
          <p:nvSpPr>
            <p:cNvPr id="15" name="object 15"/>
            <p:cNvSpPr/>
            <p:nvPr/>
          </p:nvSpPr>
          <p:spPr>
            <a:xfrm>
              <a:off x="5529262" y="3196247"/>
              <a:ext cx="371475" cy="371475"/>
            </a:xfrm>
            <a:custGeom>
              <a:avLst/>
              <a:gdLst/>
              <a:ahLst/>
              <a:cxnLst/>
              <a:rect l="l" t="t" r="r" b="b"/>
              <a:pathLst>
                <a:path w="371475" h="371475">
                  <a:moveTo>
                    <a:pt x="0" y="319087"/>
                  </a:moveTo>
                  <a:lnTo>
                    <a:pt x="0" y="52387"/>
                  </a:lnTo>
                  <a:lnTo>
                    <a:pt x="0" y="48907"/>
                  </a:lnTo>
                  <a:lnTo>
                    <a:pt x="342" y="45542"/>
                  </a:lnTo>
                  <a:lnTo>
                    <a:pt x="8826" y="23266"/>
                  </a:lnTo>
                  <a:lnTo>
                    <a:pt x="10718" y="20383"/>
                  </a:lnTo>
                  <a:lnTo>
                    <a:pt x="12903" y="17754"/>
                  </a:lnTo>
                  <a:lnTo>
                    <a:pt x="15328" y="15328"/>
                  </a:lnTo>
                  <a:lnTo>
                    <a:pt x="17754" y="12890"/>
                  </a:lnTo>
                  <a:lnTo>
                    <a:pt x="20434" y="10718"/>
                  </a:lnTo>
                  <a:lnTo>
                    <a:pt x="23266" y="8826"/>
                  </a:lnTo>
                  <a:lnTo>
                    <a:pt x="26149" y="6896"/>
                  </a:lnTo>
                  <a:lnTo>
                    <a:pt x="48958" y="0"/>
                  </a:lnTo>
                  <a:lnTo>
                    <a:pt x="52387" y="0"/>
                  </a:lnTo>
                  <a:lnTo>
                    <a:pt x="319087" y="0"/>
                  </a:lnTo>
                  <a:lnTo>
                    <a:pt x="322516" y="0"/>
                  </a:lnTo>
                  <a:lnTo>
                    <a:pt x="325932" y="342"/>
                  </a:lnTo>
                  <a:lnTo>
                    <a:pt x="348208" y="8826"/>
                  </a:lnTo>
                  <a:lnTo>
                    <a:pt x="351040" y="10718"/>
                  </a:lnTo>
                  <a:lnTo>
                    <a:pt x="353720" y="12890"/>
                  </a:lnTo>
                  <a:lnTo>
                    <a:pt x="356146" y="15328"/>
                  </a:lnTo>
                  <a:lnTo>
                    <a:pt x="358571" y="17754"/>
                  </a:lnTo>
                  <a:lnTo>
                    <a:pt x="360756" y="20383"/>
                  </a:lnTo>
                  <a:lnTo>
                    <a:pt x="362648" y="23266"/>
                  </a:lnTo>
                  <a:lnTo>
                    <a:pt x="364578" y="26136"/>
                  </a:lnTo>
                  <a:lnTo>
                    <a:pt x="371475" y="48907"/>
                  </a:lnTo>
                  <a:lnTo>
                    <a:pt x="371475" y="52387"/>
                  </a:lnTo>
                  <a:lnTo>
                    <a:pt x="371475" y="319087"/>
                  </a:lnTo>
                  <a:lnTo>
                    <a:pt x="371475" y="322503"/>
                  </a:lnTo>
                  <a:lnTo>
                    <a:pt x="371132" y="325932"/>
                  </a:lnTo>
                  <a:lnTo>
                    <a:pt x="362648" y="348157"/>
                  </a:lnTo>
                  <a:lnTo>
                    <a:pt x="360756" y="351027"/>
                  </a:lnTo>
                  <a:lnTo>
                    <a:pt x="339128" y="367449"/>
                  </a:lnTo>
                  <a:lnTo>
                    <a:pt x="335953" y="368795"/>
                  </a:lnTo>
                  <a:lnTo>
                    <a:pt x="332676" y="369785"/>
                  </a:lnTo>
                  <a:lnTo>
                    <a:pt x="329311" y="370433"/>
                  </a:lnTo>
                  <a:lnTo>
                    <a:pt x="325932" y="371119"/>
                  </a:lnTo>
                  <a:lnTo>
                    <a:pt x="322516" y="371475"/>
                  </a:lnTo>
                  <a:lnTo>
                    <a:pt x="319087" y="371475"/>
                  </a:lnTo>
                  <a:lnTo>
                    <a:pt x="52387" y="371475"/>
                  </a:lnTo>
                  <a:lnTo>
                    <a:pt x="48958" y="371475"/>
                  </a:lnTo>
                  <a:lnTo>
                    <a:pt x="45542" y="371119"/>
                  </a:lnTo>
                  <a:lnTo>
                    <a:pt x="42163" y="370433"/>
                  </a:lnTo>
                  <a:lnTo>
                    <a:pt x="38798" y="369785"/>
                  </a:lnTo>
                  <a:lnTo>
                    <a:pt x="35521" y="368795"/>
                  </a:lnTo>
                  <a:lnTo>
                    <a:pt x="32346" y="367449"/>
                  </a:lnTo>
                  <a:lnTo>
                    <a:pt x="29171" y="366166"/>
                  </a:lnTo>
                  <a:lnTo>
                    <a:pt x="8826" y="348157"/>
                  </a:lnTo>
                  <a:lnTo>
                    <a:pt x="6896" y="345325"/>
                  </a:lnTo>
                  <a:lnTo>
                    <a:pt x="0" y="322503"/>
                  </a:lnTo>
                  <a:lnTo>
                    <a:pt x="0" y="319087"/>
                  </a:lnTo>
                  <a:close/>
                </a:path>
              </a:pathLst>
            </a:custGeom>
            <a:ln w="9525">
              <a:solidFill>
                <a:srgbClr val="D7C5C1"/>
              </a:solidFill>
            </a:ln>
          </p:spPr>
          <p:txBody>
            <a:bodyPr wrap="square" lIns="0" tIns="0" rIns="0" bIns="0" rtlCol="0"/>
            <a:lstStyle/>
            <a:p>
              <a:endParaRPr sz="1920"/>
            </a:p>
          </p:txBody>
        </p:sp>
      </p:grpSp>
      <p:sp>
        <p:nvSpPr>
          <p:cNvPr id="16" name="object 16"/>
          <p:cNvSpPr txBox="1"/>
          <p:nvPr/>
        </p:nvSpPr>
        <p:spPr>
          <a:xfrm>
            <a:off x="6011334" y="3541410"/>
            <a:ext cx="167301" cy="345330"/>
          </a:xfrm>
          <a:prstGeom prst="rect">
            <a:avLst/>
          </a:prstGeom>
        </p:spPr>
        <p:txBody>
          <a:bodyPr vert="horz" wrap="square" lIns="0" tIns="16933" rIns="0" bIns="0" rtlCol="0">
            <a:spAutoFit/>
          </a:bodyPr>
          <a:lstStyle/>
          <a:p>
            <a:pPr marL="13547">
              <a:spcBef>
                <a:spcPts val="133"/>
              </a:spcBef>
            </a:pPr>
            <a:r>
              <a:rPr sz="2133" b="1" spc="32" dirty="0">
                <a:solidFill>
                  <a:srgbClr val="433728"/>
                </a:solidFill>
                <a:latin typeface="Times New Roman"/>
                <a:cs typeface="Times New Roman"/>
              </a:rPr>
              <a:t>2</a:t>
            </a:r>
            <a:endParaRPr sz="2133">
              <a:latin typeface="Times New Roman"/>
              <a:cs typeface="Times New Roman"/>
            </a:endParaRPr>
          </a:p>
        </p:txBody>
      </p:sp>
      <p:sp>
        <p:nvSpPr>
          <p:cNvPr id="17" name="object 17"/>
          <p:cNvSpPr txBox="1"/>
          <p:nvPr/>
        </p:nvSpPr>
        <p:spPr>
          <a:xfrm>
            <a:off x="4197773" y="1554494"/>
            <a:ext cx="3744298" cy="1467389"/>
          </a:xfrm>
          <a:prstGeom prst="rect">
            <a:avLst/>
          </a:prstGeom>
        </p:spPr>
        <p:txBody>
          <a:bodyPr vert="horz" wrap="square" lIns="0" tIns="18288" rIns="0" bIns="0" rtlCol="0">
            <a:spAutoFit/>
          </a:bodyPr>
          <a:lstStyle/>
          <a:p>
            <a:pPr marL="55542" algn="ctr">
              <a:spcBef>
                <a:spcPts val="144"/>
              </a:spcBef>
            </a:pPr>
            <a:r>
              <a:rPr sz="1760" b="1" spc="-80" dirty="0">
                <a:solidFill>
                  <a:srgbClr val="433728"/>
                </a:solidFill>
                <a:latin typeface="Times New Roman"/>
                <a:cs typeface="Times New Roman"/>
              </a:rPr>
              <a:t>W</a:t>
            </a:r>
            <a:r>
              <a:rPr sz="1760" b="1" spc="59" dirty="0">
                <a:solidFill>
                  <a:srgbClr val="433728"/>
                </a:solidFill>
                <a:latin typeface="Times New Roman"/>
                <a:cs typeface="Times New Roman"/>
              </a:rPr>
              <a:t>h</a:t>
            </a:r>
            <a:r>
              <a:rPr sz="1760" b="1" spc="-5" dirty="0">
                <a:solidFill>
                  <a:srgbClr val="433728"/>
                </a:solidFill>
                <a:latin typeface="Times New Roman"/>
                <a:cs typeface="Times New Roman"/>
              </a:rPr>
              <a:t>y</a:t>
            </a:r>
            <a:r>
              <a:rPr sz="1760" b="1" spc="-117" dirty="0">
                <a:solidFill>
                  <a:srgbClr val="433728"/>
                </a:solidFill>
                <a:latin typeface="Times New Roman"/>
                <a:cs typeface="Times New Roman"/>
              </a:rPr>
              <a:t> </a:t>
            </a:r>
            <a:r>
              <a:rPr sz="1760" b="1" spc="53" dirty="0">
                <a:solidFill>
                  <a:srgbClr val="433728"/>
                </a:solidFill>
                <a:latin typeface="Times New Roman"/>
                <a:cs typeface="Times New Roman"/>
              </a:rPr>
              <a:t>u</a:t>
            </a:r>
            <a:r>
              <a:rPr sz="1760" b="1" spc="32" dirty="0">
                <a:solidFill>
                  <a:srgbClr val="433728"/>
                </a:solidFill>
                <a:latin typeface="Times New Roman"/>
                <a:cs typeface="Times New Roman"/>
              </a:rPr>
              <a:t>s</a:t>
            </a:r>
            <a:r>
              <a:rPr sz="1760" b="1" spc="53" dirty="0">
                <a:solidFill>
                  <a:srgbClr val="433728"/>
                </a:solidFill>
                <a:latin typeface="Times New Roman"/>
                <a:cs typeface="Times New Roman"/>
              </a:rPr>
              <a:t>e</a:t>
            </a:r>
            <a:r>
              <a:rPr sz="1760" b="1" spc="-160" dirty="0">
                <a:solidFill>
                  <a:srgbClr val="433728"/>
                </a:solidFill>
                <a:latin typeface="Times New Roman"/>
                <a:cs typeface="Times New Roman"/>
              </a:rPr>
              <a:t> </a:t>
            </a:r>
            <a:r>
              <a:rPr sz="1760" b="1" spc="-139" dirty="0">
                <a:solidFill>
                  <a:srgbClr val="433728"/>
                </a:solidFill>
                <a:latin typeface="Times New Roman"/>
                <a:cs typeface="Times New Roman"/>
              </a:rPr>
              <a:t>T</a:t>
            </a:r>
            <a:r>
              <a:rPr sz="1760" b="1" spc="-5" dirty="0">
                <a:solidFill>
                  <a:srgbClr val="433728"/>
                </a:solidFill>
                <a:latin typeface="Times New Roman"/>
                <a:cs typeface="Times New Roman"/>
              </a:rPr>
              <a:t>y</a:t>
            </a:r>
            <a:r>
              <a:rPr sz="1760" b="1" spc="-21" dirty="0">
                <a:solidFill>
                  <a:srgbClr val="433728"/>
                </a:solidFill>
                <a:latin typeface="Times New Roman"/>
                <a:cs typeface="Times New Roman"/>
              </a:rPr>
              <a:t>p</a:t>
            </a:r>
            <a:r>
              <a:rPr sz="1760" b="1" spc="16" dirty="0">
                <a:solidFill>
                  <a:srgbClr val="433728"/>
                </a:solidFill>
                <a:latin typeface="Times New Roman"/>
                <a:cs typeface="Times New Roman"/>
              </a:rPr>
              <a:t>e</a:t>
            </a:r>
            <a:r>
              <a:rPr sz="1760" b="1" spc="-101" dirty="0">
                <a:solidFill>
                  <a:srgbClr val="433728"/>
                </a:solidFill>
                <a:latin typeface="Times New Roman"/>
                <a:cs typeface="Times New Roman"/>
              </a:rPr>
              <a:t>S</a:t>
            </a:r>
            <a:r>
              <a:rPr sz="1760" b="1" spc="11" dirty="0">
                <a:solidFill>
                  <a:srgbClr val="433728"/>
                </a:solidFill>
                <a:latin typeface="Times New Roman"/>
                <a:cs typeface="Times New Roman"/>
              </a:rPr>
              <a:t>c</a:t>
            </a:r>
            <a:r>
              <a:rPr sz="1760" b="1" spc="-27" dirty="0">
                <a:solidFill>
                  <a:srgbClr val="433728"/>
                </a:solidFill>
                <a:latin typeface="Times New Roman"/>
                <a:cs typeface="Times New Roman"/>
              </a:rPr>
              <a:t>r</a:t>
            </a:r>
            <a:r>
              <a:rPr sz="1760" b="1" spc="27" dirty="0">
                <a:solidFill>
                  <a:srgbClr val="433728"/>
                </a:solidFill>
                <a:latin typeface="Times New Roman"/>
                <a:cs typeface="Times New Roman"/>
              </a:rPr>
              <a:t>i</a:t>
            </a:r>
            <a:r>
              <a:rPr sz="1760" b="1" spc="-21" dirty="0">
                <a:solidFill>
                  <a:srgbClr val="433728"/>
                </a:solidFill>
                <a:latin typeface="Times New Roman"/>
                <a:cs typeface="Times New Roman"/>
              </a:rPr>
              <a:t>p</a:t>
            </a:r>
            <a:r>
              <a:rPr sz="1760" b="1" spc="48" dirty="0">
                <a:solidFill>
                  <a:srgbClr val="433728"/>
                </a:solidFill>
                <a:latin typeface="Times New Roman"/>
                <a:cs typeface="Times New Roman"/>
              </a:rPr>
              <a:t>t</a:t>
            </a:r>
            <a:r>
              <a:rPr sz="1760" b="1" spc="-213" dirty="0">
                <a:solidFill>
                  <a:srgbClr val="433728"/>
                </a:solidFill>
                <a:latin typeface="Times New Roman"/>
                <a:cs typeface="Times New Roman"/>
              </a:rPr>
              <a:t>?</a:t>
            </a:r>
            <a:endParaRPr sz="1760" dirty="0">
              <a:latin typeface="Times New Roman"/>
              <a:cs typeface="Times New Roman"/>
            </a:endParaRPr>
          </a:p>
          <a:p>
            <a:pPr marL="13547" marR="5419" indent="1355" algn="ctr">
              <a:lnSpc>
                <a:spcPct val="131900"/>
              </a:lnSpc>
              <a:spcBef>
                <a:spcPts val="1339"/>
              </a:spcBef>
            </a:pPr>
            <a:r>
              <a:rPr sz="1707" spc="-117"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16" dirty="0">
                <a:solidFill>
                  <a:srgbClr val="433728"/>
                </a:solidFill>
                <a:cs typeface="Lucida Sans Unicode"/>
              </a:rPr>
              <a:t>h</a:t>
            </a:r>
            <a:r>
              <a:rPr sz="1707" spc="-5" dirty="0">
                <a:solidFill>
                  <a:srgbClr val="433728"/>
                </a:solidFill>
                <a:cs typeface="Lucida Sans Unicode"/>
              </a:rPr>
              <a:t>e</a:t>
            </a:r>
            <a:r>
              <a:rPr sz="1707" spc="-21" dirty="0">
                <a:solidFill>
                  <a:srgbClr val="433728"/>
                </a:solidFill>
                <a:cs typeface="Lucida Sans Unicode"/>
              </a:rPr>
              <a:t>l</a:t>
            </a:r>
            <a:r>
              <a:rPr sz="1707" spc="-32" dirty="0">
                <a:solidFill>
                  <a:srgbClr val="433728"/>
                </a:solidFill>
                <a:cs typeface="Lucida Sans Unicode"/>
              </a:rPr>
              <a:t>p</a:t>
            </a:r>
            <a:r>
              <a:rPr sz="1707" spc="-48" dirty="0">
                <a:solidFill>
                  <a:srgbClr val="433728"/>
                </a:solidFill>
                <a:cs typeface="Lucida Sans Unicode"/>
              </a:rPr>
              <a:t>s</a:t>
            </a:r>
            <a:r>
              <a:rPr sz="1707" spc="-27" dirty="0">
                <a:solidFill>
                  <a:srgbClr val="433728"/>
                </a:solidFill>
                <a:cs typeface="Lucida Sans Unicode"/>
              </a:rPr>
              <a:t> </a:t>
            </a:r>
            <a:r>
              <a:rPr sz="1707" spc="-21" dirty="0">
                <a:solidFill>
                  <a:srgbClr val="433728"/>
                </a:solidFill>
                <a:cs typeface="Lucida Sans Unicode"/>
              </a:rPr>
              <a:t>c</a:t>
            </a:r>
            <a:r>
              <a:rPr sz="1707" spc="-5" dirty="0">
                <a:solidFill>
                  <a:srgbClr val="433728"/>
                </a:solidFill>
                <a:cs typeface="Lucida Sans Unicode"/>
              </a:rPr>
              <a:t>a</a:t>
            </a:r>
            <a:r>
              <a:rPr sz="1707" spc="-64" dirty="0">
                <a:solidFill>
                  <a:srgbClr val="433728"/>
                </a:solidFill>
                <a:cs typeface="Lucida Sans Unicode"/>
              </a:rPr>
              <a:t>t</a:t>
            </a:r>
            <a:r>
              <a:rPr sz="1707" spc="-21" dirty="0">
                <a:solidFill>
                  <a:srgbClr val="433728"/>
                </a:solidFill>
                <a:cs typeface="Lucida Sans Unicode"/>
              </a:rPr>
              <a:t>c</a:t>
            </a:r>
            <a:r>
              <a:rPr sz="1707" spc="-11" dirty="0">
                <a:solidFill>
                  <a:srgbClr val="433728"/>
                </a:solidFill>
                <a:cs typeface="Lucida Sans Unicode"/>
              </a:rPr>
              <a:t>h</a:t>
            </a:r>
            <a:r>
              <a:rPr sz="1707" spc="-64" dirty="0">
                <a:solidFill>
                  <a:srgbClr val="433728"/>
                </a:solidFill>
                <a:cs typeface="Lucida Sans Unicode"/>
              </a:rPr>
              <a:t> </a:t>
            </a:r>
            <a:r>
              <a:rPr sz="1707" spc="-5" dirty="0">
                <a:solidFill>
                  <a:srgbClr val="433728"/>
                </a:solidFill>
                <a:cs typeface="Lucida Sans Unicode"/>
              </a:rPr>
              <a:t>e</a:t>
            </a:r>
            <a:r>
              <a:rPr sz="1707" spc="-37" dirty="0">
                <a:solidFill>
                  <a:srgbClr val="433728"/>
                </a:solidFill>
                <a:cs typeface="Lucida Sans Unicode"/>
              </a:rPr>
              <a:t>rr</a:t>
            </a:r>
            <a:r>
              <a:rPr sz="1707" spc="-11" dirty="0">
                <a:solidFill>
                  <a:srgbClr val="433728"/>
                </a:solidFill>
                <a:cs typeface="Lucida Sans Unicode"/>
              </a:rPr>
              <a:t>o</a:t>
            </a:r>
            <a:r>
              <a:rPr sz="1707" spc="-37" dirty="0">
                <a:solidFill>
                  <a:srgbClr val="433728"/>
                </a:solidFill>
                <a:cs typeface="Lucida Sans Unicode"/>
              </a:rPr>
              <a:t>r</a:t>
            </a:r>
            <a:r>
              <a:rPr sz="1707" spc="-48" dirty="0">
                <a:solidFill>
                  <a:srgbClr val="433728"/>
                </a:solidFill>
                <a:cs typeface="Lucida Sans Unicode"/>
              </a:rPr>
              <a:t>s</a:t>
            </a:r>
            <a:r>
              <a:rPr sz="1707" spc="-27" dirty="0">
                <a:solidFill>
                  <a:srgbClr val="433728"/>
                </a:solidFill>
                <a:cs typeface="Lucida Sans Unicode"/>
              </a:rPr>
              <a:t> </a:t>
            </a:r>
            <a:r>
              <a:rPr sz="1707" spc="-32" dirty="0">
                <a:solidFill>
                  <a:srgbClr val="433728"/>
                </a:solidFill>
                <a:cs typeface="Lucida Sans Unicode"/>
              </a:rPr>
              <a:t>b</a:t>
            </a:r>
            <a:r>
              <a:rPr sz="1707" spc="-5" dirty="0">
                <a:solidFill>
                  <a:srgbClr val="433728"/>
                </a:solidFill>
                <a:cs typeface="Lucida Sans Unicode"/>
              </a:rPr>
              <a:t>e</a:t>
            </a:r>
            <a:r>
              <a:rPr sz="1707" spc="-53" dirty="0">
                <a:solidFill>
                  <a:srgbClr val="433728"/>
                </a:solidFill>
                <a:cs typeface="Lucida Sans Unicode"/>
              </a:rPr>
              <a:t>f</a:t>
            </a:r>
            <a:r>
              <a:rPr sz="1707" spc="-11" dirty="0">
                <a:solidFill>
                  <a:srgbClr val="433728"/>
                </a:solidFill>
                <a:cs typeface="Lucida Sans Unicode"/>
              </a:rPr>
              <a:t>o</a:t>
            </a:r>
            <a:r>
              <a:rPr sz="1707" spc="-37" dirty="0">
                <a:solidFill>
                  <a:srgbClr val="433728"/>
                </a:solidFill>
                <a:cs typeface="Lucida Sans Unicode"/>
              </a:rPr>
              <a:t>r</a:t>
            </a:r>
            <a:r>
              <a:rPr sz="1707" spc="5" dirty="0">
                <a:solidFill>
                  <a:srgbClr val="433728"/>
                </a:solidFill>
                <a:cs typeface="Lucida Sans Unicode"/>
              </a:rPr>
              <a:t>e</a:t>
            </a:r>
            <a:r>
              <a:rPr sz="1707" spc="-69" dirty="0">
                <a:solidFill>
                  <a:srgbClr val="433728"/>
                </a:solidFill>
                <a:cs typeface="Lucida Sans Unicode"/>
              </a:rPr>
              <a:t> </a:t>
            </a:r>
            <a:r>
              <a:rPr sz="1707" spc="-64" dirty="0">
                <a:solidFill>
                  <a:srgbClr val="433728"/>
                </a:solidFill>
                <a:cs typeface="Lucida Sans Unicode"/>
              </a:rPr>
              <a:t>t</a:t>
            </a:r>
            <a:r>
              <a:rPr sz="1707" spc="-16" dirty="0">
                <a:solidFill>
                  <a:srgbClr val="433728"/>
                </a:solidFill>
                <a:cs typeface="Lucida Sans Unicode"/>
              </a:rPr>
              <a:t>h</a:t>
            </a:r>
            <a:r>
              <a:rPr sz="1707" spc="-5" dirty="0">
                <a:solidFill>
                  <a:srgbClr val="433728"/>
                </a:solidFill>
                <a:cs typeface="Lucida Sans Unicode"/>
              </a:rPr>
              <a:t>e</a:t>
            </a:r>
            <a:r>
              <a:rPr sz="1707" spc="-27" dirty="0">
                <a:solidFill>
                  <a:srgbClr val="433728"/>
                </a:solidFill>
                <a:cs typeface="Lucida Sans Unicode"/>
              </a:rPr>
              <a:t>y  </a:t>
            </a:r>
            <a:r>
              <a:rPr sz="1707" spc="-11" dirty="0">
                <a:solidFill>
                  <a:srgbClr val="433728"/>
                </a:solidFill>
                <a:cs typeface="Lucida Sans Unicode"/>
              </a:rPr>
              <a:t>o</a:t>
            </a:r>
            <a:r>
              <a:rPr sz="1707" spc="-21" dirty="0">
                <a:solidFill>
                  <a:srgbClr val="433728"/>
                </a:solidFill>
                <a:cs typeface="Lucida Sans Unicode"/>
              </a:rPr>
              <a:t>cc</a:t>
            </a:r>
            <a:r>
              <a:rPr sz="1707" spc="-16" dirty="0">
                <a:solidFill>
                  <a:srgbClr val="433728"/>
                </a:solidFill>
                <a:cs typeface="Lucida Sans Unicode"/>
              </a:rPr>
              <a:t>u</a:t>
            </a:r>
            <a:r>
              <a:rPr sz="1707" spc="-5" dirty="0">
                <a:solidFill>
                  <a:srgbClr val="433728"/>
                </a:solidFill>
                <a:cs typeface="Lucida Sans Unicode"/>
              </a:rPr>
              <a:t>r</a:t>
            </a:r>
            <a:r>
              <a:rPr sz="1707" spc="-85" dirty="0">
                <a:solidFill>
                  <a:srgbClr val="433728"/>
                </a:solidFill>
                <a:cs typeface="Lucida Sans Unicode"/>
              </a:rPr>
              <a:t> </a:t>
            </a:r>
            <a:r>
              <a:rPr sz="1707" spc="-32" dirty="0">
                <a:solidFill>
                  <a:srgbClr val="433728"/>
                </a:solidFill>
                <a:cs typeface="Lucida Sans Unicode"/>
              </a:rPr>
              <a:t>by</a:t>
            </a:r>
            <a:r>
              <a:rPr sz="1707" spc="-59" dirty="0">
                <a:solidFill>
                  <a:srgbClr val="433728"/>
                </a:solidFill>
                <a:cs typeface="Lucida Sans Unicode"/>
              </a:rPr>
              <a:t> </a:t>
            </a:r>
            <a:r>
              <a:rPr sz="1707" spc="-5" dirty="0">
                <a:solidFill>
                  <a:srgbClr val="433728"/>
                </a:solidFill>
                <a:cs typeface="Lucida Sans Unicode"/>
              </a:rPr>
              <a:t>a</a:t>
            </a:r>
            <a:r>
              <a:rPr sz="1707" spc="-32" dirty="0">
                <a:solidFill>
                  <a:srgbClr val="433728"/>
                </a:solidFill>
                <a:cs typeface="Lucida Sans Unicode"/>
              </a:rPr>
              <a:t>dd</a:t>
            </a:r>
            <a:r>
              <a:rPr sz="1707" spc="-21" dirty="0">
                <a:solidFill>
                  <a:srgbClr val="433728"/>
                </a:solidFill>
                <a:cs typeface="Lucida Sans Unicode"/>
              </a:rPr>
              <a:t>i</a:t>
            </a:r>
            <a:r>
              <a:rPr sz="1707" spc="-16" dirty="0">
                <a:solidFill>
                  <a:srgbClr val="433728"/>
                </a:solidFill>
                <a:cs typeface="Lucida Sans Unicode"/>
              </a:rPr>
              <a:t>n</a:t>
            </a:r>
            <a:r>
              <a:rPr sz="1707" spc="-117" dirty="0">
                <a:solidFill>
                  <a:srgbClr val="433728"/>
                </a:solidFill>
                <a:cs typeface="Lucida Sans Unicode"/>
              </a:rPr>
              <a:t>g</a:t>
            </a:r>
            <a:r>
              <a:rPr sz="1707" spc="-43" dirty="0">
                <a:solidFill>
                  <a:srgbClr val="433728"/>
                </a:solidFill>
                <a:cs typeface="Lucida Sans Unicode"/>
              </a:rPr>
              <a:t> </a:t>
            </a:r>
            <a:r>
              <a:rPr sz="1707" spc="-16" dirty="0">
                <a:solidFill>
                  <a:srgbClr val="433728"/>
                </a:solidFill>
                <a:cs typeface="Lucida Sans Unicode"/>
              </a:rPr>
              <a:t>s</a:t>
            </a:r>
            <a:r>
              <a:rPr sz="1707" spc="-64" dirty="0">
                <a:solidFill>
                  <a:srgbClr val="433728"/>
                </a:solidFill>
                <a:cs typeface="Lucida Sans Unicode"/>
              </a:rPr>
              <a:t>t</a:t>
            </a:r>
            <a:r>
              <a:rPr sz="1707" spc="-5" dirty="0">
                <a:solidFill>
                  <a:srgbClr val="433728"/>
                </a:solidFill>
                <a:cs typeface="Lucida Sans Unicode"/>
              </a:rPr>
              <a:t>a</a:t>
            </a:r>
            <a:r>
              <a:rPr sz="1707" spc="-64" dirty="0">
                <a:solidFill>
                  <a:srgbClr val="433728"/>
                </a:solidFill>
                <a:cs typeface="Lucida Sans Unicode"/>
              </a:rPr>
              <a:t>t</a:t>
            </a:r>
            <a:r>
              <a:rPr sz="1707" spc="-21" dirty="0">
                <a:solidFill>
                  <a:srgbClr val="433728"/>
                </a:solidFill>
                <a:cs typeface="Lucida Sans Unicode"/>
              </a:rPr>
              <a:t>i</a:t>
            </a:r>
            <a:r>
              <a:rPr sz="1707" spc="-48" dirty="0">
                <a:solidFill>
                  <a:srgbClr val="433728"/>
                </a:solidFill>
                <a:cs typeface="Lucida Sans Unicode"/>
              </a:rPr>
              <a:t>c</a:t>
            </a:r>
            <a:r>
              <a:rPr sz="1707" spc="-27" dirty="0">
                <a:solidFill>
                  <a:srgbClr val="433728"/>
                </a:solidFill>
                <a:cs typeface="Lucida Sans Unicode"/>
              </a:rPr>
              <a:t> </a:t>
            </a:r>
            <a:r>
              <a:rPr sz="1707" spc="-64"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69" dirty="0">
                <a:solidFill>
                  <a:srgbClr val="433728"/>
                </a:solidFill>
                <a:cs typeface="Lucida Sans Unicode"/>
              </a:rPr>
              <a:t> </a:t>
            </a:r>
            <a:r>
              <a:rPr sz="1707" spc="-21" dirty="0">
                <a:solidFill>
                  <a:srgbClr val="433728"/>
                </a:solidFill>
                <a:cs typeface="Lucida Sans Unicode"/>
              </a:rPr>
              <a:t>c</a:t>
            </a:r>
            <a:r>
              <a:rPr sz="1707" spc="-16" dirty="0">
                <a:solidFill>
                  <a:srgbClr val="433728"/>
                </a:solidFill>
                <a:cs typeface="Lucida Sans Unicode"/>
              </a:rPr>
              <a:t>h</a:t>
            </a:r>
            <a:r>
              <a:rPr sz="1707" spc="-5" dirty="0">
                <a:solidFill>
                  <a:srgbClr val="433728"/>
                </a:solidFill>
                <a:cs typeface="Lucida Sans Unicode"/>
              </a:rPr>
              <a:t>e</a:t>
            </a:r>
            <a:r>
              <a:rPr sz="1707" spc="-21" dirty="0">
                <a:solidFill>
                  <a:srgbClr val="433728"/>
                </a:solidFill>
                <a:cs typeface="Lucida Sans Unicode"/>
              </a:rPr>
              <a:t>c</a:t>
            </a:r>
            <a:r>
              <a:rPr sz="1707" spc="-122" dirty="0">
                <a:solidFill>
                  <a:srgbClr val="433728"/>
                </a:solidFill>
                <a:cs typeface="Lucida Sans Unicode"/>
              </a:rPr>
              <a:t>k</a:t>
            </a:r>
            <a:r>
              <a:rPr sz="1707" spc="-21" dirty="0">
                <a:solidFill>
                  <a:srgbClr val="433728"/>
                </a:solidFill>
                <a:cs typeface="Lucida Sans Unicode"/>
              </a:rPr>
              <a:t>i</a:t>
            </a:r>
            <a:r>
              <a:rPr sz="1707" spc="-16" dirty="0">
                <a:solidFill>
                  <a:srgbClr val="433728"/>
                </a:solidFill>
                <a:cs typeface="Lucida Sans Unicode"/>
              </a:rPr>
              <a:t>n</a:t>
            </a:r>
            <a:r>
              <a:rPr sz="1707" spc="-101" dirty="0">
                <a:solidFill>
                  <a:srgbClr val="433728"/>
                </a:solidFill>
                <a:cs typeface="Lucida Sans Unicode"/>
              </a:rPr>
              <a:t>g</a:t>
            </a:r>
            <a:r>
              <a:rPr sz="1707" spc="-80" dirty="0">
                <a:solidFill>
                  <a:srgbClr val="433728"/>
                </a:solidFill>
                <a:cs typeface="Lucida Sans Unicode"/>
              </a:rPr>
              <a:t>.</a:t>
            </a:r>
            <a:r>
              <a:rPr sz="1707" spc="-37" dirty="0">
                <a:solidFill>
                  <a:srgbClr val="433728"/>
                </a:solidFill>
                <a:cs typeface="Lucida Sans Unicode"/>
              </a:rPr>
              <a:t> </a:t>
            </a:r>
            <a:r>
              <a:rPr sz="1707" spc="-21" dirty="0">
                <a:solidFill>
                  <a:srgbClr val="433728"/>
                </a:solidFill>
                <a:cs typeface="Lucida Sans Unicode"/>
              </a:rPr>
              <a:t>I</a:t>
            </a:r>
            <a:r>
              <a:rPr sz="1707" spc="-27" dirty="0">
                <a:solidFill>
                  <a:srgbClr val="433728"/>
                </a:solidFill>
                <a:cs typeface="Lucida Sans Unicode"/>
              </a:rPr>
              <a:t>t</a:t>
            </a:r>
            <a:r>
              <a:rPr sz="1707" spc="-91" dirty="0">
                <a:solidFill>
                  <a:srgbClr val="433728"/>
                </a:solidFill>
                <a:cs typeface="Lucida Sans Unicode"/>
              </a:rPr>
              <a:t> </a:t>
            </a:r>
            <a:r>
              <a:rPr sz="1707" spc="-5" dirty="0">
                <a:solidFill>
                  <a:srgbClr val="433728"/>
                </a:solidFill>
                <a:cs typeface="Lucida Sans Unicode"/>
              </a:rPr>
              <a:t>a</a:t>
            </a:r>
            <a:r>
              <a:rPr sz="1707" spc="-21" dirty="0">
                <a:solidFill>
                  <a:srgbClr val="433728"/>
                </a:solidFill>
                <a:cs typeface="Lucida Sans Unicode"/>
              </a:rPr>
              <a:t>l</a:t>
            </a:r>
            <a:r>
              <a:rPr sz="1707" spc="-16" dirty="0">
                <a:solidFill>
                  <a:srgbClr val="433728"/>
                </a:solidFill>
                <a:cs typeface="Lucida Sans Unicode"/>
              </a:rPr>
              <a:t>so  </a:t>
            </a:r>
            <a:r>
              <a:rPr sz="1707" spc="-32" dirty="0">
                <a:solidFill>
                  <a:srgbClr val="433728"/>
                </a:solidFill>
                <a:cs typeface="Lucida Sans Unicode"/>
              </a:rPr>
              <a:t>makes </a:t>
            </a:r>
            <a:r>
              <a:rPr sz="1707" spc="-16" dirty="0">
                <a:solidFill>
                  <a:srgbClr val="433728"/>
                </a:solidFill>
                <a:cs typeface="Lucida Sans Unicode"/>
              </a:rPr>
              <a:t>code</a:t>
            </a:r>
            <a:r>
              <a:rPr sz="1707" spc="-69" dirty="0">
                <a:solidFill>
                  <a:srgbClr val="433728"/>
                </a:solidFill>
                <a:cs typeface="Lucida Sans Unicode"/>
              </a:rPr>
              <a:t> </a:t>
            </a:r>
            <a:r>
              <a:rPr sz="1707" spc="-11" dirty="0">
                <a:solidFill>
                  <a:srgbClr val="433728"/>
                </a:solidFill>
                <a:cs typeface="Lucida Sans Unicode"/>
              </a:rPr>
              <a:t>easier</a:t>
            </a:r>
            <a:r>
              <a:rPr sz="1707" spc="-91" dirty="0">
                <a:solidFill>
                  <a:srgbClr val="433728"/>
                </a:solidFill>
                <a:cs typeface="Lucida Sans Unicode"/>
              </a:rPr>
              <a:t> </a:t>
            </a:r>
            <a:r>
              <a:rPr sz="1707" spc="-43" dirty="0">
                <a:solidFill>
                  <a:srgbClr val="433728"/>
                </a:solidFill>
                <a:cs typeface="Lucida Sans Unicode"/>
              </a:rPr>
              <a:t>to </a:t>
            </a:r>
            <a:r>
              <a:rPr sz="1707" spc="-16" dirty="0">
                <a:solidFill>
                  <a:srgbClr val="433728"/>
                </a:solidFill>
                <a:cs typeface="Lucida Sans Unicode"/>
              </a:rPr>
              <a:t>read</a:t>
            </a:r>
            <a:r>
              <a:rPr sz="1707" spc="-64" dirty="0">
                <a:solidFill>
                  <a:srgbClr val="433728"/>
                </a:solidFill>
                <a:cs typeface="Lucida Sans Unicode"/>
              </a:rPr>
              <a:t> </a:t>
            </a:r>
            <a:r>
              <a:rPr sz="1707" spc="-16" dirty="0">
                <a:solidFill>
                  <a:srgbClr val="433728"/>
                </a:solidFill>
                <a:cs typeface="Lucida Sans Unicode"/>
              </a:rPr>
              <a:t>and</a:t>
            </a:r>
            <a:r>
              <a:rPr sz="1707" spc="-59" dirty="0">
                <a:solidFill>
                  <a:srgbClr val="433728"/>
                </a:solidFill>
                <a:cs typeface="Lucida Sans Unicode"/>
              </a:rPr>
              <a:t> </a:t>
            </a:r>
            <a:r>
              <a:rPr sz="1707" spc="-27" dirty="0">
                <a:solidFill>
                  <a:srgbClr val="433728"/>
                </a:solidFill>
                <a:cs typeface="Lucida Sans Unicode"/>
              </a:rPr>
              <a:t>maintain.</a:t>
            </a:r>
            <a:endParaRPr sz="1707" dirty="0">
              <a:cs typeface="Lucida Sans Unicode"/>
            </a:endParaRPr>
          </a:p>
        </p:txBody>
      </p:sp>
      <p:grpSp>
        <p:nvGrpSpPr>
          <p:cNvPr id="18" name="object 18"/>
          <p:cNvGrpSpPr/>
          <p:nvPr/>
        </p:nvGrpSpPr>
        <p:grpSpPr>
          <a:xfrm>
            <a:off x="8107681" y="3543523"/>
            <a:ext cx="416560" cy="843280"/>
            <a:chOff x="7600950" y="3190290"/>
            <a:chExt cx="390525" cy="790575"/>
          </a:xfrm>
        </p:grpSpPr>
        <p:sp>
          <p:nvSpPr>
            <p:cNvPr id="19" name="object 19"/>
            <p:cNvSpPr/>
            <p:nvPr/>
          </p:nvSpPr>
          <p:spPr>
            <a:xfrm>
              <a:off x="7774330" y="3380790"/>
              <a:ext cx="38100" cy="600075"/>
            </a:xfrm>
            <a:custGeom>
              <a:avLst/>
              <a:gdLst/>
              <a:ahLst/>
              <a:cxnLst/>
              <a:rect l="l" t="t" r="r" b="b"/>
              <a:pathLst>
                <a:path w="38100" h="600075">
                  <a:moveTo>
                    <a:pt x="38100" y="0"/>
                  </a:moveTo>
                  <a:lnTo>
                    <a:pt x="0" y="0"/>
                  </a:lnTo>
                  <a:lnTo>
                    <a:pt x="0" y="600075"/>
                  </a:lnTo>
                  <a:lnTo>
                    <a:pt x="38100" y="600075"/>
                  </a:lnTo>
                  <a:lnTo>
                    <a:pt x="38100" y="0"/>
                  </a:lnTo>
                  <a:close/>
                </a:path>
              </a:pathLst>
            </a:custGeom>
            <a:solidFill>
              <a:srgbClr val="D7C5C1"/>
            </a:solidFill>
          </p:spPr>
          <p:txBody>
            <a:bodyPr wrap="square" lIns="0" tIns="0" rIns="0" bIns="0" rtlCol="0"/>
            <a:lstStyle/>
            <a:p>
              <a:endParaRPr sz="1920"/>
            </a:p>
          </p:txBody>
        </p:sp>
        <p:sp>
          <p:nvSpPr>
            <p:cNvPr id="20" name="object 20"/>
            <p:cNvSpPr/>
            <p:nvPr/>
          </p:nvSpPr>
          <p:spPr>
            <a:xfrm>
              <a:off x="7605712" y="3195053"/>
              <a:ext cx="381000" cy="381000"/>
            </a:xfrm>
            <a:custGeom>
              <a:avLst/>
              <a:gdLst/>
              <a:ahLst/>
              <a:cxnLst/>
              <a:rect l="l" t="t" r="r" b="b"/>
              <a:pathLst>
                <a:path w="381000" h="381000">
                  <a:moveTo>
                    <a:pt x="332041" y="0"/>
                  </a:moveTo>
                  <a:lnTo>
                    <a:pt x="48958" y="0"/>
                  </a:lnTo>
                  <a:lnTo>
                    <a:pt x="45542" y="342"/>
                  </a:lnTo>
                  <a:lnTo>
                    <a:pt x="10718" y="20396"/>
                  </a:lnTo>
                  <a:lnTo>
                    <a:pt x="0" y="48920"/>
                  </a:lnTo>
                  <a:lnTo>
                    <a:pt x="0" y="328612"/>
                  </a:lnTo>
                  <a:lnTo>
                    <a:pt x="0" y="332041"/>
                  </a:lnTo>
                  <a:lnTo>
                    <a:pt x="17754" y="368058"/>
                  </a:lnTo>
                  <a:lnTo>
                    <a:pt x="48958" y="381000"/>
                  </a:lnTo>
                  <a:lnTo>
                    <a:pt x="332041" y="381000"/>
                  </a:lnTo>
                  <a:lnTo>
                    <a:pt x="368096" y="363194"/>
                  </a:lnTo>
                  <a:lnTo>
                    <a:pt x="381000" y="332041"/>
                  </a:lnTo>
                  <a:lnTo>
                    <a:pt x="381000" y="48920"/>
                  </a:lnTo>
                  <a:lnTo>
                    <a:pt x="363245" y="12903"/>
                  </a:lnTo>
                  <a:lnTo>
                    <a:pt x="335457" y="342"/>
                  </a:lnTo>
                  <a:lnTo>
                    <a:pt x="332041" y="0"/>
                  </a:lnTo>
                  <a:close/>
                </a:path>
              </a:pathLst>
            </a:custGeom>
            <a:solidFill>
              <a:srgbClr val="EBE2E0"/>
            </a:solidFill>
          </p:spPr>
          <p:txBody>
            <a:bodyPr wrap="square" lIns="0" tIns="0" rIns="0" bIns="0" rtlCol="0"/>
            <a:lstStyle/>
            <a:p>
              <a:endParaRPr sz="1920"/>
            </a:p>
          </p:txBody>
        </p:sp>
        <p:sp>
          <p:nvSpPr>
            <p:cNvPr id="21" name="object 21"/>
            <p:cNvSpPr/>
            <p:nvPr/>
          </p:nvSpPr>
          <p:spPr>
            <a:xfrm>
              <a:off x="7605712" y="3195053"/>
              <a:ext cx="381000" cy="381000"/>
            </a:xfrm>
            <a:custGeom>
              <a:avLst/>
              <a:gdLst/>
              <a:ahLst/>
              <a:cxnLst/>
              <a:rect l="l" t="t" r="r" b="b"/>
              <a:pathLst>
                <a:path w="381000" h="381000">
                  <a:moveTo>
                    <a:pt x="0" y="328612"/>
                  </a:moveTo>
                  <a:lnTo>
                    <a:pt x="0" y="52387"/>
                  </a:lnTo>
                  <a:lnTo>
                    <a:pt x="0" y="48920"/>
                  </a:lnTo>
                  <a:lnTo>
                    <a:pt x="342" y="45542"/>
                  </a:lnTo>
                  <a:lnTo>
                    <a:pt x="8826" y="23266"/>
                  </a:lnTo>
                  <a:lnTo>
                    <a:pt x="10718" y="20396"/>
                  </a:lnTo>
                  <a:lnTo>
                    <a:pt x="12903" y="17754"/>
                  </a:lnTo>
                  <a:lnTo>
                    <a:pt x="15328" y="15328"/>
                  </a:lnTo>
                  <a:lnTo>
                    <a:pt x="17754" y="12903"/>
                  </a:lnTo>
                  <a:lnTo>
                    <a:pt x="20434" y="10718"/>
                  </a:lnTo>
                  <a:lnTo>
                    <a:pt x="23266" y="8826"/>
                  </a:lnTo>
                  <a:lnTo>
                    <a:pt x="26149" y="6896"/>
                  </a:lnTo>
                  <a:lnTo>
                    <a:pt x="48958" y="0"/>
                  </a:lnTo>
                  <a:lnTo>
                    <a:pt x="52387" y="0"/>
                  </a:lnTo>
                  <a:lnTo>
                    <a:pt x="328612" y="0"/>
                  </a:lnTo>
                  <a:lnTo>
                    <a:pt x="332041" y="0"/>
                  </a:lnTo>
                  <a:lnTo>
                    <a:pt x="335457" y="342"/>
                  </a:lnTo>
                  <a:lnTo>
                    <a:pt x="357733" y="8826"/>
                  </a:lnTo>
                  <a:lnTo>
                    <a:pt x="360565" y="10718"/>
                  </a:lnTo>
                  <a:lnTo>
                    <a:pt x="363245" y="12903"/>
                  </a:lnTo>
                  <a:lnTo>
                    <a:pt x="365671" y="15328"/>
                  </a:lnTo>
                  <a:lnTo>
                    <a:pt x="368096" y="17754"/>
                  </a:lnTo>
                  <a:lnTo>
                    <a:pt x="370281" y="20396"/>
                  </a:lnTo>
                  <a:lnTo>
                    <a:pt x="372173" y="23266"/>
                  </a:lnTo>
                  <a:lnTo>
                    <a:pt x="374103" y="26149"/>
                  </a:lnTo>
                  <a:lnTo>
                    <a:pt x="381000" y="48920"/>
                  </a:lnTo>
                  <a:lnTo>
                    <a:pt x="381000" y="52387"/>
                  </a:lnTo>
                  <a:lnTo>
                    <a:pt x="381000" y="328612"/>
                  </a:lnTo>
                  <a:lnTo>
                    <a:pt x="381000" y="332041"/>
                  </a:lnTo>
                  <a:lnTo>
                    <a:pt x="380657" y="335457"/>
                  </a:lnTo>
                  <a:lnTo>
                    <a:pt x="372173" y="357682"/>
                  </a:lnTo>
                  <a:lnTo>
                    <a:pt x="370281" y="360565"/>
                  </a:lnTo>
                  <a:lnTo>
                    <a:pt x="368096" y="363194"/>
                  </a:lnTo>
                  <a:lnTo>
                    <a:pt x="365671" y="365620"/>
                  </a:lnTo>
                  <a:lnTo>
                    <a:pt x="363245" y="368058"/>
                  </a:lnTo>
                  <a:lnTo>
                    <a:pt x="348653" y="376986"/>
                  </a:lnTo>
                  <a:lnTo>
                    <a:pt x="345478" y="378320"/>
                  </a:lnTo>
                  <a:lnTo>
                    <a:pt x="342201" y="379310"/>
                  </a:lnTo>
                  <a:lnTo>
                    <a:pt x="338835" y="379958"/>
                  </a:lnTo>
                  <a:lnTo>
                    <a:pt x="335457" y="380657"/>
                  </a:lnTo>
                  <a:lnTo>
                    <a:pt x="332041" y="381000"/>
                  </a:lnTo>
                  <a:lnTo>
                    <a:pt x="328612" y="381000"/>
                  </a:lnTo>
                  <a:lnTo>
                    <a:pt x="52387" y="381000"/>
                  </a:lnTo>
                  <a:lnTo>
                    <a:pt x="48958" y="381000"/>
                  </a:lnTo>
                  <a:lnTo>
                    <a:pt x="45542" y="380657"/>
                  </a:lnTo>
                  <a:lnTo>
                    <a:pt x="42164" y="379958"/>
                  </a:lnTo>
                  <a:lnTo>
                    <a:pt x="38798" y="379310"/>
                  </a:lnTo>
                  <a:lnTo>
                    <a:pt x="35521" y="378320"/>
                  </a:lnTo>
                  <a:lnTo>
                    <a:pt x="32346" y="376986"/>
                  </a:lnTo>
                  <a:lnTo>
                    <a:pt x="29171" y="375691"/>
                  </a:lnTo>
                  <a:lnTo>
                    <a:pt x="15328" y="365620"/>
                  </a:lnTo>
                  <a:lnTo>
                    <a:pt x="12903" y="363194"/>
                  </a:lnTo>
                  <a:lnTo>
                    <a:pt x="10718" y="360565"/>
                  </a:lnTo>
                  <a:lnTo>
                    <a:pt x="8826" y="357682"/>
                  </a:lnTo>
                  <a:lnTo>
                    <a:pt x="6896" y="354850"/>
                  </a:lnTo>
                  <a:lnTo>
                    <a:pt x="0" y="332041"/>
                  </a:lnTo>
                  <a:lnTo>
                    <a:pt x="0" y="328612"/>
                  </a:lnTo>
                  <a:close/>
                </a:path>
              </a:pathLst>
            </a:custGeom>
            <a:ln w="9525">
              <a:solidFill>
                <a:srgbClr val="D7C5C1"/>
              </a:solidFill>
            </a:ln>
          </p:spPr>
          <p:txBody>
            <a:bodyPr wrap="square" lIns="0" tIns="0" rIns="0" bIns="0" rtlCol="0"/>
            <a:lstStyle/>
            <a:p>
              <a:endParaRPr sz="1920"/>
            </a:p>
          </p:txBody>
        </p:sp>
      </p:grpSp>
      <p:sp>
        <p:nvSpPr>
          <p:cNvPr id="22" name="object 22"/>
          <p:cNvSpPr txBox="1"/>
          <p:nvPr/>
        </p:nvSpPr>
        <p:spPr>
          <a:xfrm>
            <a:off x="8233839" y="3540136"/>
            <a:ext cx="161205" cy="345330"/>
          </a:xfrm>
          <a:prstGeom prst="rect">
            <a:avLst/>
          </a:prstGeom>
        </p:spPr>
        <p:txBody>
          <a:bodyPr vert="horz" wrap="square" lIns="0" tIns="16933" rIns="0" bIns="0" rtlCol="0">
            <a:spAutoFit/>
          </a:bodyPr>
          <a:lstStyle/>
          <a:p>
            <a:pPr marL="13547">
              <a:spcBef>
                <a:spcPts val="133"/>
              </a:spcBef>
            </a:pPr>
            <a:r>
              <a:rPr sz="2133" b="1" spc="-16" dirty="0">
                <a:solidFill>
                  <a:srgbClr val="433728"/>
                </a:solidFill>
                <a:latin typeface="Times New Roman"/>
                <a:cs typeface="Times New Roman"/>
              </a:rPr>
              <a:t>3</a:t>
            </a:r>
            <a:endParaRPr sz="2133">
              <a:latin typeface="Times New Roman"/>
              <a:cs typeface="Times New Roman"/>
            </a:endParaRPr>
          </a:p>
        </p:txBody>
      </p:sp>
      <p:sp>
        <p:nvSpPr>
          <p:cNvPr id="23" name="object 23"/>
          <p:cNvSpPr txBox="1"/>
          <p:nvPr/>
        </p:nvSpPr>
        <p:spPr>
          <a:xfrm>
            <a:off x="6806780" y="4520307"/>
            <a:ext cx="3495040" cy="289310"/>
          </a:xfrm>
          <a:prstGeom prst="rect">
            <a:avLst/>
          </a:prstGeom>
        </p:spPr>
        <p:txBody>
          <a:bodyPr vert="horz" wrap="square" lIns="0" tIns="18288" rIns="0" bIns="0" rtlCol="0">
            <a:spAutoFit/>
          </a:bodyPr>
          <a:lstStyle/>
          <a:p>
            <a:pPr marL="13547">
              <a:spcBef>
                <a:spcPts val="144"/>
              </a:spcBef>
            </a:pPr>
            <a:r>
              <a:rPr sz="1760" b="1" spc="-176" dirty="0">
                <a:solidFill>
                  <a:srgbClr val="433728"/>
                </a:solidFill>
                <a:latin typeface="Times New Roman"/>
                <a:cs typeface="Times New Roman"/>
              </a:rPr>
              <a:t>H</a:t>
            </a:r>
            <a:r>
              <a:rPr sz="1760" b="1" spc="75" dirty="0">
                <a:solidFill>
                  <a:srgbClr val="433728"/>
                </a:solidFill>
                <a:latin typeface="Times New Roman"/>
                <a:cs typeface="Times New Roman"/>
              </a:rPr>
              <a:t>o</a:t>
            </a:r>
            <a:r>
              <a:rPr sz="1760" b="1" spc="155" dirty="0">
                <a:solidFill>
                  <a:srgbClr val="433728"/>
                </a:solidFill>
                <a:latin typeface="Times New Roman"/>
                <a:cs typeface="Times New Roman"/>
              </a:rPr>
              <a:t>w</a:t>
            </a:r>
            <a:r>
              <a:rPr sz="1760" b="1" spc="-160" dirty="0">
                <a:solidFill>
                  <a:srgbClr val="433728"/>
                </a:solidFill>
                <a:latin typeface="Times New Roman"/>
                <a:cs typeface="Times New Roman"/>
              </a:rPr>
              <a:t> </a:t>
            </a:r>
            <a:r>
              <a:rPr lang="en-IN" sz="1760" b="1" spc="-139" dirty="0">
                <a:solidFill>
                  <a:srgbClr val="433728"/>
                </a:solidFill>
                <a:latin typeface="Times New Roman"/>
                <a:cs typeface="Times New Roman"/>
              </a:rPr>
              <a:t>T</a:t>
            </a:r>
            <a:r>
              <a:rPr lang="en-IN" sz="1760" b="1" spc="-5" dirty="0">
                <a:solidFill>
                  <a:srgbClr val="433728"/>
                </a:solidFill>
                <a:latin typeface="Times New Roman"/>
                <a:cs typeface="Times New Roman"/>
              </a:rPr>
              <a:t>y</a:t>
            </a:r>
            <a:r>
              <a:rPr lang="en-IN" sz="1760" b="1" spc="-21" dirty="0">
                <a:solidFill>
                  <a:srgbClr val="433728"/>
                </a:solidFill>
                <a:latin typeface="Times New Roman"/>
                <a:cs typeface="Times New Roman"/>
              </a:rPr>
              <a:t>p</a:t>
            </a:r>
            <a:r>
              <a:rPr lang="en-IN" sz="1760" b="1" spc="16" dirty="0">
                <a:solidFill>
                  <a:srgbClr val="433728"/>
                </a:solidFill>
                <a:latin typeface="Times New Roman"/>
                <a:cs typeface="Times New Roman"/>
              </a:rPr>
              <a:t>e</a:t>
            </a:r>
            <a:r>
              <a:rPr lang="en-IN" sz="1760" b="1" spc="-101" dirty="0">
                <a:solidFill>
                  <a:srgbClr val="433728"/>
                </a:solidFill>
                <a:latin typeface="Times New Roman"/>
                <a:cs typeface="Times New Roman"/>
              </a:rPr>
              <a:t>S</a:t>
            </a:r>
            <a:r>
              <a:rPr lang="en-IN" sz="1760" b="1" spc="11" dirty="0">
                <a:solidFill>
                  <a:srgbClr val="433728"/>
                </a:solidFill>
                <a:latin typeface="Times New Roman"/>
                <a:cs typeface="Times New Roman"/>
              </a:rPr>
              <a:t>c</a:t>
            </a:r>
            <a:r>
              <a:rPr lang="en-IN" sz="1760" b="1" spc="-27" dirty="0">
                <a:solidFill>
                  <a:srgbClr val="433728"/>
                </a:solidFill>
                <a:latin typeface="Times New Roman"/>
                <a:cs typeface="Times New Roman"/>
              </a:rPr>
              <a:t>r</a:t>
            </a:r>
            <a:r>
              <a:rPr lang="en-IN" sz="1760" b="1" spc="27" dirty="0">
                <a:solidFill>
                  <a:srgbClr val="433728"/>
                </a:solidFill>
                <a:latin typeface="Times New Roman"/>
                <a:cs typeface="Times New Roman"/>
              </a:rPr>
              <a:t>i</a:t>
            </a:r>
            <a:r>
              <a:rPr lang="en-IN" sz="1760" b="1" spc="-21" dirty="0">
                <a:solidFill>
                  <a:srgbClr val="433728"/>
                </a:solidFill>
                <a:latin typeface="Times New Roman"/>
                <a:cs typeface="Times New Roman"/>
              </a:rPr>
              <a:t>p</a:t>
            </a:r>
            <a:r>
              <a:rPr lang="en-IN" sz="1760" b="1" spc="48" dirty="0">
                <a:solidFill>
                  <a:srgbClr val="433728"/>
                </a:solidFill>
                <a:latin typeface="Times New Roman"/>
                <a:cs typeface="Times New Roman"/>
              </a:rPr>
              <a:t>t is used in angular</a:t>
            </a:r>
            <a:r>
              <a:rPr lang="en-IN" sz="1760" b="1" spc="-213" dirty="0">
                <a:solidFill>
                  <a:srgbClr val="433728"/>
                </a:solidFill>
                <a:latin typeface="Times New Roman"/>
                <a:cs typeface="Times New Roman"/>
              </a:rPr>
              <a:t>?</a:t>
            </a:r>
            <a:endParaRPr sz="1760" dirty="0">
              <a:latin typeface="Times New Roman"/>
              <a:cs typeface="Times New Roman"/>
            </a:endParaRPr>
          </a:p>
        </p:txBody>
      </p:sp>
      <p:sp>
        <p:nvSpPr>
          <p:cNvPr id="24" name="object 24"/>
          <p:cNvSpPr txBox="1"/>
          <p:nvPr/>
        </p:nvSpPr>
        <p:spPr>
          <a:xfrm>
            <a:off x="6567260" y="4979428"/>
            <a:ext cx="3617801" cy="801780"/>
          </a:xfrm>
          <a:prstGeom prst="rect">
            <a:avLst/>
          </a:prstGeom>
        </p:spPr>
        <p:txBody>
          <a:bodyPr vert="horz" wrap="square" lIns="0" tIns="13547" rIns="0" bIns="0" rtlCol="0">
            <a:spAutoFit/>
          </a:bodyPr>
          <a:lstStyle/>
          <a:p>
            <a:pPr algn="ctr"/>
            <a:r>
              <a:rPr lang="en-US" sz="1707" dirty="0">
                <a:solidFill>
                  <a:srgbClr val="444444"/>
                </a:solidFill>
              </a:rPr>
              <a:t>Browsers can't execute TypeScript directly. Typescript must be "</a:t>
            </a:r>
            <a:r>
              <a:rPr lang="en-US" sz="1707" dirty="0" err="1">
                <a:solidFill>
                  <a:srgbClr val="444444"/>
                </a:solidFill>
              </a:rPr>
              <a:t>transpiled</a:t>
            </a:r>
            <a:r>
              <a:rPr lang="en-US" sz="1707" dirty="0">
                <a:solidFill>
                  <a:srgbClr val="444444"/>
                </a:solidFill>
              </a:rPr>
              <a:t>" into JavaScript</a:t>
            </a:r>
            <a:r>
              <a:rPr sz="1440" spc="-27" dirty="0">
                <a:solidFill>
                  <a:srgbClr val="433728"/>
                </a:solidFill>
                <a:latin typeface="Lucida Sans Unicode"/>
                <a:cs typeface="Lucida Sans Unicode"/>
              </a:rPr>
              <a:t>.</a:t>
            </a:r>
            <a:endParaRPr sz="1440" dirty="0">
              <a:latin typeface="Lucida Sans Unicode"/>
              <a:cs typeface="Lucida Sans Unicode"/>
            </a:endParaRPr>
          </a:p>
        </p:txBody>
      </p:sp>
      <p:pic>
        <p:nvPicPr>
          <p:cNvPr id="25" name="object 25"/>
          <p:cNvPicPr/>
          <p:nvPr/>
        </p:nvPicPr>
        <p:blipFill>
          <a:blip r:embed="rId2" cstate="print"/>
          <a:stretch>
            <a:fillRect/>
          </a:stretch>
        </p:blipFill>
        <p:spPr>
          <a:xfrm>
            <a:off x="10185060" y="6128715"/>
            <a:ext cx="1871471" cy="447040"/>
          </a:xfrm>
          <a:prstGeom prst="rect">
            <a:avLst/>
          </a:prstGeom>
        </p:spPr>
      </p:pic>
      <p:sp>
        <p:nvSpPr>
          <p:cNvPr id="26" name="Rectangle 25">
            <a:extLst>
              <a:ext uri="{FF2B5EF4-FFF2-40B4-BE49-F238E27FC236}">
                <a16:creationId xmlns:a16="http://schemas.microsoft.com/office/drawing/2014/main" id="{B1ADEDAF-7163-2192-45DA-28A5F3AF7952}"/>
              </a:ext>
            </a:extLst>
          </p:cNvPr>
          <p:cNvSpPr/>
          <p:nvPr/>
        </p:nvSpPr>
        <p:spPr>
          <a:xfrm>
            <a:off x="10185061" y="6128715"/>
            <a:ext cx="1871471" cy="447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36F99FA-A81D-D3CA-3420-805BBBE29EFB}"/>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49866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8838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C47D179-8BF3-6AAA-4414-38B45E51865E}"/>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22390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242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2152422A-D418-C68E-2BF6-62F9FA5A0F33}"/>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134055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dirty="0"/>
          </a:p>
          <a:p>
            <a:endParaRPr lang="en-IN" dirty="0"/>
          </a:p>
        </p:txBody>
      </p:sp>
      <p:graphicFrame>
        <p:nvGraphicFramePr>
          <p:cNvPr id="5" name="Diagram 4">
            <a:extLst>
              <a:ext uri="{FF2B5EF4-FFF2-40B4-BE49-F238E27FC236}">
                <a16:creationId xmlns:a16="http://schemas.microsoft.com/office/drawing/2014/main" id="{DBAF714F-D696-58C3-9702-F37EED25C690}"/>
              </a:ext>
            </a:extLst>
          </p:cNvPr>
          <p:cNvGraphicFramePr/>
          <p:nvPr/>
        </p:nvGraphicFramePr>
        <p:xfrm>
          <a:off x="1060693" y="1544715"/>
          <a:ext cx="8128000" cy="4492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3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a:t>
            </a:r>
            <a:endParaRPr lang="en-IN" dirty="0"/>
          </a:p>
        </p:txBody>
      </p:sp>
      <p:graphicFrame>
        <p:nvGraphicFramePr>
          <p:cNvPr id="4" name="Diagram 3">
            <a:extLst>
              <a:ext uri="{FF2B5EF4-FFF2-40B4-BE49-F238E27FC236}">
                <a16:creationId xmlns:a16="http://schemas.microsoft.com/office/drawing/2014/main" id="{668C1344-CBAF-EA24-904C-921DAC33AD1C}"/>
              </a:ext>
            </a:extLst>
          </p:cNvPr>
          <p:cNvGraphicFramePr/>
          <p:nvPr>
            <p:extLst>
              <p:ext uri="{D42A27DB-BD31-4B8C-83A1-F6EECF244321}">
                <p14:modId xmlns:p14="http://schemas.microsoft.com/office/powerpoint/2010/main" val="4254247259"/>
              </p:ext>
            </p:extLst>
          </p:nvPr>
        </p:nvGraphicFramePr>
        <p:xfrm>
          <a:off x="1060693" y="1544715"/>
          <a:ext cx="7921382" cy="4189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5 -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p:txBody>
          <a:bodyPr>
            <a:normAutofit/>
          </a:bodyPr>
          <a:lstStyle/>
          <a:p>
            <a:pPr marL="0" indent="0" fontAlgn="base">
              <a:buNone/>
            </a:pPr>
            <a:endParaRPr lang="en-US" sz="1600" dirty="0">
              <a:solidFill>
                <a:srgbClr val="444444"/>
              </a:solidFill>
              <a:latin typeface="Roboto" panose="020B0604020202020204" pitchFamily="2" charset="0"/>
            </a:endParaRPr>
          </a:p>
          <a:p>
            <a:pPr marL="0" indent="0" fontAlgn="base">
              <a:buNone/>
            </a:pPr>
            <a:endParaRPr lang="en-US" sz="1600" dirty="0">
              <a:solidFill>
                <a:srgbClr val="444444"/>
              </a:solidFill>
              <a:latin typeface="Roboto" panose="020B0604020202020204" pitchFamily="2" charset="0"/>
            </a:endParaRPr>
          </a:p>
          <a:p>
            <a:pPr marL="0" indent="0">
              <a:buNone/>
            </a:pPr>
            <a:endParaRPr lang="en-IN" sz="1200" dirty="0">
              <a:solidFill>
                <a:srgbClr val="444444"/>
              </a:solidFill>
              <a:latin typeface="Roboto" panose="020B0604020202020204" pitchFamily="2" charset="0"/>
            </a:endParaRPr>
          </a:p>
        </p:txBody>
      </p:sp>
      <p:sp>
        <p:nvSpPr>
          <p:cNvPr id="12" name="Content Placeholder 11">
            <a:extLst>
              <a:ext uri="{FF2B5EF4-FFF2-40B4-BE49-F238E27FC236}">
                <a16:creationId xmlns:a16="http://schemas.microsoft.com/office/drawing/2014/main" id="{7BDA1399-CFBE-0C68-B6AC-FEF0B30DAAFB}"/>
              </a:ext>
            </a:extLst>
          </p:cNvPr>
          <p:cNvSpPr>
            <a:spLocks noGrp="1"/>
          </p:cNvSpPr>
          <p:nvPr>
            <p:ph sz="half" idx="2"/>
          </p:nvPr>
        </p:nvSpPr>
        <p:spPr>
          <a:xfrm>
            <a:off x="7765494" y="1571348"/>
            <a:ext cx="3588306" cy="4605615"/>
          </a:xfrm>
        </p:spPr>
        <p:txBody>
          <a:bodyPr>
            <a:normAutofit/>
          </a:bodyPr>
          <a:lstStyle/>
          <a:p>
            <a:r>
              <a:rPr lang="en-US" sz="1200" dirty="0">
                <a:latin typeface="Roboto" panose="02000000000000000000" pitchFamily="2" charset="0"/>
                <a:ea typeface="Roboto" panose="02000000000000000000" pitchFamily="2" charset="0"/>
                <a:cs typeface="Roboto" panose="02000000000000000000" pitchFamily="2" charset="0"/>
              </a:rPr>
              <a:t>Structural Directive</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  </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&lt;li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ngFor</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="let movie of movies"&gt;&lt;/li&gt;</a:t>
            </a:r>
          </a:p>
          <a:p>
            <a:pPr marL="0" indent="0">
              <a:buNone/>
            </a:pP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&lt;movie-detail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ngIf</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selectedMovie</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"&gt;&lt;/movie-detail&gt;</a:t>
            </a:r>
          </a:p>
          <a:p>
            <a:pPr marL="0" indent="0">
              <a:buNone/>
            </a:pP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Attribute Directive</a:t>
            </a:r>
          </a:p>
          <a:p>
            <a:pPr marL="0" indent="0">
              <a:buNone/>
            </a:pPr>
            <a:r>
              <a:rPr lang="en-US" sz="1000" dirty="0">
                <a:latin typeface="Roboto" panose="02000000000000000000" pitchFamily="2" charset="0"/>
                <a:ea typeface="Roboto" panose="02000000000000000000" pitchFamily="2" charset="0"/>
                <a:cs typeface="Roboto" panose="02000000000000000000" pitchFamily="2" charset="0"/>
              </a:rPr>
              <a:t>   </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&lt;input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ngModel</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)]="movie.name"&gt;</a:t>
            </a:r>
          </a:p>
          <a:p>
            <a:pPr marL="0" indent="0">
              <a:buNone/>
            </a:pP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fontAlgn="base">
              <a:buNone/>
            </a:pPr>
            <a:r>
              <a:rPr lang="en-US" sz="1600" dirty="0">
                <a:solidFill>
                  <a:srgbClr val="444444"/>
                </a:solidFill>
                <a:latin typeface="Roboto" panose="020B0604020202020204" pitchFamily="2" charset="0"/>
              </a:rPr>
              <a:t>Create Directives:</a:t>
            </a:r>
          </a:p>
          <a:p>
            <a:pPr marL="0" indent="0" fontAlgn="base">
              <a:buNone/>
            </a:pPr>
            <a:r>
              <a:rPr lang="en-US" sz="1200" dirty="0">
                <a:solidFill>
                  <a:srgbClr val="444444"/>
                </a:solidFill>
                <a:latin typeface="Roboto" panose="020B0604020202020204" pitchFamily="2" charset="0"/>
              </a:rPr>
              <a:t>In this section, we will learn how to create directive using Angular CLI command.</a:t>
            </a:r>
          </a:p>
          <a:p>
            <a:pPr marL="0" indent="0" fontAlgn="base">
              <a:buNone/>
            </a:pPr>
            <a:r>
              <a:rPr lang="en-US" sz="1200" dirty="0">
                <a:solidFill>
                  <a:srgbClr val="444444"/>
                </a:solidFill>
                <a:latin typeface="Roboto" panose="020B0604020202020204" pitchFamily="2" charset="0"/>
              </a:rPr>
              <a:t>To create a directive, use the CLI command-</a:t>
            </a:r>
          </a:p>
          <a:p>
            <a:pPr marL="457200" lvl="1" indent="0" fontAlgn="base">
              <a:buNone/>
            </a:pPr>
            <a:r>
              <a:rPr lang="en-US" sz="1200" dirty="0">
                <a:solidFill>
                  <a:srgbClr val="444444"/>
                </a:solidFill>
                <a:latin typeface="Roboto Light" panose="020B0604020202020204" pitchFamily="2" charset="0"/>
                <a:ea typeface="Roboto Light" panose="020B0604020202020204" pitchFamily="2" charset="0"/>
                <a:cs typeface="Roboto Light" panose="020B0604020202020204" pitchFamily="2" charset="0"/>
              </a:rPr>
              <a:t>ng generate directive directive-name</a:t>
            </a:r>
          </a:p>
          <a:p>
            <a:pPr marL="0" indent="0" fontAlgn="base">
              <a:buNone/>
            </a:pPr>
            <a:r>
              <a:rPr lang="en-US" sz="1200" dirty="0">
                <a:solidFill>
                  <a:srgbClr val="444444"/>
                </a:solidFill>
                <a:latin typeface="Roboto" panose="020B0604020202020204" pitchFamily="2" charset="0"/>
              </a:rPr>
              <a:t>The above command will create the directive inside </a:t>
            </a:r>
            <a:r>
              <a:rPr lang="en-US" sz="1200" dirty="0" err="1">
                <a:solidFill>
                  <a:srgbClr val="444444"/>
                </a:solidFill>
                <a:latin typeface="Roboto" panose="020B0604020202020204" pitchFamily="2" charset="0"/>
              </a:rPr>
              <a:t>src</a:t>
            </a:r>
            <a:r>
              <a:rPr lang="en-US" sz="1200" dirty="0">
                <a:solidFill>
                  <a:srgbClr val="444444"/>
                </a:solidFill>
                <a:latin typeface="Roboto" panose="020B0604020202020204" pitchFamily="2" charset="0"/>
              </a:rPr>
              <a:t>/app/directive-</a:t>
            </a:r>
            <a:r>
              <a:rPr lang="en-US" sz="1200" dirty="0" err="1">
                <a:solidFill>
                  <a:srgbClr val="444444"/>
                </a:solidFill>
                <a:latin typeface="Roboto" panose="020B0604020202020204" pitchFamily="2" charset="0"/>
              </a:rPr>
              <a:t>name.ts</a:t>
            </a:r>
            <a:r>
              <a:rPr lang="en-US" sz="1200" dirty="0">
                <a:solidFill>
                  <a:srgbClr val="444444"/>
                </a:solidFill>
                <a:latin typeface="Roboto" panose="020B0604020202020204" pitchFamily="2" charset="0"/>
              </a:rPr>
              <a:t>, a corresponding test file .</a:t>
            </a:r>
            <a:r>
              <a:rPr lang="en-US" sz="1200" dirty="0" err="1">
                <a:solidFill>
                  <a:srgbClr val="444444"/>
                </a:solidFill>
                <a:latin typeface="Roboto" panose="020B0604020202020204" pitchFamily="2" charset="0"/>
              </a:rPr>
              <a:t>spec.ts</a:t>
            </a:r>
            <a:r>
              <a:rPr lang="en-US" sz="1200" dirty="0">
                <a:solidFill>
                  <a:srgbClr val="444444"/>
                </a:solidFill>
                <a:latin typeface="Roboto" panose="020B0604020202020204" pitchFamily="2" charset="0"/>
              </a:rPr>
              <a:t> and declares the directive class in </a:t>
            </a:r>
            <a:r>
              <a:rPr lang="en-US" sz="1200" dirty="0" err="1">
                <a:solidFill>
                  <a:srgbClr val="444444"/>
                </a:solidFill>
                <a:latin typeface="Roboto" panose="020B0604020202020204" pitchFamily="2" charset="0"/>
              </a:rPr>
              <a:t>AppModule</a:t>
            </a:r>
            <a:r>
              <a:rPr lang="en-US" sz="1200" dirty="0">
                <a:solidFill>
                  <a:srgbClr val="444444"/>
                </a:solidFill>
                <a:latin typeface="Roboto" panose="020B0604020202020204" pitchFamily="2" charset="0"/>
              </a:rPr>
              <a: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sz="10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Diagram 7">
            <a:extLst>
              <a:ext uri="{FF2B5EF4-FFF2-40B4-BE49-F238E27FC236}">
                <a16:creationId xmlns:a16="http://schemas.microsoft.com/office/drawing/2014/main" id="{CEFCAE9B-67D5-0BCF-290F-2F750A11DEFA}"/>
              </a:ext>
            </a:extLst>
          </p:cNvPr>
          <p:cNvGraphicFramePr/>
          <p:nvPr/>
        </p:nvGraphicFramePr>
        <p:xfrm>
          <a:off x="1035235" y="1571348"/>
          <a:ext cx="6730259" cy="510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53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Attribute</a:t>
            </a:r>
            <a:r>
              <a:rPr lang="en-US" dirty="0">
                <a:cs typeface="Calibri" panose="020F0502020204030204" pitchFamily="34" charset="0"/>
              </a:rPr>
              <a:t>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5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Attribute Directives: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a:solidFill>
                  <a:srgbClr val="444444"/>
                </a:solidFill>
                <a:effectLst/>
                <a:latin typeface="Roboto" panose="02000000000000000000" pitchFamily="2" charset="0"/>
              </a:rPr>
              <a:t>highlight</a:t>
            </a:r>
            <a:r>
              <a:rPr lang="en-US" sz="1800" b="0" i="0" dirty="0">
                <a:solidFill>
                  <a:srgbClr val="444444"/>
                </a:solidFill>
                <a:effectLst/>
                <a:latin typeface="Roboto" panose="02000000000000000000" pitchFamily="2" charset="0"/>
              </a:rPr>
              <a:t> directive that sets the background color of the host element to yellow.</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directive highlight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The @Directive() decorator's configuration property specifies the directive's CSS attribute selector,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Import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from @angular/core.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grants direct access to the host DOM element through its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nativeElement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property.</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 the directive's constructor() to inject a reference to the host DOM element, the element to which you apply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logic to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class that sets the background to yellow.</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use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add a &lt;p&gt; element to the HTML template with the directive as an attribute.</a:t>
            </a:r>
          </a:p>
          <a:p>
            <a:pPr marL="0" indent="0" fontAlgn="base">
              <a:lnSpc>
                <a:spcPct val="120000"/>
              </a:lnSpc>
              <a:buNone/>
            </a:pPr>
            <a:r>
              <a:rPr lang="en-US" sz="1800" b="1" dirty="0">
                <a:solidFill>
                  <a:srgbClr val="444444"/>
                </a:solidFill>
                <a:latin typeface="Roboto" panose="020B0604020202020204" pitchFamily="2" charset="0"/>
              </a:rPr>
              <a:t>Handling user events:</a:t>
            </a:r>
          </a:p>
          <a:p>
            <a:pPr marL="0" indent="0" fontAlgn="base">
              <a:lnSpc>
                <a:spcPct val="120000"/>
              </a:lnSpc>
              <a:buNone/>
            </a:pPr>
            <a:r>
              <a:rPr lang="en-US" sz="1800" b="0" i="0" dirty="0">
                <a:solidFill>
                  <a:srgbClr val="444444"/>
                </a:solidFill>
                <a:effectLst/>
                <a:latin typeface="Roboto" panose="02000000000000000000" pitchFamily="2" charset="0"/>
              </a:rPr>
              <a:t>How to detect when a user mouses into or out of the element and to respond by setting or clearing the highlight color.</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two event handlers that respond when the mouse enters or leaves, each with the @HostListener() decorator.</a:t>
            </a: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Subscribe to events of the DOM element that hosts an attribute directive, the &lt;p&gt; in this case, with the @HostListener() decorator.</a:t>
            </a:r>
          </a:p>
          <a:p>
            <a:pPr marL="0" indent="0" fontAlgn="base">
              <a:buNone/>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hlinkClick r:id="rId2"/>
              </a:rPr>
              <a:t>Exercise</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endParaRPr lang="en-US" sz="800" dirty="0">
              <a:solidFill>
                <a:srgbClr val="666600"/>
              </a:solidFill>
              <a:latin typeface="Roboto Mono" panose="00000009000000000000" pitchFamily="49" charset="0"/>
            </a:endParaRP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dirty="0">
                <a:solidFill>
                  <a:srgbClr val="666600"/>
                </a:solidFill>
                <a:latin typeface="Roboto Mono" panose="00000009000000000000" pitchFamily="49" charset="0"/>
              </a:rPr>
              <a:t>       </a:t>
            </a: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dirty="0">
                <a:solidFill>
                  <a:srgbClr val="000000"/>
                </a:solidFill>
                <a:latin typeface="Roboto Mono" panose="00000009000000000000" pitchFamily="49" charset="0"/>
              </a:rPr>
              <a:t>					</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ndParaRP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r>
              <a:rPr lang="en-US" sz="800" dirty="0">
                <a:solidFill>
                  <a:srgbClr val="666600"/>
                </a:solidFill>
                <a:latin typeface="Roboto" panose="02000000000000000000" pitchFamily="2" charset="0"/>
                <a:ea typeface="Roboto" panose="02000000000000000000" pitchFamily="2" charset="0"/>
                <a:cs typeface="Roboto" panose="02000000000000000000" pitchFamily="2" charset="0"/>
              </a:rPr>
              <a:t>Use directive in component template:</a:t>
            </a:r>
          </a:p>
          <a:p>
            <a:pPr marL="0" indent="0">
              <a:buNone/>
            </a:pPr>
            <a:r>
              <a:rPr lang="en-US" sz="800" b="0" i="0" dirty="0">
                <a:solidFill>
                  <a:srgbClr val="000088"/>
                </a:solidFill>
                <a:effectLst/>
                <a:latin typeface="Roboto Mono" panose="00000009000000000000" pitchFamily="49" charset="0"/>
              </a:rPr>
              <a:t>&lt;p</a:t>
            </a:r>
            <a:r>
              <a:rPr lang="en-US" sz="800" b="0" i="0" dirty="0">
                <a:solidFill>
                  <a:srgbClr val="000000"/>
                </a:solidFill>
                <a:effectLst/>
                <a:latin typeface="Roboto Mono" panose="00000009000000000000" pitchFamily="49" charset="0"/>
              </a:rPr>
              <a:t> </a:t>
            </a:r>
            <a:r>
              <a:rPr lang="en-US" sz="800" b="0" i="0" dirty="0" err="1">
                <a:solidFill>
                  <a:srgbClr val="660066"/>
                </a:solidFill>
                <a:effectLst/>
                <a:latin typeface="Roboto Mono" panose="00000009000000000000" pitchFamily="49" charset="0"/>
              </a:rPr>
              <a:t>appHighlight</a:t>
            </a:r>
            <a:r>
              <a:rPr lang="en-US" sz="800" b="0" i="0" dirty="0">
                <a:solidFill>
                  <a:srgbClr val="000088"/>
                </a:solidFill>
                <a:effectLst/>
                <a:latin typeface="Roboto Mono" panose="00000009000000000000" pitchFamily="49" charset="0"/>
              </a:rPr>
              <a:t>&gt;</a:t>
            </a:r>
            <a:r>
              <a:rPr lang="en-US" sz="800" b="0" i="0" dirty="0">
                <a:solidFill>
                  <a:srgbClr val="000000"/>
                </a:solidFill>
                <a:effectLst/>
                <a:latin typeface="Roboto Mono" panose="00000009000000000000" pitchFamily="49" charset="0"/>
              </a:rPr>
              <a:t>Highlight me!</a:t>
            </a:r>
            <a:r>
              <a:rPr lang="en-US" sz="800" b="0" i="0" dirty="0">
                <a:solidFill>
                  <a:srgbClr val="000088"/>
                </a:solidFill>
                <a:effectLst/>
                <a:latin typeface="Roboto Mono" panose="00000009000000000000" pitchFamily="49" charset="0"/>
              </a:rPr>
              <a:t>&lt;/p&gt;</a:t>
            </a:r>
          </a:p>
          <a:p>
            <a:pPr marL="0" indent="0">
              <a:buNone/>
            </a:pPr>
            <a:endParaRPr lang="en-US" sz="800" dirty="0">
              <a:solidFill>
                <a:srgbClr val="000088"/>
              </a:solidFill>
              <a:latin typeface="Roboto Mono" panose="00000009000000000000" pitchFamily="49" charset="0"/>
              <a:ea typeface="Roboto" panose="02000000000000000000" pitchFamily="2" charset="0"/>
              <a:cs typeface="Roboto" panose="02000000000000000000" pitchFamily="2" charset="0"/>
            </a:endParaRPr>
          </a:p>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5"/>
              </a:rPr>
              <a:t>HostListener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highlight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string</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666600"/>
                </a:solidFill>
                <a:effectLst/>
                <a:latin typeface="Roboto Mono" panose="00000009000000000000" pitchFamily="49" charset="0"/>
              </a:rPr>
              <a:t>}}</a:t>
            </a: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8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Structural</a:t>
            </a:r>
            <a:r>
              <a:rPr lang="en-US" dirty="0">
                <a:cs typeface="Calibri" panose="020F0502020204030204" pitchFamily="34" charset="0"/>
              </a:rPr>
              <a:t>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5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Structural Directives: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a:solidFill>
                  <a:srgbClr val="444444"/>
                </a:solidFill>
                <a:effectLst/>
                <a:latin typeface="Roboto" panose="02000000000000000000" pitchFamily="2" charset="0"/>
              </a:rPr>
              <a:t>highlight</a:t>
            </a:r>
            <a:r>
              <a:rPr lang="en-US" sz="1800" b="0" i="0" dirty="0">
                <a:solidFill>
                  <a:srgbClr val="444444"/>
                </a:solidFill>
                <a:effectLst/>
                <a:latin typeface="Roboto" panose="02000000000000000000" pitchFamily="2" charset="0"/>
              </a:rPr>
              <a:t> directive that sets the background color of the host element to yellow.</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directive highlight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The @Directive() decorator's configuration property specifies the directive's CSS attribute selector,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Import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from @angular/core.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grants direct access to the host DOM element through its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nativeElement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property.</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 the directive's constructor() to inject a reference to the host DOM element, the element to which you apply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logic to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class that sets the background to yellow.</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use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add a &lt;p&gt; element to the HTML template with the directive as an attribute.</a:t>
            </a:r>
          </a:p>
          <a:p>
            <a:pPr marL="0" indent="0" fontAlgn="base">
              <a:lnSpc>
                <a:spcPct val="120000"/>
              </a:lnSpc>
              <a:buNone/>
            </a:pPr>
            <a:r>
              <a:rPr lang="en-US" sz="1800" b="1" dirty="0">
                <a:solidFill>
                  <a:srgbClr val="444444"/>
                </a:solidFill>
                <a:latin typeface="Roboto" panose="020B0604020202020204" pitchFamily="2" charset="0"/>
              </a:rPr>
              <a:t>Handling user events:</a:t>
            </a:r>
          </a:p>
          <a:p>
            <a:pPr marL="0" indent="0" fontAlgn="base">
              <a:lnSpc>
                <a:spcPct val="120000"/>
              </a:lnSpc>
              <a:buNone/>
            </a:pPr>
            <a:r>
              <a:rPr lang="en-US" sz="1800" b="0" i="0" dirty="0">
                <a:solidFill>
                  <a:srgbClr val="444444"/>
                </a:solidFill>
                <a:effectLst/>
                <a:latin typeface="Roboto" panose="02000000000000000000" pitchFamily="2" charset="0"/>
              </a:rPr>
              <a:t>How to detect when a user mouses into or out of the element and to respond by setting or clearing the highlight color.</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two event handlers that respond when the mouse enters or leaves, each with the @HostListener() decorator.</a:t>
            </a: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Subscribe to events of the DOM element that hosts an attribute directive, the &lt;p&gt; in this case, with the @HostListener() decorator.</a:t>
            </a:r>
          </a:p>
          <a:p>
            <a:pPr marL="0" indent="0" fontAlgn="base">
              <a:buNone/>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hlinkClick r:id="rId2"/>
              </a:rPr>
              <a:t>Exercise</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endParaRPr lang="en-US" sz="800" dirty="0">
              <a:solidFill>
                <a:srgbClr val="666600"/>
              </a:solidFill>
              <a:latin typeface="Roboto Mono" panose="00000009000000000000" pitchFamily="49" charset="0"/>
            </a:endParaRP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dirty="0">
                <a:solidFill>
                  <a:srgbClr val="666600"/>
                </a:solidFill>
                <a:latin typeface="Roboto Mono" panose="00000009000000000000" pitchFamily="49" charset="0"/>
              </a:rPr>
              <a:t>       </a:t>
            </a: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dirty="0">
                <a:solidFill>
                  <a:srgbClr val="000000"/>
                </a:solidFill>
                <a:latin typeface="Roboto Mono" panose="00000009000000000000" pitchFamily="49" charset="0"/>
              </a:rPr>
              <a:t>					</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ndParaRP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r>
              <a:rPr lang="en-US" sz="800" dirty="0">
                <a:solidFill>
                  <a:srgbClr val="666600"/>
                </a:solidFill>
                <a:latin typeface="Roboto" panose="02000000000000000000" pitchFamily="2" charset="0"/>
                <a:ea typeface="Roboto" panose="02000000000000000000" pitchFamily="2" charset="0"/>
                <a:cs typeface="Roboto" panose="02000000000000000000" pitchFamily="2" charset="0"/>
              </a:rPr>
              <a:t>Use directive in component template:</a:t>
            </a:r>
          </a:p>
          <a:p>
            <a:pPr marL="0" indent="0">
              <a:buNone/>
            </a:pPr>
            <a:r>
              <a:rPr lang="en-US" sz="800" b="0" i="0" dirty="0">
                <a:solidFill>
                  <a:srgbClr val="000088"/>
                </a:solidFill>
                <a:effectLst/>
                <a:latin typeface="Roboto Mono" panose="00000009000000000000" pitchFamily="49" charset="0"/>
              </a:rPr>
              <a:t>&lt;p</a:t>
            </a:r>
            <a:r>
              <a:rPr lang="en-US" sz="800" b="0" i="0" dirty="0">
                <a:solidFill>
                  <a:srgbClr val="000000"/>
                </a:solidFill>
                <a:effectLst/>
                <a:latin typeface="Roboto Mono" panose="00000009000000000000" pitchFamily="49" charset="0"/>
              </a:rPr>
              <a:t> </a:t>
            </a:r>
            <a:r>
              <a:rPr lang="en-US" sz="800" b="0" i="0" dirty="0" err="1">
                <a:solidFill>
                  <a:srgbClr val="660066"/>
                </a:solidFill>
                <a:effectLst/>
                <a:latin typeface="Roboto Mono" panose="00000009000000000000" pitchFamily="49" charset="0"/>
              </a:rPr>
              <a:t>appHighlight</a:t>
            </a:r>
            <a:r>
              <a:rPr lang="en-US" sz="800" b="0" i="0" dirty="0">
                <a:solidFill>
                  <a:srgbClr val="000088"/>
                </a:solidFill>
                <a:effectLst/>
                <a:latin typeface="Roboto Mono" panose="00000009000000000000" pitchFamily="49" charset="0"/>
              </a:rPr>
              <a:t>&gt;</a:t>
            </a:r>
            <a:r>
              <a:rPr lang="en-US" sz="800" b="0" i="0" dirty="0">
                <a:solidFill>
                  <a:srgbClr val="000000"/>
                </a:solidFill>
                <a:effectLst/>
                <a:latin typeface="Roboto Mono" panose="00000009000000000000" pitchFamily="49" charset="0"/>
              </a:rPr>
              <a:t>Highlight me!</a:t>
            </a:r>
            <a:r>
              <a:rPr lang="en-US" sz="800" b="0" i="0" dirty="0">
                <a:solidFill>
                  <a:srgbClr val="000088"/>
                </a:solidFill>
                <a:effectLst/>
                <a:latin typeface="Roboto Mono" panose="00000009000000000000" pitchFamily="49" charset="0"/>
              </a:rPr>
              <a:t>&lt;/p&gt;</a:t>
            </a:r>
          </a:p>
          <a:p>
            <a:pPr marL="0" indent="0">
              <a:buNone/>
            </a:pPr>
            <a:endParaRPr lang="en-US" sz="800" dirty="0">
              <a:solidFill>
                <a:srgbClr val="000088"/>
              </a:solidFill>
              <a:latin typeface="Roboto Mono" panose="00000009000000000000" pitchFamily="49" charset="0"/>
              <a:ea typeface="Roboto" panose="02000000000000000000" pitchFamily="2" charset="0"/>
              <a:cs typeface="Roboto" panose="02000000000000000000" pitchFamily="2" charset="0"/>
            </a:endParaRPr>
          </a:p>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5"/>
              </a:rPr>
              <a:t>HostListener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highlight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string</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666600"/>
                </a:solidFill>
                <a:effectLst/>
                <a:latin typeface="Roboto Mono" panose="00000009000000000000" pitchFamily="49" charset="0"/>
              </a:rPr>
              <a:t>}}</a:t>
            </a: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15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5 - </a:t>
            </a:r>
            <a:r>
              <a:rPr lang="en-US" sz="2800" b="0" i="0" dirty="0">
                <a:solidFill>
                  <a:srgbClr val="1D1C1D"/>
                </a:solidFill>
                <a:effectLst/>
                <a:latin typeface="Slack-Lato"/>
              </a:rPr>
              <a:t>Pipes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p:txBody>
          <a:bodyPr>
            <a:normAutofit/>
          </a:bodyPr>
          <a:lstStyle/>
          <a:p>
            <a:pPr marL="0" indent="0" fontAlgn="base">
              <a:buNone/>
            </a:pPr>
            <a:endParaRPr lang="en-US" sz="1600" dirty="0">
              <a:solidFill>
                <a:srgbClr val="444444"/>
              </a:solidFill>
              <a:latin typeface="Roboto" panose="020B0604020202020204" pitchFamily="2" charset="0"/>
            </a:endParaRPr>
          </a:p>
          <a:p>
            <a:pPr marL="0" indent="0" fontAlgn="base">
              <a:buNone/>
            </a:pPr>
            <a:endParaRPr lang="en-US" sz="1600" dirty="0">
              <a:solidFill>
                <a:srgbClr val="444444"/>
              </a:solidFill>
              <a:latin typeface="Roboto" panose="020B0604020202020204" pitchFamily="2" charset="0"/>
            </a:endParaRPr>
          </a:p>
          <a:p>
            <a:pPr marL="0" indent="0">
              <a:buNone/>
            </a:pPr>
            <a:endParaRPr lang="en-IN" sz="1200" dirty="0">
              <a:solidFill>
                <a:srgbClr val="444444"/>
              </a:solidFill>
              <a:latin typeface="Roboto" panose="020B0604020202020204" pitchFamily="2" charset="0"/>
            </a:endParaRPr>
          </a:p>
        </p:txBody>
      </p:sp>
      <p:sp>
        <p:nvSpPr>
          <p:cNvPr id="12" name="Content Placeholder 11">
            <a:extLst>
              <a:ext uri="{FF2B5EF4-FFF2-40B4-BE49-F238E27FC236}">
                <a16:creationId xmlns:a16="http://schemas.microsoft.com/office/drawing/2014/main" id="{7BDA1399-CFBE-0C68-B6AC-FEF0B30DAAFB}"/>
              </a:ext>
            </a:extLst>
          </p:cNvPr>
          <p:cNvSpPr>
            <a:spLocks noGrp="1"/>
          </p:cNvSpPr>
          <p:nvPr>
            <p:ph sz="half" idx="2"/>
          </p:nvPr>
        </p:nvSpPr>
        <p:spPr>
          <a:xfrm>
            <a:off x="7765494" y="1571348"/>
            <a:ext cx="3588306" cy="4605615"/>
          </a:xfrm>
        </p:spPr>
        <p:txBody>
          <a:bodyPr>
            <a:normAutofit/>
          </a:bodyPr>
          <a:lstStyle/>
          <a:p>
            <a:r>
              <a:rPr lang="en-US" sz="1200" dirty="0">
                <a:latin typeface="Roboto" panose="02000000000000000000" pitchFamily="2" charset="0"/>
                <a:ea typeface="Roboto" panose="02000000000000000000" pitchFamily="2" charset="0"/>
                <a:cs typeface="Roboto" panose="02000000000000000000" pitchFamily="2" charset="0"/>
              </a:rPr>
              <a:t>Pure Pipe</a:t>
            </a:r>
          </a:p>
          <a:p>
            <a:pPr marL="0" indent="0">
              <a:buNone/>
            </a:pP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&lt;div&gt;{{ date |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localedate</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fr</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 }}&lt;/div&gt;</a:t>
            </a:r>
          </a:p>
          <a:p>
            <a:r>
              <a:rPr lang="en-US" sz="1200" dirty="0">
                <a:latin typeface="Roboto" panose="02000000000000000000" pitchFamily="2" charset="0"/>
                <a:ea typeface="Roboto" panose="02000000000000000000" pitchFamily="2" charset="0"/>
                <a:cs typeface="Roboto" panose="02000000000000000000" pitchFamily="2" charset="0"/>
              </a:rPr>
              <a:t>Attribute Directive</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ul</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&gt;</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&lt;li *</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ngFor</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="let n of numbers | sorted"&gt;{{ n }}&lt;/li&gt;</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ul</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&gt;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fontAlgn="base">
              <a:buNone/>
            </a:pPr>
            <a:r>
              <a:rPr lang="en-US" sz="1600" dirty="0">
                <a:solidFill>
                  <a:srgbClr val="444444"/>
                </a:solidFill>
                <a:latin typeface="Roboto" panose="020B0604020202020204" pitchFamily="2" charset="0"/>
              </a:rPr>
              <a:t>Create Pipes:</a:t>
            </a:r>
          </a:p>
          <a:p>
            <a:pPr marL="0" indent="0" fontAlgn="base">
              <a:buNone/>
            </a:pPr>
            <a:r>
              <a:rPr lang="en-US" sz="1200" dirty="0">
                <a:solidFill>
                  <a:srgbClr val="444444"/>
                </a:solidFill>
                <a:latin typeface="Roboto" panose="020B0604020202020204" pitchFamily="2" charset="0"/>
              </a:rPr>
              <a:t>In this section, we will learn how to create pipe using Angular CLI command.</a:t>
            </a:r>
          </a:p>
          <a:p>
            <a:pPr marL="0" indent="0" fontAlgn="base">
              <a:buNone/>
            </a:pPr>
            <a:r>
              <a:rPr lang="en-US" sz="1200" dirty="0">
                <a:solidFill>
                  <a:srgbClr val="444444"/>
                </a:solidFill>
                <a:latin typeface="Roboto" panose="020B0604020202020204" pitchFamily="2" charset="0"/>
              </a:rPr>
              <a:t>To create a pipe, use the CLI command-</a:t>
            </a:r>
          </a:p>
          <a:p>
            <a:pPr marL="457200" lvl="1" indent="0" fontAlgn="base">
              <a:buNone/>
            </a:pPr>
            <a:r>
              <a:rPr lang="en-US" sz="1200" dirty="0">
                <a:solidFill>
                  <a:srgbClr val="444444"/>
                </a:solidFill>
                <a:latin typeface="Roboto Light" panose="020B0604020202020204" pitchFamily="2" charset="0"/>
                <a:ea typeface="Roboto Light" panose="020B0604020202020204" pitchFamily="2" charset="0"/>
                <a:cs typeface="Roboto Light" panose="020B0604020202020204" pitchFamily="2" charset="0"/>
              </a:rPr>
              <a:t>ng generate pipe pipe-name</a:t>
            </a:r>
          </a:p>
          <a:p>
            <a:pPr marL="0" indent="0" fontAlgn="base">
              <a:buNone/>
            </a:pPr>
            <a:r>
              <a:rPr lang="en-US" sz="1200" dirty="0">
                <a:solidFill>
                  <a:srgbClr val="444444"/>
                </a:solidFill>
                <a:latin typeface="Roboto" panose="020B0604020202020204" pitchFamily="2" charset="0"/>
              </a:rPr>
              <a:t>The above command will create the pipe inside </a:t>
            </a:r>
            <a:r>
              <a:rPr lang="en-US" sz="1200" dirty="0" err="1">
                <a:solidFill>
                  <a:srgbClr val="444444"/>
                </a:solidFill>
                <a:latin typeface="Roboto" panose="020B0604020202020204" pitchFamily="2" charset="0"/>
              </a:rPr>
              <a:t>src</a:t>
            </a:r>
            <a:r>
              <a:rPr lang="en-US" sz="1200" dirty="0">
                <a:solidFill>
                  <a:srgbClr val="444444"/>
                </a:solidFill>
                <a:latin typeface="Roboto" panose="020B0604020202020204" pitchFamily="2" charset="0"/>
              </a:rPr>
              <a:t>/app/pipe-</a:t>
            </a:r>
            <a:r>
              <a:rPr lang="en-US" sz="1200" dirty="0" err="1">
                <a:solidFill>
                  <a:srgbClr val="444444"/>
                </a:solidFill>
                <a:latin typeface="Roboto" panose="020B0604020202020204" pitchFamily="2" charset="0"/>
              </a:rPr>
              <a:t>name.ts</a:t>
            </a:r>
            <a:r>
              <a:rPr lang="en-US" sz="1200" dirty="0">
                <a:solidFill>
                  <a:srgbClr val="444444"/>
                </a:solidFill>
                <a:latin typeface="Roboto" panose="020B0604020202020204" pitchFamily="2" charset="0"/>
              </a:rPr>
              <a:t>, a corresponding test file .</a:t>
            </a:r>
            <a:r>
              <a:rPr lang="en-US" sz="1200" dirty="0" err="1">
                <a:solidFill>
                  <a:srgbClr val="444444"/>
                </a:solidFill>
                <a:latin typeface="Roboto" panose="020B0604020202020204" pitchFamily="2" charset="0"/>
              </a:rPr>
              <a:t>spec.ts</a:t>
            </a:r>
            <a:r>
              <a:rPr lang="en-US" sz="1200" dirty="0">
                <a:solidFill>
                  <a:srgbClr val="444444"/>
                </a:solidFill>
                <a:latin typeface="Roboto" panose="020B0604020202020204" pitchFamily="2" charset="0"/>
              </a:rPr>
              <a:t> and declares the pipe class in </a:t>
            </a:r>
            <a:r>
              <a:rPr lang="en-US" sz="1200" dirty="0" err="1">
                <a:solidFill>
                  <a:srgbClr val="444444"/>
                </a:solidFill>
                <a:latin typeface="Roboto" panose="020B0604020202020204" pitchFamily="2" charset="0"/>
              </a:rPr>
              <a:t>AppModule</a:t>
            </a:r>
            <a:r>
              <a:rPr lang="en-US" sz="1200" dirty="0">
                <a:solidFill>
                  <a:srgbClr val="444444"/>
                </a:solidFill>
                <a:latin typeface="Roboto" panose="020B0604020202020204" pitchFamily="2" charset="0"/>
              </a:rPr>
              <a: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sz="10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Diagram 7">
            <a:extLst>
              <a:ext uri="{FF2B5EF4-FFF2-40B4-BE49-F238E27FC236}">
                <a16:creationId xmlns:a16="http://schemas.microsoft.com/office/drawing/2014/main" id="{CEFCAE9B-67D5-0BCF-290F-2F750A11DEFA}"/>
              </a:ext>
            </a:extLst>
          </p:cNvPr>
          <p:cNvGraphicFramePr/>
          <p:nvPr/>
        </p:nvGraphicFramePr>
        <p:xfrm>
          <a:off x="1035235" y="1755494"/>
          <a:ext cx="6730259" cy="4923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59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Pure Pipes &amp; Impure Pipes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8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Pure Pipes: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err="1">
                <a:solidFill>
                  <a:srgbClr val="444444"/>
                </a:solidFill>
                <a:effectLst/>
                <a:latin typeface="Roboto" panose="02000000000000000000" pitchFamily="2" charset="0"/>
              </a:rPr>
              <a:t>localedate</a:t>
            </a:r>
            <a:r>
              <a:rPr lang="en-US" sz="1800" b="0" i="0" dirty="0">
                <a:solidFill>
                  <a:srgbClr val="444444"/>
                </a:solidFill>
                <a:effectLst/>
                <a:latin typeface="Roboto" panose="02000000000000000000" pitchFamily="2" charset="0"/>
              </a:rPr>
              <a:t> pipe that transform that date format.</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pipe </a:t>
            </a:r>
            <a:r>
              <a:rPr lang="en-US" sz="1800" dirty="0" err="1">
                <a:solidFill>
                  <a:srgbClr val="444444"/>
                </a:solidFill>
                <a:latin typeface="Roboto Light" panose="02000000000000000000" pitchFamily="2" charset="0"/>
                <a:ea typeface="Roboto Light" panose="02000000000000000000" pitchFamily="2" charset="0"/>
                <a:cs typeface="Roboto Light" panose="02000000000000000000" pitchFamily="2" charset="0"/>
              </a:rPr>
              <a:t>localedate</a:t>
            </a:r>
            <a:endPar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mark a class as a pipe and supply configuration metadata, apply the @Pipe decorator to the class.</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All pipes implement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PipeTransform</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interface, which specifies that the pipe class must have the transform method. In it, we get the value parameter and then we return a new value derived from it.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We put the pipe name after the variable we want to format in our component template.</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Pipes can take arguments. And we can get them from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args</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parameter in the transform method.</a:t>
            </a:r>
          </a:p>
          <a:p>
            <a:pPr marL="0" indent="0" fontAlgn="base">
              <a:buNone/>
            </a:pP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r>
              <a:rPr lang="en-US" sz="800" b="0" dirty="0">
                <a:solidFill>
                  <a:srgbClr val="569CD6"/>
                </a:solidFill>
                <a:effectLst/>
                <a:latin typeface="Consolas" panose="020B0609020204030204" pitchFamily="49" charset="0"/>
              </a:rPr>
              <a:t>import</a:t>
            </a:r>
            <a:r>
              <a:rPr lang="en-US" sz="800" b="0" dirty="0">
                <a:solidFill>
                  <a:srgbClr val="D4D4D4"/>
                </a:solidFill>
                <a:effectLst/>
                <a:latin typeface="Consolas" panose="020B0609020204030204" pitchFamily="49" charset="0"/>
              </a:rPr>
              <a:t> { </a:t>
            </a:r>
            <a:r>
              <a:rPr lang="en-US" sz="800" dirty="0">
                <a:solidFill>
                  <a:srgbClr val="FF0000"/>
                </a:solidFill>
                <a:latin typeface="Roboto Mono" panose="00000009000000000000" pitchFamily="49" charset="0"/>
              </a:rPr>
              <a:t>Pipe, </a:t>
            </a:r>
            <a:r>
              <a:rPr lang="en-US" sz="800" dirty="0" err="1">
                <a:solidFill>
                  <a:srgbClr val="FF0000"/>
                </a:solidFill>
                <a:latin typeface="Roboto Mono" panose="00000009000000000000" pitchFamily="49" charset="0"/>
              </a:rPr>
              <a:t>PipeTransform</a:t>
            </a:r>
            <a:r>
              <a:rPr lang="en-US" sz="800" dirty="0">
                <a:solidFill>
                  <a:srgbClr val="FF0000"/>
                </a:solidFill>
                <a:latin typeface="Roboto Mono" panose="00000009000000000000" pitchFamily="49" charset="0"/>
              </a:rPr>
              <a:t> </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CE9178"/>
                </a:solidFill>
                <a:effectLst/>
                <a:latin typeface="Consolas" panose="020B0609020204030204" pitchFamily="49" charset="0"/>
              </a:rPr>
              <a:t>"@angular/core"</a:t>
            </a:r>
            <a:r>
              <a:rPr lang="en-US" sz="800" b="0" dirty="0">
                <a:solidFill>
                  <a:srgbClr val="D4D4D4"/>
                </a:solidFill>
                <a:effectLst/>
                <a:latin typeface="Consolas" panose="020B0609020204030204" pitchFamily="49" charset="0"/>
              </a:rPr>
              <a:t>;</a:t>
            </a:r>
          </a:p>
          <a:p>
            <a:br>
              <a:rPr lang="en-US" sz="800" b="0" dirty="0">
                <a:solidFill>
                  <a:srgbClr val="D4D4D4"/>
                </a:solidFill>
                <a:effectLst/>
                <a:latin typeface="Consolas" panose="020B0609020204030204" pitchFamily="49" charset="0"/>
              </a:rPr>
            </a:br>
            <a:r>
              <a:rPr lang="en-US" sz="800" b="0" dirty="0">
                <a:solidFill>
                  <a:srgbClr val="D4D4D4"/>
                </a:solidFill>
                <a:effectLst/>
                <a:latin typeface="Consolas" panose="020B0609020204030204" pitchFamily="49" charset="0"/>
              </a:rPr>
              <a:t>@Pipe({</a:t>
            </a:r>
          </a:p>
          <a:p>
            <a:r>
              <a:rPr lang="en-US" sz="800" b="0" dirty="0">
                <a:solidFill>
                  <a:srgbClr val="D4D4D4"/>
                </a:solidFill>
                <a:effectLst/>
                <a:latin typeface="Consolas" panose="020B0609020204030204" pitchFamily="49" charset="0"/>
              </a:rPr>
              <a:t>  name: </a:t>
            </a:r>
            <a:r>
              <a:rPr lang="en-US" sz="800" b="0" dirty="0">
                <a:solidFill>
                  <a:srgbClr val="CE9178"/>
                </a:solidFill>
                <a:effectLst/>
                <a:latin typeface="Consolas" panose="020B0609020204030204" pitchFamily="49" charset="0"/>
              </a:rPr>
              <a:t>"</a:t>
            </a:r>
            <a:r>
              <a:rPr lang="en-US" sz="800" b="0" dirty="0" err="1">
                <a:solidFill>
                  <a:srgbClr val="CE9178"/>
                </a:solidFill>
                <a:effectLst/>
                <a:latin typeface="Consolas" panose="020B0609020204030204" pitchFamily="49" charset="0"/>
              </a:rPr>
              <a:t>localedate</a:t>
            </a:r>
            <a:r>
              <a:rPr lang="en-US" sz="800" b="0" dirty="0">
                <a:solidFill>
                  <a:srgbClr val="CE9178"/>
                </a:solidFill>
                <a:effectLst/>
                <a:latin typeface="Consolas" panose="020B0609020204030204" pitchFamily="49" charset="0"/>
              </a:rPr>
              <a:t>"</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a:t>
            </a:r>
          </a:p>
          <a:p>
            <a:r>
              <a:rPr lang="en-US" sz="800" b="0" dirty="0">
                <a:solidFill>
                  <a:srgbClr val="569CD6"/>
                </a:solidFill>
                <a:effectLst/>
                <a:latin typeface="Consolas" panose="020B0609020204030204" pitchFamily="49" charset="0"/>
              </a:rPr>
              <a:t>export</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class</a:t>
            </a:r>
            <a:r>
              <a:rPr lang="en-US" sz="800" b="0" dirty="0">
                <a:solidFill>
                  <a:srgbClr val="D4D4D4"/>
                </a:solidFill>
                <a:effectLst/>
                <a:latin typeface="Consolas" panose="020B0609020204030204" pitchFamily="49" charset="0"/>
              </a:rPr>
              <a:t> </a:t>
            </a:r>
            <a:r>
              <a:rPr lang="en-US" sz="800" dirty="0" err="1">
                <a:solidFill>
                  <a:srgbClr val="FF0000"/>
                </a:solidFill>
                <a:latin typeface="Roboto Mono" panose="00000009000000000000" pitchFamily="49" charset="0"/>
              </a:rPr>
              <a:t>LocaledatePipe</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implements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  transform(value: Date, ...</a:t>
            </a:r>
            <a:r>
              <a:rPr lang="en-US" sz="800" b="0" dirty="0" err="1">
                <a:solidFill>
                  <a:srgbClr val="D4D4D4"/>
                </a:solidFill>
                <a:effectLst/>
                <a:latin typeface="Consolas" panose="020B0609020204030204" pitchFamily="49" charset="0"/>
              </a:rPr>
              <a:t>args</a:t>
            </a:r>
            <a:r>
              <a:rPr lang="en-US" sz="800" b="0" dirty="0">
                <a:solidFill>
                  <a:srgbClr val="D4D4D4"/>
                </a:solidFill>
                <a:effectLst/>
                <a:latin typeface="Consolas" panose="020B0609020204030204" pitchFamily="49" charset="0"/>
              </a:rPr>
              <a:t>: any[]): string {</a:t>
            </a:r>
          </a:p>
          <a:p>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return</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value.toLocaleDateString</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a:t>
            </a:r>
          </a:p>
          <a:p>
            <a:pPr marL="0" indent="0">
              <a:buNone/>
            </a:pP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endParaRPr lang="en-US" sz="800" dirty="0">
              <a:latin typeface="Roboto" panose="02000000000000000000" pitchFamily="2" charset="0"/>
              <a:ea typeface="Roboto" panose="02000000000000000000" pitchFamily="2" charset="0"/>
              <a:cs typeface="Roboto" panose="02000000000000000000" pitchFamily="2" charset="0"/>
            </a:endParaRPr>
          </a:p>
          <a:p>
            <a:r>
              <a:rPr lang="en-US" sz="800" b="0" dirty="0">
                <a:solidFill>
                  <a:srgbClr val="569CD6"/>
                </a:solidFill>
                <a:effectLst/>
                <a:latin typeface="Consolas" panose="020B0609020204030204" pitchFamily="49" charset="0"/>
              </a:rPr>
              <a:t>import</a:t>
            </a:r>
            <a:r>
              <a:rPr lang="en-US" sz="800" b="0" dirty="0">
                <a:solidFill>
                  <a:srgbClr val="D4D4D4"/>
                </a:solidFill>
                <a:effectLst/>
                <a:latin typeface="Consolas" panose="020B0609020204030204" pitchFamily="49" charset="0"/>
              </a:rPr>
              <a:t> { Pipe,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 </a:t>
            </a:r>
            <a:r>
              <a:rPr lang="en-US" sz="800" b="0" dirty="0">
                <a:solidFill>
                  <a:srgbClr val="569CD6"/>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CE9178"/>
                </a:solidFill>
                <a:effectLst/>
                <a:latin typeface="Consolas" panose="020B0609020204030204" pitchFamily="49" charset="0"/>
              </a:rPr>
              <a:t>"@angular/core"</a:t>
            </a:r>
            <a:r>
              <a:rPr lang="en-US" sz="800" b="0" dirty="0">
                <a:solidFill>
                  <a:srgbClr val="D4D4D4"/>
                </a:solidFill>
                <a:effectLst/>
                <a:latin typeface="Consolas" panose="020B0609020204030204" pitchFamily="49" charset="0"/>
              </a:rPr>
              <a:t>;</a:t>
            </a:r>
            <a:br>
              <a:rPr lang="en-US" sz="800" b="0" dirty="0">
                <a:solidFill>
                  <a:srgbClr val="D4D4D4"/>
                </a:solidFill>
                <a:effectLst/>
                <a:latin typeface="Consolas" panose="020B0609020204030204" pitchFamily="49" charset="0"/>
              </a:rPr>
            </a:br>
            <a:r>
              <a:rPr lang="en-US" sz="800" b="0" dirty="0">
                <a:solidFill>
                  <a:srgbClr val="D4D4D4"/>
                </a:solidFill>
                <a:effectLst/>
                <a:latin typeface="Consolas" panose="020B0609020204030204" pitchFamily="49" charset="0"/>
              </a:rPr>
              <a:t>@Pipe({</a:t>
            </a:r>
          </a:p>
          <a:p>
            <a:r>
              <a:rPr lang="en-US" sz="800" b="0" dirty="0">
                <a:solidFill>
                  <a:srgbClr val="D4D4D4"/>
                </a:solidFill>
                <a:effectLst/>
                <a:latin typeface="Consolas" panose="020B0609020204030204" pitchFamily="49" charset="0"/>
              </a:rPr>
              <a:t>  name: </a:t>
            </a:r>
            <a:r>
              <a:rPr lang="en-US" sz="800" b="0" dirty="0">
                <a:solidFill>
                  <a:srgbClr val="CE9178"/>
                </a:solidFill>
                <a:effectLst/>
                <a:latin typeface="Consolas" panose="020B0609020204030204" pitchFamily="49" charset="0"/>
              </a:rPr>
              <a:t>"sorted"</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  pure: </a:t>
            </a:r>
            <a:r>
              <a:rPr lang="en-US" sz="800" b="0" dirty="0">
                <a:solidFill>
                  <a:srgbClr val="569CD6"/>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a:t>
            </a:r>
          </a:p>
          <a:p>
            <a:r>
              <a:rPr lang="en-US" sz="800" b="0" dirty="0">
                <a:solidFill>
                  <a:srgbClr val="569CD6"/>
                </a:solidFill>
                <a:effectLst/>
                <a:latin typeface="Consolas" panose="020B0609020204030204" pitchFamily="49" charset="0"/>
              </a:rPr>
              <a:t>export</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class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SortedPipe</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implements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  transform(numbers: number[], ...</a:t>
            </a:r>
            <a:r>
              <a:rPr lang="en-US" sz="800" b="0" dirty="0" err="1">
                <a:solidFill>
                  <a:srgbClr val="D4D4D4"/>
                </a:solidFill>
                <a:effectLst/>
                <a:latin typeface="Consolas" panose="020B0609020204030204" pitchFamily="49" charset="0"/>
              </a:rPr>
              <a:t>args</a:t>
            </a:r>
            <a:r>
              <a:rPr lang="en-US" sz="800" b="0" dirty="0">
                <a:solidFill>
                  <a:srgbClr val="D4D4D4"/>
                </a:solidFill>
                <a:effectLst/>
                <a:latin typeface="Consolas" panose="020B0609020204030204" pitchFamily="49" charset="0"/>
              </a:rPr>
              <a:t>: unknown[]): number[] {</a:t>
            </a:r>
          </a:p>
          <a:p>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return</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numbers.sort</a:t>
            </a:r>
            <a:r>
              <a:rPr lang="en-US" sz="800" b="0" dirty="0">
                <a:solidFill>
                  <a:srgbClr val="D4D4D4"/>
                </a:solidFill>
                <a:effectLst/>
                <a:latin typeface="Consolas" panose="020B0609020204030204" pitchFamily="49" charset="0"/>
              </a:rPr>
              <a:t>((a, b) </a:t>
            </a:r>
            <a:r>
              <a:rPr lang="en-US" sz="800" b="0" dirty="0">
                <a:solidFill>
                  <a:srgbClr val="569C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 - b);</a:t>
            </a:r>
          </a:p>
          <a:p>
            <a:r>
              <a:rPr lang="en-US" sz="800" b="0" dirty="0">
                <a:solidFill>
                  <a:srgbClr val="D4D4D4"/>
                </a:solidFill>
                <a:effectLst/>
                <a:latin typeface="Consolas" panose="020B0609020204030204" pitchFamily="49" charset="0"/>
              </a:rPr>
              <a:t>  }}</a:t>
            </a:r>
          </a:p>
          <a:p>
            <a:pPr marL="0" indent="0">
              <a:buNone/>
            </a:pP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405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Agenda Week 6</a:t>
            </a:r>
            <a:endParaRPr lang="en-IN" dirty="0"/>
          </a:p>
        </p:txBody>
      </p:sp>
      <p:graphicFrame>
        <p:nvGraphicFramePr>
          <p:cNvPr id="6" name="Content Placeholder 5">
            <a:extLst>
              <a:ext uri="{FF2B5EF4-FFF2-40B4-BE49-F238E27FC236}">
                <a16:creationId xmlns:a16="http://schemas.microsoft.com/office/drawing/2014/main" id="{6FF81A49-98E6-D52F-428C-54A35737007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590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6</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816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27284" y="365126"/>
            <a:ext cx="9880845" cy="734332"/>
          </a:xfrm>
        </p:spPr>
        <p:txBody>
          <a:bodyPr/>
          <a:lstStyle/>
          <a:p>
            <a:r>
              <a:rPr lang="en-US" dirty="0">
                <a:cs typeface="Calibri" panose="020F0502020204030204" pitchFamily="34" charset="0"/>
              </a:rPr>
              <a:t>Agenda Week 7 - Angular Services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727284" y="1048770"/>
            <a:ext cx="10712570" cy="5028520"/>
          </a:xfrm>
        </p:spPr>
        <p:txBody>
          <a:bodyPr/>
          <a:lstStyle/>
          <a:p>
            <a:pPr marL="0" indent="0">
              <a:buNone/>
            </a:pPr>
            <a:r>
              <a:rPr lang="en-US" sz="2000" dirty="0"/>
              <a:t>A service is typically a class with a narrow, well-defined purpose. A service can be any value, function, or feature that an application needs. It should do something specific and do it well.</a:t>
            </a:r>
          </a:p>
          <a:p>
            <a:pPr marL="0" indent="0">
              <a:buNone/>
            </a:pPr>
            <a:endParaRPr lang="en-US" sz="2000" dirty="0"/>
          </a:p>
          <a:p>
            <a:pPr marL="0" indent="0">
              <a:buNone/>
            </a:pPr>
            <a:endParaRPr lang="en-IN" sz="1400" dirty="0">
              <a:solidFill>
                <a:srgbClr val="444444"/>
              </a:solidFill>
              <a:latin typeface="Roboto" panose="02000000000000000000" pitchFamily="2" charset="0"/>
            </a:endParaRPr>
          </a:p>
          <a:p>
            <a:pPr marL="0" indent="0">
              <a:buNone/>
            </a:pPr>
            <a:r>
              <a:rPr lang="en-IN" sz="1400" dirty="0">
                <a:solidFill>
                  <a:srgbClr val="444444"/>
                </a:solidFill>
                <a:latin typeface="Roboto" panose="02000000000000000000" pitchFamily="2" charset="0"/>
              </a:rPr>
              <a:t>			</a:t>
            </a:r>
          </a:p>
          <a:p>
            <a:pPr marL="0" indent="0">
              <a:buNone/>
            </a:pPr>
            <a:endParaRPr lang="en-IN" sz="1400" dirty="0">
              <a:solidFill>
                <a:srgbClr val="444444"/>
              </a:solidFill>
              <a:latin typeface="Roboto" panose="02000000000000000000" pitchFamily="2" charset="0"/>
            </a:endParaRPr>
          </a:p>
          <a:p>
            <a:pPr marL="0" indent="0">
              <a:buNone/>
            </a:pPr>
            <a:endParaRPr lang="en-IN" sz="2000" b="1" dirty="0"/>
          </a:p>
          <a:p>
            <a:pPr marL="0" indent="0">
              <a:buNone/>
            </a:pPr>
            <a:r>
              <a:rPr lang="en-IN" sz="2000" b="1" dirty="0"/>
              <a:t>Why We should use Service ?</a:t>
            </a:r>
          </a:p>
          <a:p>
            <a:pPr marL="0" indent="0">
              <a:buNone/>
            </a:pPr>
            <a:endParaRPr lang="en-IN" sz="2000" b="1" i="0" dirty="0">
              <a:solidFill>
                <a:srgbClr val="444444"/>
              </a:solidFill>
              <a:effectLst/>
              <a:latin typeface="Roboto" panose="02000000000000000000" pitchFamily="2" charset="0"/>
            </a:endParaRPr>
          </a:p>
          <a:p>
            <a:endParaRPr lang="en-IN" b="1" dirty="0"/>
          </a:p>
          <a:p>
            <a:pPr marL="0" indent="0">
              <a:buNone/>
            </a:pPr>
            <a:endParaRPr lang="en-US" sz="1400" dirty="0"/>
          </a:p>
          <a:p>
            <a:pPr marL="0" indent="0">
              <a:buNone/>
            </a:pPr>
            <a:endParaRPr lang="en-US" dirty="0"/>
          </a:p>
        </p:txBody>
      </p:sp>
      <p:pic>
        <p:nvPicPr>
          <p:cNvPr id="11" name="Picture 10">
            <a:extLst>
              <a:ext uri="{FF2B5EF4-FFF2-40B4-BE49-F238E27FC236}">
                <a16:creationId xmlns:a16="http://schemas.microsoft.com/office/drawing/2014/main" id="{50591EEF-63A3-CB9D-0E23-8CAAE8F18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404" y="3898514"/>
            <a:ext cx="4242074" cy="1467721"/>
          </a:xfrm>
          <a:prstGeom prst="rect">
            <a:avLst/>
          </a:prstGeom>
        </p:spPr>
      </p:pic>
      <p:pic>
        <p:nvPicPr>
          <p:cNvPr id="13" name="Picture 12">
            <a:extLst>
              <a:ext uri="{FF2B5EF4-FFF2-40B4-BE49-F238E27FC236}">
                <a16:creationId xmlns:a16="http://schemas.microsoft.com/office/drawing/2014/main" id="{A89BBFE2-088C-222A-8D12-64064B53401C}"/>
              </a:ext>
            </a:extLst>
          </p:cNvPr>
          <p:cNvPicPr>
            <a:picLocks noChangeAspect="1"/>
          </p:cNvPicPr>
          <p:nvPr/>
        </p:nvPicPr>
        <p:blipFill>
          <a:blip r:embed="rId3"/>
          <a:stretch>
            <a:fillRect/>
          </a:stretch>
        </p:blipFill>
        <p:spPr>
          <a:xfrm>
            <a:off x="752146" y="4073306"/>
            <a:ext cx="1143160" cy="1428949"/>
          </a:xfrm>
          <a:prstGeom prst="rect">
            <a:avLst/>
          </a:prstGeom>
        </p:spPr>
      </p:pic>
      <p:pic>
        <p:nvPicPr>
          <p:cNvPr id="15" name="Picture 14">
            <a:extLst>
              <a:ext uri="{FF2B5EF4-FFF2-40B4-BE49-F238E27FC236}">
                <a16:creationId xmlns:a16="http://schemas.microsoft.com/office/drawing/2014/main" id="{E0A1467E-6892-42D4-7C22-52C012184CD4}"/>
              </a:ext>
            </a:extLst>
          </p:cNvPr>
          <p:cNvPicPr>
            <a:picLocks noChangeAspect="1"/>
          </p:cNvPicPr>
          <p:nvPr/>
        </p:nvPicPr>
        <p:blipFill>
          <a:blip r:embed="rId4"/>
          <a:stretch>
            <a:fillRect/>
          </a:stretch>
        </p:blipFill>
        <p:spPr>
          <a:xfrm>
            <a:off x="1895306" y="4178096"/>
            <a:ext cx="1600423" cy="1219370"/>
          </a:xfrm>
          <a:prstGeom prst="rect">
            <a:avLst/>
          </a:prstGeom>
        </p:spPr>
      </p:pic>
      <p:pic>
        <p:nvPicPr>
          <p:cNvPr id="17" name="Picture 16">
            <a:extLst>
              <a:ext uri="{FF2B5EF4-FFF2-40B4-BE49-F238E27FC236}">
                <a16:creationId xmlns:a16="http://schemas.microsoft.com/office/drawing/2014/main" id="{AB1CFAA6-3977-276F-1F0B-CBCAE1E6E6DE}"/>
              </a:ext>
            </a:extLst>
          </p:cNvPr>
          <p:cNvPicPr>
            <a:picLocks noChangeAspect="1"/>
          </p:cNvPicPr>
          <p:nvPr/>
        </p:nvPicPr>
        <p:blipFill>
          <a:blip r:embed="rId5"/>
          <a:stretch>
            <a:fillRect/>
          </a:stretch>
        </p:blipFill>
        <p:spPr>
          <a:xfrm>
            <a:off x="3702039" y="4073307"/>
            <a:ext cx="1181265" cy="1438476"/>
          </a:xfrm>
          <a:prstGeom prst="rect">
            <a:avLst/>
          </a:prstGeom>
        </p:spPr>
      </p:pic>
      <p:pic>
        <p:nvPicPr>
          <p:cNvPr id="19" name="Picture 18">
            <a:extLst>
              <a:ext uri="{FF2B5EF4-FFF2-40B4-BE49-F238E27FC236}">
                <a16:creationId xmlns:a16="http://schemas.microsoft.com/office/drawing/2014/main" id="{A457BE4B-B81A-7B2F-F302-7DB4E9D9E04C}"/>
              </a:ext>
            </a:extLst>
          </p:cNvPr>
          <p:cNvPicPr>
            <a:picLocks noChangeAspect="1"/>
          </p:cNvPicPr>
          <p:nvPr/>
        </p:nvPicPr>
        <p:blipFill>
          <a:blip r:embed="rId6"/>
          <a:stretch>
            <a:fillRect/>
          </a:stretch>
        </p:blipFill>
        <p:spPr>
          <a:xfrm>
            <a:off x="727284" y="1755216"/>
            <a:ext cx="1409897" cy="1276528"/>
          </a:xfrm>
          <a:prstGeom prst="rect">
            <a:avLst/>
          </a:prstGeom>
        </p:spPr>
      </p:pic>
      <p:pic>
        <p:nvPicPr>
          <p:cNvPr id="21" name="Picture 20">
            <a:extLst>
              <a:ext uri="{FF2B5EF4-FFF2-40B4-BE49-F238E27FC236}">
                <a16:creationId xmlns:a16="http://schemas.microsoft.com/office/drawing/2014/main" id="{DCA0169A-CDC7-AF5A-572D-2AF2289B62E3}"/>
              </a:ext>
            </a:extLst>
          </p:cNvPr>
          <p:cNvPicPr>
            <a:picLocks noChangeAspect="1"/>
          </p:cNvPicPr>
          <p:nvPr/>
        </p:nvPicPr>
        <p:blipFill>
          <a:blip r:embed="rId7"/>
          <a:stretch>
            <a:fillRect/>
          </a:stretch>
        </p:blipFill>
        <p:spPr>
          <a:xfrm>
            <a:off x="1969640" y="1691273"/>
            <a:ext cx="1514686" cy="1457528"/>
          </a:xfrm>
          <a:prstGeom prst="rect">
            <a:avLst/>
          </a:prstGeom>
        </p:spPr>
      </p:pic>
      <p:pic>
        <p:nvPicPr>
          <p:cNvPr id="23" name="Picture 22">
            <a:extLst>
              <a:ext uri="{FF2B5EF4-FFF2-40B4-BE49-F238E27FC236}">
                <a16:creationId xmlns:a16="http://schemas.microsoft.com/office/drawing/2014/main" id="{54554171-0DEE-5C0B-A3EC-DE1F3B35CA18}"/>
              </a:ext>
            </a:extLst>
          </p:cNvPr>
          <p:cNvPicPr>
            <a:picLocks noChangeAspect="1"/>
          </p:cNvPicPr>
          <p:nvPr/>
        </p:nvPicPr>
        <p:blipFill>
          <a:blip r:embed="rId8"/>
          <a:stretch>
            <a:fillRect/>
          </a:stretch>
        </p:blipFill>
        <p:spPr>
          <a:xfrm>
            <a:off x="3355138" y="1683768"/>
            <a:ext cx="1724266" cy="1419423"/>
          </a:xfrm>
          <a:prstGeom prst="rect">
            <a:avLst/>
          </a:prstGeom>
        </p:spPr>
      </p:pic>
      <p:pic>
        <p:nvPicPr>
          <p:cNvPr id="24" name="Picture 23">
            <a:extLst>
              <a:ext uri="{FF2B5EF4-FFF2-40B4-BE49-F238E27FC236}">
                <a16:creationId xmlns:a16="http://schemas.microsoft.com/office/drawing/2014/main" id="{EAE1AC55-B936-B23A-CF7D-0AAB9B08500D}"/>
              </a:ext>
            </a:extLst>
          </p:cNvPr>
          <p:cNvPicPr>
            <a:picLocks noChangeAspect="1"/>
          </p:cNvPicPr>
          <p:nvPr/>
        </p:nvPicPr>
        <p:blipFill>
          <a:blip r:embed="rId9"/>
          <a:stretch>
            <a:fillRect/>
          </a:stretch>
        </p:blipFill>
        <p:spPr>
          <a:xfrm>
            <a:off x="5413310" y="1894781"/>
            <a:ext cx="2048780" cy="682926"/>
          </a:xfrm>
          <a:prstGeom prst="rect">
            <a:avLst/>
          </a:prstGeom>
        </p:spPr>
      </p:pic>
    </p:spTree>
    <p:extLst>
      <p:ext uri="{BB962C8B-B14F-4D97-AF65-F5344CB8AC3E}">
        <p14:creationId xmlns:p14="http://schemas.microsoft.com/office/powerpoint/2010/main" val="89089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670045"/>
          </a:xfrm>
        </p:spPr>
        <p:txBody>
          <a:bodyPr>
            <a:normAutofit fontScale="90000"/>
          </a:bodyPr>
          <a:lstStyle/>
          <a:p>
            <a:r>
              <a:rPr lang="en-US" dirty="0">
                <a:cs typeface="Calibri" panose="020F0502020204030204" pitchFamily="34" charset="0"/>
              </a:rPr>
              <a:t>Agenda Week 7 - Angular DI</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35170"/>
            <a:ext cx="10515600" cy="5141793"/>
          </a:xfrm>
        </p:spPr>
        <p:txBody>
          <a:bodyPr/>
          <a:lstStyle/>
          <a:p>
            <a:pPr marL="0" indent="0">
              <a:buNone/>
            </a:pPr>
            <a:r>
              <a:rPr lang="en-US" sz="2000" dirty="0"/>
              <a:t>Dependency injection (DI) provides components a way to access services and other resources. </a:t>
            </a:r>
          </a:p>
          <a:p>
            <a:pPr marL="0" indent="0">
              <a:buNone/>
            </a:pPr>
            <a:endParaRPr lang="en-US" sz="1600" b="1" dirty="0"/>
          </a:p>
          <a:p>
            <a:pPr marL="0" indent="0">
              <a:buNone/>
            </a:pPr>
            <a:r>
              <a:rPr lang="en-US" sz="2000" b="1" dirty="0"/>
              <a:t>Providing dependency</a:t>
            </a:r>
          </a:p>
          <a:p>
            <a:pPr marL="0" indent="0">
              <a:lnSpc>
                <a:spcPct val="100000"/>
              </a:lnSpc>
              <a:buNone/>
            </a:pPr>
            <a:r>
              <a:rPr lang="en-US" sz="1600" b="1" dirty="0"/>
              <a:t>		             </a:t>
            </a:r>
            <a:r>
              <a:rPr lang="en-US" sz="1600" dirty="0"/>
              <a:t>OR</a:t>
            </a:r>
            <a:r>
              <a:rPr lang="en-US" sz="1600" b="1" dirty="0"/>
              <a:t>                                                                               </a:t>
            </a:r>
            <a:r>
              <a:rPr lang="en-US" sz="1600" dirty="0" err="1"/>
              <a:t>OR</a:t>
            </a:r>
            <a:endParaRPr lang="en-US" sz="1600" dirty="0"/>
          </a:p>
          <a:p>
            <a:pPr marL="0" indent="0">
              <a:lnSpc>
                <a:spcPct val="100000"/>
              </a:lnSpc>
              <a:buNone/>
            </a:pPr>
            <a:r>
              <a:rPr lang="en-US" sz="1600" dirty="0"/>
              <a:t>							</a:t>
            </a:r>
          </a:p>
          <a:p>
            <a:pPr marL="0" indent="0">
              <a:buNone/>
            </a:pPr>
            <a:endParaRPr lang="en-US" sz="1600" dirty="0"/>
          </a:p>
          <a:p>
            <a:pPr marL="0" indent="0">
              <a:buNone/>
            </a:pPr>
            <a:endParaRPr lang="en-US" sz="2000" dirty="0"/>
          </a:p>
          <a:p>
            <a:pPr marL="0" indent="0">
              <a:buNone/>
            </a:pPr>
            <a:endParaRPr lang="en-US" sz="2000" b="1" dirty="0"/>
          </a:p>
          <a:p>
            <a:pPr marL="0" indent="0">
              <a:buNone/>
            </a:pPr>
            <a:r>
              <a:rPr lang="en-US" sz="2000" b="1" dirty="0"/>
              <a:t>Injecting a dependency</a:t>
            </a:r>
          </a:p>
          <a:p>
            <a:pPr marL="0" indent="0">
              <a:buNone/>
            </a:pPr>
            <a:endParaRPr lang="en-IN" sz="2000" dirty="0"/>
          </a:p>
          <a:p>
            <a:pPr marL="0" indent="0">
              <a:buNone/>
            </a:pPr>
            <a:r>
              <a:rPr lang="en-IN" sz="2000" dirty="0"/>
              <a:t>							    </a:t>
            </a:r>
            <a:r>
              <a:rPr lang="en-IN" sz="1400" dirty="0"/>
              <a:t>OR</a:t>
            </a:r>
            <a:r>
              <a:rPr lang="en-IN" sz="2000" dirty="0"/>
              <a:t> </a:t>
            </a:r>
          </a:p>
        </p:txBody>
      </p:sp>
      <p:pic>
        <p:nvPicPr>
          <p:cNvPr id="8" name="Picture 7">
            <a:extLst>
              <a:ext uri="{FF2B5EF4-FFF2-40B4-BE49-F238E27FC236}">
                <a16:creationId xmlns:a16="http://schemas.microsoft.com/office/drawing/2014/main" id="{C7440615-E019-A0B4-BF73-0A4C95F3D46A}"/>
              </a:ext>
            </a:extLst>
          </p:cNvPr>
          <p:cNvPicPr>
            <a:picLocks noChangeAspect="1"/>
          </p:cNvPicPr>
          <p:nvPr/>
        </p:nvPicPr>
        <p:blipFill>
          <a:blip r:embed="rId2"/>
          <a:stretch>
            <a:fillRect/>
          </a:stretch>
        </p:blipFill>
        <p:spPr>
          <a:xfrm>
            <a:off x="838200" y="4727653"/>
            <a:ext cx="2108293" cy="1002974"/>
          </a:xfrm>
          <a:prstGeom prst="rect">
            <a:avLst/>
          </a:prstGeom>
        </p:spPr>
      </p:pic>
      <p:pic>
        <p:nvPicPr>
          <p:cNvPr id="15" name="Picture 14">
            <a:extLst>
              <a:ext uri="{FF2B5EF4-FFF2-40B4-BE49-F238E27FC236}">
                <a16:creationId xmlns:a16="http://schemas.microsoft.com/office/drawing/2014/main" id="{0D6612C2-55BC-73ED-1194-F795522D9981}"/>
              </a:ext>
            </a:extLst>
          </p:cNvPr>
          <p:cNvPicPr>
            <a:picLocks noChangeAspect="1"/>
          </p:cNvPicPr>
          <p:nvPr/>
        </p:nvPicPr>
        <p:blipFill>
          <a:blip r:embed="rId3"/>
          <a:stretch>
            <a:fillRect/>
          </a:stretch>
        </p:blipFill>
        <p:spPr>
          <a:xfrm>
            <a:off x="904643" y="2301155"/>
            <a:ext cx="2280343" cy="1441177"/>
          </a:xfrm>
          <a:prstGeom prst="rect">
            <a:avLst/>
          </a:prstGeom>
        </p:spPr>
      </p:pic>
      <p:pic>
        <p:nvPicPr>
          <p:cNvPr id="17" name="Picture 16">
            <a:extLst>
              <a:ext uri="{FF2B5EF4-FFF2-40B4-BE49-F238E27FC236}">
                <a16:creationId xmlns:a16="http://schemas.microsoft.com/office/drawing/2014/main" id="{39F7BEA4-10A0-F8EE-6F3B-AE3E225E1678}"/>
              </a:ext>
            </a:extLst>
          </p:cNvPr>
          <p:cNvPicPr>
            <a:picLocks noChangeAspect="1"/>
          </p:cNvPicPr>
          <p:nvPr/>
        </p:nvPicPr>
        <p:blipFill>
          <a:blip r:embed="rId4"/>
          <a:stretch>
            <a:fillRect/>
          </a:stretch>
        </p:blipFill>
        <p:spPr>
          <a:xfrm>
            <a:off x="3841996" y="2277261"/>
            <a:ext cx="3272121" cy="1376686"/>
          </a:xfrm>
          <a:prstGeom prst="rect">
            <a:avLst/>
          </a:prstGeom>
        </p:spPr>
      </p:pic>
      <p:pic>
        <p:nvPicPr>
          <p:cNvPr id="19" name="Picture 18">
            <a:extLst>
              <a:ext uri="{FF2B5EF4-FFF2-40B4-BE49-F238E27FC236}">
                <a16:creationId xmlns:a16="http://schemas.microsoft.com/office/drawing/2014/main" id="{BFF3BE3D-7ABF-9691-2B43-526CB8BF5DFA}"/>
              </a:ext>
            </a:extLst>
          </p:cNvPr>
          <p:cNvPicPr>
            <a:picLocks noChangeAspect="1"/>
          </p:cNvPicPr>
          <p:nvPr/>
        </p:nvPicPr>
        <p:blipFill>
          <a:blip r:embed="rId5"/>
          <a:stretch>
            <a:fillRect/>
          </a:stretch>
        </p:blipFill>
        <p:spPr>
          <a:xfrm>
            <a:off x="7649793" y="2301155"/>
            <a:ext cx="2059816" cy="1080894"/>
          </a:xfrm>
          <a:prstGeom prst="rect">
            <a:avLst/>
          </a:prstGeom>
        </p:spPr>
      </p:pic>
      <p:pic>
        <p:nvPicPr>
          <p:cNvPr id="21" name="Picture 20">
            <a:extLst>
              <a:ext uri="{FF2B5EF4-FFF2-40B4-BE49-F238E27FC236}">
                <a16:creationId xmlns:a16="http://schemas.microsoft.com/office/drawing/2014/main" id="{F3ECB5A5-76C4-624D-F71D-E1B657CF2F97}"/>
              </a:ext>
            </a:extLst>
          </p:cNvPr>
          <p:cNvPicPr>
            <a:picLocks noChangeAspect="1"/>
          </p:cNvPicPr>
          <p:nvPr/>
        </p:nvPicPr>
        <p:blipFill>
          <a:blip r:embed="rId6"/>
          <a:stretch>
            <a:fillRect/>
          </a:stretch>
        </p:blipFill>
        <p:spPr>
          <a:xfrm>
            <a:off x="3184986" y="4820846"/>
            <a:ext cx="4273138" cy="1104065"/>
          </a:xfrm>
          <a:prstGeom prst="rect">
            <a:avLst/>
          </a:prstGeom>
        </p:spPr>
      </p:pic>
      <p:pic>
        <p:nvPicPr>
          <p:cNvPr id="23" name="Picture 22">
            <a:extLst>
              <a:ext uri="{FF2B5EF4-FFF2-40B4-BE49-F238E27FC236}">
                <a16:creationId xmlns:a16="http://schemas.microsoft.com/office/drawing/2014/main" id="{BAF72839-C571-2091-CA76-74C367798B70}"/>
              </a:ext>
            </a:extLst>
          </p:cNvPr>
          <p:cNvPicPr>
            <a:picLocks noChangeAspect="1"/>
          </p:cNvPicPr>
          <p:nvPr/>
        </p:nvPicPr>
        <p:blipFill>
          <a:blip r:embed="rId7"/>
          <a:stretch>
            <a:fillRect/>
          </a:stretch>
        </p:blipFill>
        <p:spPr>
          <a:xfrm>
            <a:off x="7964526" y="4891343"/>
            <a:ext cx="3389274" cy="963073"/>
          </a:xfrm>
          <a:prstGeom prst="rect">
            <a:avLst/>
          </a:prstGeom>
        </p:spPr>
      </p:pic>
    </p:spTree>
    <p:extLst>
      <p:ext uri="{BB962C8B-B14F-4D97-AF65-F5344CB8AC3E}">
        <p14:creationId xmlns:p14="http://schemas.microsoft.com/office/powerpoint/2010/main" val="4020267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E161-EF13-2760-16FB-80AD0079949D}"/>
              </a:ext>
            </a:extLst>
          </p:cNvPr>
          <p:cNvSpPr>
            <a:spLocks noGrp="1"/>
          </p:cNvSpPr>
          <p:nvPr>
            <p:ph type="title"/>
          </p:nvPr>
        </p:nvSpPr>
        <p:spPr>
          <a:xfrm>
            <a:off x="838199" y="348796"/>
            <a:ext cx="10738757" cy="833947"/>
          </a:xfrm>
        </p:spPr>
        <p:txBody>
          <a:bodyPr/>
          <a:lstStyle/>
          <a:p>
            <a:r>
              <a:rPr lang="en-US" dirty="0">
                <a:cs typeface="Calibri" panose="020F0502020204030204" pitchFamily="34" charset="0"/>
              </a:rPr>
              <a:t>Agenda Week 7 - </a:t>
            </a:r>
            <a:r>
              <a:rPr lang="en-IN" dirty="0"/>
              <a:t>Angular Observable and Http</a:t>
            </a:r>
          </a:p>
        </p:txBody>
      </p:sp>
      <p:sp>
        <p:nvSpPr>
          <p:cNvPr id="3" name="Content Placeholder 2">
            <a:extLst>
              <a:ext uri="{FF2B5EF4-FFF2-40B4-BE49-F238E27FC236}">
                <a16:creationId xmlns:a16="http://schemas.microsoft.com/office/drawing/2014/main" id="{23E164C6-5E79-5652-B2BF-7FB2B1F491D2}"/>
              </a:ext>
            </a:extLst>
          </p:cNvPr>
          <p:cNvSpPr>
            <a:spLocks noGrp="1"/>
          </p:cNvSpPr>
          <p:nvPr>
            <p:ph idx="1"/>
          </p:nvPr>
        </p:nvSpPr>
        <p:spPr>
          <a:xfrm>
            <a:off x="838200" y="1199072"/>
            <a:ext cx="10515600" cy="4977891"/>
          </a:xfrm>
        </p:spPr>
        <p:txBody>
          <a:bodyPr/>
          <a:lstStyle/>
          <a:p>
            <a:pPr marL="0" indent="0">
              <a:buNone/>
            </a:pPr>
            <a:r>
              <a:rPr lang="en-US" sz="2000" dirty="0"/>
              <a:t>Observable is like a data source. It is from </a:t>
            </a:r>
            <a:r>
              <a:rPr lang="en-US" sz="2000" dirty="0" err="1"/>
              <a:t>Rxjs</a:t>
            </a:r>
            <a:r>
              <a:rPr lang="en-US" sz="2000" dirty="0"/>
              <a:t>. </a:t>
            </a:r>
          </a:p>
          <a:p>
            <a:pPr marL="0" indent="0">
              <a:buNone/>
            </a:pPr>
            <a:r>
              <a:rPr lang="en-US" sz="2000" dirty="0"/>
              <a:t>Implemented by following an </a:t>
            </a:r>
            <a:r>
              <a:rPr lang="en-US" sz="2000" b="1" i="1" dirty="0"/>
              <a:t>observable pattern. </a:t>
            </a:r>
            <a:br>
              <a:rPr lang="en-US" sz="2000" b="1" i="1" dirty="0"/>
            </a:br>
            <a:r>
              <a:rPr lang="en-US" sz="2000" dirty="0"/>
              <a:t>where we have an </a:t>
            </a:r>
            <a:r>
              <a:rPr lang="en-US" sz="2000" b="1" i="1" dirty="0"/>
              <a:t>observable</a:t>
            </a:r>
            <a:r>
              <a:rPr lang="en-US" sz="2000" dirty="0"/>
              <a:t> and an </a:t>
            </a:r>
            <a:r>
              <a:rPr lang="en-US" sz="2000" b="1" i="1" dirty="0"/>
              <a:t>observer</a:t>
            </a:r>
            <a:r>
              <a:rPr lang="en-US" sz="2000" dirty="0"/>
              <a:t> and</a:t>
            </a:r>
            <a:br>
              <a:rPr lang="en-US" sz="2000" dirty="0"/>
            </a:br>
            <a:r>
              <a:rPr lang="en-US" sz="2000" dirty="0"/>
              <a:t>in between, we have a timeline where we can have multiple </a:t>
            </a:r>
            <a:br>
              <a:rPr lang="en-US" sz="2000" dirty="0"/>
            </a:br>
            <a:r>
              <a:rPr lang="en-US" sz="2000" dirty="0"/>
              <a:t>events, or data packages, emitted by the observable.</a:t>
            </a:r>
            <a:br>
              <a:rPr lang="en-US" sz="2000" dirty="0"/>
            </a:br>
            <a:endParaRPr lang="en-US" sz="2000" dirty="0"/>
          </a:p>
          <a:p>
            <a:pPr marL="0" indent="0">
              <a:buNone/>
            </a:pPr>
            <a:r>
              <a:rPr lang="en-US" sz="2000" b="1" dirty="0" err="1"/>
              <a:t>HttpClient</a:t>
            </a:r>
            <a:r>
              <a:rPr lang="en-US" sz="2000" b="1" dirty="0"/>
              <a:t> </a:t>
            </a:r>
            <a:r>
              <a:rPr lang="en-US" sz="1400" b="0" i="0" dirty="0">
                <a:solidFill>
                  <a:srgbClr val="444444"/>
                </a:solidFill>
                <a:effectLst/>
                <a:latin typeface="Roboto"/>
              </a:rPr>
              <a:t>service is available as an injectable class, with methods to perform HTTP requests. Each request method has multiple signatures, and the return type varies based on the signature that is called</a:t>
            </a:r>
            <a:endParaRPr lang="en-US" sz="2000" b="1" dirty="0"/>
          </a:p>
          <a:p>
            <a:pPr marL="0" indent="0">
              <a:buNone/>
            </a:pPr>
            <a:endParaRPr lang="en-IN" sz="1400" b="1" dirty="0">
              <a:solidFill>
                <a:srgbClr val="242424"/>
              </a:solidFill>
              <a:latin typeface="sohne"/>
            </a:endParaRPr>
          </a:p>
          <a:p>
            <a:pPr marL="0" indent="0">
              <a:buNone/>
            </a:pPr>
            <a:r>
              <a:rPr lang="en-IN" sz="1400" b="1" i="0" dirty="0">
                <a:solidFill>
                  <a:srgbClr val="242424"/>
                </a:solidFill>
                <a:effectLst/>
                <a:latin typeface="sohne"/>
              </a:rPr>
              <a:t>Subscribing to an Observable				         Un-Subscribing to an Observable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pic>
        <p:nvPicPr>
          <p:cNvPr id="7" name="Picture 6">
            <a:extLst>
              <a:ext uri="{FF2B5EF4-FFF2-40B4-BE49-F238E27FC236}">
                <a16:creationId xmlns:a16="http://schemas.microsoft.com/office/drawing/2014/main" id="{0343411C-EE09-1131-E83D-96A7382690CE}"/>
              </a:ext>
            </a:extLst>
          </p:cNvPr>
          <p:cNvPicPr>
            <a:picLocks noChangeAspect="1"/>
          </p:cNvPicPr>
          <p:nvPr/>
        </p:nvPicPr>
        <p:blipFill>
          <a:blip r:embed="rId2"/>
          <a:stretch>
            <a:fillRect/>
          </a:stretch>
        </p:blipFill>
        <p:spPr>
          <a:xfrm>
            <a:off x="7871042" y="1182743"/>
            <a:ext cx="2905815" cy="1912453"/>
          </a:xfrm>
          <a:prstGeom prst="rect">
            <a:avLst/>
          </a:prstGeom>
        </p:spPr>
      </p:pic>
      <p:pic>
        <p:nvPicPr>
          <p:cNvPr id="9" name="Picture 8">
            <a:extLst>
              <a:ext uri="{FF2B5EF4-FFF2-40B4-BE49-F238E27FC236}">
                <a16:creationId xmlns:a16="http://schemas.microsoft.com/office/drawing/2014/main" id="{FF062D4C-476E-B38F-983E-C1459140A6F4}"/>
              </a:ext>
            </a:extLst>
          </p:cNvPr>
          <p:cNvPicPr>
            <a:picLocks noChangeAspect="1"/>
          </p:cNvPicPr>
          <p:nvPr/>
        </p:nvPicPr>
        <p:blipFill>
          <a:blip r:embed="rId3"/>
          <a:stretch>
            <a:fillRect/>
          </a:stretch>
        </p:blipFill>
        <p:spPr>
          <a:xfrm>
            <a:off x="838200" y="4488313"/>
            <a:ext cx="4615858" cy="1901603"/>
          </a:xfrm>
          <a:prstGeom prst="rect">
            <a:avLst/>
          </a:prstGeom>
        </p:spPr>
      </p:pic>
      <p:pic>
        <p:nvPicPr>
          <p:cNvPr id="11" name="Picture 10">
            <a:extLst>
              <a:ext uri="{FF2B5EF4-FFF2-40B4-BE49-F238E27FC236}">
                <a16:creationId xmlns:a16="http://schemas.microsoft.com/office/drawing/2014/main" id="{479EFB00-256C-8FB9-2FCF-537ED97246EB}"/>
              </a:ext>
            </a:extLst>
          </p:cNvPr>
          <p:cNvPicPr>
            <a:picLocks noChangeAspect="1"/>
          </p:cNvPicPr>
          <p:nvPr/>
        </p:nvPicPr>
        <p:blipFill>
          <a:blip r:embed="rId4"/>
          <a:stretch>
            <a:fillRect/>
          </a:stretch>
        </p:blipFill>
        <p:spPr>
          <a:xfrm>
            <a:off x="6872239" y="4488313"/>
            <a:ext cx="3729044" cy="982502"/>
          </a:xfrm>
          <a:prstGeom prst="rect">
            <a:avLst/>
          </a:prstGeom>
        </p:spPr>
      </p:pic>
    </p:spTree>
    <p:extLst>
      <p:ext uri="{BB962C8B-B14F-4D97-AF65-F5344CB8AC3E}">
        <p14:creationId xmlns:p14="http://schemas.microsoft.com/office/powerpoint/2010/main" val="390613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7EC0-DA8A-C4A4-B33D-EFCB84051CA2}"/>
              </a:ext>
            </a:extLst>
          </p:cNvPr>
          <p:cNvSpPr>
            <a:spLocks noGrp="1"/>
          </p:cNvSpPr>
          <p:nvPr>
            <p:ph type="title"/>
          </p:nvPr>
        </p:nvSpPr>
        <p:spPr>
          <a:xfrm>
            <a:off x="838200" y="354965"/>
            <a:ext cx="10515600" cy="1325563"/>
          </a:xfrm>
        </p:spPr>
        <p:txBody>
          <a:bodyPr/>
          <a:lstStyle/>
          <a:p>
            <a:r>
              <a:rPr lang="en-US" dirty="0">
                <a:cs typeface="Calibri" panose="020F0502020204030204" pitchFamily="34" charset="0"/>
              </a:rPr>
              <a:t>Topic Week 1 : </a:t>
            </a:r>
            <a:r>
              <a:rPr lang="en-US" dirty="0"/>
              <a:t>Installation And Setup</a:t>
            </a:r>
            <a:endParaRPr lang="en-IN" dirty="0"/>
          </a:p>
        </p:txBody>
      </p:sp>
      <p:grpSp>
        <p:nvGrpSpPr>
          <p:cNvPr id="4" name="object 3">
            <a:extLst>
              <a:ext uri="{FF2B5EF4-FFF2-40B4-BE49-F238E27FC236}">
                <a16:creationId xmlns:a16="http://schemas.microsoft.com/office/drawing/2014/main" id="{9F8B9314-FC23-85FB-D7F4-D12E78B8A6C2}"/>
              </a:ext>
            </a:extLst>
          </p:cNvPr>
          <p:cNvGrpSpPr/>
          <p:nvPr/>
        </p:nvGrpSpPr>
        <p:grpSpPr>
          <a:xfrm>
            <a:off x="733425" y="1932318"/>
            <a:ext cx="5362575" cy="3375011"/>
            <a:chOff x="1647824" y="1504949"/>
            <a:chExt cx="3981450" cy="1724025"/>
          </a:xfrm>
          <a:solidFill>
            <a:schemeClr val="accent1"/>
          </a:solidFill>
        </p:grpSpPr>
        <p:sp>
          <p:nvSpPr>
            <p:cNvPr id="5" name="object 4">
              <a:extLst>
                <a:ext uri="{FF2B5EF4-FFF2-40B4-BE49-F238E27FC236}">
                  <a16:creationId xmlns:a16="http://schemas.microsoft.com/office/drawing/2014/main" id="{C326222A-82B0-5A97-57D5-B2ABA0918767}"/>
                </a:ext>
              </a:extLst>
            </p:cNvPr>
            <p:cNvSpPr/>
            <p:nvPr/>
          </p:nvSpPr>
          <p:spPr>
            <a:xfrm>
              <a:off x="1652587" y="1509712"/>
              <a:ext cx="3971925" cy="1714500"/>
            </a:xfrm>
            <a:custGeom>
              <a:avLst/>
              <a:gdLst/>
              <a:ahLst/>
              <a:cxnLst/>
              <a:rect l="l" t="t" r="r" b="b"/>
              <a:pathLst>
                <a:path w="3971925" h="1714500">
                  <a:moveTo>
                    <a:pt x="3922976" y="1714499"/>
                  </a:moveTo>
                  <a:lnTo>
                    <a:pt x="48947" y="1714499"/>
                  </a:lnTo>
                  <a:lnTo>
                    <a:pt x="45541" y="1714164"/>
                  </a:lnTo>
                  <a:lnTo>
                    <a:pt x="10739" y="1694077"/>
                  </a:lnTo>
                  <a:lnTo>
                    <a:pt x="0" y="1665551"/>
                  </a:lnTo>
                  <a:lnTo>
                    <a:pt x="0" y="1662112"/>
                  </a:lnTo>
                  <a:lnTo>
                    <a:pt x="0" y="48947"/>
                  </a:lnTo>
                  <a:lnTo>
                    <a:pt x="17776" y="12911"/>
                  </a:lnTo>
                  <a:lnTo>
                    <a:pt x="48947" y="0"/>
                  </a:lnTo>
                  <a:lnTo>
                    <a:pt x="3922976" y="0"/>
                  </a:lnTo>
                  <a:lnTo>
                    <a:pt x="3959012" y="17776"/>
                  </a:lnTo>
                  <a:lnTo>
                    <a:pt x="3971924" y="48947"/>
                  </a:lnTo>
                  <a:lnTo>
                    <a:pt x="3971924" y="1665551"/>
                  </a:lnTo>
                  <a:lnTo>
                    <a:pt x="3954148" y="1701587"/>
                  </a:lnTo>
                  <a:lnTo>
                    <a:pt x="3926383" y="1714164"/>
                  </a:lnTo>
                  <a:lnTo>
                    <a:pt x="3922976" y="1714499"/>
                  </a:lnTo>
                  <a:close/>
                </a:path>
              </a:pathLst>
            </a:custGeom>
            <a:grpFill/>
            <a:ln>
              <a:noFill/>
            </a:ln>
          </p:spPr>
          <p:txBody>
            <a:bodyPr wrap="square" lIns="0" tIns="0" rIns="0" bIns="0" rtlCol="0"/>
            <a:lstStyle/>
            <a:p>
              <a:endParaRPr sz="826"/>
            </a:p>
          </p:txBody>
        </p:sp>
        <p:sp>
          <p:nvSpPr>
            <p:cNvPr id="6" name="object 5">
              <a:extLst>
                <a:ext uri="{FF2B5EF4-FFF2-40B4-BE49-F238E27FC236}">
                  <a16:creationId xmlns:a16="http://schemas.microsoft.com/office/drawing/2014/main" id="{1B8455FE-8EA1-6749-A7FF-BFD037DFE3A7}"/>
                </a:ext>
              </a:extLst>
            </p:cNvPr>
            <p:cNvSpPr/>
            <p:nvPr/>
          </p:nvSpPr>
          <p:spPr>
            <a:xfrm>
              <a:off x="1652587" y="1509712"/>
              <a:ext cx="3971925" cy="1714500"/>
            </a:xfrm>
            <a:custGeom>
              <a:avLst/>
              <a:gdLst/>
              <a:ahLst/>
              <a:cxnLst/>
              <a:rect l="l" t="t" r="r" b="b"/>
              <a:pathLst>
                <a:path w="3971925" h="1714500">
                  <a:moveTo>
                    <a:pt x="0" y="1662112"/>
                  </a:moveTo>
                  <a:lnTo>
                    <a:pt x="0" y="52387"/>
                  </a:lnTo>
                  <a:lnTo>
                    <a:pt x="0" y="48947"/>
                  </a:lnTo>
                  <a:lnTo>
                    <a:pt x="335" y="45540"/>
                  </a:lnTo>
                  <a:lnTo>
                    <a:pt x="8828" y="23282"/>
                  </a:lnTo>
                  <a:lnTo>
                    <a:pt x="10739" y="20422"/>
                  </a:lnTo>
                  <a:lnTo>
                    <a:pt x="12911" y="17776"/>
                  </a:lnTo>
                  <a:lnTo>
                    <a:pt x="15344" y="15343"/>
                  </a:lnTo>
                  <a:lnTo>
                    <a:pt x="17776" y="12911"/>
                  </a:lnTo>
                  <a:lnTo>
                    <a:pt x="20422" y="10739"/>
                  </a:lnTo>
                  <a:lnTo>
                    <a:pt x="23282" y="8828"/>
                  </a:lnTo>
                  <a:lnTo>
                    <a:pt x="26142" y="6917"/>
                  </a:lnTo>
                  <a:lnTo>
                    <a:pt x="29161" y="5303"/>
                  </a:lnTo>
                  <a:lnTo>
                    <a:pt x="32339" y="3987"/>
                  </a:lnTo>
                  <a:lnTo>
                    <a:pt x="35517" y="2671"/>
                  </a:lnTo>
                  <a:lnTo>
                    <a:pt x="38793" y="1677"/>
                  </a:lnTo>
                  <a:lnTo>
                    <a:pt x="42167" y="1006"/>
                  </a:lnTo>
                  <a:lnTo>
                    <a:pt x="45541" y="335"/>
                  </a:lnTo>
                  <a:lnTo>
                    <a:pt x="48947" y="0"/>
                  </a:lnTo>
                  <a:lnTo>
                    <a:pt x="52387" y="0"/>
                  </a:lnTo>
                  <a:lnTo>
                    <a:pt x="3919537" y="0"/>
                  </a:lnTo>
                  <a:lnTo>
                    <a:pt x="3922976" y="0"/>
                  </a:lnTo>
                  <a:lnTo>
                    <a:pt x="3926383" y="335"/>
                  </a:lnTo>
                  <a:lnTo>
                    <a:pt x="3948641" y="8828"/>
                  </a:lnTo>
                  <a:lnTo>
                    <a:pt x="3951502" y="10739"/>
                  </a:lnTo>
                  <a:lnTo>
                    <a:pt x="3954148" y="12911"/>
                  </a:lnTo>
                  <a:lnTo>
                    <a:pt x="3956580" y="15343"/>
                  </a:lnTo>
                  <a:lnTo>
                    <a:pt x="3959012" y="17776"/>
                  </a:lnTo>
                  <a:lnTo>
                    <a:pt x="3961184" y="20422"/>
                  </a:lnTo>
                  <a:lnTo>
                    <a:pt x="3963095" y="23282"/>
                  </a:lnTo>
                  <a:lnTo>
                    <a:pt x="3965006" y="26142"/>
                  </a:lnTo>
                  <a:lnTo>
                    <a:pt x="3971924" y="52387"/>
                  </a:lnTo>
                  <a:lnTo>
                    <a:pt x="3971924" y="1662112"/>
                  </a:lnTo>
                  <a:lnTo>
                    <a:pt x="3956580" y="1699155"/>
                  </a:lnTo>
                  <a:lnTo>
                    <a:pt x="3948641" y="1705670"/>
                  </a:lnTo>
                  <a:lnTo>
                    <a:pt x="3945781" y="1707581"/>
                  </a:lnTo>
                  <a:lnTo>
                    <a:pt x="3919537" y="1714499"/>
                  </a:lnTo>
                  <a:lnTo>
                    <a:pt x="52387" y="1714499"/>
                  </a:lnTo>
                  <a:lnTo>
                    <a:pt x="23282" y="1705670"/>
                  </a:lnTo>
                  <a:lnTo>
                    <a:pt x="20422" y="1703759"/>
                  </a:lnTo>
                  <a:lnTo>
                    <a:pt x="17776" y="1701587"/>
                  </a:lnTo>
                  <a:lnTo>
                    <a:pt x="15344" y="1699155"/>
                  </a:lnTo>
                  <a:lnTo>
                    <a:pt x="12911" y="1696723"/>
                  </a:lnTo>
                  <a:lnTo>
                    <a:pt x="3987" y="1682160"/>
                  </a:lnTo>
                  <a:lnTo>
                    <a:pt x="2671" y="1678981"/>
                  </a:lnTo>
                  <a:lnTo>
                    <a:pt x="1677" y="1675705"/>
                  </a:lnTo>
                  <a:lnTo>
                    <a:pt x="1006" y="1672332"/>
                  </a:lnTo>
                  <a:lnTo>
                    <a:pt x="335" y="1668958"/>
                  </a:lnTo>
                  <a:lnTo>
                    <a:pt x="0" y="1665551"/>
                  </a:lnTo>
                  <a:lnTo>
                    <a:pt x="0" y="1662112"/>
                  </a:lnTo>
                  <a:close/>
                </a:path>
              </a:pathLst>
            </a:custGeom>
            <a:grpFill/>
            <a:ln w="9524">
              <a:noFill/>
            </a:ln>
          </p:spPr>
          <p:txBody>
            <a:bodyPr wrap="square" lIns="0" tIns="0" rIns="0" bIns="0" rtlCol="0"/>
            <a:lstStyle/>
            <a:p>
              <a:endParaRPr sz="826" dirty="0"/>
            </a:p>
          </p:txBody>
        </p:sp>
      </p:grpSp>
      <p:sp>
        <p:nvSpPr>
          <p:cNvPr id="9" name="object 6">
            <a:extLst>
              <a:ext uri="{FF2B5EF4-FFF2-40B4-BE49-F238E27FC236}">
                <a16:creationId xmlns:a16="http://schemas.microsoft.com/office/drawing/2014/main" id="{2D130F7D-7E79-0FD2-3F10-EA4694EBBC3A}"/>
              </a:ext>
            </a:extLst>
          </p:cNvPr>
          <p:cNvSpPr txBox="1"/>
          <p:nvPr/>
        </p:nvSpPr>
        <p:spPr>
          <a:xfrm>
            <a:off x="962025" y="2227182"/>
            <a:ext cx="4728151" cy="2805187"/>
          </a:xfrm>
          <a:prstGeom prst="rect">
            <a:avLst/>
          </a:prstGeom>
        </p:spPr>
        <p:txBody>
          <a:bodyPr vert="horz" wrap="square" lIns="0" tIns="10918" rIns="0" bIns="0" rtlCol="0">
            <a:spAutoFit/>
          </a:bodyPr>
          <a:lstStyle/>
          <a:p>
            <a:pPr marL="8087">
              <a:spcBef>
                <a:spcPts val="86"/>
              </a:spcBef>
            </a:pPr>
            <a:r>
              <a:rPr sz="1600" b="1" spc="29" dirty="0">
                <a:solidFill>
                  <a:schemeClr val="bg1"/>
                </a:solidFill>
                <a:cs typeface="Cambria"/>
              </a:rPr>
              <a:t>Pre-requisites</a:t>
            </a:r>
            <a:endParaRPr sz="1600" b="1" dirty="0">
              <a:solidFill>
                <a:schemeClr val="bg1"/>
              </a:solidFill>
              <a:cs typeface="Cambria"/>
            </a:endParaRPr>
          </a:p>
          <a:p>
            <a:pPr marL="8087" marR="3235">
              <a:lnSpc>
                <a:spcPct val="148100"/>
              </a:lnSpc>
              <a:spcBef>
                <a:spcPts val="678"/>
              </a:spcBef>
            </a:pPr>
            <a:r>
              <a:rPr sz="1600" spc="6" dirty="0">
                <a:solidFill>
                  <a:schemeClr val="bg1"/>
                </a:solidFill>
                <a:cs typeface="Trebuchet MS"/>
              </a:rPr>
              <a:t>To </a:t>
            </a:r>
            <a:r>
              <a:rPr sz="1600" spc="3" dirty="0">
                <a:solidFill>
                  <a:schemeClr val="bg1"/>
                </a:solidFill>
                <a:cs typeface="Trebuchet MS"/>
              </a:rPr>
              <a:t>set </a:t>
            </a:r>
            <a:r>
              <a:rPr sz="1600" spc="41" dirty="0">
                <a:solidFill>
                  <a:schemeClr val="bg1"/>
                </a:solidFill>
                <a:cs typeface="Trebuchet MS"/>
              </a:rPr>
              <a:t>up </a:t>
            </a:r>
            <a:r>
              <a:rPr sz="1600" spc="-6" dirty="0">
                <a:solidFill>
                  <a:schemeClr val="bg1"/>
                </a:solidFill>
                <a:cs typeface="Trebuchet MS"/>
              </a:rPr>
              <a:t>Angular, </a:t>
            </a:r>
            <a:r>
              <a:rPr sz="1600" spc="3" dirty="0">
                <a:solidFill>
                  <a:schemeClr val="bg1"/>
                </a:solidFill>
                <a:cs typeface="Trebuchet MS"/>
              </a:rPr>
              <a:t>you'll </a:t>
            </a:r>
            <a:r>
              <a:rPr sz="1600" spc="13" dirty="0">
                <a:solidFill>
                  <a:schemeClr val="bg1"/>
                </a:solidFill>
                <a:cs typeface="Trebuchet MS"/>
              </a:rPr>
              <a:t>need </a:t>
            </a:r>
            <a:r>
              <a:rPr sz="1600" spc="-10" dirty="0">
                <a:solidFill>
                  <a:schemeClr val="bg1"/>
                </a:solidFill>
                <a:cs typeface="Trebuchet MS"/>
              </a:rPr>
              <a:t>to </a:t>
            </a:r>
            <a:r>
              <a:rPr sz="1600" spc="10" dirty="0">
                <a:solidFill>
                  <a:schemeClr val="bg1"/>
                </a:solidFill>
                <a:cs typeface="Trebuchet MS"/>
              </a:rPr>
              <a:t>have </a:t>
            </a:r>
            <a:r>
              <a:rPr sz="1600" spc="3" dirty="0">
                <a:solidFill>
                  <a:schemeClr val="bg1"/>
                </a:solidFill>
                <a:cs typeface="Trebuchet MS"/>
              </a:rPr>
              <a:t>Node.js </a:t>
            </a:r>
            <a:r>
              <a:rPr sz="1600" spc="-255" dirty="0">
                <a:solidFill>
                  <a:schemeClr val="bg1"/>
                </a:solidFill>
                <a:cs typeface="Trebuchet MS"/>
              </a:rPr>
              <a:t> </a:t>
            </a:r>
            <a:r>
              <a:rPr sz="1600" spc="6" dirty="0">
                <a:solidFill>
                  <a:schemeClr val="bg1"/>
                </a:solidFill>
                <a:cs typeface="Trebuchet MS"/>
              </a:rPr>
              <a:t>a</a:t>
            </a:r>
            <a:r>
              <a:rPr sz="1600" spc="38" dirty="0">
                <a:solidFill>
                  <a:schemeClr val="bg1"/>
                </a:solidFill>
                <a:cs typeface="Trebuchet MS"/>
              </a:rPr>
              <a:t>n</a:t>
            </a:r>
            <a:r>
              <a:rPr sz="1600" spc="45" dirty="0">
                <a:solidFill>
                  <a:schemeClr val="bg1"/>
                </a:solidFill>
                <a:cs typeface="Trebuchet MS"/>
              </a:rPr>
              <a:t>d</a:t>
            </a:r>
            <a:r>
              <a:rPr sz="1600" spc="-57" dirty="0">
                <a:solidFill>
                  <a:schemeClr val="bg1"/>
                </a:solidFill>
                <a:cs typeface="Trebuchet MS"/>
              </a:rPr>
              <a:t> </a:t>
            </a:r>
            <a:r>
              <a:rPr sz="1600" spc="38" dirty="0">
                <a:solidFill>
                  <a:schemeClr val="bg1"/>
                </a:solidFill>
                <a:cs typeface="Trebuchet MS"/>
              </a:rPr>
              <a:t>n</a:t>
            </a:r>
            <a:r>
              <a:rPr sz="1600" spc="25" dirty="0">
                <a:solidFill>
                  <a:schemeClr val="bg1"/>
                </a:solidFill>
                <a:cs typeface="Trebuchet MS"/>
              </a:rPr>
              <a:t>p</a:t>
            </a:r>
            <a:r>
              <a:rPr sz="1600" spc="80" dirty="0">
                <a:solidFill>
                  <a:schemeClr val="bg1"/>
                </a:solidFill>
                <a:cs typeface="Trebuchet MS"/>
              </a:rPr>
              <a:t>m</a:t>
            </a:r>
            <a:r>
              <a:rPr sz="1600" spc="-41" dirty="0">
                <a:solidFill>
                  <a:schemeClr val="bg1"/>
                </a:solidFill>
                <a:cs typeface="Trebuchet MS"/>
              </a:rPr>
              <a:t> </a:t>
            </a:r>
            <a:r>
              <a:rPr sz="1600" spc="-99" dirty="0">
                <a:solidFill>
                  <a:schemeClr val="bg1"/>
                </a:solidFill>
                <a:cs typeface="Trebuchet MS"/>
              </a:rPr>
              <a:t>(</a:t>
            </a:r>
            <a:r>
              <a:rPr sz="1600" spc="99" dirty="0">
                <a:solidFill>
                  <a:schemeClr val="bg1"/>
                </a:solidFill>
                <a:cs typeface="Trebuchet MS"/>
              </a:rPr>
              <a:t>N</a:t>
            </a:r>
            <a:r>
              <a:rPr sz="1600" spc="45" dirty="0">
                <a:solidFill>
                  <a:schemeClr val="bg1"/>
                </a:solidFill>
                <a:cs typeface="Trebuchet MS"/>
              </a:rPr>
              <a:t>o</a:t>
            </a:r>
            <a:r>
              <a:rPr sz="1600" spc="25" dirty="0">
                <a:solidFill>
                  <a:schemeClr val="bg1"/>
                </a:solidFill>
                <a:cs typeface="Trebuchet MS"/>
              </a:rPr>
              <a:t>d</a:t>
            </a:r>
            <a:r>
              <a:rPr sz="1600" spc="13" dirty="0">
                <a:solidFill>
                  <a:schemeClr val="bg1"/>
                </a:solidFill>
                <a:cs typeface="Trebuchet MS"/>
              </a:rPr>
              <a:t>e</a:t>
            </a:r>
            <a:r>
              <a:rPr sz="1600" spc="-60" dirty="0">
                <a:solidFill>
                  <a:schemeClr val="bg1"/>
                </a:solidFill>
                <a:cs typeface="Trebuchet MS"/>
              </a:rPr>
              <a:t> </a:t>
            </a:r>
            <a:r>
              <a:rPr sz="1600" spc="25" dirty="0">
                <a:solidFill>
                  <a:schemeClr val="bg1"/>
                </a:solidFill>
                <a:cs typeface="Trebuchet MS"/>
              </a:rPr>
              <a:t>P</a:t>
            </a:r>
            <a:r>
              <a:rPr sz="1600" spc="6" dirty="0">
                <a:solidFill>
                  <a:schemeClr val="bg1"/>
                </a:solidFill>
                <a:cs typeface="Trebuchet MS"/>
              </a:rPr>
              <a:t>a</a:t>
            </a:r>
            <a:r>
              <a:rPr sz="1600" spc="-16" dirty="0">
                <a:solidFill>
                  <a:schemeClr val="bg1"/>
                </a:solidFill>
                <a:cs typeface="Trebuchet MS"/>
              </a:rPr>
              <a:t>c</a:t>
            </a:r>
            <a:r>
              <a:rPr sz="1600" spc="-25" dirty="0">
                <a:solidFill>
                  <a:schemeClr val="bg1"/>
                </a:solidFill>
                <a:cs typeface="Trebuchet MS"/>
              </a:rPr>
              <a:t>k</a:t>
            </a:r>
            <a:r>
              <a:rPr sz="1600" spc="6" dirty="0">
                <a:solidFill>
                  <a:schemeClr val="bg1"/>
                </a:solidFill>
                <a:cs typeface="Trebuchet MS"/>
              </a:rPr>
              <a:t>a</a:t>
            </a:r>
            <a:r>
              <a:rPr sz="1600" spc="29" dirty="0">
                <a:solidFill>
                  <a:schemeClr val="bg1"/>
                </a:solidFill>
                <a:cs typeface="Trebuchet MS"/>
              </a:rPr>
              <a:t>g</a:t>
            </a:r>
            <a:r>
              <a:rPr sz="1600" spc="13" dirty="0">
                <a:solidFill>
                  <a:schemeClr val="bg1"/>
                </a:solidFill>
                <a:cs typeface="Trebuchet MS"/>
              </a:rPr>
              <a:t>e</a:t>
            </a:r>
            <a:r>
              <a:rPr sz="1600" spc="-60" dirty="0">
                <a:solidFill>
                  <a:schemeClr val="bg1"/>
                </a:solidFill>
                <a:cs typeface="Trebuchet MS"/>
              </a:rPr>
              <a:t> </a:t>
            </a:r>
            <a:r>
              <a:rPr sz="1600" spc="134" dirty="0">
                <a:solidFill>
                  <a:schemeClr val="bg1"/>
                </a:solidFill>
                <a:cs typeface="Trebuchet MS"/>
              </a:rPr>
              <a:t>M</a:t>
            </a:r>
            <a:r>
              <a:rPr sz="1600" spc="6" dirty="0">
                <a:solidFill>
                  <a:schemeClr val="bg1"/>
                </a:solidFill>
                <a:cs typeface="Trebuchet MS"/>
              </a:rPr>
              <a:t>a</a:t>
            </a:r>
            <a:r>
              <a:rPr sz="1600" spc="38" dirty="0">
                <a:solidFill>
                  <a:schemeClr val="bg1"/>
                </a:solidFill>
                <a:cs typeface="Trebuchet MS"/>
              </a:rPr>
              <a:t>n</a:t>
            </a:r>
            <a:r>
              <a:rPr sz="1600" spc="6" dirty="0">
                <a:solidFill>
                  <a:schemeClr val="bg1"/>
                </a:solidFill>
                <a:cs typeface="Trebuchet MS"/>
              </a:rPr>
              <a:t>a</a:t>
            </a:r>
            <a:r>
              <a:rPr sz="1600" spc="29" dirty="0">
                <a:solidFill>
                  <a:schemeClr val="bg1"/>
                </a:solidFill>
                <a:cs typeface="Trebuchet MS"/>
              </a:rPr>
              <a:t>g</a:t>
            </a:r>
            <a:r>
              <a:rPr sz="1600" spc="-13" dirty="0">
                <a:solidFill>
                  <a:schemeClr val="bg1"/>
                </a:solidFill>
                <a:cs typeface="Trebuchet MS"/>
              </a:rPr>
              <a:t>e</a:t>
            </a:r>
            <a:r>
              <a:rPr sz="1600" spc="-19" dirty="0">
                <a:solidFill>
                  <a:schemeClr val="bg1"/>
                </a:solidFill>
                <a:cs typeface="Trebuchet MS"/>
              </a:rPr>
              <a:t>r</a:t>
            </a:r>
            <a:r>
              <a:rPr sz="1600" spc="-64" dirty="0">
                <a:solidFill>
                  <a:schemeClr val="bg1"/>
                </a:solidFill>
                <a:cs typeface="Trebuchet MS"/>
              </a:rPr>
              <a:t>)</a:t>
            </a:r>
            <a:r>
              <a:rPr sz="1600" spc="-70" dirty="0">
                <a:solidFill>
                  <a:schemeClr val="bg1"/>
                </a:solidFill>
                <a:cs typeface="Trebuchet MS"/>
              </a:rPr>
              <a:t> </a:t>
            </a:r>
            <a:r>
              <a:rPr sz="1600" spc="-25" dirty="0">
                <a:solidFill>
                  <a:schemeClr val="bg1"/>
                </a:solidFill>
                <a:cs typeface="Trebuchet MS"/>
              </a:rPr>
              <a:t>i</a:t>
            </a:r>
            <a:r>
              <a:rPr sz="1600" spc="38" dirty="0">
                <a:solidFill>
                  <a:schemeClr val="bg1"/>
                </a:solidFill>
                <a:cs typeface="Trebuchet MS"/>
              </a:rPr>
              <a:t>n</a:t>
            </a:r>
            <a:r>
              <a:rPr sz="1600" spc="60" dirty="0">
                <a:solidFill>
                  <a:schemeClr val="bg1"/>
                </a:solidFill>
                <a:cs typeface="Trebuchet MS"/>
              </a:rPr>
              <a:t>s</a:t>
            </a:r>
            <a:r>
              <a:rPr sz="1600" spc="-73" dirty="0">
                <a:solidFill>
                  <a:schemeClr val="bg1"/>
                </a:solidFill>
                <a:cs typeface="Trebuchet MS"/>
              </a:rPr>
              <a:t>t</a:t>
            </a:r>
            <a:r>
              <a:rPr sz="1600" spc="6" dirty="0">
                <a:solidFill>
                  <a:schemeClr val="bg1"/>
                </a:solidFill>
                <a:cs typeface="Trebuchet MS"/>
              </a:rPr>
              <a:t>a</a:t>
            </a:r>
            <a:r>
              <a:rPr sz="1600" spc="-35" dirty="0">
                <a:solidFill>
                  <a:schemeClr val="bg1"/>
                </a:solidFill>
                <a:cs typeface="Trebuchet MS"/>
              </a:rPr>
              <a:t>ll</a:t>
            </a:r>
            <a:r>
              <a:rPr sz="1600" spc="-13" dirty="0">
                <a:solidFill>
                  <a:schemeClr val="bg1"/>
                </a:solidFill>
                <a:cs typeface="Trebuchet MS"/>
              </a:rPr>
              <a:t>e</a:t>
            </a:r>
            <a:r>
              <a:rPr sz="1600" spc="45" dirty="0">
                <a:solidFill>
                  <a:schemeClr val="bg1"/>
                </a:solidFill>
                <a:cs typeface="Trebuchet MS"/>
              </a:rPr>
              <a:t>d</a:t>
            </a:r>
            <a:r>
              <a:rPr sz="1600" spc="-57" dirty="0">
                <a:solidFill>
                  <a:schemeClr val="bg1"/>
                </a:solidFill>
                <a:cs typeface="Trebuchet MS"/>
              </a:rPr>
              <a:t> </a:t>
            </a:r>
            <a:r>
              <a:rPr sz="1600" spc="45" dirty="0">
                <a:solidFill>
                  <a:schemeClr val="bg1"/>
                </a:solidFill>
                <a:cs typeface="Trebuchet MS"/>
              </a:rPr>
              <a:t>o</a:t>
            </a:r>
            <a:r>
              <a:rPr sz="1600" spc="38" dirty="0">
                <a:solidFill>
                  <a:schemeClr val="bg1"/>
                </a:solidFill>
                <a:cs typeface="Trebuchet MS"/>
              </a:rPr>
              <a:t>n  </a:t>
            </a:r>
            <a:r>
              <a:rPr sz="1600" spc="-13" dirty="0">
                <a:solidFill>
                  <a:schemeClr val="bg1"/>
                </a:solidFill>
                <a:cs typeface="Trebuchet MS"/>
              </a:rPr>
              <a:t>y</a:t>
            </a:r>
            <a:r>
              <a:rPr sz="1600" spc="45" dirty="0">
                <a:solidFill>
                  <a:schemeClr val="bg1"/>
                </a:solidFill>
                <a:cs typeface="Trebuchet MS"/>
              </a:rPr>
              <a:t>o</a:t>
            </a:r>
            <a:r>
              <a:rPr sz="1600" spc="38" dirty="0">
                <a:solidFill>
                  <a:schemeClr val="bg1"/>
                </a:solidFill>
                <a:cs typeface="Trebuchet MS"/>
              </a:rPr>
              <a:t>u</a:t>
            </a:r>
            <a:r>
              <a:rPr sz="1600" spc="16" dirty="0">
                <a:solidFill>
                  <a:schemeClr val="bg1"/>
                </a:solidFill>
                <a:cs typeface="Trebuchet MS"/>
              </a:rPr>
              <a:t>r</a:t>
            </a:r>
            <a:r>
              <a:rPr sz="1600" spc="-73" dirty="0">
                <a:solidFill>
                  <a:schemeClr val="bg1"/>
                </a:solidFill>
                <a:cs typeface="Trebuchet MS"/>
              </a:rPr>
              <a:t> </a:t>
            </a:r>
            <a:r>
              <a:rPr sz="1600" spc="76" dirty="0">
                <a:solidFill>
                  <a:schemeClr val="bg1"/>
                </a:solidFill>
                <a:cs typeface="Trebuchet MS"/>
              </a:rPr>
              <a:t>m</a:t>
            </a:r>
            <a:r>
              <a:rPr sz="1600" spc="6" dirty="0">
                <a:solidFill>
                  <a:schemeClr val="bg1"/>
                </a:solidFill>
                <a:cs typeface="Trebuchet MS"/>
              </a:rPr>
              <a:t>a</a:t>
            </a:r>
            <a:r>
              <a:rPr sz="1600" spc="-16" dirty="0">
                <a:solidFill>
                  <a:schemeClr val="bg1"/>
                </a:solidFill>
                <a:cs typeface="Trebuchet MS"/>
              </a:rPr>
              <a:t>c</a:t>
            </a:r>
            <a:r>
              <a:rPr sz="1600" spc="38" dirty="0">
                <a:solidFill>
                  <a:schemeClr val="bg1"/>
                </a:solidFill>
                <a:cs typeface="Trebuchet MS"/>
              </a:rPr>
              <a:t>h</a:t>
            </a:r>
            <a:r>
              <a:rPr sz="1600" spc="-25" dirty="0">
                <a:solidFill>
                  <a:schemeClr val="bg1"/>
                </a:solidFill>
                <a:cs typeface="Trebuchet MS"/>
              </a:rPr>
              <a:t>i</a:t>
            </a:r>
            <a:r>
              <a:rPr sz="1600" spc="38" dirty="0">
                <a:solidFill>
                  <a:schemeClr val="bg1"/>
                </a:solidFill>
                <a:cs typeface="Trebuchet MS"/>
              </a:rPr>
              <a:t>n</a:t>
            </a:r>
            <a:r>
              <a:rPr sz="1600" spc="-13" dirty="0">
                <a:solidFill>
                  <a:schemeClr val="bg1"/>
                </a:solidFill>
                <a:cs typeface="Trebuchet MS"/>
              </a:rPr>
              <a:t>e</a:t>
            </a:r>
            <a:r>
              <a:rPr lang="en-US" sz="1600" spc="-92" dirty="0">
                <a:solidFill>
                  <a:schemeClr val="bg1"/>
                </a:solidFill>
                <a:cs typeface="Trebuchet MS"/>
              </a:rPr>
              <a:t>.</a:t>
            </a:r>
          </a:p>
          <a:p>
            <a:pPr marL="8087" marR="3235">
              <a:lnSpc>
                <a:spcPct val="148100"/>
              </a:lnSpc>
              <a:spcBef>
                <a:spcPts val="678"/>
              </a:spcBef>
            </a:pPr>
            <a:r>
              <a:rPr lang="en-US" sz="1600" spc="-92" dirty="0">
                <a:solidFill>
                  <a:schemeClr val="bg1"/>
                </a:solidFill>
                <a:cs typeface="Trebuchet MS"/>
              </a:rPr>
              <a:t>Download and Install it from the link below.</a:t>
            </a:r>
          </a:p>
          <a:p>
            <a:pPr marL="8087" marR="3235">
              <a:lnSpc>
                <a:spcPct val="148100"/>
              </a:lnSpc>
              <a:spcBef>
                <a:spcPts val="678"/>
              </a:spcBef>
            </a:pPr>
            <a:r>
              <a:rPr lang="en-US" sz="1400" spc="-92" dirty="0">
                <a:solidFill>
                  <a:schemeClr val="bg1"/>
                </a:solidFill>
                <a:latin typeface="Trebuchet MS"/>
                <a:cs typeface="Trebuchet MS"/>
                <a:hlinkClick r:id="rId2">
                  <a:extLst>
                    <a:ext uri="{A12FA001-AC4F-418D-AE19-62706E023703}">
                      <ahyp:hlinkClr xmlns:ahyp="http://schemas.microsoft.com/office/drawing/2018/hyperlinkcolor" val="tx"/>
                    </a:ext>
                  </a:extLst>
                </a:hlinkClick>
              </a:rPr>
              <a:t>https://nodejs.org/download/release/v16.20.1/node-v16.20.1-x64.msi</a:t>
            </a:r>
            <a:endParaRPr lang="en-US" sz="1400" spc="-92" dirty="0">
              <a:solidFill>
                <a:schemeClr val="bg1"/>
              </a:solidFill>
              <a:latin typeface="Trebuchet MS"/>
              <a:cs typeface="Trebuchet MS"/>
            </a:endParaRPr>
          </a:p>
          <a:p>
            <a:pPr marL="8087" marR="3235">
              <a:lnSpc>
                <a:spcPct val="148100"/>
              </a:lnSpc>
              <a:spcBef>
                <a:spcPts val="678"/>
              </a:spcBef>
            </a:pPr>
            <a:endParaRPr lang="en-US" sz="860" spc="-92" dirty="0">
              <a:solidFill>
                <a:srgbClr val="2A2E3C"/>
              </a:solidFill>
              <a:latin typeface="Trebuchet MS"/>
              <a:cs typeface="Trebuchet MS"/>
            </a:endParaRPr>
          </a:p>
          <a:p>
            <a:pPr marL="8087" marR="3235">
              <a:lnSpc>
                <a:spcPct val="148100"/>
              </a:lnSpc>
              <a:spcBef>
                <a:spcPts val="678"/>
              </a:spcBef>
            </a:pPr>
            <a:endParaRPr sz="860" dirty="0">
              <a:latin typeface="Trebuchet MS"/>
              <a:cs typeface="Trebuchet MS"/>
            </a:endParaRPr>
          </a:p>
        </p:txBody>
      </p:sp>
      <p:grpSp>
        <p:nvGrpSpPr>
          <p:cNvPr id="10" name="object 7">
            <a:extLst>
              <a:ext uri="{FF2B5EF4-FFF2-40B4-BE49-F238E27FC236}">
                <a16:creationId xmlns:a16="http://schemas.microsoft.com/office/drawing/2014/main" id="{BC561B6B-FFF8-C0BF-D105-B4C30B51469E}"/>
              </a:ext>
            </a:extLst>
          </p:cNvPr>
          <p:cNvGrpSpPr/>
          <p:nvPr/>
        </p:nvGrpSpPr>
        <p:grpSpPr>
          <a:xfrm>
            <a:off x="6712185" y="1936670"/>
            <a:ext cx="5114778" cy="3348331"/>
            <a:chOff x="5805486" y="1509712"/>
            <a:chExt cx="3981451" cy="1714500"/>
          </a:xfrm>
          <a:solidFill>
            <a:schemeClr val="accent1"/>
          </a:solidFill>
        </p:grpSpPr>
        <p:sp>
          <p:nvSpPr>
            <p:cNvPr id="11" name="object 8">
              <a:extLst>
                <a:ext uri="{FF2B5EF4-FFF2-40B4-BE49-F238E27FC236}">
                  <a16:creationId xmlns:a16="http://schemas.microsoft.com/office/drawing/2014/main" id="{82CF144B-D0EA-9D10-A8A5-97DF10D29B38}"/>
                </a:ext>
              </a:extLst>
            </p:cNvPr>
            <p:cNvSpPr/>
            <p:nvPr/>
          </p:nvSpPr>
          <p:spPr>
            <a:xfrm>
              <a:off x="5805486" y="1509712"/>
              <a:ext cx="3981450" cy="1714500"/>
            </a:xfrm>
            <a:custGeom>
              <a:avLst/>
              <a:gdLst/>
              <a:ahLst/>
              <a:cxnLst/>
              <a:rect l="l" t="t" r="r" b="b"/>
              <a:pathLst>
                <a:path w="3981450" h="1714500">
                  <a:moveTo>
                    <a:pt x="3932502" y="1714499"/>
                  </a:moveTo>
                  <a:lnTo>
                    <a:pt x="48948" y="1714499"/>
                  </a:lnTo>
                  <a:lnTo>
                    <a:pt x="45540" y="1714164"/>
                  </a:lnTo>
                  <a:lnTo>
                    <a:pt x="10740" y="1694077"/>
                  </a:lnTo>
                  <a:lnTo>
                    <a:pt x="0" y="1665551"/>
                  </a:lnTo>
                  <a:lnTo>
                    <a:pt x="0" y="1662112"/>
                  </a:lnTo>
                  <a:lnTo>
                    <a:pt x="0" y="48947"/>
                  </a:lnTo>
                  <a:lnTo>
                    <a:pt x="17775" y="12911"/>
                  </a:lnTo>
                  <a:lnTo>
                    <a:pt x="48948" y="0"/>
                  </a:lnTo>
                  <a:lnTo>
                    <a:pt x="3932502" y="0"/>
                  </a:lnTo>
                  <a:lnTo>
                    <a:pt x="3968538" y="17776"/>
                  </a:lnTo>
                  <a:lnTo>
                    <a:pt x="3981450" y="48947"/>
                  </a:lnTo>
                  <a:lnTo>
                    <a:pt x="3981450" y="1665551"/>
                  </a:lnTo>
                  <a:lnTo>
                    <a:pt x="3963673" y="1701587"/>
                  </a:lnTo>
                  <a:lnTo>
                    <a:pt x="3935908" y="1714164"/>
                  </a:lnTo>
                  <a:lnTo>
                    <a:pt x="3932502" y="1714499"/>
                  </a:lnTo>
                  <a:close/>
                </a:path>
              </a:pathLst>
            </a:custGeom>
            <a:grpFill/>
            <a:ln>
              <a:noFill/>
            </a:ln>
          </p:spPr>
          <p:txBody>
            <a:bodyPr wrap="square" lIns="0" tIns="0" rIns="0" bIns="0" rtlCol="0"/>
            <a:lstStyle/>
            <a:p>
              <a:endParaRPr sz="826"/>
            </a:p>
          </p:txBody>
        </p:sp>
        <p:sp>
          <p:nvSpPr>
            <p:cNvPr id="12" name="object 9">
              <a:extLst>
                <a:ext uri="{FF2B5EF4-FFF2-40B4-BE49-F238E27FC236}">
                  <a16:creationId xmlns:a16="http://schemas.microsoft.com/office/drawing/2014/main" id="{7876785A-3B73-8BCC-D4A1-3D509DFF6F20}"/>
                </a:ext>
              </a:extLst>
            </p:cNvPr>
            <p:cNvSpPr/>
            <p:nvPr/>
          </p:nvSpPr>
          <p:spPr>
            <a:xfrm>
              <a:off x="5805487" y="1509712"/>
              <a:ext cx="3981450" cy="1714500"/>
            </a:xfrm>
            <a:custGeom>
              <a:avLst/>
              <a:gdLst/>
              <a:ahLst/>
              <a:cxnLst/>
              <a:rect l="l" t="t" r="r" b="b"/>
              <a:pathLst>
                <a:path w="3981450" h="1714500">
                  <a:moveTo>
                    <a:pt x="0" y="1662112"/>
                  </a:moveTo>
                  <a:lnTo>
                    <a:pt x="0" y="52387"/>
                  </a:lnTo>
                  <a:lnTo>
                    <a:pt x="0" y="48947"/>
                  </a:lnTo>
                  <a:lnTo>
                    <a:pt x="335" y="45540"/>
                  </a:lnTo>
                  <a:lnTo>
                    <a:pt x="15343" y="15343"/>
                  </a:lnTo>
                  <a:lnTo>
                    <a:pt x="17775" y="12911"/>
                  </a:lnTo>
                  <a:lnTo>
                    <a:pt x="32339" y="3987"/>
                  </a:lnTo>
                  <a:lnTo>
                    <a:pt x="35518" y="2671"/>
                  </a:lnTo>
                  <a:lnTo>
                    <a:pt x="38793" y="1677"/>
                  </a:lnTo>
                  <a:lnTo>
                    <a:pt x="42167" y="1006"/>
                  </a:lnTo>
                  <a:lnTo>
                    <a:pt x="45540" y="335"/>
                  </a:lnTo>
                  <a:lnTo>
                    <a:pt x="48948" y="0"/>
                  </a:lnTo>
                  <a:lnTo>
                    <a:pt x="52388" y="0"/>
                  </a:lnTo>
                  <a:lnTo>
                    <a:pt x="3929062" y="0"/>
                  </a:lnTo>
                  <a:lnTo>
                    <a:pt x="3932502" y="0"/>
                  </a:lnTo>
                  <a:lnTo>
                    <a:pt x="3935908" y="335"/>
                  </a:lnTo>
                  <a:lnTo>
                    <a:pt x="3966105" y="15343"/>
                  </a:lnTo>
                  <a:lnTo>
                    <a:pt x="3968538" y="17776"/>
                  </a:lnTo>
                  <a:lnTo>
                    <a:pt x="3970710" y="20422"/>
                  </a:lnTo>
                  <a:lnTo>
                    <a:pt x="3972620" y="23282"/>
                  </a:lnTo>
                  <a:lnTo>
                    <a:pt x="3974530" y="26142"/>
                  </a:lnTo>
                  <a:lnTo>
                    <a:pt x="3980442" y="42167"/>
                  </a:lnTo>
                  <a:lnTo>
                    <a:pt x="3981114" y="45540"/>
                  </a:lnTo>
                  <a:lnTo>
                    <a:pt x="3981450" y="48947"/>
                  </a:lnTo>
                  <a:lnTo>
                    <a:pt x="3981450" y="52387"/>
                  </a:lnTo>
                  <a:lnTo>
                    <a:pt x="3981450" y="1662112"/>
                  </a:lnTo>
                  <a:lnTo>
                    <a:pt x="3981450" y="1665551"/>
                  </a:lnTo>
                  <a:lnTo>
                    <a:pt x="3981114" y="1668958"/>
                  </a:lnTo>
                  <a:lnTo>
                    <a:pt x="3980442" y="1672332"/>
                  </a:lnTo>
                  <a:lnTo>
                    <a:pt x="3979771" y="1675705"/>
                  </a:lnTo>
                  <a:lnTo>
                    <a:pt x="3958165" y="1705670"/>
                  </a:lnTo>
                  <a:lnTo>
                    <a:pt x="3955306" y="1707581"/>
                  </a:lnTo>
                  <a:lnTo>
                    <a:pt x="3929062" y="1714499"/>
                  </a:lnTo>
                  <a:lnTo>
                    <a:pt x="52388" y="1714499"/>
                  </a:lnTo>
                  <a:lnTo>
                    <a:pt x="23282" y="1705670"/>
                  </a:lnTo>
                  <a:lnTo>
                    <a:pt x="20421" y="1703759"/>
                  </a:lnTo>
                  <a:lnTo>
                    <a:pt x="17775" y="1701587"/>
                  </a:lnTo>
                  <a:lnTo>
                    <a:pt x="15343" y="1699155"/>
                  </a:lnTo>
                  <a:lnTo>
                    <a:pt x="12911" y="1696723"/>
                  </a:lnTo>
                  <a:lnTo>
                    <a:pt x="0" y="1665551"/>
                  </a:lnTo>
                  <a:lnTo>
                    <a:pt x="0" y="1662112"/>
                  </a:lnTo>
                  <a:close/>
                </a:path>
              </a:pathLst>
            </a:custGeom>
            <a:grpFill/>
            <a:ln w="9524">
              <a:noFill/>
            </a:ln>
          </p:spPr>
          <p:txBody>
            <a:bodyPr wrap="square" lIns="0" tIns="0" rIns="0" bIns="0" rtlCol="0"/>
            <a:lstStyle/>
            <a:p>
              <a:endParaRPr sz="826" dirty="0"/>
            </a:p>
          </p:txBody>
        </p:sp>
      </p:grpSp>
      <p:sp>
        <p:nvSpPr>
          <p:cNvPr id="13" name="object 10">
            <a:extLst>
              <a:ext uri="{FF2B5EF4-FFF2-40B4-BE49-F238E27FC236}">
                <a16:creationId xmlns:a16="http://schemas.microsoft.com/office/drawing/2014/main" id="{5669DDBA-4504-C6BA-80C7-606493DE421D}"/>
              </a:ext>
            </a:extLst>
          </p:cNvPr>
          <p:cNvSpPr txBox="1"/>
          <p:nvPr/>
        </p:nvSpPr>
        <p:spPr>
          <a:xfrm>
            <a:off x="6859659" y="2177525"/>
            <a:ext cx="4819831" cy="3198372"/>
          </a:xfrm>
          <a:prstGeom prst="rect">
            <a:avLst/>
          </a:prstGeom>
        </p:spPr>
        <p:txBody>
          <a:bodyPr vert="horz" wrap="square" lIns="0" tIns="10918" rIns="0" bIns="0" rtlCol="0">
            <a:spAutoFit/>
          </a:bodyPr>
          <a:lstStyle/>
          <a:p>
            <a:pPr marL="8087">
              <a:spcBef>
                <a:spcPts val="86"/>
              </a:spcBef>
            </a:pPr>
            <a:r>
              <a:rPr sz="1600" b="1" spc="6" dirty="0">
                <a:solidFill>
                  <a:schemeClr val="bg1"/>
                </a:solidFill>
                <a:cs typeface="Cambria"/>
              </a:rPr>
              <a:t>I</a:t>
            </a:r>
            <a:r>
              <a:rPr sz="1600" b="1" spc="45" dirty="0">
                <a:solidFill>
                  <a:schemeClr val="bg1"/>
                </a:solidFill>
                <a:cs typeface="Cambria"/>
              </a:rPr>
              <a:t>n</a:t>
            </a:r>
            <a:r>
              <a:rPr sz="1600" b="1" spc="38" dirty="0">
                <a:solidFill>
                  <a:schemeClr val="bg1"/>
                </a:solidFill>
                <a:cs typeface="Cambria"/>
              </a:rPr>
              <a:t>s</a:t>
            </a:r>
            <a:r>
              <a:rPr sz="1600" b="1" spc="-10" dirty="0">
                <a:solidFill>
                  <a:schemeClr val="bg1"/>
                </a:solidFill>
                <a:cs typeface="Cambria"/>
              </a:rPr>
              <a:t>t</a:t>
            </a:r>
            <a:r>
              <a:rPr sz="1600" b="1" spc="22" dirty="0">
                <a:solidFill>
                  <a:schemeClr val="bg1"/>
                </a:solidFill>
                <a:cs typeface="Cambria"/>
              </a:rPr>
              <a:t>a</a:t>
            </a:r>
            <a:r>
              <a:rPr sz="1600" b="1" spc="13" dirty="0">
                <a:solidFill>
                  <a:schemeClr val="bg1"/>
                </a:solidFill>
                <a:cs typeface="Cambria"/>
              </a:rPr>
              <a:t>l</a:t>
            </a:r>
            <a:r>
              <a:rPr sz="1600" b="1" spc="25" dirty="0">
                <a:solidFill>
                  <a:schemeClr val="bg1"/>
                </a:solidFill>
                <a:cs typeface="Cambria"/>
              </a:rPr>
              <a:t>l</a:t>
            </a:r>
            <a:r>
              <a:rPr sz="1600" b="1" spc="-86" dirty="0">
                <a:solidFill>
                  <a:schemeClr val="bg1"/>
                </a:solidFill>
                <a:cs typeface="Cambria"/>
              </a:rPr>
              <a:t> </a:t>
            </a:r>
            <a:r>
              <a:rPr sz="1600" b="1" spc="76" dirty="0">
                <a:solidFill>
                  <a:schemeClr val="bg1"/>
                </a:solidFill>
                <a:cs typeface="Cambria"/>
              </a:rPr>
              <a:t>A</a:t>
            </a:r>
            <a:r>
              <a:rPr sz="1600" b="1" spc="45" dirty="0">
                <a:solidFill>
                  <a:schemeClr val="bg1"/>
                </a:solidFill>
                <a:cs typeface="Cambria"/>
              </a:rPr>
              <a:t>n</a:t>
            </a:r>
            <a:r>
              <a:rPr sz="1600" b="1" spc="67" dirty="0">
                <a:solidFill>
                  <a:schemeClr val="bg1"/>
                </a:solidFill>
                <a:cs typeface="Cambria"/>
              </a:rPr>
              <a:t>g</a:t>
            </a:r>
            <a:r>
              <a:rPr sz="1600" b="1" spc="54" dirty="0">
                <a:solidFill>
                  <a:schemeClr val="bg1"/>
                </a:solidFill>
                <a:cs typeface="Cambria"/>
              </a:rPr>
              <a:t>u</a:t>
            </a:r>
            <a:r>
              <a:rPr sz="1600" b="1" spc="13" dirty="0">
                <a:solidFill>
                  <a:schemeClr val="bg1"/>
                </a:solidFill>
                <a:cs typeface="Cambria"/>
              </a:rPr>
              <a:t>l</a:t>
            </a:r>
            <a:r>
              <a:rPr sz="1600" b="1" spc="22" dirty="0">
                <a:solidFill>
                  <a:schemeClr val="bg1"/>
                </a:solidFill>
                <a:cs typeface="Cambria"/>
              </a:rPr>
              <a:t>a</a:t>
            </a:r>
            <a:r>
              <a:rPr sz="1600" b="1" spc="48" dirty="0">
                <a:solidFill>
                  <a:schemeClr val="bg1"/>
                </a:solidFill>
                <a:cs typeface="Cambria"/>
              </a:rPr>
              <a:t>r</a:t>
            </a:r>
            <a:r>
              <a:rPr sz="1600" b="1" spc="-115" dirty="0">
                <a:solidFill>
                  <a:schemeClr val="bg1"/>
                </a:solidFill>
                <a:cs typeface="Cambria"/>
              </a:rPr>
              <a:t> </a:t>
            </a:r>
            <a:r>
              <a:rPr sz="1600" b="1" spc="41" dirty="0">
                <a:solidFill>
                  <a:schemeClr val="bg1"/>
                </a:solidFill>
                <a:cs typeface="Cambria"/>
              </a:rPr>
              <a:t>C</a:t>
            </a:r>
            <a:r>
              <a:rPr sz="1600" b="1" spc="-25" dirty="0">
                <a:solidFill>
                  <a:schemeClr val="bg1"/>
                </a:solidFill>
                <a:cs typeface="Cambria"/>
              </a:rPr>
              <a:t>L</a:t>
            </a:r>
            <a:r>
              <a:rPr sz="1600" b="1" spc="38" dirty="0">
                <a:solidFill>
                  <a:schemeClr val="bg1"/>
                </a:solidFill>
                <a:cs typeface="Cambria"/>
              </a:rPr>
              <a:t>I</a:t>
            </a:r>
            <a:endParaRPr sz="1600" b="1" dirty="0">
              <a:solidFill>
                <a:schemeClr val="bg1"/>
              </a:solidFill>
              <a:cs typeface="Cambria"/>
            </a:endParaRPr>
          </a:p>
          <a:p>
            <a:pPr marL="8087" marR="3235">
              <a:lnSpc>
                <a:spcPct val="148100"/>
              </a:lnSpc>
              <a:spcBef>
                <a:spcPts val="678"/>
              </a:spcBef>
            </a:pPr>
            <a:r>
              <a:rPr sz="1500" spc="3" dirty="0">
                <a:solidFill>
                  <a:schemeClr val="bg1"/>
                </a:solidFill>
                <a:cs typeface="Trebuchet MS"/>
              </a:rPr>
              <a:t>The</a:t>
            </a:r>
            <a:r>
              <a:rPr sz="1500" spc="-60" dirty="0">
                <a:solidFill>
                  <a:schemeClr val="bg1"/>
                </a:solidFill>
                <a:cs typeface="Trebuchet MS"/>
              </a:rPr>
              <a:t> </a:t>
            </a:r>
            <a:r>
              <a:rPr sz="1500" spc="13" dirty="0">
                <a:solidFill>
                  <a:schemeClr val="bg1"/>
                </a:solidFill>
                <a:cs typeface="Trebuchet MS"/>
              </a:rPr>
              <a:t>Angular</a:t>
            </a:r>
            <a:r>
              <a:rPr sz="1500" spc="-73" dirty="0">
                <a:solidFill>
                  <a:schemeClr val="bg1"/>
                </a:solidFill>
                <a:cs typeface="Trebuchet MS"/>
              </a:rPr>
              <a:t> </a:t>
            </a:r>
            <a:r>
              <a:rPr sz="1500" spc="38" dirty="0">
                <a:solidFill>
                  <a:schemeClr val="bg1"/>
                </a:solidFill>
                <a:cs typeface="Trebuchet MS"/>
              </a:rPr>
              <a:t>Command</a:t>
            </a:r>
            <a:r>
              <a:rPr sz="1500" spc="-57" dirty="0">
                <a:solidFill>
                  <a:schemeClr val="bg1"/>
                </a:solidFill>
                <a:cs typeface="Trebuchet MS"/>
              </a:rPr>
              <a:t> </a:t>
            </a:r>
            <a:r>
              <a:rPr sz="1500" dirty="0">
                <a:solidFill>
                  <a:schemeClr val="bg1"/>
                </a:solidFill>
                <a:cs typeface="Trebuchet MS"/>
              </a:rPr>
              <a:t>Line</a:t>
            </a:r>
            <a:r>
              <a:rPr sz="1500" spc="-60" dirty="0">
                <a:solidFill>
                  <a:schemeClr val="bg1"/>
                </a:solidFill>
                <a:cs typeface="Trebuchet MS"/>
              </a:rPr>
              <a:t> </a:t>
            </a:r>
            <a:r>
              <a:rPr sz="1500" spc="-16" dirty="0">
                <a:solidFill>
                  <a:schemeClr val="bg1"/>
                </a:solidFill>
                <a:cs typeface="Trebuchet MS"/>
              </a:rPr>
              <a:t>Interface</a:t>
            </a:r>
            <a:r>
              <a:rPr sz="1500" spc="-60" dirty="0">
                <a:solidFill>
                  <a:schemeClr val="bg1"/>
                </a:solidFill>
                <a:cs typeface="Trebuchet MS"/>
              </a:rPr>
              <a:t> </a:t>
            </a:r>
            <a:r>
              <a:rPr sz="1500" spc="-45" dirty="0">
                <a:solidFill>
                  <a:schemeClr val="bg1"/>
                </a:solidFill>
                <a:cs typeface="Trebuchet MS"/>
              </a:rPr>
              <a:t>(CLI)</a:t>
            </a:r>
            <a:r>
              <a:rPr sz="1500" spc="-70" dirty="0">
                <a:solidFill>
                  <a:schemeClr val="bg1"/>
                </a:solidFill>
                <a:cs typeface="Trebuchet MS"/>
              </a:rPr>
              <a:t> </a:t>
            </a:r>
            <a:r>
              <a:rPr sz="1500" spc="16" dirty="0">
                <a:solidFill>
                  <a:schemeClr val="bg1"/>
                </a:solidFill>
                <a:cs typeface="Trebuchet MS"/>
              </a:rPr>
              <a:t>is</a:t>
            </a:r>
            <a:r>
              <a:rPr sz="1500" spc="-35" dirty="0">
                <a:solidFill>
                  <a:schemeClr val="bg1"/>
                </a:solidFill>
                <a:cs typeface="Trebuchet MS"/>
              </a:rPr>
              <a:t> </a:t>
            </a:r>
            <a:r>
              <a:rPr sz="1500" spc="25" dirty="0">
                <a:solidFill>
                  <a:schemeClr val="bg1"/>
                </a:solidFill>
                <a:cs typeface="Trebuchet MS"/>
              </a:rPr>
              <a:t>a </a:t>
            </a:r>
            <a:r>
              <a:rPr sz="1500" spc="-248" dirty="0">
                <a:solidFill>
                  <a:schemeClr val="bg1"/>
                </a:solidFill>
                <a:cs typeface="Trebuchet MS"/>
              </a:rPr>
              <a:t> </a:t>
            </a:r>
            <a:r>
              <a:rPr sz="1500" spc="25" dirty="0">
                <a:solidFill>
                  <a:schemeClr val="bg1"/>
                </a:solidFill>
                <a:cs typeface="Trebuchet MS"/>
              </a:rPr>
              <a:t>p</a:t>
            </a:r>
            <a:r>
              <a:rPr sz="1500" spc="45" dirty="0">
                <a:solidFill>
                  <a:schemeClr val="bg1"/>
                </a:solidFill>
                <a:cs typeface="Trebuchet MS"/>
              </a:rPr>
              <a:t>o</a:t>
            </a:r>
            <a:r>
              <a:rPr sz="1500" spc="10" dirty="0">
                <a:solidFill>
                  <a:schemeClr val="bg1"/>
                </a:solidFill>
                <a:cs typeface="Trebuchet MS"/>
              </a:rPr>
              <a:t>w</a:t>
            </a:r>
            <a:r>
              <a:rPr sz="1500" spc="-13" dirty="0">
                <a:solidFill>
                  <a:schemeClr val="bg1"/>
                </a:solidFill>
                <a:cs typeface="Trebuchet MS"/>
              </a:rPr>
              <a:t>e</a:t>
            </a:r>
            <a:r>
              <a:rPr sz="1500" spc="-19" dirty="0">
                <a:solidFill>
                  <a:schemeClr val="bg1"/>
                </a:solidFill>
                <a:cs typeface="Trebuchet MS"/>
              </a:rPr>
              <a:t>r</a:t>
            </a:r>
            <a:r>
              <a:rPr sz="1500" spc="-51" dirty="0">
                <a:solidFill>
                  <a:schemeClr val="bg1"/>
                </a:solidFill>
                <a:cs typeface="Trebuchet MS"/>
              </a:rPr>
              <a:t>f</a:t>
            </a:r>
            <a:r>
              <a:rPr sz="1500" spc="38" dirty="0">
                <a:solidFill>
                  <a:schemeClr val="bg1"/>
                </a:solidFill>
                <a:cs typeface="Trebuchet MS"/>
              </a:rPr>
              <a:t>u</a:t>
            </a:r>
            <a:r>
              <a:rPr sz="1500" spc="-38" dirty="0">
                <a:solidFill>
                  <a:schemeClr val="bg1"/>
                </a:solidFill>
                <a:cs typeface="Trebuchet MS"/>
              </a:rPr>
              <a:t>l</a:t>
            </a:r>
            <a:r>
              <a:rPr sz="1500" spc="-35" dirty="0">
                <a:solidFill>
                  <a:schemeClr val="bg1"/>
                </a:solidFill>
                <a:cs typeface="Trebuchet MS"/>
              </a:rPr>
              <a:t> </a:t>
            </a:r>
            <a:r>
              <a:rPr sz="1500" spc="-73" dirty="0">
                <a:solidFill>
                  <a:schemeClr val="bg1"/>
                </a:solidFill>
                <a:cs typeface="Trebuchet MS"/>
              </a:rPr>
              <a:t>t</a:t>
            </a:r>
            <a:r>
              <a:rPr sz="1500" spc="45" dirty="0">
                <a:solidFill>
                  <a:schemeClr val="bg1"/>
                </a:solidFill>
                <a:cs typeface="Trebuchet MS"/>
              </a:rPr>
              <a:t>oo</a:t>
            </a:r>
            <a:r>
              <a:rPr sz="1500" spc="-38" dirty="0">
                <a:solidFill>
                  <a:schemeClr val="bg1"/>
                </a:solidFill>
                <a:cs typeface="Trebuchet MS"/>
              </a:rPr>
              <a:t>l</a:t>
            </a:r>
            <a:r>
              <a:rPr sz="1500" spc="-35" dirty="0">
                <a:solidFill>
                  <a:schemeClr val="bg1"/>
                </a:solidFill>
                <a:cs typeface="Trebuchet MS"/>
              </a:rPr>
              <a:t> </a:t>
            </a:r>
            <a:r>
              <a:rPr sz="1500" spc="-73" dirty="0">
                <a:solidFill>
                  <a:schemeClr val="bg1"/>
                </a:solidFill>
                <a:cs typeface="Trebuchet MS"/>
              </a:rPr>
              <a:t>t</a:t>
            </a:r>
            <a:r>
              <a:rPr sz="1500" spc="38" dirty="0">
                <a:solidFill>
                  <a:schemeClr val="bg1"/>
                </a:solidFill>
                <a:cs typeface="Trebuchet MS"/>
              </a:rPr>
              <a:t>h</a:t>
            </a:r>
            <a:r>
              <a:rPr sz="1500" spc="6" dirty="0">
                <a:solidFill>
                  <a:schemeClr val="bg1"/>
                </a:solidFill>
                <a:cs typeface="Trebuchet MS"/>
              </a:rPr>
              <a:t>a</a:t>
            </a:r>
            <a:r>
              <a:rPr sz="1500" spc="-35" dirty="0">
                <a:solidFill>
                  <a:schemeClr val="bg1"/>
                </a:solidFill>
                <a:cs typeface="Trebuchet MS"/>
              </a:rPr>
              <a:t>t</a:t>
            </a:r>
            <a:r>
              <a:rPr sz="1500" spc="-76" dirty="0">
                <a:solidFill>
                  <a:schemeClr val="bg1"/>
                </a:solidFill>
                <a:cs typeface="Trebuchet MS"/>
              </a:rPr>
              <a:t> </a:t>
            </a:r>
            <a:r>
              <a:rPr sz="1500" spc="76" dirty="0">
                <a:solidFill>
                  <a:schemeClr val="bg1"/>
                </a:solidFill>
                <a:cs typeface="Trebuchet MS"/>
              </a:rPr>
              <a:t>m</a:t>
            </a:r>
            <a:r>
              <a:rPr sz="1500" spc="6" dirty="0">
                <a:solidFill>
                  <a:schemeClr val="bg1"/>
                </a:solidFill>
                <a:cs typeface="Trebuchet MS"/>
              </a:rPr>
              <a:t>a</a:t>
            </a:r>
            <a:r>
              <a:rPr sz="1500" spc="-25" dirty="0">
                <a:solidFill>
                  <a:schemeClr val="bg1"/>
                </a:solidFill>
                <a:cs typeface="Trebuchet MS"/>
              </a:rPr>
              <a:t>k</a:t>
            </a:r>
            <a:r>
              <a:rPr sz="1500" spc="-13" dirty="0">
                <a:solidFill>
                  <a:schemeClr val="bg1"/>
                </a:solidFill>
                <a:cs typeface="Trebuchet MS"/>
              </a:rPr>
              <a:t>e</a:t>
            </a:r>
            <a:r>
              <a:rPr sz="1500" spc="60" dirty="0">
                <a:solidFill>
                  <a:schemeClr val="bg1"/>
                </a:solidFill>
                <a:cs typeface="Trebuchet MS"/>
              </a:rPr>
              <a:t>s</a:t>
            </a:r>
            <a:r>
              <a:rPr sz="1500" spc="-35" dirty="0">
                <a:solidFill>
                  <a:schemeClr val="bg1"/>
                </a:solidFill>
                <a:cs typeface="Trebuchet MS"/>
              </a:rPr>
              <a:t> </a:t>
            </a:r>
            <a:r>
              <a:rPr sz="1500" spc="-25" dirty="0">
                <a:solidFill>
                  <a:schemeClr val="bg1"/>
                </a:solidFill>
                <a:cs typeface="Trebuchet MS"/>
              </a:rPr>
              <a:t>i</a:t>
            </a:r>
            <a:r>
              <a:rPr sz="1500" spc="-35" dirty="0">
                <a:solidFill>
                  <a:schemeClr val="bg1"/>
                </a:solidFill>
                <a:cs typeface="Trebuchet MS"/>
              </a:rPr>
              <a:t>t</a:t>
            </a:r>
            <a:r>
              <a:rPr sz="1500" spc="-76" dirty="0">
                <a:solidFill>
                  <a:schemeClr val="bg1"/>
                </a:solidFill>
                <a:cs typeface="Trebuchet MS"/>
              </a:rPr>
              <a:t> </a:t>
            </a:r>
            <a:r>
              <a:rPr sz="1500" spc="-13" dirty="0">
                <a:solidFill>
                  <a:schemeClr val="bg1"/>
                </a:solidFill>
                <a:cs typeface="Trebuchet MS"/>
              </a:rPr>
              <a:t>e</a:t>
            </a:r>
            <a:r>
              <a:rPr sz="1500" spc="6" dirty="0">
                <a:solidFill>
                  <a:schemeClr val="bg1"/>
                </a:solidFill>
                <a:cs typeface="Trebuchet MS"/>
              </a:rPr>
              <a:t>a</a:t>
            </a:r>
            <a:r>
              <a:rPr sz="1500" spc="60" dirty="0">
                <a:solidFill>
                  <a:schemeClr val="bg1"/>
                </a:solidFill>
                <a:cs typeface="Trebuchet MS"/>
              </a:rPr>
              <a:t>s</a:t>
            </a:r>
            <a:r>
              <a:rPr sz="1500" spc="6" dirty="0">
                <a:solidFill>
                  <a:schemeClr val="bg1"/>
                </a:solidFill>
                <a:cs typeface="Trebuchet MS"/>
              </a:rPr>
              <a:t>y</a:t>
            </a:r>
            <a:r>
              <a:rPr sz="1500" spc="-57" dirty="0">
                <a:solidFill>
                  <a:schemeClr val="bg1"/>
                </a:solidFill>
                <a:cs typeface="Trebuchet MS"/>
              </a:rPr>
              <a:t> </a:t>
            </a:r>
            <a:r>
              <a:rPr sz="1500" spc="-73" dirty="0">
                <a:solidFill>
                  <a:schemeClr val="bg1"/>
                </a:solidFill>
                <a:cs typeface="Trebuchet MS"/>
              </a:rPr>
              <a:t>t</a:t>
            </a:r>
            <a:r>
              <a:rPr sz="1500" spc="54" dirty="0">
                <a:solidFill>
                  <a:schemeClr val="bg1"/>
                </a:solidFill>
                <a:cs typeface="Trebuchet MS"/>
              </a:rPr>
              <a:t>o</a:t>
            </a:r>
            <a:r>
              <a:rPr sz="1500" spc="-48" dirty="0">
                <a:solidFill>
                  <a:schemeClr val="bg1"/>
                </a:solidFill>
                <a:cs typeface="Trebuchet MS"/>
              </a:rPr>
              <a:t> </a:t>
            </a:r>
            <a:r>
              <a:rPr sz="1500" spc="-16" dirty="0">
                <a:solidFill>
                  <a:schemeClr val="bg1"/>
                </a:solidFill>
                <a:cs typeface="Trebuchet MS"/>
              </a:rPr>
              <a:t>c</a:t>
            </a:r>
            <a:r>
              <a:rPr sz="1500" spc="-19" dirty="0">
                <a:solidFill>
                  <a:schemeClr val="bg1"/>
                </a:solidFill>
                <a:cs typeface="Trebuchet MS"/>
              </a:rPr>
              <a:t>r</a:t>
            </a:r>
            <a:r>
              <a:rPr sz="1500" spc="-13" dirty="0">
                <a:solidFill>
                  <a:schemeClr val="bg1"/>
                </a:solidFill>
                <a:cs typeface="Trebuchet MS"/>
              </a:rPr>
              <a:t>e</a:t>
            </a:r>
            <a:r>
              <a:rPr sz="1500" spc="6" dirty="0">
                <a:solidFill>
                  <a:schemeClr val="bg1"/>
                </a:solidFill>
                <a:cs typeface="Trebuchet MS"/>
              </a:rPr>
              <a:t>a</a:t>
            </a:r>
            <a:r>
              <a:rPr sz="1500" spc="-73" dirty="0">
                <a:solidFill>
                  <a:schemeClr val="bg1"/>
                </a:solidFill>
                <a:cs typeface="Trebuchet MS"/>
              </a:rPr>
              <a:t>t</a:t>
            </a:r>
            <a:r>
              <a:rPr sz="1500" spc="-13" dirty="0">
                <a:solidFill>
                  <a:schemeClr val="bg1"/>
                </a:solidFill>
                <a:cs typeface="Trebuchet MS"/>
              </a:rPr>
              <a:t>e</a:t>
            </a:r>
            <a:r>
              <a:rPr sz="1500" spc="-83" dirty="0">
                <a:solidFill>
                  <a:schemeClr val="bg1"/>
                </a:solidFill>
                <a:cs typeface="Trebuchet MS"/>
              </a:rPr>
              <a:t>,  </a:t>
            </a:r>
            <a:r>
              <a:rPr sz="1500" spc="25" dirty="0">
                <a:solidFill>
                  <a:schemeClr val="bg1"/>
                </a:solidFill>
                <a:cs typeface="Trebuchet MS"/>
              </a:rPr>
              <a:t>b</a:t>
            </a:r>
            <a:r>
              <a:rPr sz="1500" spc="38" dirty="0">
                <a:solidFill>
                  <a:schemeClr val="bg1"/>
                </a:solidFill>
                <a:cs typeface="Trebuchet MS"/>
              </a:rPr>
              <a:t>u</a:t>
            </a:r>
            <a:r>
              <a:rPr sz="1500" spc="-25" dirty="0">
                <a:solidFill>
                  <a:schemeClr val="bg1"/>
                </a:solidFill>
                <a:cs typeface="Trebuchet MS"/>
              </a:rPr>
              <a:t>i</a:t>
            </a:r>
            <a:r>
              <a:rPr sz="1500" spc="-35" dirty="0">
                <a:solidFill>
                  <a:schemeClr val="bg1"/>
                </a:solidFill>
                <a:cs typeface="Trebuchet MS"/>
              </a:rPr>
              <a:t>l</a:t>
            </a:r>
            <a:r>
              <a:rPr sz="1500" spc="25" dirty="0">
                <a:solidFill>
                  <a:schemeClr val="bg1"/>
                </a:solidFill>
                <a:cs typeface="Trebuchet MS"/>
              </a:rPr>
              <a:t>d</a:t>
            </a:r>
            <a:r>
              <a:rPr sz="1500" spc="-96" dirty="0">
                <a:solidFill>
                  <a:schemeClr val="bg1"/>
                </a:solidFill>
                <a:cs typeface="Trebuchet MS"/>
              </a:rPr>
              <a:t>,</a:t>
            </a:r>
            <a:r>
              <a:rPr sz="1500" spc="-41" dirty="0">
                <a:solidFill>
                  <a:schemeClr val="bg1"/>
                </a:solidFill>
                <a:cs typeface="Trebuchet MS"/>
              </a:rPr>
              <a:t> </a:t>
            </a:r>
            <a:r>
              <a:rPr sz="1500" spc="6" dirty="0">
                <a:solidFill>
                  <a:schemeClr val="bg1"/>
                </a:solidFill>
                <a:cs typeface="Trebuchet MS"/>
              </a:rPr>
              <a:t>a</a:t>
            </a:r>
            <a:r>
              <a:rPr sz="1500" spc="38" dirty="0">
                <a:solidFill>
                  <a:schemeClr val="bg1"/>
                </a:solidFill>
                <a:cs typeface="Trebuchet MS"/>
              </a:rPr>
              <a:t>n</a:t>
            </a:r>
            <a:r>
              <a:rPr sz="1500" spc="45" dirty="0">
                <a:solidFill>
                  <a:schemeClr val="bg1"/>
                </a:solidFill>
                <a:cs typeface="Trebuchet MS"/>
              </a:rPr>
              <a:t>d</a:t>
            </a:r>
            <a:r>
              <a:rPr sz="1500" spc="-57" dirty="0">
                <a:solidFill>
                  <a:schemeClr val="bg1"/>
                </a:solidFill>
                <a:cs typeface="Trebuchet MS"/>
              </a:rPr>
              <a:t> </a:t>
            </a:r>
            <a:r>
              <a:rPr sz="1500" spc="-73" dirty="0">
                <a:solidFill>
                  <a:schemeClr val="bg1"/>
                </a:solidFill>
                <a:cs typeface="Trebuchet MS"/>
              </a:rPr>
              <a:t>t</a:t>
            </a:r>
            <a:r>
              <a:rPr sz="1500" spc="-13" dirty="0">
                <a:solidFill>
                  <a:schemeClr val="bg1"/>
                </a:solidFill>
                <a:cs typeface="Trebuchet MS"/>
              </a:rPr>
              <a:t>e</a:t>
            </a:r>
            <a:r>
              <a:rPr sz="1500" spc="60" dirty="0">
                <a:solidFill>
                  <a:schemeClr val="bg1"/>
                </a:solidFill>
                <a:cs typeface="Trebuchet MS"/>
              </a:rPr>
              <a:t>s</a:t>
            </a:r>
            <a:r>
              <a:rPr sz="1500" spc="-35" dirty="0">
                <a:solidFill>
                  <a:schemeClr val="bg1"/>
                </a:solidFill>
                <a:cs typeface="Trebuchet MS"/>
              </a:rPr>
              <a:t>t</a:t>
            </a:r>
            <a:r>
              <a:rPr sz="1500" spc="-76" dirty="0">
                <a:solidFill>
                  <a:schemeClr val="bg1"/>
                </a:solidFill>
                <a:cs typeface="Trebuchet MS"/>
              </a:rPr>
              <a:t> </a:t>
            </a:r>
            <a:r>
              <a:rPr sz="1500" spc="-3" dirty="0">
                <a:solidFill>
                  <a:schemeClr val="bg1"/>
                </a:solidFill>
                <a:cs typeface="Trebuchet MS"/>
              </a:rPr>
              <a:t>A</a:t>
            </a:r>
            <a:r>
              <a:rPr sz="1500" spc="38" dirty="0">
                <a:solidFill>
                  <a:schemeClr val="bg1"/>
                </a:solidFill>
                <a:cs typeface="Trebuchet MS"/>
              </a:rPr>
              <a:t>n</a:t>
            </a:r>
            <a:r>
              <a:rPr sz="1500" spc="29" dirty="0">
                <a:solidFill>
                  <a:schemeClr val="bg1"/>
                </a:solidFill>
                <a:cs typeface="Trebuchet MS"/>
              </a:rPr>
              <a:t>g</a:t>
            </a:r>
            <a:r>
              <a:rPr sz="1500" spc="38" dirty="0">
                <a:solidFill>
                  <a:schemeClr val="bg1"/>
                </a:solidFill>
                <a:cs typeface="Trebuchet MS"/>
              </a:rPr>
              <a:t>u</a:t>
            </a:r>
            <a:r>
              <a:rPr sz="1500" spc="-35" dirty="0">
                <a:solidFill>
                  <a:schemeClr val="bg1"/>
                </a:solidFill>
                <a:cs typeface="Trebuchet MS"/>
              </a:rPr>
              <a:t>l</a:t>
            </a:r>
            <a:r>
              <a:rPr sz="1500" spc="6" dirty="0">
                <a:solidFill>
                  <a:schemeClr val="bg1"/>
                </a:solidFill>
                <a:cs typeface="Trebuchet MS"/>
              </a:rPr>
              <a:t>a</a:t>
            </a:r>
            <a:r>
              <a:rPr sz="1500" spc="16" dirty="0">
                <a:solidFill>
                  <a:schemeClr val="bg1"/>
                </a:solidFill>
                <a:cs typeface="Trebuchet MS"/>
              </a:rPr>
              <a:t>r</a:t>
            </a:r>
            <a:r>
              <a:rPr sz="1500" spc="-73" dirty="0">
                <a:solidFill>
                  <a:schemeClr val="bg1"/>
                </a:solidFill>
                <a:cs typeface="Trebuchet MS"/>
              </a:rPr>
              <a:t> </a:t>
            </a:r>
            <a:r>
              <a:rPr sz="1500" spc="6" dirty="0">
                <a:solidFill>
                  <a:schemeClr val="bg1"/>
                </a:solidFill>
                <a:cs typeface="Trebuchet MS"/>
              </a:rPr>
              <a:t>a</a:t>
            </a:r>
            <a:r>
              <a:rPr sz="1500" spc="25" dirty="0">
                <a:solidFill>
                  <a:schemeClr val="bg1"/>
                </a:solidFill>
                <a:cs typeface="Trebuchet MS"/>
              </a:rPr>
              <a:t>pp</a:t>
            </a:r>
            <a:r>
              <a:rPr sz="1500" spc="-35" dirty="0">
                <a:solidFill>
                  <a:schemeClr val="bg1"/>
                </a:solidFill>
                <a:cs typeface="Trebuchet MS"/>
              </a:rPr>
              <a:t>l</a:t>
            </a:r>
            <a:r>
              <a:rPr sz="1500" spc="-25" dirty="0">
                <a:solidFill>
                  <a:schemeClr val="bg1"/>
                </a:solidFill>
                <a:cs typeface="Trebuchet MS"/>
              </a:rPr>
              <a:t>i</a:t>
            </a:r>
            <a:r>
              <a:rPr sz="1500" spc="-16" dirty="0">
                <a:solidFill>
                  <a:schemeClr val="bg1"/>
                </a:solidFill>
                <a:cs typeface="Trebuchet MS"/>
              </a:rPr>
              <a:t>c</a:t>
            </a:r>
            <a:r>
              <a:rPr sz="1500" spc="6" dirty="0">
                <a:solidFill>
                  <a:schemeClr val="bg1"/>
                </a:solidFill>
                <a:cs typeface="Trebuchet MS"/>
              </a:rPr>
              <a:t>a</a:t>
            </a:r>
            <a:r>
              <a:rPr sz="1500" spc="-73" dirty="0">
                <a:solidFill>
                  <a:schemeClr val="bg1"/>
                </a:solidFill>
                <a:cs typeface="Trebuchet MS"/>
              </a:rPr>
              <a:t>t</a:t>
            </a:r>
            <a:r>
              <a:rPr sz="1500" spc="-25" dirty="0">
                <a:solidFill>
                  <a:schemeClr val="bg1"/>
                </a:solidFill>
                <a:cs typeface="Trebuchet MS"/>
              </a:rPr>
              <a:t>i</a:t>
            </a:r>
            <a:r>
              <a:rPr sz="1500" spc="45" dirty="0">
                <a:solidFill>
                  <a:schemeClr val="bg1"/>
                </a:solidFill>
                <a:cs typeface="Trebuchet MS"/>
              </a:rPr>
              <a:t>o</a:t>
            </a:r>
            <a:r>
              <a:rPr sz="1500" spc="38" dirty="0">
                <a:solidFill>
                  <a:schemeClr val="bg1"/>
                </a:solidFill>
                <a:cs typeface="Trebuchet MS"/>
              </a:rPr>
              <a:t>n</a:t>
            </a:r>
            <a:r>
              <a:rPr sz="1500" spc="60" dirty="0">
                <a:solidFill>
                  <a:schemeClr val="bg1"/>
                </a:solidFill>
                <a:cs typeface="Trebuchet MS"/>
              </a:rPr>
              <a:t>s</a:t>
            </a:r>
            <a:r>
              <a:rPr sz="1500" spc="-92" dirty="0">
                <a:solidFill>
                  <a:schemeClr val="bg1"/>
                </a:solidFill>
                <a:cs typeface="Trebuchet MS"/>
              </a:rPr>
              <a:t>.</a:t>
            </a:r>
            <a:endParaRPr lang="en-US" sz="1500" spc="-92" dirty="0">
              <a:solidFill>
                <a:schemeClr val="bg1"/>
              </a:solidFill>
              <a:cs typeface="Trebuchet MS"/>
            </a:endParaRPr>
          </a:p>
          <a:p>
            <a:pPr marL="8087" marR="3235">
              <a:lnSpc>
                <a:spcPct val="148100"/>
              </a:lnSpc>
              <a:spcBef>
                <a:spcPts val="678"/>
              </a:spcBef>
            </a:pPr>
            <a:r>
              <a:rPr lang="en-US" sz="1500" b="1" i="0" dirty="0">
                <a:solidFill>
                  <a:schemeClr val="bg1"/>
                </a:solidFill>
                <a:effectLst/>
              </a:rPr>
              <a:t>To install specific version, use below command</a:t>
            </a:r>
            <a:br>
              <a:rPr lang="en-US" sz="1500" dirty="0">
                <a:solidFill>
                  <a:schemeClr val="bg1"/>
                </a:solidFill>
              </a:rPr>
            </a:br>
            <a:r>
              <a:rPr lang="en-US" sz="1500" b="0" i="0" dirty="0">
                <a:solidFill>
                  <a:schemeClr val="bg1"/>
                </a:solidFill>
                <a:effectLst/>
              </a:rPr>
              <a:t>   </a:t>
            </a:r>
            <a:r>
              <a:rPr lang="en-US" sz="1500" b="0" i="0" dirty="0" err="1">
                <a:solidFill>
                  <a:schemeClr val="bg1"/>
                </a:solidFill>
                <a:effectLst/>
              </a:rPr>
              <a:t>npm</a:t>
            </a:r>
            <a:r>
              <a:rPr lang="en-US" sz="1500" b="0" i="0" dirty="0">
                <a:solidFill>
                  <a:schemeClr val="bg1"/>
                </a:solidFill>
                <a:effectLst/>
              </a:rPr>
              <a:t> install -g @angular/cli@14.2.10 -g</a:t>
            </a:r>
            <a:br>
              <a:rPr lang="en-US" sz="1500" dirty="0">
                <a:solidFill>
                  <a:schemeClr val="bg1"/>
                </a:solidFill>
              </a:rPr>
            </a:br>
            <a:r>
              <a:rPr lang="en-US" sz="1500" b="1" i="0" dirty="0">
                <a:solidFill>
                  <a:schemeClr val="bg1"/>
                </a:solidFill>
                <a:effectLst/>
              </a:rPr>
              <a:t>To install latest version, use below command</a:t>
            </a:r>
            <a:br>
              <a:rPr lang="en-US" sz="1500" dirty="0">
                <a:solidFill>
                  <a:schemeClr val="bg1"/>
                </a:solidFill>
              </a:rPr>
            </a:br>
            <a:r>
              <a:rPr lang="en-US" sz="1500" b="0" i="0" dirty="0">
                <a:solidFill>
                  <a:schemeClr val="bg1"/>
                </a:solidFill>
                <a:effectLst/>
              </a:rPr>
              <a:t>   </a:t>
            </a:r>
            <a:r>
              <a:rPr lang="en-US" sz="1500" b="0" i="0" dirty="0" err="1">
                <a:solidFill>
                  <a:schemeClr val="bg1"/>
                </a:solidFill>
                <a:effectLst/>
              </a:rPr>
              <a:t>npm</a:t>
            </a:r>
            <a:r>
              <a:rPr lang="en-US" sz="1500" b="0" i="0" dirty="0">
                <a:solidFill>
                  <a:schemeClr val="bg1"/>
                </a:solidFill>
                <a:effectLst/>
              </a:rPr>
              <a:t> install -g @angular/cli</a:t>
            </a:r>
            <a:endParaRPr lang="en-IN" sz="1500" spc="-92" dirty="0">
              <a:solidFill>
                <a:schemeClr val="bg1"/>
              </a:solidFill>
              <a:cs typeface="Trebuchet MS"/>
            </a:endParaRPr>
          </a:p>
          <a:p>
            <a:pPr marL="8087" marR="3235">
              <a:lnSpc>
                <a:spcPct val="148100"/>
              </a:lnSpc>
              <a:spcBef>
                <a:spcPts val="678"/>
              </a:spcBef>
            </a:pPr>
            <a:endParaRPr lang="en-IN" sz="1400" dirty="0">
              <a:latin typeface="Trebuchet MS"/>
              <a:cs typeface="Trebuchet MS"/>
            </a:endParaRPr>
          </a:p>
        </p:txBody>
      </p:sp>
      <p:sp>
        <p:nvSpPr>
          <p:cNvPr id="16" name="TextBox 15">
            <a:extLst>
              <a:ext uri="{FF2B5EF4-FFF2-40B4-BE49-F238E27FC236}">
                <a16:creationId xmlns:a16="http://schemas.microsoft.com/office/drawing/2014/main" id="{61AF35C5-883C-42DA-CAB5-9283DB9F6FC0}"/>
              </a:ext>
            </a:extLst>
          </p:cNvPr>
          <p:cNvSpPr txBox="1"/>
          <p:nvPr/>
        </p:nvSpPr>
        <p:spPr>
          <a:xfrm>
            <a:off x="838200" y="5661437"/>
            <a:ext cx="10841290" cy="369332"/>
          </a:xfrm>
          <a:prstGeom prst="rect">
            <a:avLst/>
          </a:prstGeom>
          <a:noFill/>
        </p:spPr>
        <p:txBody>
          <a:bodyPr wrap="square" rtlCol="0">
            <a:spAutoFit/>
          </a:bodyPr>
          <a:lstStyle/>
          <a:p>
            <a:r>
              <a:rPr lang="en-US" dirty="0"/>
              <a:t>Setup Guide : For more information please click </a:t>
            </a:r>
            <a:r>
              <a:rPr lang="en-US" dirty="0">
                <a:hlinkClick r:id="rId3"/>
              </a:rPr>
              <a:t>here</a:t>
            </a:r>
            <a:endParaRPr lang="en-IN" dirty="0"/>
          </a:p>
        </p:txBody>
      </p:sp>
    </p:spTree>
    <p:extLst>
      <p:ext uri="{BB962C8B-B14F-4D97-AF65-F5344CB8AC3E}">
        <p14:creationId xmlns:p14="http://schemas.microsoft.com/office/powerpoint/2010/main" val="83363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854075"/>
          </a:xfrm>
        </p:spPr>
        <p:txBody>
          <a:bodyPr/>
          <a:lstStyle/>
          <a:p>
            <a:r>
              <a:rPr lang="en-US" dirty="0">
                <a:cs typeface="Calibri" panose="020F0502020204030204" pitchFamily="34" charset="0"/>
              </a:rPr>
              <a:t>Agenda Week 8 – Angular Modules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333500"/>
            <a:ext cx="10515600" cy="4843463"/>
          </a:xfrm>
        </p:spPr>
        <p:txBody>
          <a:bodyPr/>
          <a:lstStyle/>
          <a:p>
            <a:pPr marL="0" indent="0">
              <a:buNone/>
            </a:pPr>
            <a:r>
              <a:rPr lang="en-US" sz="2000" dirty="0"/>
              <a:t>Angular has its own modularity system called NgModules. </a:t>
            </a:r>
            <a:br>
              <a:rPr lang="en-US" sz="2000" dirty="0"/>
            </a:br>
            <a:r>
              <a:rPr lang="en-IN" sz="2000" dirty="0"/>
              <a:t>NgModules are containers for </a:t>
            </a:r>
            <a:r>
              <a:rPr lang="en-US" sz="2000" dirty="0"/>
              <a:t> components, service providers, </a:t>
            </a:r>
            <a:br>
              <a:rPr lang="en-US" sz="2000" dirty="0"/>
            </a:br>
            <a:r>
              <a:rPr lang="en-US" sz="2000" dirty="0"/>
              <a:t>and other code files whose scope is defined. </a:t>
            </a:r>
            <a:br>
              <a:rPr lang="en-US" sz="2000" dirty="0"/>
            </a:br>
            <a:endParaRPr lang="en-US" sz="2000" dirty="0"/>
          </a:p>
          <a:p>
            <a:pPr marL="0" indent="0">
              <a:buNone/>
            </a:pPr>
            <a:br>
              <a:rPr lang="en-US" sz="2000" dirty="0"/>
            </a:br>
            <a:r>
              <a:rPr lang="en-US" sz="2000" dirty="0"/>
              <a:t>Every Angular application has at least one		</a:t>
            </a:r>
            <a:r>
              <a:rPr lang="en-IN" sz="2000" b="1" dirty="0"/>
              <a:t>Generate Module Using Angular CLI</a:t>
            </a:r>
            <a:br>
              <a:rPr lang="en-US" sz="2000" dirty="0"/>
            </a:br>
            <a:r>
              <a:rPr lang="en-US" sz="2000" b="1" dirty="0"/>
              <a:t>NgModule</a:t>
            </a:r>
            <a:r>
              <a:rPr lang="en-US" sz="2000" dirty="0"/>
              <a:t> class, </a:t>
            </a:r>
            <a:r>
              <a:rPr lang="en-IN" sz="2000" b="1" dirty="0"/>
              <a:t>app.module.ts			</a:t>
            </a:r>
          </a:p>
          <a:p>
            <a:pPr marL="0" indent="0">
              <a:buNone/>
            </a:pPr>
            <a:r>
              <a:rPr lang="en-IN" sz="2000" b="1" dirty="0"/>
              <a:t>					</a:t>
            </a:r>
          </a:p>
          <a:p>
            <a:pPr marL="0" indent="0">
              <a:buNone/>
            </a:pPr>
            <a:endParaRPr lang="en-IN" sz="2000" b="1" dirty="0"/>
          </a:p>
          <a:p>
            <a:pPr marL="0" indent="0">
              <a:buNone/>
            </a:pPr>
            <a:r>
              <a:rPr lang="en-IN" sz="2000" b="1" dirty="0"/>
              <a:t>					</a:t>
            </a:r>
          </a:p>
          <a:p>
            <a:pPr marL="0" indent="0">
              <a:buNone/>
            </a:pPr>
            <a:endParaRPr lang="en-IN" sz="2000" dirty="0"/>
          </a:p>
        </p:txBody>
      </p:sp>
      <p:pic>
        <p:nvPicPr>
          <p:cNvPr id="10" name="Picture 9">
            <a:extLst>
              <a:ext uri="{FF2B5EF4-FFF2-40B4-BE49-F238E27FC236}">
                <a16:creationId xmlns:a16="http://schemas.microsoft.com/office/drawing/2014/main" id="{7CE6A579-3161-E9BD-EDA1-E3FCC28FB097}"/>
              </a:ext>
            </a:extLst>
          </p:cNvPr>
          <p:cNvPicPr>
            <a:picLocks noChangeAspect="1"/>
          </p:cNvPicPr>
          <p:nvPr/>
        </p:nvPicPr>
        <p:blipFill>
          <a:blip r:embed="rId2"/>
          <a:stretch>
            <a:fillRect/>
          </a:stretch>
        </p:blipFill>
        <p:spPr>
          <a:xfrm>
            <a:off x="7951608" y="1175023"/>
            <a:ext cx="2164901" cy="1632857"/>
          </a:xfrm>
          <a:prstGeom prst="rect">
            <a:avLst/>
          </a:prstGeom>
        </p:spPr>
      </p:pic>
      <p:pic>
        <p:nvPicPr>
          <p:cNvPr id="12" name="Picture 11">
            <a:extLst>
              <a:ext uri="{FF2B5EF4-FFF2-40B4-BE49-F238E27FC236}">
                <a16:creationId xmlns:a16="http://schemas.microsoft.com/office/drawing/2014/main" id="{01C3C64E-7F77-356D-F017-C79F64A0EE72}"/>
              </a:ext>
            </a:extLst>
          </p:cNvPr>
          <p:cNvPicPr>
            <a:picLocks noChangeAspect="1"/>
          </p:cNvPicPr>
          <p:nvPr/>
        </p:nvPicPr>
        <p:blipFill>
          <a:blip r:embed="rId3"/>
          <a:stretch>
            <a:fillRect/>
          </a:stretch>
        </p:blipFill>
        <p:spPr>
          <a:xfrm>
            <a:off x="974271" y="3547381"/>
            <a:ext cx="3816809" cy="2788059"/>
          </a:xfrm>
          <a:prstGeom prst="rect">
            <a:avLst/>
          </a:prstGeom>
        </p:spPr>
      </p:pic>
      <p:pic>
        <p:nvPicPr>
          <p:cNvPr id="16" name="Picture 15">
            <a:extLst>
              <a:ext uri="{FF2B5EF4-FFF2-40B4-BE49-F238E27FC236}">
                <a16:creationId xmlns:a16="http://schemas.microsoft.com/office/drawing/2014/main" id="{C74B6AB5-A431-625C-DF7B-C83CBB939B92}"/>
              </a:ext>
            </a:extLst>
          </p:cNvPr>
          <p:cNvPicPr>
            <a:picLocks noChangeAspect="1"/>
          </p:cNvPicPr>
          <p:nvPr/>
        </p:nvPicPr>
        <p:blipFill>
          <a:blip r:embed="rId4"/>
          <a:stretch>
            <a:fillRect/>
          </a:stretch>
        </p:blipFill>
        <p:spPr>
          <a:xfrm>
            <a:off x="6404879" y="3368787"/>
            <a:ext cx="2445210" cy="313645"/>
          </a:xfrm>
          <a:prstGeom prst="rect">
            <a:avLst/>
          </a:prstGeom>
        </p:spPr>
      </p:pic>
      <p:pic>
        <p:nvPicPr>
          <p:cNvPr id="20" name="Picture 19">
            <a:extLst>
              <a:ext uri="{FF2B5EF4-FFF2-40B4-BE49-F238E27FC236}">
                <a16:creationId xmlns:a16="http://schemas.microsoft.com/office/drawing/2014/main" id="{FF49B646-EA0B-581F-C8C3-B29DF04D3F3E}"/>
              </a:ext>
            </a:extLst>
          </p:cNvPr>
          <p:cNvPicPr>
            <a:picLocks noChangeAspect="1"/>
          </p:cNvPicPr>
          <p:nvPr/>
        </p:nvPicPr>
        <p:blipFill>
          <a:blip r:embed="rId5"/>
          <a:stretch>
            <a:fillRect/>
          </a:stretch>
        </p:blipFill>
        <p:spPr>
          <a:xfrm>
            <a:off x="6404879" y="3759475"/>
            <a:ext cx="3711630" cy="2421397"/>
          </a:xfrm>
          <a:prstGeom prst="rect">
            <a:avLst/>
          </a:prstGeom>
        </p:spPr>
      </p:pic>
    </p:spTree>
    <p:extLst>
      <p:ext uri="{BB962C8B-B14F-4D97-AF65-F5344CB8AC3E}">
        <p14:creationId xmlns:p14="http://schemas.microsoft.com/office/powerpoint/2010/main" val="162163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723446"/>
          </a:xfrm>
        </p:spPr>
        <p:txBody>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88572"/>
            <a:ext cx="10515600" cy="5088391"/>
          </a:xfrm>
        </p:spPr>
        <p:txBody>
          <a:bodyPr/>
          <a:lstStyle/>
          <a:p>
            <a:pPr marL="0" indent="0">
              <a:buNone/>
            </a:pPr>
            <a:r>
              <a:rPr lang="en-US" sz="2000" dirty="0"/>
              <a:t>To handle the navigation from one view to the next, you use the Angular Router. The Router enables navigation by interpreting a browser URL as an instruction to change the view.</a:t>
            </a:r>
            <a:br>
              <a:rPr lang="en-US" sz="2000" dirty="0"/>
            </a:br>
            <a:endParaRPr lang="en-IN" sz="2000" dirty="0"/>
          </a:p>
          <a:p>
            <a:pPr marL="0" indent="0">
              <a:buNone/>
            </a:pPr>
            <a:r>
              <a:rPr lang="en-IN" sz="2000" dirty="0"/>
              <a:t>Generate Routings with Angular CLI	</a:t>
            </a:r>
          </a:p>
          <a:p>
            <a:pPr marL="0" indent="0">
              <a:buNone/>
            </a:pPr>
            <a:endParaRPr lang="en-IN" sz="2000" dirty="0"/>
          </a:p>
          <a:p>
            <a:pPr marL="0" indent="0">
              <a:buNone/>
            </a:pPr>
            <a:r>
              <a:rPr lang="en-IN" sz="2000" dirty="0"/>
              <a:t>Changes to the App Module                          CLI Generated Routing module</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				</a:t>
            </a:r>
          </a:p>
          <a:p>
            <a:pPr marL="0" indent="0">
              <a:buNone/>
            </a:pPr>
            <a:endParaRPr lang="en-IN" sz="2000" dirty="0"/>
          </a:p>
          <a:p>
            <a:pPr marL="0" indent="0">
              <a:buNone/>
            </a:pPr>
            <a:r>
              <a:rPr lang="en-IN" sz="2000" dirty="0"/>
              <a:t>				</a:t>
            </a:r>
            <a:br>
              <a:rPr lang="en-IN" sz="2000" dirty="0"/>
            </a:br>
            <a:r>
              <a:rPr lang="en-IN" sz="2000" dirty="0"/>
              <a:t>					</a:t>
            </a:r>
          </a:p>
        </p:txBody>
      </p:sp>
      <p:pic>
        <p:nvPicPr>
          <p:cNvPr id="7" name="Picture 6">
            <a:extLst>
              <a:ext uri="{FF2B5EF4-FFF2-40B4-BE49-F238E27FC236}">
                <a16:creationId xmlns:a16="http://schemas.microsoft.com/office/drawing/2014/main" id="{83CA8540-0599-0971-A325-BEFBD6BF08F4}"/>
              </a:ext>
            </a:extLst>
          </p:cNvPr>
          <p:cNvPicPr>
            <a:picLocks noChangeAspect="1"/>
          </p:cNvPicPr>
          <p:nvPr/>
        </p:nvPicPr>
        <p:blipFill>
          <a:blip r:embed="rId2"/>
          <a:stretch>
            <a:fillRect/>
          </a:stretch>
        </p:blipFill>
        <p:spPr>
          <a:xfrm>
            <a:off x="5050958" y="2068284"/>
            <a:ext cx="3505226" cy="381003"/>
          </a:xfrm>
          <a:prstGeom prst="rect">
            <a:avLst/>
          </a:prstGeom>
        </p:spPr>
      </p:pic>
      <p:pic>
        <p:nvPicPr>
          <p:cNvPr id="9" name="Picture 8">
            <a:extLst>
              <a:ext uri="{FF2B5EF4-FFF2-40B4-BE49-F238E27FC236}">
                <a16:creationId xmlns:a16="http://schemas.microsoft.com/office/drawing/2014/main" id="{4729EF5C-D4A2-AC0A-E6E6-12B32EA6E38D}"/>
              </a:ext>
            </a:extLst>
          </p:cNvPr>
          <p:cNvPicPr>
            <a:picLocks noChangeAspect="1"/>
          </p:cNvPicPr>
          <p:nvPr/>
        </p:nvPicPr>
        <p:blipFill>
          <a:blip r:embed="rId3"/>
          <a:stretch>
            <a:fillRect/>
          </a:stretch>
        </p:blipFill>
        <p:spPr>
          <a:xfrm>
            <a:off x="838200" y="3162397"/>
            <a:ext cx="3853556" cy="2668521"/>
          </a:xfrm>
          <a:prstGeom prst="rect">
            <a:avLst/>
          </a:prstGeom>
        </p:spPr>
      </p:pic>
      <p:pic>
        <p:nvPicPr>
          <p:cNvPr id="20" name="Picture 19">
            <a:extLst>
              <a:ext uri="{FF2B5EF4-FFF2-40B4-BE49-F238E27FC236}">
                <a16:creationId xmlns:a16="http://schemas.microsoft.com/office/drawing/2014/main" id="{D5E2EAE3-6EB9-1BBC-35C4-BCB8CB0E9270}"/>
              </a:ext>
            </a:extLst>
          </p:cNvPr>
          <p:cNvPicPr>
            <a:picLocks noChangeAspect="1"/>
          </p:cNvPicPr>
          <p:nvPr/>
        </p:nvPicPr>
        <p:blipFill>
          <a:blip r:embed="rId4"/>
          <a:stretch>
            <a:fillRect/>
          </a:stretch>
        </p:blipFill>
        <p:spPr>
          <a:xfrm>
            <a:off x="5217517" y="3245467"/>
            <a:ext cx="5864154" cy="2135316"/>
          </a:xfrm>
          <a:prstGeom prst="rect">
            <a:avLst/>
          </a:prstGeom>
        </p:spPr>
      </p:pic>
    </p:spTree>
    <p:extLst>
      <p:ext uri="{BB962C8B-B14F-4D97-AF65-F5344CB8AC3E}">
        <p14:creationId xmlns:p14="http://schemas.microsoft.com/office/powerpoint/2010/main" val="349297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6058-B6EE-6A88-FA09-DC67546A2FAD}"/>
              </a:ext>
            </a:extLst>
          </p:cNvPr>
          <p:cNvSpPr>
            <a:spLocks noGrp="1"/>
          </p:cNvSpPr>
          <p:nvPr>
            <p:ph type="title"/>
          </p:nvPr>
        </p:nvSpPr>
        <p:spPr>
          <a:xfrm>
            <a:off x="838200" y="365126"/>
            <a:ext cx="10515600" cy="640002"/>
          </a:xfrm>
        </p:spPr>
        <p:txBody>
          <a:bodyPr>
            <a:normAutofit fontScale="90000"/>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E15A5AD6-D978-029D-6AA4-75BE5EAE7908}"/>
              </a:ext>
            </a:extLst>
          </p:cNvPr>
          <p:cNvSpPr>
            <a:spLocks noGrp="1"/>
          </p:cNvSpPr>
          <p:nvPr>
            <p:ph idx="1"/>
          </p:nvPr>
        </p:nvSpPr>
        <p:spPr>
          <a:xfrm>
            <a:off x="838200" y="1153886"/>
            <a:ext cx="10515600" cy="5023077"/>
          </a:xfrm>
        </p:spPr>
        <p:txBody>
          <a:bodyPr/>
          <a:lstStyle/>
          <a:p>
            <a:pPr marL="0" indent="0">
              <a:buNone/>
            </a:pPr>
            <a:r>
              <a:rPr lang="en-IN" sz="2000" dirty="0"/>
              <a:t>Configuring the Routes</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Setting up redirections</a:t>
            </a:r>
          </a:p>
          <a:p>
            <a:pPr marL="0" indent="0">
              <a:buNone/>
            </a:pPr>
            <a:endParaRPr lang="en-IN" sz="2000" dirty="0"/>
          </a:p>
          <a:p>
            <a:pPr marL="0" indent="0">
              <a:buNone/>
            </a:pPr>
            <a:r>
              <a:rPr lang="en-IN" sz="2000" dirty="0"/>
              <a:t>Configuring the Wild Cards or Display 404 page.</a:t>
            </a:r>
          </a:p>
          <a:p>
            <a:pPr marL="0" indent="0">
              <a:buNone/>
            </a:pPr>
            <a:endParaRPr lang="en-IN" sz="2000" dirty="0"/>
          </a:p>
          <a:p>
            <a:pPr marL="0" indent="0">
              <a:buNone/>
            </a:pPr>
            <a:endParaRPr lang="en-IN" sz="2000" dirty="0"/>
          </a:p>
          <a:p>
            <a:pPr marL="0" indent="0">
              <a:buNone/>
            </a:pPr>
            <a:r>
              <a:rPr lang="en-IN" sz="2000" dirty="0"/>
              <a:t>Lazy Loading</a:t>
            </a:r>
          </a:p>
          <a:p>
            <a:pPr marL="0" indent="0">
              <a:buNone/>
            </a:pPr>
            <a:endParaRPr lang="en-IN" sz="2000" dirty="0"/>
          </a:p>
          <a:p>
            <a:endParaRPr lang="en-IN" sz="2800" dirty="0"/>
          </a:p>
          <a:p>
            <a:endParaRPr lang="en-IN" sz="2800" dirty="0"/>
          </a:p>
          <a:p>
            <a:endParaRPr lang="en-IN" dirty="0"/>
          </a:p>
        </p:txBody>
      </p:sp>
      <p:pic>
        <p:nvPicPr>
          <p:cNvPr id="13" name="Picture 12">
            <a:extLst>
              <a:ext uri="{FF2B5EF4-FFF2-40B4-BE49-F238E27FC236}">
                <a16:creationId xmlns:a16="http://schemas.microsoft.com/office/drawing/2014/main" id="{AAB16ABE-EA93-D5DB-53C0-E79FD5FD4DC1}"/>
              </a:ext>
            </a:extLst>
          </p:cNvPr>
          <p:cNvPicPr>
            <a:picLocks noChangeAspect="1"/>
          </p:cNvPicPr>
          <p:nvPr/>
        </p:nvPicPr>
        <p:blipFill>
          <a:blip r:embed="rId2"/>
          <a:stretch>
            <a:fillRect/>
          </a:stretch>
        </p:blipFill>
        <p:spPr>
          <a:xfrm>
            <a:off x="838200" y="1528761"/>
            <a:ext cx="5076862" cy="1038233"/>
          </a:xfrm>
          <a:prstGeom prst="rect">
            <a:avLst/>
          </a:prstGeom>
        </p:spPr>
      </p:pic>
      <p:pic>
        <p:nvPicPr>
          <p:cNvPr id="14" name="Picture 13">
            <a:extLst>
              <a:ext uri="{FF2B5EF4-FFF2-40B4-BE49-F238E27FC236}">
                <a16:creationId xmlns:a16="http://schemas.microsoft.com/office/drawing/2014/main" id="{C62DE38A-12AA-11AA-914B-1CA7F7B979D0}"/>
              </a:ext>
            </a:extLst>
          </p:cNvPr>
          <p:cNvPicPr>
            <a:picLocks noChangeAspect="1"/>
          </p:cNvPicPr>
          <p:nvPr/>
        </p:nvPicPr>
        <p:blipFill>
          <a:blip r:embed="rId3"/>
          <a:stretch>
            <a:fillRect/>
          </a:stretch>
        </p:blipFill>
        <p:spPr>
          <a:xfrm>
            <a:off x="824898" y="3968849"/>
            <a:ext cx="3781453" cy="438153"/>
          </a:xfrm>
          <a:prstGeom prst="rect">
            <a:avLst/>
          </a:prstGeom>
        </p:spPr>
      </p:pic>
      <p:pic>
        <p:nvPicPr>
          <p:cNvPr id="15" name="Picture 14">
            <a:extLst>
              <a:ext uri="{FF2B5EF4-FFF2-40B4-BE49-F238E27FC236}">
                <a16:creationId xmlns:a16="http://schemas.microsoft.com/office/drawing/2014/main" id="{466BBEEC-4E46-DD94-9D2B-70A208DEFD93}"/>
              </a:ext>
            </a:extLst>
          </p:cNvPr>
          <p:cNvPicPr>
            <a:picLocks noChangeAspect="1"/>
          </p:cNvPicPr>
          <p:nvPr/>
        </p:nvPicPr>
        <p:blipFill>
          <a:blip r:embed="rId4"/>
          <a:stretch>
            <a:fillRect/>
          </a:stretch>
        </p:blipFill>
        <p:spPr>
          <a:xfrm>
            <a:off x="838200" y="4417646"/>
            <a:ext cx="6593353" cy="276227"/>
          </a:xfrm>
          <a:prstGeom prst="rect">
            <a:avLst/>
          </a:prstGeom>
        </p:spPr>
      </p:pic>
      <p:pic>
        <p:nvPicPr>
          <p:cNvPr id="16" name="Picture 15">
            <a:extLst>
              <a:ext uri="{FF2B5EF4-FFF2-40B4-BE49-F238E27FC236}">
                <a16:creationId xmlns:a16="http://schemas.microsoft.com/office/drawing/2014/main" id="{453B1586-A2FF-2AB0-ACE4-56CA91C942A5}"/>
              </a:ext>
            </a:extLst>
          </p:cNvPr>
          <p:cNvPicPr>
            <a:picLocks noChangeAspect="1"/>
          </p:cNvPicPr>
          <p:nvPr/>
        </p:nvPicPr>
        <p:blipFill>
          <a:blip r:embed="rId5"/>
          <a:stretch>
            <a:fillRect/>
          </a:stretch>
        </p:blipFill>
        <p:spPr>
          <a:xfrm>
            <a:off x="838200" y="3153567"/>
            <a:ext cx="6051055" cy="211699"/>
          </a:xfrm>
          <a:prstGeom prst="rect">
            <a:avLst/>
          </a:prstGeom>
        </p:spPr>
      </p:pic>
      <p:pic>
        <p:nvPicPr>
          <p:cNvPr id="18" name="Picture 17">
            <a:extLst>
              <a:ext uri="{FF2B5EF4-FFF2-40B4-BE49-F238E27FC236}">
                <a16:creationId xmlns:a16="http://schemas.microsoft.com/office/drawing/2014/main" id="{9188A00C-3805-CA03-CF06-76566ED3F515}"/>
              </a:ext>
            </a:extLst>
          </p:cNvPr>
          <p:cNvPicPr>
            <a:picLocks noChangeAspect="1"/>
          </p:cNvPicPr>
          <p:nvPr/>
        </p:nvPicPr>
        <p:blipFill>
          <a:blip r:embed="rId6"/>
          <a:stretch>
            <a:fillRect/>
          </a:stretch>
        </p:blipFill>
        <p:spPr>
          <a:xfrm>
            <a:off x="838200" y="5230340"/>
            <a:ext cx="6741402" cy="911000"/>
          </a:xfrm>
          <a:prstGeom prst="rect">
            <a:avLst/>
          </a:prstGeom>
        </p:spPr>
      </p:pic>
    </p:spTree>
    <p:extLst>
      <p:ext uri="{BB962C8B-B14F-4D97-AF65-F5344CB8AC3E}">
        <p14:creationId xmlns:p14="http://schemas.microsoft.com/office/powerpoint/2010/main" val="3673579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747683"/>
          </a:xfrm>
        </p:spPr>
        <p:txBody>
          <a:bodyPr/>
          <a:lstStyle/>
          <a:p>
            <a:r>
              <a:rPr lang="en-US" dirty="0">
                <a:cs typeface="Calibri" panose="020F0502020204030204" pitchFamily="34" charset="0"/>
              </a:rPr>
              <a:t>Agenda Week 9 – Angular Unit Testing.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112808"/>
            <a:ext cx="10515600" cy="5064155"/>
          </a:xfrm>
        </p:spPr>
        <p:txBody>
          <a:bodyPr/>
          <a:lstStyle/>
          <a:p>
            <a:pPr marL="0" indent="0">
              <a:buNone/>
            </a:pPr>
            <a:r>
              <a:rPr lang="en-US" sz="2000" dirty="0"/>
              <a:t>Testing your Angular application helps you check that your application is working as you expect.</a:t>
            </a:r>
          </a:p>
          <a:p>
            <a:pPr marL="0" indent="0">
              <a:buNone/>
            </a:pPr>
            <a:r>
              <a:rPr lang="en-US" sz="2000" dirty="0"/>
              <a:t>You can Test Components, Services, Directives, Pipes, Routes, etc.</a:t>
            </a:r>
          </a:p>
          <a:p>
            <a:pPr marL="0" indent="0">
              <a:buNone/>
            </a:pPr>
            <a:endParaRPr lang="en-US" sz="2000" dirty="0"/>
          </a:p>
          <a:p>
            <a:pPr marL="0" indent="0">
              <a:buNone/>
            </a:pPr>
            <a:r>
              <a:rPr lang="en-US" sz="2400" b="1" dirty="0"/>
              <a:t>Setting Up Tests</a:t>
            </a:r>
            <a:br>
              <a:rPr lang="en-US" sz="2400" b="1" dirty="0"/>
            </a:br>
            <a:r>
              <a:rPr lang="en-US" sz="2000" dirty="0"/>
              <a:t>Project you create with the CLI is immediately ready to test. Just run the </a:t>
            </a:r>
            <a:r>
              <a:rPr lang="en-IN" sz="2000" dirty="0"/>
              <a:t> CLI command</a:t>
            </a:r>
          </a:p>
          <a:p>
            <a:pPr marL="0" indent="0">
              <a:buNone/>
            </a:pPr>
            <a:br>
              <a:rPr lang="en-IN" sz="2000" dirty="0"/>
            </a:br>
            <a:r>
              <a:rPr lang="en-US" sz="2000" dirty="0"/>
              <a:t>Console output looks the below			  Browser output looks the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Find the Code Coverage with CLI Command</a:t>
            </a:r>
            <a:br>
              <a:rPr lang="en-US" sz="2000" dirty="0"/>
            </a:br>
            <a:endParaRPr lang="en-IN" sz="2000" dirty="0"/>
          </a:p>
        </p:txBody>
      </p:sp>
      <p:pic>
        <p:nvPicPr>
          <p:cNvPr id="6" name="Picture 5">
            <a:extLst>
              <a:ext uri="{FF2B5EF4-FFF2-40B4-BE49-F238E27FC236}">
                <a16:creationId xmlns:a16="http://schemas.microsoft.com/office/drawing/2014/main" id="{135E7896-ED60-9464-2D9F-C6B354001230}"/>
              </a:ext>
            </a:extLst>
          </p:cNvPr>
          <p:cNvPicPr>
            <a:picLocks noChangeAspect="1"/>
          </p:cNvPicPr>
          <p:nvPr/>
        </p:nvPicPr>
        <p:blipFill>
          <a:blip r:embed="rId2"/>
          <a:stretch>
            <a:fillRect/>
          </a:stretch>
        </p:blipFill>
        <p:spPr>
          <a:xfrm>
            <a:off x="9949399" y="2593047"/>
            <a:ext cx="1028844" cy="371527"/>
          </a:xfrm>
          <a:prstGeom prst="rect">
            <a:avLst/>
          </a:prstGeom>
        </p:spPr>
      </p:pic>
      <p:pic>
        <p:nvPicPr>
          <p:cNvPr id="8" name="Picture 7">
            <a:extLst>
              <a:ext uri="{FF2B5EF4-FFF2-40B4-BE49-F238E27FC236}">
                <a16:creationId xmlns:a16="http://schemas.microsoft.com/office/drawing/2014/main" id="{289B3E0D-1435-B9D1-242C-C75C51D35E36}"/>
              </a:ext>
            </a:extLst>
          </p:cNvPr>
          <p:cNvPicPr>
            <a:picLocks noChangeAspect="1"/>
          </p:cNvPicPr>
          <p:nvPr/>
        </p:nvPicPr>
        <p:blipFill>
          <a:blip r:embed="rId3"/>
          <a:stretch>
            <a:fillRect/>
          </a:stretch>
        </p:blipFill>
        <p:spPr>
          <a:xfrm>
            <a:off x="926155" y="3644885"/>
            <a:ext cx="5340142" cy="1548497"/>
          </a:xfrm>
          <a:prstGeom prst="rect">
            <a:avLst/>
          </a:prstGeom>
        </p:spPr>
      </p:pic>
      <p:pic>
        <p:nvPicPr>
          <p:cNvPr id="12" name="Picture 11">
            <a:extLst>
              <a:ext uri="{FF2B5EF4-FFF2-40B4-BE49-F238E27FC236}">
                <a16:creationId xmlns:a16="http://schemas.microsoft.com/office/drawing/2014/main" id="{AEFC816E-9AE2-7760-89D5-C6F61B8A2F65}"/>
              </a:ext>
            </a:extLst>
          </p:cNvPr>
          <p:cNvPicPr>
            <a:picLocks noChangeAspect="1"/>
          </p:cNvPicPr>
          <p:nvPr/>
        </p:nvPicPr>
        <p:blipFill>
          <a:blip r:embed="rId4"/>
          <a:stretch>
            <a:fillRect/>
          </a:stretch>
        </p:blipFill>
        <p:spPr>
          <a:xfrm>
            <a:off x="6515100" y="3644885"/>
            <a:ext cx="4887686" cy="3032436"/>
          </a:xfrm>
          <a:prstGeom prst="rect">
            <a:avLst/>
          </a:prstGeom>
        </p:spPr>
      </p:pic>
      <p:pic>
        <p:nvPicPr>
          <p:cNvPr id="14" name="Picture 13">
            <a:extLst>
              <a:ext uri="{FF2B5EF4-FFF2-40B4-BE49-F238E27FC236}">
                <a16:creationId xmlns:a16="http://schemas.microsoft.com/office/drawing/2014/main" id="{A6C35F8D-7B22-5D5C-DA38-0EEDAE7C6CA8}"/>
              </a:ext>
            </a:extLst>
          </p:cNvPr>
          <p:cNvPicPr>
            <a:picLocks noChangeAspect="1"/>
          </p:cNvPicPr>
          <p:nvPr/>
        </p:nvPicPr>
        <p:blipFill>
          <a:blip r:embed="rId5"/>
          <a:stretch>
            <a:fillRect/>
          </a:stretch>
        </p:blipFill>
        <p:spPr>
          <a:xfrm>
            <a:off x="926155" y="5745192"/>
            <a:ext cx="2981741" cy="362001"/>
          </a:xfrm>
          <a:prstGeom prst="rect">
            <a:avLst/>
          </a:prstGeom>
        </p:spPr>
      </p:pic>
    </p:spTree>
    <p:extLst>
      <p:ext uri="{BB962C8B-B14F-4D97-AF65-F5344CB8AC3E}">
        <p14:creationId xmlns:p14="http://schemas.microsoft.com/office/powerpoint/2010/main" val="340920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9</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751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84D22036-F68D-C8A0-E921-B129C01197A6}"/>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2676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dirty="0"/>
              <a:t>Add Links or permissible Images as needed</a:t>
            </a:r>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7CB9-D57B-E7D3-94AD-157356AE5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AC27F-34FF-FF73-CF18-71AD03861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23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A337DA8-EF84-CD64-A2F9-801105912021}"/>
              </a:ext>
            </a:extLst>
          </p:cNvPr>
          <p:cNvSpPr/>
          <p:nvPr/>
        </p:nvSpPr>
        <p:spPr>
          <a:xfrm>
            <a:off x="779367" y="1672704"/>
            <a:ext cx="10861039" cy="4799215"/>
          </a:xfrm>
          <a:custGeom>
            <a:avLst/>
            <a:gdLst/>
            <a:ahLst/>
            <a:cxnLst/>
            <a:rect l="l" t="t" r="r" b="b"/>
            <a:pathLst>
              <a:path w="11430000" h="6610350">
                <a:moveTo>
                  <a:pt x="0" y="0"/>
                </a:moveTo>
                <a:lnTo>
                  <a:pt x="11429999" y="0"/>
                </a:lnTo>
                <a:lnTo>
                  <a:pt x="11429999" y="6610349"/>
                </a:lnTo>
                <a:lnTo>
                  <a:pt x="0" y="6610349"/>
                </a:lnTo>
                <a:lnTo>
                  <a:pt x="0" y="0"/>
                </a:lnTo>
                <a:close/>
              </a:path>
            </a:pathLst>
          </a:custGeom>
          <a:solidFill>
            <a:schemeClr val="accent1"/>
          </a:solidFill>
        </p:spPr>
        <p:txBody>
          <a:bodyPr wrap="square" lIns="0" tIns="0" rIns="0" bIns="0" rtlCol="0"/>
          <a:lstStyle/>
          <a:p>
            <a:endParaRPr sz="826"/>
          </a:p>
        </p:txBody>
      </p:sp>
      <p:sp>
        <p:nvSpPr>
          <p:cNvPr id="15" name="object 4">
            <a:extLst>
              <a:ext uri="{FF2B5EF4-FFF2-40B4-BE49-F238E27FC236}">
                <a16:creationId xmlns:a16="http://schemas.microsoft.com/office/drawing/2014/main" id="{9F4DBFAE-F933-5A19-87AF-51231C020E2E}"/>
              </a:ext>
            </a:extLst>
          </p:cNvPr>
          <p:cNvSpPr txBox="1">
            <a:spLocks noGrp="1"/>
          </p:cNvSpPr>
          <p:nvPr>
            <p:ph type="title"/>
          </p:nvPr>
        </p:nvSpPr>
        <p:spPr>
          <a:xfrm>
            <a:off x="1025633" y="705758"/>
            <a:ext cx="10789921" cy="619605"/>
          </a:xfrm>
          <a:prstGeom prst="rect">
            <a:avLst/>
          </a:prstGeom>
        </p:spPr>
        <p:txBody>
          <a:bodyPr vert="horz" wrap="square" lIns="0" tIns="10109" rIns="0" bIns="0" rtlCol="0">
            <a:spAutoFit/>
          </a:bodyPr>
          <a:lstStyle/>
          <a:p>
            <a:pPr marL="8087">
              <a:spcBef>
                <a:spcPts val="80"/>
              </a:spcBef>
            </a:pPr>
            <a:r>
              <a:rPr lang="en-US" dirty="0">
                <a:cs typeface="Calibri" panose="020F0502020204030204" pitchFamily="34" charset="0"/>
              </a:rPr>
              <a:t>Topic Week 1 : </a:t>
            </a:r>
            <a:r>
              <a:rPr spc="6" dirty="0"/>
              <a:t>I</a:t>
            </a:r>
            <a:r>
              <a:rPr spc="127" dirty="0"/>
              <a:t>n</a:t>
            </a:r>
            <a:r>
              <a:rPr spc="22" dirty="0"/>
              <a:t>t</a:t>
            </a:r>
            <a:r>
              <a:rPr spc="-41" dirty="0"/>
              <a:t>r</a:t>
            </a:r>
            <a:r>
              <a:rPr spc="41" dirty="0"/>
              <a:t>o</a:t>
            </a:r>
            <a:r>
              <a:rPr spc="38" dirty="0"/>
              <a:t>d</a:t>
            </a:r>
            <a:r>
              <a:rPr spc="92" dirty="0"/>
              <a:t>u</a:t>
            </a:r>
            <a:r>
              <a:rPr spc="41" dirty="0"/>
              <a:t>c</a:t>
            </a:r>
            <a:r>
              <a:rPr spc="22" dirty="0"/>
              <a:t>t</a:t>
            </a:r>
            <a:r>
              <a:rPr spc="6" dirty="0"/>
              <a:t>i</a:t>
            </a:r>
            <a:r>
              <a:rPr spc="41" dirty="0"/>
              <a:t>o</a:t>
            </a:r>
            <a:r>
              <a:rPr spc="178" dirty="0"/>
              <a:t>n</a:t>
            </a:r>
            <a:r>
              <a:rPr spc="-156" dirty="0"/>
              <a:t> </a:t>
            </a:r>
            <a:r>
              <a:rPr spc="-25" dirty="0"/>
              <a:t>t</a:t>
            </a:r>
            <a:r>
              <a:rPr spc="105" dirty="0"/>
              <a:t>o</a:t>
            </a:r>
            <a:r>
              <a:rPr spc="-166" dirty="0"/>
              <a:t> </a:t>
            </a:r>
            <a:r>
              <a:rPr spc="83" dirty="0"/>
              <a:t>A</a:t>
            </a:r>
            <a:r>
              <a:rPr spc="127" dirty="0"/>
              <a:t>n</a:t>
            </a:r>
            <a:r>
              <a:rPr spc="73" dirty="0"/>
              <a:t>g</a:t>
            </a:r>
            <a:r>
              <a:rPr spc="92" dirty="0"/>
              <a:t>u</a:t>
            </a:r>
            <a:r>
              <a:rPr spc="-25" dirty="0"/>
              <a:t>l</a:t>
            </a:r>
            <a:r>
              <a:rPr spc="83" dirty="0"/>
              <a:t>a</a:t>
            </a:r>
            <a:r>
              <a:rPr spc="86" dirty="0"/>
              <a:t>r</a:t>
            </a:r>
          </a:p>
        </p:txBody>
      </p:sp>
      <p:grpSp>
        <p:nvGrpSpPr>
          <p:cNvPr id="16" name="object 5">
            <a:extLst>
              <a:ext uri="{FF2B5EF4-FFF2-40B4-BE49-F238E27FC236}">
                <a16:creationId xmlns:a16="http://schemas.microsoft.com/office/drawing/2014/main" id="{98AD214D-908D-F143-F706-D596E3996ABB}"/>
              </a:ext>
            </a:extLst>
          </p:cNvPr>
          <p:cNvGrpSpPr/>
          <p:nvPr/>
        </p:nvGrpSpPr>
        <p:grpSpPr>
          <a:xfrm>
            <a:off x="6206854" y="2035606"/>
            <a:ext cx="630807" cy="4080714"/>
            <a:chOff x="5522118" y="1409699"/>
            <a:chExt cx="990600" cy="4733925"/>
          </a:xfrm>
        </p:grpSpPr>
        <p:sp>
          <p:nvSpPr>
            <p:cNvPr id="17" name="object 6">
              <a:extLst>
                <a:ext uri="{FF2B5EF4-FFF2-40B4-BE49-F238E27FC236}">
                  <a16:creationId xmlns:a16="http://schemas.microsoft.com/office/drawing/2014/main" id="{84E9AFF3-77F2-C352-BE5E-A9A08EC5707D}"/>
                </a:ext>
              </a:extLst>
            </p:cNvPr>
            <p:cNvSpPr/>
            <p:nvPr/>
          </p:nvSpPr>
          <p:spPr>
            <a:xfrm>
              <a:off x="5695937" y="1409712"/>
              <a:ext cx="817244" cy="4733925"/>
            </a:xfrm>
            <a:custGeom>
              <a:avLst/>
              <a:gdLst/>
              <a:ahLst/>
              <a:cxnLst/>
              <a:rect l="l" t="t" r="r" b="b"/>
              <a:pathLst>
                <a:path w="817245" h="4733925">
                  <a:moveTo>
                    <a:pt x="38100" y="0"/>
                  </a:moveTo>
                  <a:lnTo>
                    <a:pt x="0" y="0"/>
                  </a:lnTo>
                  <a:lnTo>
                    <a:pt x="0" y="4733912"/>
                  </a:lnTo>
                  <a:lnTo>
                    <a:pt x="38100" y="4733912"/>
                  </a:lnTo>
                  <a:lnTo>
                    <a:pt x="38100" y="0"/>
                  </a:lnTo>
                  <a:close/>
                </a:path>
                <a:path w="817245" h="4733925">
                  <a:moveTo>
                    <a:pt x="816775" y="335305"/>
                  </a:moveTo>
                  <a:lnTo>
                    <a:pt x="216700" y="335305"/>
                  </a:lnTo>
                  <a:lnTo>
                    <a:pt x="216700" y="363880"/>
                  </a:lnTo>
                  <a:lnTo>
                    <a:pt x="816775" y="363880"/>
                  </a:lnTo>
                  <a:lnTo>
                    <a:pt x="816775" y="335305"/>
                  </a:lnTo>
                  <a:close/>
                </a:path>
              </a:pathLst>
            </a:custGeom>
            <a:solidFill>
              <a:srgbClr val="F9C49E"/>
            </a:solidFill>
          </p:spPr>
          <p:txBody>
            <a:bodyPr wrap="square" lIns="0" tIns="0" rIns="0" bIns="0" rtlCol="0"/>
            <a:lstStyle/>
            <a:p>
              <a:endParaRPr sz="826"/>
            </a:p>
          </p:txBody>
        </p:sp>
        <p:sp>
          <p:nvSpPr>
            <p:cNvPr id="18" name="object 7">
              <a:extLst>
                <a:ext uri="{FF2B5EF4-FFF2-40B4-BE49-F238E27FC236}">
                  <a16:creationId xmlns:a16="http://schemas.microsoft.com/office/drawing/2014/main" id="{74138A04-8771-0DBD-6FD4-97E0AB21D260}"/>
                </a:ext>
              </a:extLst>
            </p:cNvPr>
            <p:cNvSpPr/>
            <p:nvPr/>
          </p:nvSpPr>
          <p:spPr>
            <a:xfrm>
              <a:off x="5526881" y="1566862"/>
              <a:ext cx="381000" cy="381000"/>
            </a:xfrm>
            <a:custGeom>
              <a:avLst/>
              <a:gdLst/>
              <a:ahLst/>
              <a:cxnLst/>
              <a:rect l="l" t="t" r="r" b="b"/>
              <a:pathLst>
                <a:path w="381000" h="381000">
                  <a:moveTo>
                    <a:pt x="332052" y="380999"/>
                  </a:moveTo>
                  <a:lnTo>
                    <a:pt x="48947" y="380999"/>
                  </a:lnTo>
                  <a:lnTo>
                    <a:pt x="45540" y="380664"/>
                  </a:lnTo>
                  <a:lnTo>
                    <a:pt x="10739" y="360577"/>
                  </a:lnTo>
                  <a:lnTo>
                    <a:pt x="0" y="332052"/>
                  </a:lnTo>
                  <a:lnTo>
                    <a:pt x="0" y="328612"/>
                  </a:lnTo>
                  <a:lnTo>
                    <a:pt x="0" y="48947"/>
                  </a:lnTo>
                  <a:lnTo>
                    <a:pt x="17776" y="12911"/>
                  </a:lnTo>
                  <a:lnTo>
                    <a:pt x="48947" y="0"/>
                  </a:lnTo>
                  <a:lnTo>
                    <a:pt x="332052" y="0"/>
                  </a:lnTo>
                  <a:lnTo>
                    <a:pt x="368088" y="17776"/>
                  </a:lnTo>
                  <a:lnTo>
                    <a:pt x="380999" y="48947"/>
                  </a:lnTo>
                  <a:lnTo>
                    <a:pt x="380999" y="332052"/>
                  </a:lnTo>
                  <a:lnTo>
                    <a:pt x="363223" y="368088"/>
                  </a:lnTo>
                  <a:lnTo>
                    <a:pt x="335459" y="380664"/>
                  </a:lnTo>
                  <a:lnTo>
                    <a:pt x="332052" y="380999"/>
                  </a:lnTo>
                  <a:close/>
                </a:path>
              </a:pathLst>
            </a:custGeom>
            <a:solidFill>
              <a:srgbClr val="FBE2CF"/>
            </a:solidFill>
          </p:spPr>
          <p:txBody>
            <a:bodyPr wrap="square" lIns="0" tIns="0" rIns="0" bIns="0" rtlCol="0"/>
            <a:lstStyle/>
            <a:p>
              <a:endParaRPr sz="826"/>
            </a:p>
          </p:txBody>
        </p:sp>
        <p:sp>
          <p:nvSpPr>
            <p:cNvPr id="19" name="object 8">
              <a:extLst>
                <a:ext uri="{FF2B5EF4-FFF2-40B4-BE49-F238E27FC236}">
                  <a16:creationId xmlns:a16="http://schemas.microsoft.com/office/drawing/2014/main" id="{0CAF74E2-A7FC-82CC-3457-22B23979F91A}"/>
                </a:ext>
              </a:extLst>
            </p:cNvPr>
            <p:cNvSpPr/>
            <p:nvPr/>
          </p:nvSpPr>
          <p:spPr>
            <a:xfrm>
              <a:off x="5526881" y="1566862"/>
              <a:ext cx="381000" cy="381000"/>
            </a:xfrm>
            <a:custGeom>
              <a:avLst/>
              <a:gdLst/>
              <a:ahLst/>
              <a:cxnLst/>
              <a:rect l="l" t="t" r="r" b="b"/>
              <a:pathLst>
                <a:path w="381000" h="381000">
                  <a:moveTo>
                    <a:pt x="0" y="32861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28612" y="0"/>
                  </a:lnTo>
                  <a:lnTo>
                    <a:pt x="332052" y="0"/>
                  </a:lnTo>
                  <a:lnTo>
                    <a:pt x="335459" y="335"/>
                  </a:lnTo>
                  <a:lnTo>
                    <a:pt x="338832" y="1006"/>
                  </a:lnTo>
                  <a:lnTo>
                    <a:pt x="342206" y="1677"/>
                  </a:lnTo>
                  <a:lnTo>
                    <a:pt x="365655" y="15343"/>
                  </a:lnTo>
                  <a:lnTo>
                    <a:pt x="368088" y="17776"/>
                  </a:lnTo>
                  <a:lnTo>
                    <a:pt x="379993" y="42167"/>
                  </a:lnTo>
                  <a:lnTo>
                    <a:pt x="380664" y="45540"/>
                  </a:lnTo>
                  <a:lnTo>
                    <a:pt x="380999" y="48947"/>
                  </a:lnTo>
                  <a:lnTo>
                    <a:pt x="380999" y="52387"/>
                  </a:lnTo>
                  <a:lnTo>
                    <a:pt x="380999" y="328612"/>
                  </a:lnTo>
                  <a:lnTo>
                    <a:pt x="380999" y="332052"/>
                  </a:lnTo>
                  <a:lnTo>
                    <a:pt x="380664" y="335459"/>
                  </a:lnTo>
                  <a:lnTo>
                    <a:pt x="379993" y="338832"/>
                  </a:lnTo>
                  <a:lnTo>
                    <a:pt x="379322" y="342206"/>
                  </a:lnTo>
                  <a:lnTo>
                    <a:pt x="365655" y="365655"/>
                  </a:lnTo>
                  <a:lnTo>
                    <a:pt x="363223" y="368088"/>
                  </a:lnTo>
                  <a:lnTo>
                    <a:pt x="360577" y="370259"/>
                  </a:lnTo>
                  <a:lnTo>
                    <a:pt x="357717" y="372171"/>
                  </a:lnTo>
                  <a:lnTo>
                    <a:pt x="354857" y="374082"/>
                  </a:lnTo>
                  <a:lnTo>
                    <a:pt x="351838" y="375695"/>
                  </a:lnTo>
                  <a:lnTo>
                    <a:pt x="348660" y="377012"/>
                  </a:lnTo>
                  <a:lnTo>
                    <a:pt x="345482" y="378328"/>
                  </a:lnTo>
                  <a:lnTo>
                    <a:pt x="328612" y="380999"/>
                  </a:lnTo>
                  <a:lnTo>
                    <a:pt x="52387" y="380999"/>
                  </a:lnTo>
                  <a:lnTo>
                    <a:pt x="32339" y="377012"/>
                  </a:lnTo>
                  <a:lnTo>
                    <a:pt x="29161" y="375695"/>
                  </a:lnTo>
                  <a:lnTo>
                    <a:pt x="8828" y="357717"/>
                  </a:lnTo>
                  <a:lnTo>
                    <a:pt x="6917" y="354857"/>
                  </a:lnTo>
                  <a:lnTo>
                    <a:pt x="5304" y="351838"/>
                  </a:lnTo>
                  <a:lnTo>
                    <a:pt x="3987" y="348660"/>
                  </a:lnTo>
                  <a:lnTo>
                    <a:pt x="2671" y="345482"/>
                  </a:lnTo>
                  <a:lnTo>
                    <a:pt x="1677" y="342206"/>
                  </a:lnTo>
                  <a:lnTo>
                    <a:pt x="1006" y="338832"/>
                  </a:lnTo>
                  <a:lnTo>
                    <a:pt x="335" y="335459"/>
                  </a:lnTo>
                  <a:lnTo>
                    <a:pt x="0" y="332052"/>
                  </a:lnTo>
                  <a:lnTo>
                    <a:pt x="0" y="328612"/>
                  </a:lnTo>
                  <a:close/>
                </a:path>
              </a:pathLst>
            </a:custGeom>
            <a:ln w="9524">
              <a:solidFill>
                <a:srgbClr val="F9C49E"/>
              </a:solidFill>
            </a:ln>
          </p:spPr>
          <p:txBody>
            <a:bodyPr wrap="square" lIns="0" tIns="0" rIns="0" bIns="0" rtlCol="0"/>
            <a:lstStyle/>
            <a:p>
              <a:endParaRPr sz="826"/>
            </a:p>
          </p:txBody>
        </p:sp>
      </p:grpSp>
      <p:sp>
        <p:nvSpPr>
          <p:cNvPr id="20" name="object 10">
            <a:extLst>
              <a:ext uri="{FF2B5EF4-FFF2-40B4-BE49-F238E27FC236}">
                <a16:creationId xmlns:a16="http://schemas.microsoft.com/office/drawing/2014/main" id="{DFED9935-C256-B271-CD0F-0A43E890DDD0}"/>
              </a:ext>
            </a:extLst>
          </p:cNvPr>
          <p:cNvSpPr txBox="1"/>
          <p:nvPr/>
        </p:nvSpPr>
        <p:spPr>
          <a:xfrm>
            <a:off x="6922072" y="2133663"/>
            <a:ext cx="3725608" cy="1441481"/>
          </a:xfrm>
          <a:prstGeom prst="rect">
            <a:avLst/>
          </a:prstGeom>
        </p:spPr>
        <p:txBody>
          <a:bodyPr vert="horz" wrap="square" lIns="0" tIns="10918" rIns="0" bIns="0" rtlCol="0">
            <a:spAutoFit/>
          </a:bodyPr>
          <a:lstStyle/>
          <a:p>
            <a:pPr marL="8087">
              <a:spcBef>
                <a:spcPts val="86"/>
              </a:spcBef>
            </a:pPr>
            <a:r>
              <a:rPr b="1" spc="96" dirty="0">
                <a:solidFill>
                  <a:schemeClr val="bg1"/>
                </a:solidFill>
                <a:latin typeface="Cambria"/>
                <a:cs typeface="Cambria"/>
              </a:rPr>
              <a:t>W</a:t>
            </a:r>
            <a:r>
              <a:rPr b="1" spc="54" dirty="0">
                <a:solidFill>
                  <a:schemeClr val="bg1"/>
                </a:solidFill>
                <a:latin typeface="Cambria"/>
                <a:cs typeface="Cambria"/>
              </a:rPr>
              <a:t>h</a:t>
            </a:r>
            <a:r>
              <a:rPr b="1" spc="22" dirty="0">
                <a:solidFill>
                  <a:schemeClr val="bg1"/>
                </a:solidFill>
                <a:latin typeface="Cambria"/>
                <a:cs typeface="Cambria"/>
              </a:rPr>
              <a:t>a</a:t>
            </a:r>
            <a:r>
              <a:rPr b="1" spc="150" dirty="0">
                <a:solidFill>
                  <a:schemeClr val="bg1"/>
                </a:solidFill>
                <a:latin typeface="Cambria"/>
                <a:cs typeface="Cambria"/>
              </a:rPr>
              <a:t>t</a:t>
            </a:r>
            <a:r>
              <a:rPr b="1" spc="6" dirty="0">
                <a:solidFill>
                  <a:schemeClr val="bg1"/>
                </a:solidFill>
                <a:latin typeface="Cambria"/>
                <a:cs typeface="Cambria"/>
              </a:rPr>
              <a:t>i</a:t>
            </a:r>
            <a:r>
              <a:rPr b="1" spc="60" dirty="0">
                <a:solidFill>
                  <a:schemeClr val="bg1"/>
                </a:solidFill>
                <a:latin typeface="Cambria"/>
                <a:cs typeface="Cambria"/>
              </a:rPr>
              <a:t>s</a:t>
            </a:r>
            <a:r>
              <a:rPr b="1" spc="-96" dirty="0">
                <a:solidFill>
                  <a:schemeClr val="bg1"/>
                </a:solidFill>
                <a:latin typeface="Cambria"/>
                <a:cs typeface="Cambria"/>
              </a:rPr>
              <a:t> </a:t>
            </a:r>
            <a:r>
              <a:rPr b="1" spc="76" dirty="0">
                <a:solidFill>
                  <a:schemeClr val="bg1"/>
                </a:solidFill>
                <a:latin typeface="Cambria"/>
                <a:cs typeface="Cambria"/>
              </a:rPr>
              <a:t>A</a:t>
            </a:r>
            <a:r>
              <a:rPr b="1" spc="45" dirty="0">
                <a:solidFill>
                  <a:schemeClr val="bg1"/>
                </a:solidFill>
                <a:latin typeface="Cambria"/>
                <a:cs typeface="Cambria"/>
              </a:rPr>
              <a:t>n</a:t>
            </a:r>
            <a:r>
              <a:rPr b="1" spc="67" dirty="0">
                <a:solidFill>
                  <a:schemeClr val="bg1"/>
                </a:solidFill>
                <a:latin typeface="Cambria"/>
                <a:cs typeface="Cambria"/>
              </a:rPr>
              <a:t>g</a:t>
            </a:r>
            <a:r>
              <a:rPr b="1" spc="54" dirty="0">
                <a:solidFill>
                  <a:schemeClr val="bg1"/>
                </a:solidFill>
                <a:latin typeface="Cambria"/>
                <a:cs typeface="Cambria"/>
              </a:rPr>
              <a:t>u</a:t>
            </a:r>
            <a:r>
              <a:rPr b="1" spc="13" dirty="0">
                <a:solidFill>
                  <a:schemeClr val="bg1"/>
                </a:solidFill>
                <a:latin typeface="Cambria"/>
                <a:cs typeface="Cambria"/>
              </a:rPr>
              <a:t>l</a:t>
            </a:r>
            <a:r>
              <a:rPr b="1" spc="22" dirty="0">
                <a:solidFill>
                  <a:schemeClr val="bg1"/>
                </a:solidFill>
                <a:latin typeface="Cambria"/>
                <a:cs typeface="Cambria"/>
              </a:rPr>
              <a:t>a</a:t>
            </a:r>
            <a:r>
              <a:rPr b="1" spc="6" dirty="0">
                <a:solidFill>
                  <a:schemeClr val="bg1"/>
                </a:solidFill>
                <a:latin typeface="Cambria"/>
                <a:cs typeface="Cambria"/>
              </a:rPr>
              <a:t>r</a:t>
            </a:r>
            <a:r>
              <a:rPr b="1" spc="16" dirty="0">
                <a:solidFill>
                  <a:schemeClr val="bg1"/>
                </a:solidFill>
                <a:latin typeface="Cambria"/>
                <a:cs typeface="Cambria"/>
              </a:rPr>
              <a:t>?</a:t>
            </a:r>
            <a:endParaRPr b="1" dirty="0">
              <a:solidFill>
                <a:schemeClr val="bg1"/>
              </a:solidFill>
              <a:latin typeface="Cambria"/>
              <a:cs typeface="Cambria"/>
            </a:endParaRPr>
          </a:p>
          <a:p>
            <a:pPr marL="8087" marR="3235">
              <a:lnSpc>
                <a:spcPct val="150500"/>
              </a:lnSpc>
              <a:spcBef>
                <a:spcPts val="608"/>
              </a:spcBef>
            </a:pPr>
            <a:r>
              <a:rPr sz="1600" spc="13" dirty="0">
                <a:solidFill>
                  <a:schemeClr val="bg1"/>
                </a:solidFill>
                <a:cs typeface="Tahoma"/>
              </a:rPr>
              <a:t>Angular </a:t>
            </a:r>
            <a:r>
              <a:rPr sz="1600" spc="22" dirty="0">
                <a:solidFill>
                  <a:schemeClr val="bg1"/>
                </a:solidFill>
                <a:cs typeface="Tahoma"/>
              </a:rPr>
              <a:t>is </a:t>
            </a:r>
            <a:r>
              <a:rPr sz="1600" spc="25" dirty="0">
                <a:solidFill>
                  <a:schemeClr val="bg1"/>
                </a:solidFill>
                <a:cs typeface="Tahoma"/>
              </a:rPr>
              <a:t>a </a:t>
            </a:r>
            <a:r>
              <a:rPr sz="1600" spc="16" dirty="0">
                <a:solidFill>
                  <a:schemeClr val="bg1"/>
                </a:solidFill>
                <a:cs typeface="Tahoma"/>
              </a:rPr>
              <a:t>powerful </a:t>
            </a:r>
            <a:r>
              <a:rPr sz="1600" spc="-10" dirty="0">
                <a:solidFill>
                  <a:schemeClr val="bg1"/>
                </a:solidFill>
                <a:cs typeface="Tahoma"/>
              </a:rPr>
              <a:t>JavaScript </a:t>
            </a:r>
            <a:r>
              <a:rPr sz="1600" spc="-260" dirty="0">
                <a:solidFill>
                  <a:schemeClr val="bg1"/>
                </a:solidFill>
                <a:cs typeface="Tahoma"/>
              </a:rPr>
              <a:t> </a:t>
            </a:r>
            <a:r>
              <a:rPr sz="1600" spc="-10" dirty="0">
                <a:solidFill>
                  <a:schemeClr val="bg1"/>
                </a:solidFill>
                <a:cs typeface="Tahoma"/>
              </a:rPr>
              <a:t>f</a:t>
            </a:r>
            <a:r>
              <a:rPr sz="1600" spc="6" dirty="0">
                <a:solidFill>
                  <a:schemeClr val="bg1"/>
                </a:solidFill>
                <a:cs typeface="Tahoma"/>
              </a:rPr>
              <a:t>ra</a:t>
            </a:r>
            <a:r>
              <a:rPr sz="1600" spc="70" dirty="0">
                <a:solidFill>
                  <a:schemeClr val="bg1"/>
                </a:solidFill>
                <a:cs typeface="Tahoma"/>
              </a:rPr>
              <a:t>m</a:t>
            </a:r>
            <a:r>
              <a:rPr sz="1600" spc="3" dirty="0">
                <a:solidFill>
                  <a:schemeClr val="bg1"/>
                </a:solidFill>
                <a:cs typeface="Tahoma"/>
              </a:rPr>
              <a:t>e</a:t>
            </a:r>
            <a:r>
              <a:rPr sz="1600" spc="10" dirty="0">
                <a:solidFill>
                  <a:schemeClr val="bg1"/>
                </a:solidFill>
                <a:cs typeface="Tahoma"/>
              </a:rPr>
              <a:t>w</a:t>
            </a:r>
            <a:r>
              <a:rPr sz="1600" spc="38" dirty="0">
                <a:solidFill>
                  <a:schemeClr val="bg1"/>
                </a:solidFill>
                <a:cs typeface="Tahoma"/>
              </a:rPr>
              <a:t>o</a:t>
            </a:r>
            <a:r>
              <a:rPr sz="1600" spc="6" dirty="0">
                <a:solidFill>
                  <a:schemeClr val="bg1"/>
                </a:solidFill>
                <a:cs typeface="Tahoma"/>
              </a:rPr>
              <a:t>r</a:t>
            </a:r>
            <a:r>
              <a:rPr sz="1600" spc="22" dirty="0">
                <a:solidFill>
                  <a:schemeClr val="bg1"/>
                </a:solidFill>
                <a:cs typeface="Tahoma"/>
              </a:rPr>
              <a:t>k</a:t>
            </a:r>
            <a:r>
              <a:rPr sz="1600" spc="-89" dirty="0">
                <a:solidFill>
                  <a:schemeClr val="bg1"/>
                </a:solidFill>
                <a:cs typeface="Tahoma"/>
              </a:rPr>
              <a:t> </a:t>
            </a:r>
            <a:r>
              <a:rPr sz="1600" spc="-10" dirty="0">
                <a:solidFill>
                  <a:schemeClr val="bg1"/>
                </a:solidFill>
                <a:cs typeface="Tahoma"/>
              </a:rPr>
              <a:t>f</a:t>
            </a:r>
            <a:r>
              <a:rPr sz="1600" spc="38" dirty="0">
                <a:solidFill>
                  <a:schemeClr val="bg1"/>
                </a:solidFill>
                <a:cs typeface="Tahoma"/>
              </a:rPr>
              <a:t>o</a:t>
            </a:r>
            <a:r>
              <a:rPr sz="1600" spc="41" dirty="0">
                <a:solidFill>
                  <a:schemeClr val="bg1"/>
                </a:solidFill>
                <a:cs typeface="Tahoma"/>
              </a:rPr>
              <a:t>r</a:t>
            </a:r>
            <a:r>
              <a:rPr sz="1600" spc="-83" dirty="0">
                <a:solidFill>
                  <a:schemeClr val="bg1"/>
                </a:solidFill>
                <a:cs typeface="Tahoma"/>
              </a:rPr>
              <a:t> </a:t>
            </a:r>
            <a:r>
              <a:rPr sz="1600" spc="29" dirty="0">
                <a:solidFill>
                  <a:schemeClr val="bg1"/>
                </a:solidFill>
                <a:cs typeface="Tahoma"/>
              </a:rPr>
              <a:t>bu</a:t>
            </a:r>
            <a:r>
              <a:rPr sz="1600" spc="22" dirty="0">
                <a:solidFill>
                  <a:schemeClr val="bg1"/>
                </a:solidFill>
                <a:cs typeface="Tahoma"/>
              </a:rPr>
              <a:t>il</a:t>
            </a:r>
            <a:r>
              <a:rPr sz="1600" spc="29" dirty="0">
                <a:solidFill>
                  <a:schemeClr val="bg1"/>
                </a:solidFill>
                <a:cs typeface="Tahoma"/>
              </a:rPr>
              <a:t>d</a:t>
            </a:r>
            <a:r>
              <a:rPr sz="1600" spc="22" dirty="0">
                <a:solidFill>
                  <a:schemeClr val="bg1"/>
                </a:solidFill>
                <a:cs typeface="Tahoma"/>
              </a:rPr>
              <a:t>i</a:t>
            </a:r>
            <a:r>
              <a:rPr sz="1600" spc="29" dirty="0">
                <a:solidFill>
                  <a:schemeClr val="bg1"/>
                </a:solidFill>
                <a:cs typeface="Tahoma"/>
              </a:rPr>
              <a:t>n</a:t>
            </a:r>
            <a:r>
              <a:rPr sz="1600" spc="-10" dirty="0">
                <a:solidFill>
                  <a:schemeClr val="bg1"/>
                </a:solidFill>
                <a:cs typeface="Tahoma"/>
              </a:rPr>
              <a:t>g</a:t>
            </a:r>
            <a:r>
              <a:rPr sz="1600" spc="-54" dirty="0">
                <a:solidFill>
                  <a:schemeClr val="bg1"/>
                </a:solidFill>
                <a:cs typeface="Tahoma"/>
              </a:rPr>
              <a:t> </a:t>
            </a:r>
            <a:r>
              <a:rPr sz="1600" spc="29" dirty="0">
                <a:solidFill>
                  <a:schemeClr val="bg1"/>
                </a:solidFill>
                <a:cs typeface="Tahoma"/>
              </a:rPr>
              <a:t>d</a:t>
            </a:r>
            <a:r>
              <a:rPr sz="1600" spc="-19" dirty="0">
                <a:solidFill>
                  <a:schemeClr val="bg1"/>
                </a:solidFill>
                <a:cs typeface="Tahoma"/>
              </a:rPr>
              <a:t>y</a:t>
            </a:r>
            <a:r>
              <a:rPr sz="1600" spc="29" dirty="0">
                <a:solidFill>
                  <a:schemeClr val="bg1"/>
                </a:solidFill>
                <a:cs typeface="Tahoma"/>
              </a:rPr>
              <a:t>n</a:t>
            </a:r>
            <a:r>
              <a:rPr sz="1600" spc="6" dirty="0">
                <a:solidFill>
                  <a:schemeClr val="bg1"/>
                </a:solidFill>
                <a:cs typeface="Tahoma"/>
              </a:rPr>
              <a:t>a</a:t>
            </a:r>
            <a:r>
              <a:rPr sz="1600" spc="70" dirty="0">
                <a:solidFill>
                  <a:schemeClr val="bg1"/>
                </a:solidFill>
                <a:cs typeface="Tahoma"/>
              </a:rPr>
              <a:t>m</a:t>
            </a:r>
            <a:r>
              <a:rPr sz="1600" spc="22" dirty="0">
                <a:solidFill>
                  <a:schemeClr val="bg1"/>
                </a:solidFill>
                <a:cs typeface="Tahoma"/>
              </a:rPr>
              <a:t>i</a:t>
            </a:r>
            <a:r>
              <a:rPr sz="1600" spc="13" dirty="0">
                <a:solidFill>
                  <a:schemeClr val="bg1"/>
                </a:solidFill>
                <a:cs typeface="Tahoma"/>
              </a:rPr>
              <a:t>c</a:t>
            </a:r>
            <a:r>
              <a:rPr sz="1600" spc="-41" dirty="0">
                <a:solidFill>
                  <a:schemeClr val="bg1"/>
                </a:solidFill>
                <a:cs typeface="Tahoma"/>
              </a:rPr>
              <a:t>,  </a:t>
            </a:r>
            <a:r>
              <a:rPr sz="1600" spc="6" dirty="0">
                <a:solidFill>
                  <a:schemeClr val="bg1"/>
                </a:solidFill>
                <a:cs typeface="Tahoma"/>
              </a:rPr>
              <a:t>r</a:t>
            </a:r>
            <a:r>
              <a:rPr sz="1600" spc="3" dirty="0">
                <a:solidFill>
                  <a:schemeClr val="bg1"/>
                </a:solidFill>
                <a:cs typeface="Tahoma"/>
              </a:rPr>
              <a:t>e</a:t>
            </a:r>
            <a:r>
              <a:rPr sz="1600" spc="25" dirty="0">
                <a:solidFill>
                  <a:schemeClr val="bg1"/>
                </a:solidFill>
                <a:cs typeface="Tahoma"/>
              </a:rPr>
              <a:t>s</a:t>
            </a:r>
            <a:r>
              <a:rPr sz="1600" spc="29" dirty="0">
                <a:solidFill>
                  <a:schemeClr val="bg1"/>
                </a:solidFill>
                <a:cs typeface="Tahoma"/>
              </a:rPr>
              <a:t>p</a:t>
            </a:r>
            <a:r>
              <a:rPr sz="1600" spc="38" dirty="0">
                <a:solidFill>
                  <a:schemeClr val="bg1"/>
                </a:solidFill>
                <a:cs typeface="Tahoma"/>
              </a:rPr>
              <a:t>o</a:t>
            </a:r>
            <a:r>
              <a:rPr sz="1600" spc="29" dirty="0">
                <a:solidFill>
                  <a:schemeClr val="bg1"/>
                </a:solidFill>
                <a:cs typeface="Tahoma"/>
              </a:rPr>
              <a:t>n</a:t>
            </a:r>
            <a:r>
              <a:rPr sz="1600" spc="25" dirty="0">
                <a:solidFill>
                  <a:schemeClr val="bg1"/>
                </a:solidFill>
                <a:cs typeface="Tahoma"/>
              </a:rPr>
              <a:t>s</a:t>
            </a:r>
            <a:r>
              <a:rPr sz="1600" spc="22" dirty="0">
                <a:solidFill>
                  <a:schemeClr val="bg1"/>
                </a:solidFill>
                <a:cs typeface="Tahoma"/>
              </a:rPr>
              <a:t>i</a:t>
            </a:r>
            <a:r>
              <a:rPr sz="1600" spc="-19" dirty="0">
                <a:solidFill>
                  <a:schemeClr val="bg1"/>
                </a:solidFill>
                <a:cs typeface="Tahoma"/>
              </a:rPr>
              <a:t>v</a:t>
            </a:r>
            <a:r>
              <a:rPr sz="1600" spc="29" dirty="0">
                <a:solidFill>
                  <a:schemeClr val="bg1"/>
                </a:solidFill>
                <a:cs typeface="Tahoma"/>
              </a:rPr>
              <a:t>e</a:t>
            </a:r>
            <a:r>
              <a:rPr sz="1600" spc="-70" dirty="0">
                <a:solidFill>
                  <a:schemeClr val="bg1"/>
                </a:solidFill>
                <a:cs typeface="Tahoma"/>
              </a:rPr>
              <a:t> </a:t>
            </a:r>
            <a:r>
              <a:rPr sz="1600" spc="10" dirty="0">
                <a:solidFill>
                  <a:schemeClr val="bg1"/>
                </a:solidFill>
                <a:cs typeface="Tahoma"/>
              </a:rPr>
              <a:t>w</a:t>
            </a:r>
            <a:r>
              <a:rPr sz="1600" spc="3" dirty="0">
                <a:solidFill>
                  <a:schemeClr val="bg1"/>
                </a:solidFill>
                <a:cs typeface="Tahoma"/>
              </a:rPr>
              <a:t>e</a:t>
            </a:r>
            <a:r>
              <a:rPr sz="1600" spc="48" dirty="0">
                <a:solidFill>
                  <a:schemeClr val="bg1"/>
                </a:solidFill>
                <a:cs typeface="Tahoma"/>
              </a:rPr>
              <a:t>b</a:t>
            </a:r>
            <a:r>
              <a:rPr sz="1600" spc="-67" dirty="0">
                <a:solidFill>
                  <a:schemeClr val="bg1"/>
                </a:solidFill>
                <a:cs typeface="Tahoma"/>
              </a:rPr>
              <a:t> </a:t>
            </a:r>
            <a:r>
              <a:rPr sz="1600" spc="6" dirty="0">
                <a:solidFill>
                  <a:schemeClr val="bg1"/>
                </a:solidFill>
                <a:cs typeface="Tahoma"/>
              </a:rPr>
              <a:t>a</a:t>
            </a:r>
            <a:r>
              <a:rPr sz="1600" spc="29" dirty="0">
                <a:solidFill>
                  <a:schemeClr val="bg1"/>
                </a:solidFill>
                <a:cs typeface="Tahoma"/>
              </a:rPr>
              <a:t>pp</a:t>
            </a:r>
            <a:r>
              <a:rPr sz="1600" spc="22" dirty="0">
                <a:solidFill>
                  <a:schemeClr val="bg1"/>
                </a:solidFill>
                <a:cs typeface="Tahoma"/>
              </a:rPr>
              <a:t>li</a:t>
            </a:r>
            <a:r>
              <a:rPr sz="1600" spc="13" dirty="0">
                <a:solidFill>
                  <a:schemeClr val="bg1"/>
                </a:solidFill>
                <a:cs typeface="Tahoma"/>
              </a:rPr>
              <a:t>c</a:t>
            </a:r>
            <a:r>
              <a:rPr sz="1600" spc="6" dirty="0">
                <a:solidFill>
                  <a:schemeClr val="bg1"/>
                </a:solidFill>
                <a:cs typeface="Tahoma"/>
              </a:rPr>
              <a:t>a</a:t>
            </a:r>
            <a:r>
              <a:rPr sz="1600" spc="-22" dirty="0">
                <a:solidFill>
                  <a:schemeClr val="bg1"/>
                </a:solidFill>
                <a:cs typeface="Tahoma"/>
              </a:rPr>
              <a:t>t</a:t>
            </a:r>
            <a:r>
              <a:rPr sz="1600" spc="22" dirty="0">
                <a:solidFill>
                  <a:schemeClr val="bg1"/>
                </a:solidFill>
                <a:cs typeface="Tahoma"/>
              </a:rPr>
              <a:t>i</a:t>
            </a:r>
            <a:r>
              <a:rPr sz="1600" spc="38" dirty="0">
                <a:solidFill>
                  <a:schemeClr val="bg1"/>
                </a:solidFill>
                <a:cs typeface="Tahoma"/>
              </a:rPr>
              <a:t>o</a:t>
            </a:r>
            <a:r>
              <a:rPr sz="1600" spc="29" dirty="0">
                <a:solidFill>
                  <a:schemeClr val="bg1"/>
                </a:solidFill>
                <a:cs typeface="Tahoma"/>
              </a:rPr>
              <a:t>n</a:t>
            </a:r>
            <a:r>
              <a:rPr sz="1600" spc="25" dirty="0">
                <a:solidFill>
                  <a:schemeClr val="bg1"/>
                </a:solidFill>
                <a:cs typeface="Tahoma"/>
              </a:rPr>
              <a:t>s</a:t>
            </a:r>
            <a:r>
              <a:rPr sz="1600" spc="-35" dirty="0">
                <a:solidFill>
                  <a:schemeClr val="bg1"/>
                </a:solidFill>
                <a:cs typeface="Tahoma"/>
              </a:rPr>
              <a:t>.</a:t>
            </a:r>
            <a:endParaRPr sz="1600" dirty="0">
              <a:solidFill>
                <a:schemeClr val="bg1"/>
              </a:solidFill>
              <a:cs typeface="Tahoma"/>
            </a:endParaRPr>
          </a:p>
        </p:txBody>
      </p:sp>
      <p:sp>
        <p:nvSpPr>
          <p:cNvPr id="21" name="object 16">
            <a:extLst>
              <a:ext uri="{FF2B5EF4-FFF2-40B4-BE49-F238E27FC236}">
                <a16:creationId xmlns:a16="http://schemas.microsoft.com/office/drawing/2014/main" id="{CB71F28E-F67B-1E51-E712-7E085D6E3CF1}"/>
              </a:ext>
            </a:extLst>
          </p:cNvPr>
          <p:cNvSpPr txBox="1"/>
          <p:nvPr/>
        </p:nvSpPr>
        <p:spPr>
          <a:xfrm>
            <a:off x="1979909" y="3307691"/>
            <a:ext cx="3920612" cy="1813249"/>
          </a:xfrm>
          <a:prstGeom prst="rect">
            <a:avLst/>
          </a:prstGeom>
        </p:spPr>
        <p:txBody>
          <a:bodyPr vert="horz" wrap="square" lIns="0" tIns="10918" rIns="0" bIns="0" rtlCol="0">
            <a:spAutoFit/>
          </a:bodyPr>
          <a:lstStyle/>
          <a:p>
            <a:pPr marL="659524">
              <a:spcBef>
                <a:spcPts val="86"/>
              </a:spcBef>
            </a:pPr>
            <a:r>
              <a:rPr b="1" spc="96" dirty="0">
                <a:solidFill>
                  <a:schemeClr val="bg1"/>
                </a:solidFill>
                <a:latin typeface="Cambria"/>
                <a:cs typeface="Cambria"/>
              </a:rPr>
              <a:t>W</a:t>
            </a:r>
            <a:r>
              <a:rPr b="1" spc="6" dirty="0">
                <a:solidFill>
                  <a:schemeClr val="bg1"/>
                </a:solidFill>
                <a:latin typeface="Cambria"/>
                <a:cs typeface="Cambria"/>
              </a:rPr>
              <a:t>h</a:t>
            </a:r>
            <a:r>
              <a:rPr b="1" spc="48" dirty="0">
                <a:solidFill>
                  <a:schemeClr val="bg1"/>
                </a:solidFill>
                <a:latin typeface="Cambria"/>
                <a:cs typeface="Cambria"/>
              </a:rPr>
              <a:t>y</a:t>
            </a:r>
            <a:r>
              <a:rPr b="1" spc="-111" dirty="0">
                <a:solidFill>
                  <a:schemeClr val="bg1"/>
                </a:solidFill>
                <a:latin typeface="Cambria"/>
                <a:cs typeface="Cambria"/>
              </a:rPr>
              <a:t> </a:t>
            </a:r>
            <a:r>
              <a:rPr b="1" spc="-6" dirty="0">
                <a:solidFill>
                  <a:schemeClr val="bg1"/>
                </a:solidFill>
                <a:latin typeface="Cambria"/>
                <a:cs typeface="Cambria"/>
              </a:rPr>
              <a:t>C</a:t>
            </a:r>
            <a:r>
              <a:rPr b="1" spc="54" dirty="0">
                <a:solidFill>
                  <a:schemeClr val="bg1"/>
                </a:solidFill>
                <a:latin typeface="Cambria"/>
                <a:cs typeface="Cambria"/>
              </a:rPr>
              <a:t>h</a:t>
            </a:r>
            <a:r>
              <a:rPr b="1" spc="29" dirty="0">
                <a:solidFill>
                  <a:schemeClr val="bg1"/>
                </a:solidFill>
                <a:latin typeface="Cambria"/>
                <a:cs typeface="Cambria"/>
              </a:rPr>
              <a:t>oo</a:t>
            </a:r>
            <a:r>
              <a:rPr b="1" spc="38" dirty="0">
                <a:solidFill>
                  <a:schemeClr val="bg1"/>
                </a:solidFill>
                <a:latin typeface="Cambria"/>
                <a:cs typeface="Cambria"/>
              </a:rPr>
              <a:t>s</a:t>
            </a:r>
            <a:r>
              <a:rPr b="1" spc="73" dirty="0">
                <a:solidFill>
                  <a:schemeClr val="bg1"/>
                </a:solidFill>
                <a:latin typeface="Cambria"/>
                <a:cs typeface="Cambria"/>
              </a:rPr>
              <a:t>e</a:t>
            </a:r>
            <a:r>
              <a:rPr b="1" spc="-121" dirty="0">
                <a:solidFill>
                  <a:schemeClr val="bg1"/>
                </a:solidFill>
                <a:latin typeface="Cambria"/>
                <a:cs typeface="Cambria"/>
              </a:rPr>
              <a:t> </a:t>
            </a:r>
            <a:r>
              <a:rPr b="1" spc="76" dirty="0">
                <a:solidFill>
                  <a:schemeClr val="bg1"/>
                </a:solidFill>
                <a:latin typeface="Cambria"/>
                <a:cs typeface="Cambria"/>
              </a:rPr>
              <a:t>A</a:t>
            </a:r>
            <a:r>
              <a:rPr b="1" spc="45" dirty="0">
                <a:solidFill>
                  <a:schemeClr val="bg1"/>
                </a:solidFill>
                <a:latin typeface="Cambria"/>
                <a:cs typeface="Cambria"/>
              </a:rPr>
              <a:t>n</a:t>
            </a:r>
            <a:r>
              <a:rPr b="1" spc="67" dirty="0">
                <a:solidFill>
                  <a:schemeClr val="bg1"/>
                </a:solidFill>
                <a:latin typeface="Cambria"/>
                <a:cs typeface="Cambria"/>
              </a:rPr>
              <a:t>g</a:t>
            </a:r>
            <a:r>
              <a:rPr b="1" spc="54" dirty="0">
                <a:solidFill>
                  <a:schemeClr val="bg1"/>
                </a:solidFill>
                <a:latin typeface="Cambria"/>
                <a:cs typeface="Cambria"/>
              </a:rPr>
              <a:t>u</a:t>
            </a:r>
            <a:r>
              <a:rPr b="1" spc="13" dirty="0">
                <a:solidFill>
                  <a:schemeClr val="bg1"/>
                </a:solidFill>
                <a:latin typeface="Cambria"/>
                <a:cs typeface="Cambria"/>
              </a:rPr>
              <a:t>l</a:t>
            </a:r>
            <a:r>
              <a:rPr b="1" spc="22" dirty="0">
                <a:solidFill>
                  <a:schemeClr val="bg1"/>
                </a:solidFill>
                <a:latin typeface="Cambria"/>
                <a:cs typeface="Cambria"/>
              </a:rPr>
              <a:t>a</a:t>
            </a:r>
            <a:r>
              <a:rPr b="1" spc="6" dirty="0">
                <a:solidFill>
                  <a:schemeClr val="bg1"/>
                </a:solidFill>
                <a:latin typeface="Cambria"/>
                <a:cs typeface="Cambria"/>
              </a:rPr>
              <a:t>r</a:t>
            </a:r>
            <a:r>
              <a:rPr b="1" spc="16" dirty="0">
                <a:solidFill>
                  <a:schemeClr val="bg1"/>
                </a:solidFill>
                <a:latin typeface="Cambria"/>
                <a:cs typeface="Cambria"/>
              </a:rPr>
              <a:t>?</a:t>
            </a:r>
            <a:endParaRPr b="1" dirty="0">
              <a:solidFill>
                <a:schemeClr val="bg1"/>
              </a:solidFill>
              <a:latin typeface="Cambria"/>
              <a:cs typeface="Cambria"/>
            </a:endParaRPr>
          </a:p>
          <a:p>
            <a:pPr marL="192884" marR="28306" indent="-185201" algn="just">
              <a:lnSpc>
                <a:spcPct val="150500"/>
              </a:lnSpc>
              <a:spcBef>
                <a:spcPts val="608"/>
              </a:spcBef>
            </a:pPr>
            <a:r>
              <a:rPr lang="en-US" sz="1200" spc="13" dirty="0">
                <a:solidFill>
                  <a:schemeClr val="bg1"/>
                </a:solidFill>
                <a:latin typeface="Tahoma"/>
                <a:cs typeface="Tahoma"/>
              </a:rPr>
              <a:t>    </a:t>
            </a:r>
            <a:r>
              <a:rPr sz="1600" spc="13" dirty="0">
                <a:solidFill>
                  <a:schemeClr val="bg1"/>
                </a:solidFill>
                <a:cs typeface="Tahoma"/>
              </a:rPr>
              <a:t>Angular</a:t>
            </a:r>
            <a:r>
              <a:rPr sz="1600" spc="-80" dirty="0">
                <a:solidFill>
                  <a:schemeClr val="bg1"/>
                </a:solidFill>
                <a:cs typeface="Tahoma"/>
              </a:rPr>
              <a:t> </a:t>
            </a:r>
            <a:r>
              <a:rPr sz="1600" spc="10" dirty="0">
                <a:solidFill>
                  <a:schemeClr val="bg1"/>
                </a:solidFill>
                <a:cs typeface="Tahoma"/>
              </a:rPr>
              <a:t>offers</a:t>
            </a:r>
            <a:r>
              <a:rPr sz="1600" spc="-41" dirty="0">
                <a:solidFill>
                  <a:schemeClr val="bg1"/>
                </a:solidFill>
                <a:cs typeface="Tahoma"/>
              </a:rPr>
              <a:t> </a:t>
            </a:r>
            <a:r>
              <a:rPr sz="1600" spc="25" dirty="0">
                <a:solidFill>
                  <a:schemeClr val="bg1"/>
                </a:solidFill>
                <a:cs typeface="Tahoma"/>
              </a:rPr>
              <a:t>many</a:t>
            </a:r>
            <a:r>
              <a:rPr sz="1600" spc="-64" dirty="0">
                <a:solidFill>
                  <a:schemeClr val="bg1"/>
                </a:solidFill>
                <a:cs typeface="Tahoma"/>
              </a:rPr>
              <a:t> </a:t>
            </a:r>
            <a:r>
              <a:rPr sz="1600" spc="3" dirty="0">
                <a:solidFill>
                  <a:schemeClr val="bg1"/>
                </a:solidFill>
                <a:cs typeface="Tahoma"/>
              </a:rPr>
              <a:t>benefits,</a:t>
            </a:r>
            <a:r>
              <a:rPr sz="1600" spc="-45" dirty="0">
                <a:solidFill>
                  <a:schemeClr val="bg1"/>
                </a:solidFill>
                <a:cs typeface="Tahoma"/>
              </a:rPr>
              <a:t> </a:t>
            </a:r>
            <a:r>
              <a:rPr sz="1600" spc="19" dirty="0">
                <a:solidFill>
                  <a:schemeClr val="bg1"/>
                </a:solidFill>
                <a:cs typeface="Tahoma"/>
              </a:rPr>
              <a:t>including </a:t>
            </a:r>
            <a:r>
              <a:rPr sz="1600" spc="-260" dirty="0">
                <a:solidFill>
                  <a:schemeClr val="bg1"/>
                </a:solidFill>
                <a:cs typeface="Tahoma"/>
              </a:rPr>
              <a:t> </a:t>
            </a:r>
            <a:r>
              <a:rPr sz="1600" spc="25" dirty="0">
                <a:solidFill>
                  <a:schemeClr val="bg1"/>
                </a:solidFill>
                <a:cs typeface="Tahoma"/>
              </a:rPr>
              <a:t>a</a:t>
            </a:r>
            <a:r>
              <a:rPr sz="1600" spc="-67" dirty="0">
                <a:solidFill>
                  <a:schemeClr val="bg1"/>
                </a:solidFill>
                <a:cs typeface="Tahoma"/>
              </a:rPr>
              <a:t> </a:t>
            </a:r>
            <a:r>
              <a:rPr sz="1600" spc="25" dirty="0">
                <a:solidFill>
                  <a:schemeClr val="bg1"/>
                </a:solidFill>
                <a:cs typeface="Tahoma"/>
              </a:rPr>
              <a:t>s</a:t>
            </a:r>
            <a:r>
              <a:rPr sz="1600" spc="22" dirty="0">
                <a:solidFill>
                  <a:schemeClr val="bg1"/>
                </a:solidFill>
                <a:cs typeface="Tahoma"/>
              </a:rPr>
              <a:t>i</a:t>
            </a:r>
            <a:r>
              <a:rPr sz="1600" spc="70" dirty="0">
                <a:solidFill>
                  <a:schemeClr val="bg1"/>
                </a:solidFill>
                <a:cs typeface="Tahoma"/>
              </a:rPr>
              <a:t>m</a:t>
            </a:r>
            <a:r>
              <a:rPr sz="1600" spc="29" dirty="0">
                <a:solidFill>
                  <a:schemeClr val="bg1"/>
                </a:solidFill>
                <a:cs typeface="Tahoma"/>
              </a:rPr>
              <a:t>p</a:t>
            </a:r>
            <a:r>
              <a:rPr sz="1600" spc="22" dirty="0">
                <a:solidFill>
                  <a:schemeClr val="bg1"/>
                </a:solidFill>
                <a:cs typeface="Tahoma"/>
              </a:rPr>
              <a:t>li</a:t>
            </a:r>
            <a:r>
              <a:rPr sz="1600" spc="-10" dirty="0">
                <a:solidFill>
                  <a:schemeClr val="bg1"/>
                </a:solidFill>
                <a:cs typeface="Tahoma"/>
              </a:rPr>
              <a:t>f</a:t>
            </a:r>
            <a:r>
              <a:rPr sz="1600" spc="22" dirty="0">
                <a:solidFill>
                  <a:schemeClr val="bg1"/>
                </a:solidFill>
                <a:cs typeface="Tahoma"/>
              </a:rPr>
              <a:t>i</a:t>
            </a:r>
            <a:r>
              <a:rPr sz="1600" spc="3" dirty="0">
                <a:solidFill>
                  <a:schemeClr val="bg1"/>
                </a:solidFill>
                <a:cs typeface="Tahoma"/>
              </a:rPr>
              <a:t>e</a:t>
            </a:r>
            <a:r>
              <a:rPr sz="1600" spc="48" dirty="0">
                <a:solidFill>
                  <a:schemeClr val="bg1"/>
                </a:solidFill>
                <a:cs typeface="Tahoma"/>
              </a:rPr>
              <a:t>d</a:t>
            </a:r>
            <a:r>
              <a:rPr lang="en-US" sz="1600" spc="-67" dirty="0">
                <a:solidFill>
                  <a:schemeClr val="bg1"/>
                </a:solidFill>
                <a:cs typeface="Tahoma"/>
              </a:rPr>
              <a:t> </a:t>
            </a:r>
            <a:r>
              <a:rPr sz="1600" spc="29" dirty="0">
                <a:solidFill>
                  <a:schemeClr val="bg1"/>
                </a:solidFill>
                <a:cs typeface="Tahoma"/>
              </a:rPr>
              <a:t>d</a:t>
            </a:r>
            <a:r>
              <a:rPr sz="1600" spc="3" dirty="0">
                <a:solidFill>
                  <a:schemeClr val="bg1"/>
                </a:solidFill>
                <a:cs typeface="Tahoma"/>
              </a:rPr>
              <a:t>e</a:t>
            </a:r>
            <a:r>
              <a:rPr sz="1600" spc="-19" dirty="0">
                <a:solidFill>
                  <a:schemeClr val="bg1"/>
                </a:solidFill>
                <a:cs typeface="Tahoma"/>
              </a:rPr>
              <a:t>v</a:t>
            </a:r>
            <a:r>
              <a:rPr sz="1600" spc="3" dirty="0">
                <a:solidFill>
                  <a:schemeClr val="bg1"/>
                </a:solidFill>
                <a:cs typeface="Tahoma"/>
              </a:rPr>
              <a:t>e</a:t>
            </a:r>
            <a:r>
              <a:rPr sz="1600" spc="22" dirty="0">
                <a:solidFill>
                  <a:schemeClr val="bg1"/>
                </a:solidFill>
                <a:cs typeface="Tahoma"/>
              </a:rPr>
              <a:t>l</a:t>
            </a:r>
            <a:r>
              <a:rPr sz="1600" spc="38" dirty="0">
                <a:solidFill>
                  <a:schemeClr val="bg1"/>
                </a:solidFill>
                <a:cs typeface="Tahoma"/>
              </a:rPr>
              <a:t>o</a:t>
            </a:r>
            <a:r>
              <a:rPr sz="1600" spc="29" dirty="0">
                <a:solidFill>
                  <a:schemeClr val="bg1"/>
                </a:solidFill>
                <a:cs typeface="Tahoma"/>
              </a:rPr>
              <a:t>p</a:t>
            </a:r>
            <a:r>
              <a:rPr sz="1600" spc="70" dirty="0">
                <a:solidFill>
                  <a:schemeClr val="bg1"/>
                </a:solidFill>
                <a:cs typeface="Tahoma"/>
              </a:rPr>
              <a:t>m</a:t>
            </a:r>
            <a:r>
              <a:rPr sz="1600" spc="3" dirty="0">
                <a:solidFill>
                  <a:schemeClr val="bg1"/>
                </a:solidFill>
                <a:cs typeface="Tahoma"/>
              </a:rPr>
              <a:t>e</a:t>
            </a:r>
            <a:r>
              <a:rPr sz="1600" spc="29" dirty="0">
                <a:solidFill>
                  <a:schemeClr val="bg1"/>
                </a:solidFill>
                <a:cs typeface="Tahoma"/>
              </a:rPr>
              <a:t>n</a:t>
            </a:r>
            <a:r>
              <a:rPr sz="1600" spc="16" dirty="0">
                <a:solidFill>
                  <a:schemeClr val="bg1"/>
                </a:solidFill>
                <a:cs typeface="Tahoma"/>
              </a:rPr>
              <a:t>t</a:t>
            </a:r>
            <a:r>
              <a:rPr sz="1600" spc="-86" dirty="0">
                <a:solidFill>
                  <a:schemeClr val="bg1"/>
                </a:solidFill>
                <a:cs typeface="Tahoma"/>
              </a:rPr>
              <a:t> </a:t>
            </a:r>
            <a:r>
              <a:rPr sz="1600" spc="29" dirty="0">
                <a:solidFill>
                  <a:schemeClr val="bg1"/>
                </a:solidFill>
                <a:cs typeface="Tahoma"/>
              </a:rPr>
              <a:t>p</a:t>
            </a:r>
            <a:r>
              <a:rPr sz="1600" spc="6" dirty="0">
                <a:solidFill>
                  <a:schemeClr val="bg1"/>
                </a:solidFill>
                <a:cs typeface="Tahoma"/>
              </a:rPr>
              <a:t>r</a:t>
            </a:r>
            <a:r>
              <a:rPr sz="1600" spc="38" dirty="0">
                <a:solidFill>
                  <a:schemeClr val="bg1"/>
                </a:solidFill>
                <a:cs typeface="Tahoma"/>
              </a:rPr>
              <a:t>o</a:t>
            </a:r>
            <a:r>
              <a:rPr sz="1600" spc="13" dirty="0">
                <a:solidFill>
                  <a:schemeClr val="bg1"/>
                </a:solidFill>
                <a:cs typeface="Tahoma"/>
              </a:rPr>
              <a:t>c</a:t>
            </a:r>
            <a:r>
              <a:rPr sz="1600" spc="3" dirty="0">
                <a:solidFill>
                  <a:schemeClr val="bg1"/>
                </a:solidFill>
                <a:cs typeface="Tahoma"/>
              </a:rPr>
              <a:t>e</a:t>
            </a:r>
            <a:r>
              <a:rPr sz="1600" spc="25" dirty="0">
                <a:solidFill>
                  <a:schemeClr val="bg1"/>
                </a:solidFill>
                <a:cs typeface="Tahoma"/>
              </a:rPr>
              <a:t>ss</a:t>
            </a:r>
            <a:r>
              <a:rPr sz="1600" spc="-41" dirty="0">
                <a:solidFill>
                  <a:schemeClr val="bg1"/>
                </a:solidFill>
                <a:cs typeface="Tahoma"/>
              </a:rPr>
              <a:t>,  </a:t>
            </a:r>
            <a:r>
              <a:rPr sz="1600" spc="3" dirty="0">
                <a:solidFill>
                  <a:schemeClr val="bg1"/>
                </a:solidFill>
                <a:cs typeface="Tahoma"/>
              </a:rPr>
              <a:t>e</a:t>
            </a:r>
            <a:r>
              <a:rPr sz="1600" spc="29" dirty="0">
                <a:solidFill>
                  <a:schemeClr val="bg1"/>
                </a:solidFill>
                <a:cs typeface="Tahoma"/>
              </a:rPr>
              <a:t>nh</a:t>
            </a:r>
            <a:r>
              <a:rPr sz="1600" spc="6" dirty="0">
                <a:solidFill>
                  <a:schemeClr val="bg1"/>
                </a:solidFill>
                <a:cs typeface="Tahoma"/>
              </a:rPr>
              <a:t>a</a:t>
            </a:r>
            <a:r>
              <a:rPr sz="1600" spc="29" dirty="0">
                <a:solidFill>
                  <a:schemeClr val="bg1"/>
                </a:solidFill>
                <a:cs typeface="Tahoma"/>
              </a:rPr>
              <a:t>n</a:t>
            </a:r>
            <a:r>
              <a:rPr sz="1600" spc="13" dirty="0">
                <a:solidFill>
                  <a:schemeClr val="bg1"/>
                </a:solidFill>
                <a:cs typeface="Tahoma"/>
              </a:rPr>
              <a:t>c</a:t>
            </a:r>
            <a:r>
              <a:rPr sz="1600" spc="3" dirty="0">
                <a:solidFill>
                  <a:schemeClr val="bg1"/>
                </a:solidFill>
                <a:cs typeface="Tahoma"/>
              </a:rPr>
              <a:t>e</a:t>
            </a:r>
            <a:r>
              <a:rPr sz="1600" spc="48" dirty="0">
                <a:solidFill>
                  <a:schemeClr val="bg1"/>
                </a:solidFill>
                <a:cs typeface="Tahoma"/>
              </a:rPr>
              <a:t>d</a:t>
            </a:r>
            <a:r>
              <a:rPr sz="1600" spc="-67" dirty="0">
                <a:solidFill>
                  <a:schemeClr val="bg1"/>
                </a:solidFill>
                <a:cs typeface="Tahoma"/>
              </a:rPr>
              <a:t> </a:t>
            </a:r>
            <a:r>
              <a:rPr sz="1600" spc="29" dirty="0">
                <a:solidFill>
                  <a:schemeClr val="bg1"/>
                </a:solidFill>
                <a:cs typeface="Tahoma"/>
              </a:rPr>
              <a:t>p</a:t>
            </a:r>
            <a:r>
              <a:rPr sz="1600" spc="3" dirty="0">
                <a:solidFill>
                  <a:schemeClr val="bg1"/>
                </a:solidFill>
                <a:cs typeface="Tahoma"/>
              </a:rPr>
              <a:t>e</a:t>
            </a:r>
            <a:r>
              <a:rPr sz="1600" spc="6" dirty="0">
                <a:solidFill>
                  <a:schemeClr val="bg1"/>
                </a:solidFill>
                <a:cs typeface="Tahoma"/>
              </a:rPr>
              <a:t>r</a:t>
            </a:r>
            <a:r>
              <a:rPr sz="1600" spc="-10" dirty="0">
                <a:solidFill>
                  <a:schemeClr val="bg1"/>
                </a:solidFill>
                <a:cs typeface="Tahoma"/>
              </a:rPr>
              <a:t>f</a:t>
            </a:r>
            <a:r>
              <a:rPr sz="1600" spc="38" dirty="0">
                <a:solidFill>
                  <a:schemeClr val="bg1"/>
                </a:solidFill>
                <a:cs typeface="Tahoma"/>
              </a:rPr>
              <a:t>o</a:t>
            </a:r>
            <a:r>
              <a:rPr sz="1600" spc="6" dirty="0">
                <a:solidFill>
                  <a:schemeClr val="bg1"/>
                </a:solidFill>
                <a:cs typeface="Tahoma"/>
              </a:rPr>
              <a:t>r</a:t>
            </a:r>
            <a:r>
              <a:rPr sz="1600" spc="70" dirty="0">
                <a:solidFill>
                  <a:schemeClr val="bg1"/>
                </a:solidFill>
                <a:cs typeface="Tahoma"/>
              </a:rPr>
              <a:t>m</a:t>
            </a:r>
            <a:r>
              <a:rPr sz="1600" spc="6" dirty="0">
                <a:solidFill>
                  <a:schemeClr val="bg1"/>
                </a:solidFill>
                <a:cs typeface="Tahoma"/>
              </a:rPr>
              <a:t>a</a:t>
            </a:r>
            <a:r>
              <a:rPr sz="1600" spc="29" dirty="0">
                <a:solidFill>
                  <a:schemeClr val="bg1"/>
                </a:solidFill>
                <a:cs typeface="Tahoma"/>
              </a:rPr>
              <a:t>n</a:t>
            </a:r>
            <a:r>
              <a:rPr sz="1600" spc="13" dirty="0">
                <a:solidFill>
                  <a:schemeClr val="bg1"/>
                </a:solidFill>
                <a:cs typeface="Tahoma"/>
              </a:rPr>
              <a:t>c</a:t>
            </a:r>
            <a:r>
              <a:rPr sz="1600" spc="3" dirty="0">
                <a:solidFill>
                  <a:schemeClr val="bg1"/>
                </a:solidFill>
                <a:cs typeface="Tahoma"/>
              </a:rPr>
              <a:t>e</a:t>
            </a:r>
            <a:r>
              <a:rPr sz="1600" spc="-38" dirty="0">
                <a:solidFill>
                  <a:schemeClr val="bg1"/>
                </a:solidFill>
                <a:cs typeface="Tahoma"/>
              </a:rPr>
              <a:t>,</a:t>
            </a:r>
            <a:r>
              <a:rPr sz="1600" spc="-51" dirty="0">
                <a:solidFill>
                  <a:schemeClr val="bg1"/>
                </a:solidFill>
                <a:cs typeface="Tahoma"/>
              </a:rPr>
              <a:t> </a:t>
            </a:r>
            <a:r>
              <a:rPr sz="1600" spc="6" dirty="0">
                <a:solidFill>
                  <a:schemeClr val="bg1"/>
                </a:solidFill>
                <a:cs typeface="Tahoma"/>
              </a:rPr>
              <a:t>a</a:t>
            </a:r>
            <a:r>
              <a:rPr sz="1600" spc="29" dirty="0">
                <a:solidFill>
                  <a:schemeClr val="bg1"/>
                </a:solidFill>
                <a:cs typeface="Tahoma"/>
              </a:rPr>
              <a:t>n</a:t>
            </a:r>
            <a:r>
              <a:rPr sz="1600" spc="48" dirty="0">
                <a:solidFill>
                  <a:schemeClr val="bg1"/>
                </a:solidFill>
                <a:cs typeface="Tahoma"/>
              </a:rPr>
              <a:t>d</a:t>
            </a:r>
            <a:r>
              <a:rPr sz="1600" spc="-67" dirty="0">
                <a:solidFill>
                  <a:schemeClr val="bg1"/>
                </a:solidFill>
                <a:cs typeface="Tahoma"/>
              </a:rPr>
              <a:t> </a:t>
            </a:r>
            <a:r>
              <a:rPr sz="1600" spc="6" dirty="0">
                <a:solidFill>
                  <a:schemeClr val="bg1"/>
                </a:solidFill>
                <a:cs typeface="Tahoma"/>
              </a:rPr>
              <a:t>r</a:t>
            </a:r>
            <a:r>
              <a:rPr sz="1600" spc="38" dirty="0">
                <a:solidFill>
                  <a:schemeClr val="bg1"/>
                </a:solidFill>
                <a:cs typeface="Tahoma"/>
              </a:rPr>
              <a:t>o</a:t>
            </a:r>
            <a:r>
              <a:rPr sz="1600" spc="29" dirty="0">
                <a:solidFill>
                  <a:schemeClr val="bg1"/>
                </a:solidFill>
                <a:cs typeface="Tahoma"/>
              </a:rPr>
              <a:t>bu</a:t>
            </a:r>
            <a:r>
              <a:rPr sz="1600" spc="25" dirty="0">
                <a:solidFill>
                  <a:schemeClr val="bg1"/>
                </a:solidFill>
                <a:cs typeface="Tahoma"/>
              </a:rPr>
              <a:t>s</a:t>
            </a:r>
            <a:r>
              <a:rPr sz="1600" spc="16" dirty="0">
                <a:solidFill>
                  <a:schemeClr val="bg1"/>
                </a:solidFill>
                <a:cs typeface="Tahoma"/>
              </a:rPr>
              <a:t>t</a:t>
            </a:r>
            <a:r>
              <a:rPr lang="en-US" sz="1600" dirty="0">
                <a:solidFill>
                  <a:schemeClr val="bg1"/>
                </a:solidFill>
                <a:cs typeface="Tahoma"/>
              </a:rPr>
              <a:t> </a:t>
            </a:r>
            <a:r>
              <a:rPr sz="1600" spc="13" dirty="0">
                <a:solidFill>
                  <a:schemeClr val="bg1"/>
                </a:solidFill>
                <a:cs typeface="Tahoma"/>
              </a:rPr>
              <a:t>c</a:t>
            </a:r>
            <a:r>
              <a:rPr sz="1600" spc="38" dirty="0">
                <a:solidFill>
                  <a:schemeClr val="bg1"/>
                </a:solidFill>
                <a:cs typeface="Tahoma"/>
              </a:rPr>
              <a:t>o</a:t>
            </a:r>
            <a:r>
              <a:rPr sz="1600" spc="70" dirty="0">
                <a:solidFill>
                  <a:schemeClr val="bg1"/>
                </a:solidFill>
                <a:cs typeface="Tahoma"/>
              </a:rPr>
              <a:t>mm</a:t>
            </a:r>
            <a:r>
              <a:rPr sz="1600" spc="29" dirty="0">
                <a:solidFill>
                  <a:schemeClr val="bg1"/>
                </a:solidFill>
                <a:cs typeface="Tahoma"/>
              </a:rPr>
              <a:t>un</a:t>
            </a:r>
            <a:r>
              <a:rPr sz="1600" spc="22" dirty="0">
                <a:solidFill>
                  <a:schemeClr val="bg1"/>
                </a:solidFill>
                <a:cs typeface="Tahoma"/>
              </a:rPr>
              <a:t>i</a:t>
            </a:r>
            <a:r>
              <a:rPr sz="1600" spc="-22" dirty="0">
                <a:solidFill>
                  <a:schemeClr val="bg1"/>
                </a:solidFill>
                <a:cs typeface="Tahoma"/>
              </a:rPr>
              <a:t>t</a:t>
            </a:r>
            <a:r>
              <a:rPr sz="1600" dirty="0">
                <a:solidFill>
                  <a:schemeClr val="bg1"/>
                </a:solidFill>
                <a:cs typeface="Tahoma"/>
              </a:rPr>
              <a:t>y</a:t>
            </a:r>
            <a:r>
              <a:rPr sz="1600" spc="-67" dirty="0">
                <a:solidFill>
                  <a:schemeClr val="bg1"/>
                </a:solidFill>
                <a:cs typeface="Tahoma"/>
              </a:rPr>
              <a:t> </a:t>
            </a:r>
            <a:r>
              <a:rPr sz="1600" spc="25" dirty="0">
                <a:solidFill>
                  <a:schemeClr val="bg1"/>
                </a:solidFill>
                <a:cs typeface="Tahoma"/>
              </a:rPr>
              <a:t>s</a:t>
            </a:r>
            <a:r>
              <a:rPr sz="1600" spc="29" dirty="0">
                <a:solidFill>
                  <a:schemeClr val="bg1"/>
                </a:solidFill>
                <a:cs typeface="Tahoma"/>
              </a:rPr>
              <a:t>upp</a:t>
            </a:r>
            <a:r>
              <a:rPr sz="1600" spc="38" dirty="0">
                <a:solidFill>
                  <a:schemeClr val="bg1"/>
                </a:solidFill>
                <a:cs typeface="Tahoma"/>
              </a:rPr>
              <a:t>o</a:t>
            </a:r>
            <a:r>
              <a:rPr sz="1600" spc="6" dirty="0">
                <a:solidFill>
                  <a:schemeClr val="bg1"/>
                </a:solidFill>
                <a:cs typeface="Tahoma"/>
              </a:rPr>
              <a:t>r</a:t>
            </a:r>
            <a:r>
              <a:rPr sz="1600" spc="-22" dirty="0">
                <a:solidFill>
                  <a:schemeClr val="bg1"/>
                </a:solidFill>
                <a:cs typeface="Tahoma"/>
              </a:rPr>
              <a:t>t</a:t>
            </a:r>
            <a:r>
              <a:rPr sz="1600" spc="-35" dirty="0">
                <a:solidFill>
                  <a:schemeClr val="bg1"/>
                </a:solidFill>
                <a:cs typeface="Tahoma"/>
              </a:rPr>
              <a:t>.</a:t>
            </a:r>
            <a:endParaRPr sz="1200" dirty="0">
              <a:solidFill>
                <a:schemeClr val="bg1"/>
              </a:solidFill>
              <a:cs typeface="Tahoma"/>
            </a:endParaRPr>
          </a:p>
        </p:txBody>
      </p:sp>
      <p:sp>
        <p:nvSpPr>
          <p:cNvPr id="22" name="object 22">
            <a:extLst>
              <a:ext uri="{FF2B5EF4-FFF2-40B4-BE49-F238E27FC236}">
                <a16:creationId xmlns:a16="http://schemas.microsoft.com/office/drawing/2014/main" id="{C0CA4EC9-A4F4-3965-C429-E0467FE82B0C}"/>
              </a:ext>
            </a:extLst>
          </p:cNvPr>
          <p:cNvSpPr txBox="1"/>
          <p:nvPr/>
        </p:nvSpPr>
        <p:spPr>
          <a:xfrm>
            <a:off x="7045283" y="4307674"/>
            <a:ext cx="3166808" cy="1816904"/>
          </a:xfrm>
          <a:prstGeom prst="rect">
            <a:avLst/>
          </a:prstGeom>
        </p:spPr>
        <p:txBody>
          <a:bodyPr vert="horz" wrap="square" lIns="0" tIns="10918" rIns="0" bIns="0" rtlCol="0">
            <a:spAutoFit/>
          </a:bodyPr>
          <a:lstStyle/>
          <a:p>
            <a:pPr marL="8087">
              <a:spcBef>
                <a:spcPts val="86"/>
              </a:spcBef>
            </a:pPr>
            <a:r>
              <a:rPr b="1" spc="19" dirty="0">
                <a:solidFill>
                  <a:schemeClr val="bg1"/>
                </a:solidFill>
                <a:latin typeface="Cambria"/>
                <a:cs typeface="Cambria"/>
              </a:rPr>
              <a:t>K</a:t>
            </a:r>
            <a:r>
              <a:rPr b="1" spc="25" dirty="0">
                <a:solidFill>
                  <a:schemeClr val="bg1"/>
                </a:solidFill>
                <a:latin typeface="Cambria"/>
                <a:cs typeface="Cambria"/>
              </a:rPr>
              <a:t>e</a:t>
            </a:r>
            <a:r>
              <a:rPr b="1" spc="48" dirty="0">
                <a:solidFill>
                  <a:schemeClr val="bg1"/>
                </a:solidFill>
                <a:latin typeface="Cambria"/>
                <a:cs typeface="Cambria"/>
              </a:rPr>
              <a:t>y</a:t>
            </a:r>
            <a:r>
              <a:rPr b="1" spc="-111" dirty="0">
                <a:solidFill>
                  <a:schemeClr val="bg1"/>
                </a:solidFill>
                <a:latin typeface="Cambria"/>
                <a:cs typeface="Cambria"/>
              </a:rPr>
              <a:t> </a:t>
            </a:r>
            <a:r>
              <a:rPr b="1" spc="-29" dirty="0">
                <a:solidFill>
                  <a:schemeClr val="bg1"/>
                </a:solidFill>
                <a:latin typeface="Cambria"/>
                <a:cs typeface="Cambria"/>
              </a:rPr>
              <a:t>F</a:t>
            </a:r>
            <a:r>
              <a:rPr b="1" spc="25" dirty="0">
                <a:solidFill>
                  <a:schemeClr val="bg1"/>
                </a:solidFill>
                <a:latin typeface="Cambria"/>
                <a:cs typeface="Cambria"/>
              </a:rPr>
              <a:t>e</a:t>
            </a:r>
            <a:r>
              <a:rPr b="1" spc="22" dirty="0">
                <a:solidFill>
                  <a:schemeClr val="bg1"/>
                </a:solidFill>
                <a:latin typeface="Cambria"/>
                <a:cs typeface="Cambria"/>
              </a:rPr>
              <a:t>a</a:t>
            </a:r>
            <a:r>
              <a:rPr b="1" spc="-10" dirty="0">
                <a:solidFill>
                  <a:schemeClr val="bg1"/>
                </a:solidFill>
                <a:latin typeface="Cambria"/>
                <a:cs typeface="Cambria"/>
              </a:rPr>
              <a:t>t</a:t>
            </a:r>
            <a:r>
              <a:rPr b="1" spc="54" dirty="0">
                <a:solidFill>
                  <a:schemeClr val="bg1"/>
                </a:solidFill>
                <a:latin typeface="Cambria"/>
                <a:cs typeface="Cambria"/>
              </a:rPr>
              <a:t>u</a:t>
            </a:r>
            <a:r>
              <a:rPr b="1" spc="6" dirty="0">
                <a:solidFill>
                  <a:schemeClr val="bg1"/>
                </a:solidFill>
                <a:latin typeface="Cambria"/>
                <a:cs typeface="Cambria"/>
              </a:rPr>
              <a:t>r</a:t>
            </a:r>
            <a:r>
              <a:rPr b="1" spc="25" dirty="0">
                <a:solidFill>
                  <a:schemeClr val="bg1"/>
                </a:solidFill>
                <a:latin typeface="Cambria"/>
                <a:cs typeface="Cambria"/>
              </a:rPr>
              <a:t>e</a:t>
            </a:r>
            <a:r>
              <a:rPr b="1" spc="60" dirty="0">
                <a:solidFill>
                  <a:schemeClr val="bg1"/>
                </a:solidFill>
                <a:latin typeface="Cambria"/>
                <a:cs typeface="Cambria"/>
              </a:rPr>
              <a:t>s</a:t>
            </a:r>
            <a:endParaRPr b="1" dirty="0">
              <a:solidFill>
                <a:schemeClr val="bg1"/>
              </a:solidFill>
              <a:latin typeface="Cambria"/>
              <a:cs typeface="Cambria"/>
            </a:endParaRPr>
          </a:p>
          <a:p>
            <a:pPr marL="8087" marR="3235">
              <a:lnSpc>
                <a:spcPct val="149700"/>
              </a:lnSpc>
              <a:spcBef>
                <a:spcPts val="662"/>
              </a:spcBef>
            </a:pPr>
            <a:r>
              <a:rPr sz="1600" spc="-22" dirty="0">
                <a:solidFill>
                  <a:schemeClr val="bg1"/>
                </a:solidFill>
                <a:cs typeface="Tahoma"/>
              </a:rPr>
              <a:t>S</a:t>
            </a:r>
            <a:r>
              <a:rPr sz="1600" spc="38" dirty="0">
                <a:solidFill>
                  <a:schemeClr val="bg1"/>
                </a:solidFill>
                <a:cs typeface="Tahoma"/>
              </a:rPr>
              <a:t>o</a:t>
            </a:r>
            <a:r>
              <a:rPr sz="1600" spc="70" dirty="0">
                <a:solidFill>
                  <a:schemeClr val="bg1"/>
                </a:solidFill>
                <a:cs typeface="Tahoma"/>
              </a:rPr>
              <a:t>m</a:t>
            </a:r>
            <a:r>
              <a:rPr sz="1600" spc="29" dirty="0">
                <a:solidFill>
                  <a:schemeClr val="bg1"/>
                </a:solidFill>
                <a:cs typeface="Tahoma"/>
              </a:rPr>
              <a:t>e</a:t>
            </a:r>
            <a:r>
              <a:rPr sz="1600" spc="-70" dirty="0">
                <a:solidFill>
                  <a:schemeClr val="bg1"/>
                </a:solidFill>
                <a:cs typeface="Tahoma"/>
              </a:rPr>
              <a:t> </a:t>
            </a:r>
            <a:r>
              <a:rPr sz="1600" spc="38" dirty="0">
                <a:solidFill>
                  <a:schemeClr val="bg1"/>
                </a:solidFill>
                <a:cs typeface="Tahoma"/>
              </a:rPr>
              <a:t>o</a:t>
            </a:r>
            <a:r>
              <a:rPr sz="1600" spc="13" dirty="0">
                <a:solidFill>
                  <a:schemeClr val="bg1"/>
                </a:solidFill>
                <a:cs typeface="Tahoma"/>
              </a:rPr>
              <a:t>f</a:t>
            </a:r>
            <a:r>
              <a:rPr sz="1600" spc="-67" dirty="0">
                <a:solidFill>
                  <a:schemeClr val="bg1"/>
                </a:solidFill>
                <a:cs typeface="Tahoma"/>
              </a:rPr>
              <a:t> </a:t>
            </a:r>
            <a:r>
              <a:rPr sz="1600" spc="-13" dirty="0">
                <a:solidFill>
                  <a:schemeClr val="bg1"/>
                </a:solidFill>
                <a:cs typeface="Tahoma"/>
              </a:rPr>
              <a:t>A</a:t>
            </a:r>
            <a:r>
              <a:rPr sz="1600" spc="29" dirty="0">
                <a:solidFill>
                  <a:schemeClr val="bg1"/>
                </a:solidFill>
                <a:cs typeface="Tahoma"/>
              </a:rPr>
              <a:t>n</a:t>
            </a:r>
            <a:r>
              <a:rPr sz="1600" spc="-16" dirty="0">
                <a:solidFill>
                  <a:schemeClr val="bg1"/>
                </a:solidFill>
                <a:cs typeface="Tahoma"/>
              </a:rPr>
              <a:t>g</a:t>
            </a:r>
            <a:r>
              <a:rPr sz="1600" spc="29" dirty="0">
                <a:solidFill>
                  <a:schemeClr val="bg1"/>
                </a:solidFill>
                <a:cs typeface="Tahoma"/>
              </a:rPr>
              <a:t>u</a:t>
            </a:r>
            <a:r>
              <a:rPr sz="1600" spc="22" dirty="0">
                <a:solidFill>
                  <a:schemeClr val="bg1"/>
                </a:solidFill>
                <a:cs typeface="Tahoma"/>
              </a:rPr>
              <a:t>l</a:t>
            </a:r>
            <a:r>
              <a:rPr sz="1600" spc="6" dirty="0">
                <a:solidFill>
                  <a:schemeClr val="bg1"/>
                </a:solidFill>
                <a:cs typeface="Tahoma"/>
              </a:rPr>
              <a:t>ar</a:t>
            </a:r>
            <a:r>
              <a:rPr sz="1600" spc="-10" dirty="0">
                <a:solidFill>
                  <a:schemeClr val="bg1"/>
                </a:solidFill>
                <a:cs typeface="Tahoma"/>
              </a:rPr>
              <a:t>'</a:t>
            </a:r>
            <a:r>
              <a:rPr sz="1600" spc="25" dirty="0">
                <a:solidFill>
                  <a:schemeClr val="bg1"/>
                </a:solidFill>
                <a:cs typeface="Tahoma"/>
              </a:rPr>
              <a:t>s</a:t>
            </a:r>
            <a:r>
              <a:rPr sz="1600" spc="-45" dirty="0">
                <a:solidFill>
                  <a:schemeClr val="bg1"/>
                </a:solidFill>
                <a:cs typeface="Tahoma"/>
              </a:rPr>
              <a:t> </a:t>
            </a:r>
            <a:r>
              <a:rPr sz="1600" spc="-19" dirty="0">
                <a:solidFill>
                  <a:schemeClr val="bg1"/>
                </a:solidFill>
                <a:cs typeface="Tahoma"/>
              </a:rPr>
              <a:t>k</a:t>
            </a:r>
            <a:r>
              <a:rPr sz="1600" spc="3" dirty="0">
                <a:solidFill>
                  <a:schemeClr val="bg1"/>
                </a:solidFill>
                <a:cs typeface="Tahoma"/>
              </a:rPr>
              <a:t>e</a:t>
            </a:r>
            <a:r>
              <a:rPr sz="1600" dirty="0">
                <a:solidFill>
                  <a:schemeClr val="bg1"/>
                </a:solidFill>
                <a:cs typeface="Tahoma"/>
              </a:rPr>
              <a:t>y</a:t>
            </a:r>
            <a:r>
              <a:rPr sz="1600" spc="-67" dirty="0">
                <a:solidFill>
                  <a:schemeClr val="bg1"/>
                </a:solidFill>
                <a:cs typeface="Tahoma"/>
              </a:rPr>
              <a:t> </a:t>
            </a:r>
            <a:r>
              <a:rPr sz="1600" spc="-10" dirty="0">
                <a:solidFill>
                  <a:schemeClr val="bg1"/>
                </a:solidFill>
                <a:cs typeface="Tahoma"/>
              </a:rPr>
              <a:t>f</a:t>
            </a:r>
            <a:r>
              <a:rPr sz="1600" spc="3" dirty="0">
                <a:solidFill>
                  <a:schemeClr val="bg1"/>
                </a:solidFill>
                <a:cs typeface="Tahoma"/>
              </a:rPr>
              <a:t>e</a:t>
            </a:r>
            <a:r>
              <a:rPr sz="1600" spc="6" dirty="0">
                <a:solidFill>
                  <a:schemeClr val="bg1"/>
                </a:solidFill>
                <a:cs typeface="Tahoma"/>
              </a:rPr>
              <a:t>a</a:t>
            </a:r>
            <a:r>
              <a:rPr sz="1600" spc="-22" dirty="0">
                <a:solidFill>
                  <a:schemeClr val="bg1"/>
                </a:solidFill>
                <a:cs typeface="Tahoma"/>
              </a:rPr>
              <a:t>t</a:t>
            </a:r>
            <a:r>
              <a:rPr sz="1600" spc="29" dirty="0">
                <a:solidFill>
                  <a:schemeClr val="bg1"/>
                </a:solidFill>
                <a:cs typeface="Tahoma"/>
              </a:rPr>
              <a:t>u</a:t>
            </a:r>
            <a:r>
              <a:rPr sz="1600" spc="6" dirty="0">
                <a:solidFill>
                  <a:schemeClr val="bg1"/>
                </a:solidFill>
                <a:cs typeface="Tahoma"/>
              </a:rPr>
              <a:t>r</a:t>
            </a:r>
            <a:r>
              <a:rPr sz="1600" spc="3" dirty="0">
                <a:solidFill>
                  <a:schemeClr val="bg1"/>
                </a:solidFill>
                <a:cs typeface="Tahoma"/>
              </a:rPr>
              <a:t>e</a:t>
            </a:r>
            <a:r>
              <a:rPr sz="1600" spc="25" dirty="0">
                <a:solidFill>
                  <a:schemeClr val="bg1"/>
                </a:solidFill>
                <a:cs typeface="Tahoma"/>
              </a:rPr>
              <a:t>s</a:t>
            </a:r>
            <a:r>
              <a:rPr sz="1600" spc="-45" dirty="0">
                <a:solidFill>
                  <a:schemeClr val="bg1"/>
                </a:solidFill>
                <a:cs typeface="Tahoma"/>
              </a:rPr>
              <a:t> </a:t>
            </a:r>
            <a:r>
              <a:rPr sz="1600" spc="22" dirty="0">
                <a:solidFill>
                  <a:schemeClr val="bg1"/>
                </a:solidFill>
                <a:cs typeface="Tahoma"/>
              </a:rPr>
              <a:t>i</a:t>
            </a:r>
            <a:r>
              <a:rPr sz="1600" spc="29" dirty="0">
                <a:solidFill>
                  <a:schemeClr val="bg1"/>
                </a:solidFill>
                <a:cs typeface="Tahoma"/>
              </a:rPr>
              <a:t>n</a:t>
            </a:r>
            <a:r>
              <a:rPr sz="1600" spc="13" dirty="0">
                <a:solidFill>
                  <a:schemeClr val="bg1"/>
                </a:solidFill>
                <a:cs typeface="Tahoma"/>
              </a:rPr>
              <a:t>c</a:t>
            </a:r>
            <a:r>
              <a:rPr sz="1600" spc="22" dirty="0">
                <a:solidFill>
                  <a:schemeClr val="bg1"/>
                </a:solidFill>
                <a:cs typeface="Tahoma"/>
              </a:rPr>
              <a:t>l</a:t>
            </a:r>
            <a:r>
              <a:rPr sz="1600" spc="29" dirty="0">
                <a:solidFill>
                  <a:schemeClr val="bg1"/>
                </a:solidFill>
                <a:cs typeface="Tahoma"/>
              </a:rPr>
              <a:t>ude</a:t>
            </a:r>
            <a:r>
              <a:rPr sz="1600" spc="-70" dirty="0">
                <a:solidFill>
                  <a:schemeClr val="bg1"/>
                </a:solidFill>
                <a:cs typeface="Tahoma"/>
              </a:rPr>
              <a:t> </a:t>
            </a:r>
            <a:r>
              <a:rPr sz="1600" spc="19" dirty="0">
                <a:solidFill>
                  <a:schemeClr val="bg1"/>
                </a:solidFill>
                <a:cs typeface="Tahoma"/>
              </a:rPr>
              <a:t>a  </a:t>
            </a:r>
            <a:r>
              <a:rPr sz="1600" spc="29" dirty="0">
                <a:solidFill>
                  <a:schemeClr val="bg1"/>
                </a:solidFill>
                <a:cs typeface="Tahoma"/>
              </a:rPr>
              <a:t>p</a:t>
            </a:r>
            <a:r>
              <a:rPr sz="1600" spc="38" dirty="0">
                <a:solidFill>
                  <a:schemeClr val="bg1"/>
                </a:solidFill>
                <a:cs typeface="Tahoma"/>
              </a:rPr>
              <a:t>o</a:t>
            </a:r>
            <a:r>
              <a:rPr sz="1600" spc="10" dirty="0">
                <a:solidFill>
                  <a:schemeClr val="bg1"/>
                </a:solidFill>
                <a:cs typeface="Tahoma"/>
              </a:rPr>
              <a:t>w</a:t>
            </a:r>
            <a:r>
              <a:rPr sz="1600" spc="3" dirty="0">
                <a:solidFill>
                  <a:schemeClr val="bg1"/>
                </a:solidFill>
                <a:cs typeface="Tahoma"/>
              </a:rPr>
              <a:t>e</a:t>
            </a:r>
            <a:r>
              <a:rPr sz="1600" spc="6" dirty="0">
                <a:solidFill>
                  <a:schemeClr val="bg1"/>
                </a:solidFill>
                <a:cs typeface="Tahoma"/>
              </a:rPr>
              <a:t>r</a:t>
            </a:r>
            <a:r>
              <a:rPr sz="1600" spc="-10" dirty="0">
                <a:solidFill>
                  <a:schemeClr val="bg1"/>
                </a:solidFill>
                <a:cs typeface="Tahoma"/>
              </a:rPr>
              <a:t>f</a:t>
            </a:r>
            <a:r>
              <a:rPr sz="1600" spc="29" dirty="0">
                <a:solidFill>
                  <a:schemeClr val="bg1"/>
                </a:solidFill>
                <a:cs typeface="Tahoma"/>
              </a:rPr>
              <a:t>u</a:t>
            </a:r>
            <a:r>
              <a:rPr sz="1600" spc="19" dirty="0">
                <a:solidFill>
                  <a:schemeClr val="bg1"/>
                </a:solidFill>
                <a:cs typeface="Tahoma"/>
              </a:rPr>
              <a:t>l</a:t>
            </a:r>
            <a:r>
              <a:rPr sz="1600" spc="-45" dirty="0">
                <a:solidFill>
                  <a:schemeClr val="bg1"/>
                </a:solidFill>
                <a:cs typeface="Tahoma"/>
              </a:rPr>
              <a:t> </a:t>
            </a:r>
            <a:r>
              <a:rPr sz="1600" spc="-22" dirty="0">
                <a:solidFill>
                  <a:schemeClr val="bg1"/>
                </a:solidFill>
                <a:cs typeface="Tahoma"/>
              </a:rPr>
              <a:t>t</a:t>
            </a:r>
            <a:r>
              <a:rPr sz="1600" spc="3" dirty="0">
                <a:solidFill>
                  <a:schemeClr val="bg1"/>
                </a:solidFill>
                <a:cs typeface="Tahoma"/>
              </a:rPr>
              <a:t>e</a:t>
            </a:r>
            <a:r>
              <a:rPr sz="1600" spc="70" dirty="0">
                <a:solidFill>
                  <a:schemeClr val="bg1"/>
                </a:solidFill>
                <a:cs typeface="Tahoma"/>
              </a:rPr>
              <a:t>m</a:t>
            </a:r>
            <a:r>
              <a:rPr sz="1600" spc="29" dirty="0">
                <a:solidFill>
                  <a:schemeClr val="bg1"/>
                </a:solidFill>
                <a:cs typeface="Tahoma"/>
              </a:rPr>
              <a:t>p</a:t>
            </a:r>
            <a:r>
              <a:rPr sz="1600" spc="22" dirty="0">
                <a:solidFill>
                  <a:schemeClr val="bg1"/>
                </a:solidFill>
                <a:cs typeface="Tahoma"/>
              </a:rPr>
              <a:t>l</a:t>
            </a:r>
            <a:r>
              <a:rPr sz="1600" spc="6" dirty="0">
                <a:solidFill>
                  <a:schemeClr val="bg1"/>
                </a:solidFill>
                <a:cs typeface="Tahoma"/>
              </a:rPr>
              <a:t>a</a:t>
            </a:r>
            <a:r>
              <a:rPr sz="1600" spc="-22" dirty="0">
                <a:solidFill>
                  <a:schemeClr val="bg1"/>
                </a:solidFill>
                <a:cs typeface="Tahoma"/>
              </a:rPr>
              <a:t>t</a:t>
            </a:r>
            <a:r>
              <a:rPr sz="1600" spc="29" dirty="0">
                <a:solidFill>
                  <a:schemeClr val="bg1"/>
                </a:solidFill>
                <a:cs typeface="Tahoma"/>
              </a:rPr>
              <a:t>e</a:t>
            </a:r>
            <a:r>
              <a:rPr sz="1600" spc="-70" dirty="0">
                <a:solidFill>
                  <a:schemeClr val="bg1"/>
                </a:solidFill>
                <a:cs typeface="Tahoma"/>
              </a:rPr>
              <a:t> </a:t>
            </a:r>
            <a:r>
              <a:rPr sz="1600" spc="25" dirty="0">
                <a:solidFill>
                  <a:schemeClr val="bg1"/>
                </a:solidFill>
                <a:cs typeface="Tahoma"/>
              </a:rPr>
              <a:t>s</a:t>
            </a:r>
            <a:r>
              <a:rPr sz="1600" spc="-19" dirty="0">
                <a:solidFill>
                  <a:schemeClr val="bg1"/>
                </a:solidFill>
                <a:cs typeface="Tahoma"/>
              </a:rPr>
              <a:t>y</a:t>
            </a:r>
            <a:r>
              <a:rPr sz="1600" spc="25" dirty="0">
                <a:solidFill>
                  <a:schemeClr val="bg1"/>
                </a:solidFill>
                <a:cs typeface="Tahoma"/>
              </a:rPr>
              <a:t>s</a:t>
            </a:r>
            <a:r>
              <a:rPr sz="1600" spc="-22" dirty="0">
                <a:solidFill>
                  <a:schemeClr val="bg1"/>
                </a:solidFill>
                <a:cs typeface="Tahoma"/>
              </a:rPr>
              <a:t>t</a:t>
            </a:r>
            <a:r>
              <a:rPr sz="1600" spc="3" dirty="0">
                <a:solidFill>
                  <a:schemeClr val="bg1"/>
                </a:solidFill>
                <a:cs typeface="Tahoma"/>
              </a:rPr>
              <a:t>e</a:t>
            </a:r>
            <a:r>
              <a:rPr sz="1600" spc="70" dirty="0">
                <a:solidFill>
                  <a:schemeClr val="bg1"/>
                </a:solidFill>
                <a:cs typeface="Tahoma"/>
              </a:rPr>
              <a:t>m</a:t>
            </a:r>
            <a:r>
              <a:rPr sz="1600" spc="-38" dirty="0">
                <a:solidFill>
                  <a:schemeClr val="bg1"/>
                </a:solidFill>
                <a:cs typeface="Tahoma"/>
              </a:rPr>
              <a:t>,</a:t>
            </a:r>
            <a:r>
              <a:rPr sz="1600" spc="-51" dirty="0">
                <a:solidFill>
                  <a:schemeClr val="bg1"/>
                </a:solidFill>
                <a:cs typeface="Tahoma"/>
              </a:rPr>
              <a:t> </a:t>
            </a:r>
            <a:r>
              <a:rPr sz="1600" spc="3" dirty="0">
                <a:solidFill>
                  <a:schemeClr val="bg1"/>
                </a:solidFill>
                <a:cs typeface="Tahoma"/>
              </a:rPr>
              <a:t>e</a:t>
            </a:r>
            <a:r>
              <a:rPr sz="1600" spc="6" dirty="0">
                <a:solidFill>
                  <a:schemeClr val="bg1"/>
                </a:solidFill>
                <a:cs typeface="Tahoma"/>
              </a:rPr>
              <a:t>a</a:t>
            </a:r>
            <a:r>
              <a:rPr sz="1600" spc="25" dirty="0">
                <a:solidFill>
                  <a:schemeClr val="bg1"/>
                </a:solidFill>
                <a:cs typeface="Tahoma"/>
              </a:rPr>
              <a:t>s</a:t>
            </a:r>
            <a:r>
              <a:rPr sz="1600" dirty="0">
                <a:solidFill>
                  <a:schemeClr val="bg1"/>
                </a:solidFill>
                <a:cs typeface="Tahoma"/>
              </a:rPr>
              <a:t>y</a:t>
            </a:r>
            <a:r>
              <a:rPr sz="1600" spc="-67" dirty="0">
                <a:solidFill>
                  <a:schemeClr val="bg1"/>
                </a:solidFill>
                <a:cs typeface="Tahoma"/>
              </a:rPr>
              <a:t> </a:t>
            </a:r>
            <a:r>
              <a:rPr sz="1600" spc="29" dirty="0">
                <a:solidFill>
                  <a:schemeClr val="bg1"/>
                </a:solidFill>
                <a:cs typeface="Tahoma"/>
              </a:rPr>
              <a:t>d</a:t>
            </a:r>
            <a:r>
              <a:rPr sz="1600" spc="6" dirty="0">
                <a:solidFill>
                  <a:schemeClr val="bg1"/>
                </a:solidFill>
                <a:cs typeface="Tahoma"/>
              </a:rPr>
              <a:t>a</a:t>
            </a:r>
            <a:r>
              <a:rPr sz="1600" spc="-22" dirty="0">
                <a:solidFill>
                  <a:schemeClr val="bg1"/>
                </a:solidFill>
                <a:cs typeface="Tahoma"/>
              </a:rPr>
              <a:t>t</a:t>
            </a:r>
            <a:r>
              <a:rPr sz="1600" spc="19" dirty="0">
                <a:solidFill>
                  <a:schemeClr val="bg1"/>
                </a:solidFill>
                <a:cs typeface="Tahoma"/>
              </a:rPr>
              <a:t>a  </a:t>
            </a:r>
            <a:r>
              <a:rPr sz="1600" spc="29" dirty="0">
                <a:solidFill>
                  <a:schemeClr val="bg1"/>
                </a:solidFill>
                <a:cs typeface="Tahoma"/>
              </a:rPr>
              <a:t>b</a:t>
            </a:r>
            <a:r>
              <a:rPr sz="1600" spc="22" dirty="0">
                <a:solidFill>
                  <a:schemeClr val="bg1"/>
                </a:solidFill>
                <a:cs typeface="Tahoma"/>
              </a:rPr>
              <a:t>i</a:t>
            </a:r>
            <a:r>
              <a:rPr sz="1600" spc="29" dirty="0">
                <a:solidFill>
                  <a:schemeClr val="bg1"/>
                </a:solidFill>
                <a:cs typeface="Tahoma"/>
              </a:rPr>
              <a:t>nd</a:t>
            </a:r>
            <a:r>
              <a:rPr sz="1600" spc="22" dirty="0">
                <a:solidFill>
                  <a:schemeClr val="bg1"/>
                </a:solidFill>
                <a:cs typeface="Tahoma"/>
              </a:rPr>
              <a:t>i</a:t>
            </a:r>
            <a:r>
              <a:rPr sz="1600" spc="29" dirty="0">
                <a:solidFill>
                  <a:schemeClr val="bg1"/>
                </a:solidFill>
                <a:cs typeface="Tahoma"/>
              </a:rPr>
              <a:t>n</a:t>
            </a:r>
            <a:r>
              <a:rPr sz="1600" spc="-16" dirty="0">
                <a:solidFill>
                  <a:schemeClr val="bg1"/>
                </a:solidFill>
                <a:cs typeface="Tahoma"/>
              </a:rPr>
              <a:t>g</a:t>
            </a:r>
            <a:r>
              <a:rPr sz="1600" spc="-38" dirty="0">
                <a:solidFill>
                  <a:schemeClr val="bg1"/>
                </a:solidFill>
                <a:cs typeface="Tahoma"/>
              </a:rPr>
              <a:t>,</a:t>
            </a:r>
            <a:r>
              <a:rPr sz="1600" spc="-51" dirty="0">
                <a:solidFill>
                  <a:schemeClr val="bg1"/>
                </a:solidFill>
                <a:cs typeface="Tahoma"/>
              </a:rPr>
              <a:t> </a:t>
            </a:r>
            <a:r>
              <a:rPr sz="1600" spc="6" dirty="0">
                <a:solidFill>
                  <a:schemeClr val="bg1"/>
                </a:solidFill>
                <a:cs typeface="Tahoma"/>
              </a:rPr>
              <a:t>a</a:t>
            </a:r>
            <a:r>
              <a:rPr sz="1600" spc="29" dirty="0">
                <a:solidFill>
                  <a:schemeClr val="bg1"/>
                </a:solidFill>
                <a:cs typeface="Tahoma"/>
              </a:rPr>
              <a:t>n</a:t>
            </a:r>
            <a:r>
              <a:rPr sz="1600" spc="48" dirty="0">
                <a:solidFill>
                  <a:schemeClr val="bg1"/>
                </a:solidFill>
                <a:cs typeface="Tahoma"/>
              </a:rPr>
              <a:t>d</a:t>
            </a:r>
            <a:r>
              <a:rPr sz="1600" spc="-67" dirty="0">
                <a:solidFill>
                  <a:schemeClr val="bg1"/>
                </a:solidFill>
                <a:cs typeface="Tahoma"/>
              </a:rPr>
              <a:t> </a:t>
            </a:r>
            <a:r>
              <a:rPr sz="1600" spc="6" dirty="0">
                <a:solidFill>
                  <a:schemeClr val="bg1"/>
                </a:solidFill>
                <a:cs typeface="Tahoma"/>
              </a:rPr>
              <a:t>r</a:t>
            </a:r>
            <a:r>
              <a:rPr sz="1600" spc="38" dirty="0">
                <a:solidFill>
                  <a:schemeClr val="bg1"/>
                </a:solidFill>
                <a:cs typeface="Tahoma"/>
              </a:rPr>
              <a:t>o</a:t>
            </a:r>
            <a:r>
              <a:rPr sz="1600" spc="29" dirty="0">
                <a:solidFill>
                  <a:schemeClr val="bg1"/>
                </a:solidFill>
                <a:cs typeface="Tahoma"/>
              </a:rPr>
              <a:t>bu</a:t>
            </a:r>
            <a:r>
              <a:rPr sz="1600" spc="25" dirty="0">
                <a:solidFill>
                  <a:schemeClr val="bg1"/>
                </a:solidFill>
                <a:cs typeface="Tahoma"/>
              </a:rPr>
              <a:t>s</a:t>
            </a:r>
            <a:r>
              <a:rPr sz="1600" spc="16" dirty="0">
                <a:solidFill>
                  <a:schemeClr val="bg1"/>
                </a:solidFill>
                <a:cs typeface="Tahoma"/>
              </a:rPr>
              <a:t>t</a:t>
            </a:r>
            <a:r>
              <a:rPr sz="1600" spc="-86" dirty="0">
                <a:solidFill>
                  <a:schemeClr val="bg1"/>
                </a:solidFill>
                <a:cs typeface="Tahoma"/>
              </a:rPr>
              <a:t> </a:t>
            </a:r>
            <a:r>
              <a:rPr sz="1600" spc="29" dirty="0">
                <a:solidFill>
                  <a:schemeClr val="bg1"/>
                </a:solidFill>
                <a:cs typeface="Tahoma"/>
              </a:rPr>
              <a:t>d</a:t>
            </a:r>
            <a:r>
              <a:rPr sz="1600" spc="3" dirty="0">
                <a:solidFill>
                  <a:schemeClr val="bg1"/>
                </a:solidFill>
                <a:cs typeface="Tahoma"/>
              </a:rPr>
              <a:t>e</a:t>
            </a:r>
            <a:r>
              <a:rPr sz="1600" spc="29" dirty="0">
                <a:solidFill>
                  <a:schemeClr val="bg1"/>
                </a:solidFill>
                <a:cs typeface="Tahoma"/>
              </a:rPr>
              <a:t>p</a:t>
            </a:r>
            <a:r>
              <a:rPr sz="1600" spc="3" dirty="0">
                <a:solidFill>
                  <a:schemeClr val="bg1"/>
                </a:solidFill>
                <a:cs typeface="Tahoma"/>
              </a:rPr>
              <a:t>e</a:t>
            </a:r>
            <a:r>
              <a:rPr sz="1600" spc="29" dirty="0">
                <a:solidFill>
                  <a:schemeClr val="bg1"/>
                </a:solidFill>
                <a:cs typeface="Tahoma"/>
              </a:rPr>
              <a:t>nd</a:t>
            </a:r>
            <a:r>
              <a:rPr sz="1600" spc="3" dirty="0">
                <a:solidFill>
                  <a:schemeClr val="bg1"/>
                </a:solidFill>
                <a:cs typeface="Tahoma"/>
              </a:rPr>
              <a:t>e</a:t>
            </a:r>
            <a:r>
              <a:rPr sz="1600" spc="29" dirty="0">
                <a:solidFill>
                  <a:schemeClr val="bg1"/>
                </a:solidFill>
                <a:cs typeface="Tahoma"/>
              </a:rPr>
              <a:t>n</a:t>
            </a:r>
            <a:r>
              <a:rPr sz="1600" spc="13" dirty="0">
                <a:solidFill>
                  <a:schemeClr val="bg1"/>
                </a:solidFill>
                <a:cs typeface="Tahoma"/>
              </a:rPr>
              <a:t>c</a:t>
            </a:r>
            <a:r>
              <a:rPr sz="1600" dirty="0">
                <a:solidFill>
                  <a:schemeClr val="bg1"/>
                </a:solidFill>
                <a:cs typeface="Tahoma"/>
              </a:rPr>
              <a:t>y  </a:t>
            </a:r>
            <a:r>
              <a:rPr sz="1600" spc="6" dirty="0">
                <a:solidFill>
                  <a:schemeClr val="bg1"/>
                </a:solidFill>
                <a:cs typeface="Tahoma"/>
              </a:rPr>
              <a:t>injection</a:t>
            </a:r>
            <a:r>
              <a:rPr sz="1400" spc="6" dirty="0">
                <a:solidFill>
                  <a:schemeClr val="bg1"/>
                </a:solidFill>
                <a:cs typeface="Tahoma"/>
              </a:rPr>
              <a:t>.</a:t>
            </a:r>
            <a:endParaRPr sz="1400" dirty="0">
              <a:solidFill>
                <a:schemeClr val="bg1"/>
              </a:solidFill>
              <a:cs typeface="Tahoma"/>
            </a:endParaRPr>
          </a:p>
        </p:txBody>
      </p:sp>
      <p:grpSp>
        <p:nvGrpSpPr>
          <p:cNvPr id="24" name="object 11">
            <a:extLst>
              <a:ext uri="{FF2B5EF4-FFF2-40B4-BE49-F238E27FC236}">
                <a16:creationId xmlns:a16="http://schemas.microsoft.com/office/drawing/2014/main" id="{72329188-6078-C356-9170-FCF0F3C9C087}"/>
              </a:ext>
            </a:extLst>
          </p:cNvPr>
          <p:cNvGrpSpPr/>
          <p:nvPr/>
        </p:nvGrpSpPr>
        <p:grpSpPr>
          <a:xfrm>
            <a:off x="5785167" y="3304658"/>
            <a:ext cx="624741" cy="248683"/>
            <a:chOff x="4926805" y="2419349"/>
            <a:chExt cx="981075" cy="390525"/>
          </a:xfrm>
        </p:grpSpPr>
        <p:sp>
          <p:nvSpPr>
            <p:cNvPr id="25" name="object 12">
              <a:extLst>
                <a:ext uri="{FF2B5EF4-FFF2-40B4-BE49-F238E27FC236}">
                  <a16:creationId xmlns:a16="http://schemas.microsoft.com/office/drawing/2014/main" id="{7E7C0DFF-3CB7-1368-6AF8-AC452DE40B4A}"/>
                </a:ext>
              </a:extLst>
            </p:cNvPr>
            <p:cNvSpPr/>
            <p:nvPr/>
          </p:nvSpPr>
          <p:spPr>
            <a:xfrm>
              <a:off x="4926805" y="2602259"/>
              <a:ext cx="600075" cy="28575"/>
            </a:xfrm>
            <a:custGeom>
              <a:avLst/>
              <a:gdLst/>
              <a:ahLst/>
              <a:cxnLst/>
              <a:rect l="l" t="t" r="r" b="b"/>
              <a:pathLst>
                <a:path w="600075" h="28575">
                  <a:moveTo>
                    <a:pt x="600074" y="28574"/>
                  </a:moveTo>
                  <a:lnTo>
                    <a:pt x="0" y="28574"/>
                  </a:lnTo>
                  <a:lnTo>
                    <a:pt x="0" y="0"/>
                  </a:lnTo>
                  <a:lnTo>
                    <a:pt x="600074" y="0"/>
                  </a:lnTo>
                  <a:lnTo>
                    <a:pt x="600074" y="28574"/>
                  </a:lnTo>
                  <a:close/>
                </a:path>
              </a:pathLst>
            </a:custGeom>
            <a:solidFill>
              <a:srgbClr val="F9C49E"/>
            </a:solidFill>
          </p:spPr>
          <p:txBody>
            <a:bodyPr wrap="square" lIns="0" tIns="0" rIns="0" bIns="0" rtlCol="0"/>
            <a:lstStyle/>
            <a:p>
              <a:endParaRPr sz="826"/>
            </a:p>
          </p:txBody>
        </p:sp>
        <p:sp>
          <p:nvSpPr>
            <p:cNvPr id="26" name="object 13">
              <a:extLst>
                <a:ext uri="{FF2B5EF4-FFF2-40B4-BE49-F238E27FC236}">
                  <a16:creationId xmlns:a16="http://schemas.microsoft.com/office/drawing/2014/main" id="{39984A4C-8F07-F461-4D16-70CA17252E2A}"/>
                </a:ext>
              </a:extLst>
            </p:cNvPr>
            <p:cNvSpPr/>
            <p:nvPr/>
          </p:nvSpPr>
          <p:spPr>
            <a:xfrm>
              <a:off x="5531643" y="2424112"/>
              <a:ext cx="371475" cy="381000"/>
            </a:xfrm>
            <a:custGeom>
              <a:avLst/>
              <a:gdLst/>
              <a:ahLst/>
              <a:cxnLst/>
              <a:rect l="l" t="t" r="r" b="b"/>
              <a:pathLst>
                <a:path w="371475" h="381000">
                  <a:moveTo>
                    <a:pt x="322527" y="380999"/>
                  </a:moveTo>
                  <a:lnTo>
                    <a:pt x="48947" y="380999"/>
                  </a:lnTo>
                  <a:lnTo>
                    <a:pt x="45540" y="380664"/>
                  </a:lnTo>
                  <a:lnTo>
                    <a:pt x="10739" y="360577"/>
                  </a:lnTo>
                  <a:lnTo>
                    <a:pt x="0" y="332052"/>
                  </a:lnTo>
                  <a:lnTo>
                    <a:pt x="0" y="328612"/>
                  </a:lnTo>
                  <a:lnTo>
                    <a:pt x="0" y="48947"/>
                  </a:lnTo>
                  <a:lnTo>
                    <a:pt x="17776" y="12911"/>
                  </a:lnTo>
                  <a:lnTo>
                    <a:pt x="48947" y="0"/>
                  </a:lnTo>
                  <a:lnTo>
                    <a:pt x="322527" y="0"/>
                  </a:lnTo>
                  <a:lnTo>
                    <a:pt x="358563" y="17776"/>
                  </a:lnTo>
                  <a:lnTo>
                    <a:pt x="371474" y="48947"/>
                  </a:lnTo>
                  <a:lnTo>
                    <a:pt x="371474" y="332052"/>
                  </a:lnTo>
                  <a:lnTo>
                    <a:pt x="353698" y="368088"/>
                  </a:lnTo>
                  <a:lnTo>
                    <a:pt x="325934" y="380664"/>
                  </a:lnTo>
                  <a:lnTo>
                    <a:pt x="322527" y="380999"/>
                  </a:lnTo>
                  <a:close/>
                </a:path>
              </a:pathLst>
            </a:custGeom>
            <a:solidFill>
              <a:srgbClr val="FBE2CF"/>
            </a:solidFill>
          </p:spPr>
          <p:txBody>
            <a:bodyPr wrap="square" lIns="0" tIns="0" rIns="0" bIns="0" rtlCol="0"/>
            <a:lstStyle/>
            <a:p>
              <a:endParaRPr sz="826"/>
            </a:p>
          </p:txBody>
        </p:sp>
        <p:sp>
          <p:nvSpPr>
            <p:cNvPr id="27" name="object 14">
              <a:extLst>
                <a:ext uri="{FF2B5EF4-FFF2-40B4-BE49-F238E27FC236}">
                  <a16:creationId xmlns:a16="http://schemas.microsoft.com/office/drawing/2014/main" id="{23AC5528-F71B-68B8-E37C-98E1DD0BE7CE}"/>
                </a:ext>
              </a:extLst>
            </p:cNvPr>
            <p:cNvSpPr/>
            <p:nvPr/>
          </p:nvSpPr>
          <p:spPr>
            <a:xfrm>
              <a:off x="5531643" y="2424112"/>
              <a:ext cx="371475" cy="381000"/>
            </a:xfrm>
            <a:custGeom>
              <a:avLst/>
              <a:gdLst/>
              <a:ahLst/>
              <a:cxnLst/>
              <a:rect l="l" t="t" r="r" b="b"/>
              <a:pathLst>
                <a:path w="371475" h="381000">
                  <a:moveTo>
                    <a:pt x="0" y="32861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19087" y="0"/>
                  </a:lnTo>
                  <a:lnTo>
                    <a:pt x="322527" y="0"/>
                  </a:lnTo>
                  <a:lnTo>
                    <a:pt x="325934" y="335"/>
                  </a:lnTo>
                  <a:lnTo>
                    <a:pt x="329307" y="1006"/>
                  </a:lnTo>
                  <a:lnTo>
                    <a:pt x="332681" y="1677"/>
                  </a:lnTo>
                  <a:lnTo>
                    <a:pt x="362646" y="23282"/>
                  </a:lnTo>
                  <a:lnTo>
                    <a:pt x="364557" y="26142"/>
                  </a:lnTo>
                  <a:lnTo>
                    <a:pt x="366170" y="29161"/>
                  </a:lnTo>
                  <a:lnTo>
                    <a:pt x="367487" y="32339"/>
                  </a:lnTo>
                  <a:lnTo>
                    <a:pt x="368803" y="35517"/>
                  </a:lnTo>
                  <a:lnTo>
                    <a:pt x="371474" y="52387"/>
                  </a:lnTo>
                  <a:lnTo>
                    <a:pt x="371474" y="328612"/>
                  </a:lnTo>
                  <a:lnTo>
                    <a:pt x="367487" y="348660"/>
                  </a:lnTo>
                  <a:lnTo>
                    <a:pt x="366170" y="351838"/>
                  </a:lnTo>
                  <a:lnTo>
                    <a:pt x="364557" y="354857"/>
                  </a:lnTo>
                  <a:lnTo>
                    <a:pt x="362646" y="357717"/>
                  </a:lnTo>
                  <a:lnTo>
                    <a:pt x="360735" y="360577"/>
                  </a:lnTo>
                  <a:lnTo>
                    <a:pt x="339135" y="377012"/>
                  </a:lnTo>
                  <a:lnTo>
                    <a:pt x="335957" y="378328"/>
                  </a:lnTo>
                  <a:lnTo>
                    <a:pt x="319087" y="380999"/>
                  </a:lnTo>
                  <a:lnTo>
                    <a:pt x="52387" y="380999"/>
                  </a:lnTo>
                  <a:lnTo>
                    <a:pt x="32339" y="377012"/>
                  </a:lnTo>
                  <a:lnTo>
                    <a:pt x="29161" y="375695"/>
                  </a:lnTo>
                  <a:lnTo>
                    <a:pt x="8828" y="357717"/>
                  </a:lnTo>
                  <a:lnTo>
                    <a:pt x="6917" y="354857"/>
                  </a:lnTo>
                  <a:lnTo>
                    <a:pt x="5304" y="351838"/>
                  </a:lnTo>
                  <a:lnTo>
                    <a:pt x="3987" y="348660"/>
                  </a:lnTo>
                  <a:lnTo>
                    <a:pt x="2671" y="345482"/>
                  </a:lnTo>
                  <a:lnTo>
                    <a:pt x="1677" y="342206"/>
                  </a:lnTo>
                  <a:lnTo>
                    <a:pt x="1006" y="338832"/>
                  </a:lnTo>
                  <a:lnTo>
                    <a:pt x="335" y="335459"/>
                  </a:lnTo>
                  <a:lnTo>
                    <a:pt x="0" y="332052"/>
                  </a:lnTo>
                  <a:lnTo>
                    <a:pt x="0" y="328612"/>
                  </a:lnTo>
                  <a:close/>
                </a:path>
              </a:pathLst>
            </a:custGeom>
            <a:ln w="9524">
              <a:solidFill>
                <a:srgbClr val="F9C49E"/>
              </a:solidFill>
            </a:ln>
          </p:spPr>
          <p:txBody>
            <a:bodyPr wrap="square" lIns="0" tIns="0" rIns="0" bIns="0" rtlCol="0"/>
            <a:lstStyle/>
            <a:p>
              <a:endParaRPr sz="826"/>
            </a:p>
          </p:txBody>
        </p:sp>
      </p:grpSp>
      <p:grpSp>
        <p:nvGrpSpPr>
          <p:cNvPr id="28" name="object 11">
            <a:extLst>
              <a:ext uri="{FF2B5EF4-FFF2-40B4-BE49-F238E27FC236}">
                <a16:creationId xmlns:a16="http://schemas.microsoft.com/office/drawing/2014/main" id="{2BC3B5E0-761F-B4C7-6813-AA09A11C0DEC}"/>
              </a:ext>
            </a:extLst>
          </p:cNvPr>
          <p:cNvGrpSpPr/>
          <p:nvPr/>
        </p:nvGrpSpPr>
        <p:grpSpPr>
          <a:xfrm flipH="1">
            <a:off x="6160976" y="4370878"/>
            <a:ext cx="676979" cy="242618"/>
            <a:chOff x="4926805" y="2419349"/>
            <a:chExt cx="981075" cy="390525"/>
          </a:xfrm>
        </p:grpSpPr>
        <p:sp>
          <p:nvSpPr>
            <p:cNvPr id="29" name="object 12">
              <a:extLst>
                <a:ext uri="{FF2B5EF4-FFF2-40B4-BE49-F238E27FC236}">
                  <a16:creationId xmlns:a16="http://schemas.microsoft.com/office/drawing/2014/main" id="{E9F6E207-9C5D-7605-5820-D4DFD3F64C54}"/>
                </a:ext>
              </a:extLst>
            </p:cNvPr>
            <p:cNvSpPr/>
            <p:nvPr/>
          </p:nvSpPr>
          <p:spPr>
            <a:xfrm>
              <a:off x="4926805" y="2602259"/>
              <a:ext cx="600075" cy="28575"/>
            </a:xfrm>
            <a:custGeom>
              <a:avLst/>
              <a:gdLst/>
              <a:ahLst/>
              <a:cxnLst/>
              <a:rect l="l" t="t" r="r" b="b"/>
              <a:pathLst>
                <a:path w="600075" h="28575">
                  <a:moveTo>
                    <a:pt x="600074" y="28574"/>
                  </a:moveTo>
                  <a:lnTo>
                    <a:pt x="0" y="28574"/>
                  </a:lnTo>
                  <a:lnTo>
                    <a:pt x="0" y="0"/>
                  </a:lnTo>
                  <a:lnTo>
                    <a:pt x="600074" y="0"/>
                  </a:lnTo>
                  <a:lnTo>
                    <a:pt x="600074" y="28574"/>
                  </a:lnTo>
                  <a:close/>
                </a:path>
              </a:pathLst>
            </a:custGeom>
            <a:solidFill>
              <a:srgbClr val="F9C49E"/>
            </a:solidFill>
          </p:spPr>
          <p:txBody>
            <a:bodyPr wrap="square" lIns="0" tIns="0" rIns="0" bIns="0" rtlCol="0"/>
            <a:lstStyle/>
            <a:p>
              <a:endParaRPr sz="826"/>
            </a:p>
          </p:txBody>
        </p:sp>
        <p:sp>
          <p:nvSpPr>
            <p:cNvPr id="30" name="object 13">
              <a:extLst>
                <a:ext uri="{FF2B5EF4-FFF2-40B4-BE49-F238E27FC236}">
                  <a16:creationId xmlns:a16="http://schemas.microsoft.com/office/drawing/2014/main" id="{A21A10C1-852C-42F3-18AD-968ABD3162B7}"/>
                </a:ext>
              </a:extLst>
            </p:cNvPr>
            <p:cNvSpPr/>
            <p:nvPr/>
          </p:nvSpPr>
          <p:spPr>
            <a:xfrm>
              <a:off x="5531643" y="2424112"/>
              <a:ext cx="371475" cy="381000"/>
            </a:xfrm>
            <a:custGeom>
              <a:avLst/>
              <a:gdLst/>
              <a:ahLst/>
              <a:cxnLst/>
              <a:rect l="l" t="t" r="r" b="b"/>
              <a:pathLst>
                <a:path w="371475" h="381000">
                  <a:moveTo>
                    <a:pt x="322527" y="380999"/>
                  </a:moveTo>
                  <a:lnTo>
                    <a:pt x="48947" y="380999"/>
                  </a:lnTo>
                  <a:lnTo>
                    <a:pt x="45540" y="380664"/>
                  </a:lnTo>
                  <a:lnTo>
                    <a:pt x="10739" y="360577"/>
                  </a:lnTo>
                  <a:lnTo>
                    <a:pt x="0" y="332052"/>
                  </a:lnTo>
                  <a:lnTo>
                    <a:pt x="0" y="328612"/>
                  </a:lnTo>
                  <a:lnTo>
                    <a:pt x="0" y="48947"/>
                  </a:lnTo>
                  <a:lnTo>
                    <a:pt x="17776" y="12911"/>
                  </a:lnTo>
                  <a:lnTo>
                    <a:pt x="48947" y="0"/>
                  </a:lnTo>
                  <a:lnTo>
                    <a:pt x="322527" y="0"/>
                  </a:lnTo>
                  <a:lnTo>
                    <a:pt x="358563" y="17776"/>
                  </a:lnTo>
                  <a:lnTo>
                    <a:pt x="371474" y="48947"/>
                  </a:lnTo>
                  <a:lnTo>
                    <a:pt x="371474" y="332052"/>
                  </a:lnTo>
                  <a:lnTo>
                    <a:pt x="353698" y="368088"/>
                  </a:lnTo>
                  <a:lnTo>
                    <a:pt x="325934" y="380664"/>
                  </a:lnTo>
                  <a:lnTo>
                    <a:pt x="322527" y="380999"/>
                  </a:lnTo>
                  <a:close/>
                </a:path>
              </a:pathLst>
            </a:custGeom>
            <a:solidFill>
              <a:srgbClr val="FBE2CF"/>
            </a:solidFill>
          </p:spPr>
          <p:txBody>
            <a:bodyPr wrap="square" lIns="0" tIns="0" rIns="0" bIns="0" rtlCol="0"/>
            <a:lstStyle/>
            <a:p>
              <a:endParaRPr sz="826"/>
            </a:p>
          </p:txBody>
        </p:sp>
        <p:sp>
          <p:nvSpPr>
            <p:cNvPr id="31" name="object 14">
              <a:extLst>
                <a:ext uri="{FF2B5EF4-FFF2-40B4-BE49-F238E27FC236}">
                  <a16:creationId xmlns:a16="http://schemas.microsoft.com/office/drawing/2014/main" id="{06113AD0-AFC7-C4F7-3128-BFF13912A88F}"/>
                </a:ext>
              </a:extLst>
            </p:cNvPr>
            <p:cNvSpPr/>
            <p:nvPr/>
          </p:nvSpPr>
          <p:spPr>
            <a:xfrm>
              <a:off x="5531643" y="2424112"/>
              <a:ext cx="371475" cy="381000"/>
            </a:xfrm>
            <a:custGeom>
              <a:avLst/>
              <a:gdLst/>
              <a:ahLst/>
              <a:cxnLst/>
              <a:rect l="l" t="t" r="r" b="b"/>
              <a:pathLst>
                <a:path w="371475" h="381000">
                  <a:moveTo>
                    <a:pt x="0" y="328612"/>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3" y="15343"/>
                  </a:lnTo>
                  <a:lnTo>
                    <a:pt x="17776" y="12911"/>
                  </a:lnTo>
                  <a:lnTo>
                    <a:pt x="52387" y="0"/>
                  </a:lnTo>
                  <a:lnTo>
                    <a:pt x="319087" y="0"/>
                  </a:lnTo>
                  <a:lnTo>
                    <a:pt x="322527" y="0"/>
                  </a:lnTo>
                  <a:lnTo>
                    <a:pt x="325934" y="335"/>
                  </a:lnTo>
                  <a:lnTo>
                    <a:pt x="329307" y="1006"/>
                  </a:lnTo>
                  <a:lnTo>
                    <a:pt x="332681" y="1677"/>
                  </a:lnTo>
                  <a:lnTo>
                    <a:pt x="362646" y="23282"/>
                  </a:lnTo>
                  <a:lnTo>
                    <a:pt x="364557" y="26142"/>
                  </a:lnTo>
                  <a:lnTo>
                    <a:pt x="366170" y="29161"/>
                  </a:lnTo>
                  <a:lnTo>
                    <a:pt x="367487" y="32339"/>
                  </a:lnTo>
                  <a:lnTo>
                    <a:pt x="368803" y="35517"/>
                  </a:lnTo>
                  <a:lnTo>
                    <a:pt x="371474" y="52387"/>
                  </a:lnTo>
                  <a:lnTo>
                    <a:pt x="371474" y="328612"/>
                  </a:lnTo>
                  <a:lnTo>
                    <a:pt x="367487" y="348660"/>
                  </a:lnTo>
                  <a:lnTo>
                    <a:pt x="366170" y="351838"/>
                  </a:lnTo>
                  <a:lnTo>
                    <a:pt x="364557" y="354857"/>
                  </a:lnTo>
                  <a:lnTo>
                    <a:pt x="362646" y="357717"/>
                  </a:lnTo>
                  <a:lnTo>
                    <a:pt x="360735" y="360577"/>
                  </a:lnTo>
                  <a:lnTo>
                    <a:pt x="339135" y="377012"/>
                  </a:lnTo>
                  <a:lnTo>
                    <a:pt x="335957" y="378328"/>
                  </a:lnTo>
                  <a:lnTo>
                    <a:pt x="319087" y="380999"/>
                  </a:lnTo>
                  <a:lnTo>
                    <a:pt x="52387" y="380999"/>
                  </a:lnTo>
                  <a:lnTo>
                    <a:pt x="32339" y="377012"/>
                  </a:lnTo>
                  <a:lnTo>
                    <a:pt x="29161" y="375695"/>
                  </a:lnTo>
                  <a:lnTo>
                    <a:pt x="8828" y="357717"/>
                  </a:lnTo>
                  <a:lnTo>
                    <a:pt x="6917" y="354857"/>
                  </a:lnTo>
                  <a:lnTo>
                    <a:pt x="5304" y="351838"/>
                  </a:lnTo>
                  <a:lnTo>
                    <a:pt x="3987" y="348660"/>
                  </a:lnTo>
                  <a:lnTo>
                    <a:pt x="2671" y="345482"/>
                  </a:lnTo>
                  <a:lnTo>
                    <a:pt x="1677" y="342206"/>
                  </a:lnTo>
                  <a:lnTo>
                    <a:pt x="1006" y="338832"/>
                  </a:lnTo>
                  <a:lnTo>
                    <a:pt x="335" y="335459"/>
                  </a:lnTo>
                  <a:lnTo>
                    <a:pt x="0" y="332052"/>
                  </a:lnTo>
                  <a:lnTo>
                    <a:pt x="0" y="328612"/>
                  </a:lnTo>
                  <a:close/>
                </a:path>
              </a:pathLst>
            </a:custGeom>
            <a:ln w="9524">
              <a:solidFill>
                <a:srgbClr val="F9C49E"/>
              </a:solidFill>
            </a:ln>
          </p:spPr>
          <p:txBody>
            <a:bodyPr wrap="square" lIns="0" tIns="0" rIns="0" bIns="0" rtlCol="0"/>
            <a:lstStyle/>
            <a:p>
              <a:endParaRPr sz="826"/>
            </a:p>
          </p:txBody>
        </p:sp>
      </p:grpSp>
    </p:spTree>
    <p:extLst>
      <p:ext uri="{BB962C8B-B14F-4D97-AF65-F5344CB8AC3E}">
        <p14:creationId xmlns:p14="http://schemas.microsoft.com/office/powerpoint/2010/main" val="111542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46A1-8F13-F492-4B54-4A317FD50C23}"/>
              </a:ext>
            </a:extLst>
          </p:cNvPr>
          <p:cNvSpPr>
            <a:spLocks noGrp="1"/>
          </p:cNvSpPr>
          <p:nvPr>
            <p:ph type="title"/>
          </p:nvPr>
        </p:nvSpPr>
        <p:spPr>
          <a:xfrm>
            <a:off x="702554" y="723004"/>
            <a:ext cx="10926285" cy="1082040"/>
          </a:xfrm>
        </p:spPr>
        <p:txBody>
          <a:bodyPr>
            <a:normAutofit fontScale="90000"/>
          </a:bodyPr>
          <a:lstStyle/>
          <a:p>
            <a:pPr algn="ctr"/>
            <a:br>
              <a:rPr lang="en-US" sz="4800" dirty="0">
                <a:cs typeface="Calibri" panose="020F0502020204030204" pitchFamily="34" charset="0"/>
              </a:rPr>
            </a:br>
            <a:r>
              <a:rPr lang="en-US" sz="4800" dirty="0">
                <a:cs typeface="Calibri" panose="020F0502020204030204" pitchFamily="34" charset="0"/>
              </a:rPr>
              <a:t>Topic Week 1 : </a:t>
            </a:r>
            <a:r>
              <a:rPr lang="en-IN" sz="4800" spc="-6" dirty="0">
                <a:solidFill>
                  <a:srgbClr val="2A2E3C"/>
                </a:solidFill>
                <a:cs typeface="Cambria"/>
              </a:rPr>
              <a:t>C</a:t>
            </a:r>
            <a:r>
              <a:rPr lang="en-IN" sz="4800" spc="6" dirty="0">
                <a:solidFill>
                  <a:srgbClr val="2A2E3C"/>
                </a:solidFill>
                <a:cs typeface="Cambria"/>
              </a:rPr>
              <a:t>r</a:t>
            </a:r>
            <a:r>
              <a:rPr lang="en-IN" sz="4800" spc="25" dirty="0">
                <a:solidFill>
                  <a:srgbClr val="2A2E3C"/>
                </a:solidFill>
                <a:cs typeface="Cambria"/>
              </a:rPr>
              <a:t>e</a:t>
            </a:r>
            <a:r>
              <a:rPr lang="en-IN" sz="4800" spc="22" dirty="0">
                <a:solidFill>
                  <a:srgbClr val="2A2E3C"/>
                </a:solidFill>
                <a:cs typeface="Cambria"/>
              </a:rPr>
              <a:t>a</a:t>
            </a:r>
            <a:r>
              <a:rPr lang="en-IN" sz="4800" spc="-10" dirty="0">
                <a:solidFill>
                  <a:srgbClr val="2A2E3C"/>
                </a:solidFill>
                <a:cs typeface="Cambria"/>
              </a:rPr>
              <a:t>t</a:t>
            </a:r>
            <a:r>
              <a:rPr lang="en-IN" sz="4800" spc="73" dirty="0">
                <a:solidFill>
                  <a:srgbClr val="2A2E3C"/>
                </a:solidFill>
                <a:cs typeface="Cambria"/>
              </a:rPr>
              <a:t>e</a:t>
            </a:r>
            <a:r>
              <a:rPr lang="en-IN" sz="4800" spc="-121" dirty="0">
                <a:solidFill>
                  <a:srgbClr val="2A2E3C"/>
                </a:solidFill>
                <a:cs typeface="Cambria"/>
              </a:rPr>
              <a:t> </a:t>
            </a:r>
            <a:r>
              <a:rPr lang="en-IN" sz="4800" spc="76" dirty="0">
                <a:solidFill>
                  <a:srgbClr val="2A2E3C"/>
                </a:solidFill>
                <a:cs typeface="Cambria"/>
              </a:rPr>
              <a:t>a</a:t>
            </a:r>
            <a:r>
              <a:rPr lang="en-IN" sz="4800" spc="-124" dirty="0">
                <a:solidFill>
                  <a:srgbClr val="2A2E3C"/>
                </a:solidFill>
                <a:cs typeface="Cambria"/>
              </a:rPr>
              <a:t> </a:t>
            </a:r>
            <a:r>
              <a:rPr lang="en-IN" sz="4800" spc="108" dirty="0">
                <a:solidFill>
                  <a:srgbClr val="2A2E3C"/>
                </a:solidFill>
                <a:cs typeface="Cambria"/>
              </a:rPr>
              <a:t>N</a:t>
            </a:r>
            <a:r>
              <a:rPr lang="en-IN" sz="4800" spc="25" dirty="0">
                <a:solidFill>
                  <a:srgbClr val="2A2E3C"/>
                </a:solidFill>
                <a:cs typeface="Cambria"/>
              </a:rPr>
              <a:t>e</a:t>
            </a:r>
            <a:r>
              <a:rPr lang="en-IN" sz="4800" spc="54" dirty="0">
                <a:solidFill>
                  <a:srgbClr val="2A2E3C"/>
                </a:solidFill>
                <a:cs typeface="Cambria"/>
              </a:rPr>
              <a:t>w</a:t>
            </a:r>
            <a:r>
              <a:rPr lang="en-IN" sz="4800" spc="-118" dirty="0">
                <a:solidFill>
                  <a:srgbClr val="2A2E3C"/>
                </a:solidFill>
                <a:cs typeface="Cambria"/>
              </a:rPr>
              <a:t> Angular </a:t>
            </a:r>
            <a:r>
              <a:rPr lang="en-IN" sz="4800" spc="38" dirty="0">
                <a:solidFill>
                  <a:srgbClr val="2A2E3C"/>
                </a:solidFill>
                <a:cs typeface="Cambria"/>
              </a:rPr>
              <a:t>P</a:t>
            </a:r>
            <a:r>
              <a:rPr lang="en-IN" sz="4800" spc="6" dirty="0">
                <a:solidFill>
                  <a:srgbClr val="2A2E3C"/>
                </a:solidFill>
                <a:cs typeface="Cambria"/>
              </a:rPr>
              <a:t>r</a:t>
            </a:r>
            <a:r>
              <a:rPr lang="en-IN" sz="4800" spc="29" dirty="0">
                <a:solidFill>
                  <a:srgbClr val="2A2E3C"/>
                </a:solidFill>
                <a:cs typeface="Cambria"/>
              </a:rPr>
              <a:t>o</a:t>
            </a:r>
            <a:r>
              <a:rPr lang="en-IN" sz="4800" spc="-25" dirty="0">
                <a:solidFill>
                  <a:srgbClr val="2A2E3C"/>
                </a:solidFill>
                <a:cs typeface="Cambria"/>
              </a:rPr>
              <a:t>j</a:t>
            </a:r>
            <a:r>
              <a:rPr lang="en-IN" sz="4800" spc="25" dirty="0">
                <a:solidFill>
                  <a:srgbClr val="2A2E3C"/>
                </a:solidFill>
                <a:cs typeface="Cambria"/>
              </a:rPr>
              <a:t>e</a:t>
            </a:r>
            <a:r>
              <a:rPr lang="en-IN" sz="4800" spc="73" dirty="0">
                <a:solidFill>
                  <a:srgbClr val="2A2E3C"/>
                </a:solidFill>
                <a:cs typeface="Cambria"/>
              </a:rPr>
              <a:t>c</a:t>
            </a:r>
            <a:r>
              <a:rPr lang="en-IN" sz="4800" spc="45" dirty="0">
                <a:solidFill>
                  <a:srgbClr val="2A2E3C"/>
                </a:solidFill>
                <a:cs typeface="Cambria"/>
              </a:rPr>
              <a:t>t</a:t>
            </a:r>
            <a:br>
              <a:rPr lang="en-IN" sz="4800" dirty="0">
                <a:latin typeface="Cambria"/>
                <a:cs typeface="Cambria"/>
              </a:rPr>
            </a:br>
            <a:br>
              <a:rPr lang="en-IN" b="1" dirty="0"/>
            </a:br>
            <a:endParaRPr lang="en-IN" dirty="0"/>
          </a:p>
        </p:txBody>
      </p:sp>
      <p:sp>
        <p:nvSpPr>
          <p:cNvPr id="11" name="Rectangle 3">
            <a:extLst>
              <a:ext uri="{FF2B5EF4-FFF2-40B4-BE49-F238E27FC236}">
                <a16:creationId xmlns:a16="http://schemas.microsoft.com/office/drawing/2014/main" id="{C0004938-A08F-9132-636A-F98C9FDF2CD3}"/>
              </a:ext>
            </a:extLst>
          </p:cNvPr>
          <p:cNvSpPr>
            <a:spLocks noChangeArrowheads="1"/>
          </p:cNvSpPr>
          <p:nvPr/>
        </p:nvSpPr>
        <p:spPr bwMode="auto">
          <a:xfrm>
            <a:off x="624271" y="4788324"/>
            <a:ext cx="12198350" cy="79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45720" rIns="91440" bIns="1936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Step 1	                                             Step 2	                                                 Step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9DC24AE0-EE45-9388-85AD-D69A076A5026}"/>
              </a:ext>
            </a:extLst>
          </p:cNvPr>
          <p:cNvGrpSpPr/>
          <p:nvPr/>
        </p:nvGrpSpPr>
        <p:grpSpPr>
          <a:xfrm>
            <a:off x="2411796" y="8847455"/>
            <a:ext cx="1771650" cy="266700"/>
            <a:chOff x="0" y="0"/>
            <a:chExt cx="1771650" cy="266700"/>
          </a:xfrm>
        </p:grpSpPr>
        <p:sp>
          <p:nvSpPr>
            <p:cNvPr id="13" name="Shape 86">
              <a:extLst>
                <a:ext uri="{FF2B5EF4-FFF2-40B4-BE49-F238E27FC236}">
                  <a16:creationId xmlns:a16="http://schemas.microsoft.com/office/drawing/2014/main" id="{26FDFF8B-B9B7-5BE0-13CA-BDA3F5CF42A9}"/>
                </a:ext>
              </a:extLst>
            </p:cNvPr>
            <p:cNvSpPr/>
            <p:nvPr/>
          </p:nvSpPr>
          <p:spPr>
            <a:xfrm>
              <a:off x="0" y="0"/>
              <a:ext cx="1771650" cy="266700"/>
            </a:xfrm>
            <a:custGeom>
              <a:avLst/>
              <a:gdLst/>
              <a:ahLst/>
              <a:cxnLst/>
              <a:rect l="0" t="0" r="0" b="0"/>
              <a:pathLst>
                <a:path w="1771650" h="266700">
                  <a:moveTo>
                    <a:pt x="22771" y="0"/>
                  </a:moveTo>
                  <a:lnTo>
                    <a:pt x="1748879" y="0"/>
                  </a:lnTo>
                  <a:cubicBezTo>
                    <a:pt x="1751899" y="0"/>
                    <a:pt x="1754803" y="577"/>
                    <a:pt x="1757593" y="1733"/>
                  </a:cubicBezTo>
                  <a:cubicBezTo>
                    <a:pt x="1760383" y="2889"/>
                    <a:pt x="1762845" y="4534"/>
                    <a:pt x="1764981" y="6669"/>
                  </a:cubicBezTo>
                  <a:cubicBezTo>
                    <a:pt x="1767116" y="8804"/>
                    <a:pt x="1768761" y="11266"/>
                    <a:pt x="1769916" y="14056"/>
                  </a:cubicBezTo>
                  <a:cubicBezTo>
                    <a:pt x="1771072" y="16845"/>
                    <a:pt x="1771650" y="19751"/>
                    <a:pt x="1771650" y="22771"/>
                  </a:cubicBezTo>
                  <a:lnTo>
                    <a:pt x="1771650" y="243929"/>
                  </a:lnTo>
                  <a:cubicBezTo>
                    <a:pt x="1771650" y="246949"/>
                    <a:pt x="1771072" y="249853"/>
                    <a:pt x="1769916" y="252643"/>
                  </a:cubicBezTo>
                  <a:cubicBezTo>
                    <a:pt x="1768761" y="255433"/>
                    <a:pt x="1767116" y="257896"/>
                    <a:pt x="1764981" y="260031"/>
                  </a:cubicBezTo>
                  <a:cubicBezTo>
                    <a:pt x="1762845" y="262166"/>
                    <a:pt x="1760383" y="263811"/>
                    <a:pt x="1757593" y="264966"/>
                  </a:cubicBezTo>
                  <a:cubicBezTo>
                    <a:pt x="1754803" y="266122"/>
                    <a:pt x="1751899" y="266700"/>
                    <a:pt x="1748879" y="266700"/>
                  </a:cubicBezTo>
                  <a:lnTo>
                    <a:pt x="22771" y="266700"/>
                  </a:lnTo>
                  <a:cubicBezTo>
                    <a:pt x="19751" y="266700"/>
                    <a:pt x="16846" y="266122"/>
                    <a:pt x="14057" y="264966"/>
                  </a:cubicBezTo>
                  <a:cubicBezTo>
                    <a:pt x="11267" y="263811"/>
                    <a:pt x="8805" y="262166"/>
                    <a:pt x="6669" y="260031"/>
                  </a:cubicBezTo>
                  <a:cubicBezTo>
                    <a:pt x="4534" y="257896"/>
                    <a:pt x="2889" y="255433"/>
                    <a:pt x="1733" y="252643"/>
                  </a:cubicBezTo>
                  <a:cubicBezTo>
                    <a:pt x="577" y="249853"/>
                    <a:pt x="0" y="246949"/>
                    <a:pt x="0" y="243929"/>
                  </a:cubicBezTo>
                  <a:lnTo>
                    <a:pt x="0" y="22771"/>
                  </a:lnTo>
                  <a:cubicBezTo>
                    <a:pt x="0" y="19751"/>
                    <a:pt x="577" y="16845"/>
                    <a:pt x="1733" y="14056"/>
                  </a:cubicBezTo>
                  <a:cubicBezTo>
                    <a:pt x="2889" y="11266"/>
                    <a:pt x="4534" y="8804"/>
                    <a:pt x="6669" y="6669"/>
                  </a:cubicBezTo>
                  <a:cubicBezTo>
                    <a:pt x="8805" y="4534"/>
                    <a:pt x="11267" y="2889"/>
                    <a:pt x="14057" y="1733"/>
                  </a:cubicBezTo>
                  <a:cubicBezTo>
                    <a:pt x="16846" y="577"/>
                    <a:pt x="19751" y="0"/>
                    <a:pt x="22771" y="0"/>
                  </a:cubicBezTo>
                  <a:close/>
                </a:path>
              </a:pathLst>
            </a:custGeom>
            <a:ln w="0" cap="flat">
              <a:miter lim="127000"/>
            </a:ln>
          </p:spPr>
          <p:style>
            <a:lnRef idx="0">
              <a:srgbClr val="000000">
                <a:alpha val="0"/>
              </a:srgbClr>
            </a:lnRef>
            <a:fillRef idx="1">
              <a:srgbClr val="F7E9FB"/>
            </a:fillRef>
            <a:effectRef idx="0">
              <a:scrgbClr r="0" g="0" b="0"/>
            </a:effectRef>
            <a:fontRef idx="none"/>
          </p:style>
          <p:txBody>
            <a:bodyPr/>
            <a:lstStyle/>
            <a:p>
              <a:endParaRPr lang="en-IN"/>
            </a:p>
          </p:txBody>
        </p:sp>
      </p:grpSp>
      <p:sp>
        <p:nvSpPr>
          <p:cNvPr id="16" name="TextBox 15">
            <a:extLst>
              <a:ext uri="{FF2B5EF4-FFF2-40B4-BE49-F238E27FC236}">
                <a16:creationId xmlns:a16="http://schemas.microsoft.com/office/drawing/2014/main" id="{E9ED074E-B8B6-6FDC-37B2-4CC6F7F2F71B}"/>
              </a:ext>
            </a:extLst>
          </p:cNvPr>
          <p:cNvSpPr txBox="1"/>
          <p:nvPr/>
        </p:nvSpPr>
        <p:spPr>
          <a:xfrm>
            <a:off x="493440" y="5323038"/>
            <a:ext cx="3173369" cy="646331"/>
          </a:xfrm>
          <a:prstGeom prst="rect">
            <a:avLst/>
          </a:prstGeom>
          <a:noFill/>
        </p:spPr>
        <p:txBody>
          <a:bodyPr wrap="none" rtlCol="0">
            <a:spAutoFit/>
          </a:bodyPr>
          <a:lstStyle/>
          <a:p>
            <a:r>
              <a:rPr lang="en-US" dirty="0"/>
              <a:t>Type the ng new project-name </a:t>
            </a:r>
          </a:p>
          <a:p>
            <a:r>
              <a:rPr lang="en-US" dirty="0"/>
              <a:t>In command line.</a:t>
            </a:r>
            <a:endParaRPr lang="en-IN" dirty="0"/>
          </a:p>
        </p:txBody>
      </p:sp>
      <p:sp>
        <p:nvSpPr>
          <p:cNvPr id="18" name="TextBox 17">
            <a:extLst>
              <a:ext uri="{FF2B5EF4-FFF2-40B4-BE49-F238E27FC236}">
                <a16:creationId xmlns:a16="http://schemas.microsoft.com/office/drawing/2014/main" id="{5E51FA2C-016C-17EF-B230-10BFD7E4B96D}"/>
              </a:ext>
            </a:extLst>
          </p:cNvPr>
          <p:cNvSpPr txBox="1"/>
          <p:nvPr/>
        </p:nvSpPr>
        <p:spPr>
          <a:xfrm>
            <a:off x="4285046" y="5311338"/>
            <a:ext cx="3255058" cy="646331"/>
          </a:xfrm>
          <a:prstGeom prst="rect">
            <a:avLst/>
          </a:prstGeom>
          <a:noFill/>
        </p:spPr>
        <p:txBody>
          <a:bodyPr wrap="none" rtlCol="0">
            <a:spAutoFit/>
          </a:bodyPr>
          <a:lstStyle/>
          <a:p>
            <a:r>
              <a:rPr lang="en-US" dirty="0"/>
              <a:t>Select options like routing or CSS</a:t>
            </a:r>
          </a:p>
          <a:p>
            <a:r>
              <a:rPr lang="en-US" dirty="0"/>
              <a:t>created by ng new.</a:t>
            </a:r>
            <a:endParaRPr lang="en-IN" dirty="0"/>
          </a:p>
        </p:txBody>
      </p:sp>
      <p:sp>
        <p:nvSpPr>
          <p:cNvPr id="19" name="TextBox 18">
            <a:extLst>
              <a:ext uri="{FF2B5EF4-FFF2-40B4-BE49-F238E27FC236}">
                <a16:creationId xmlns:a16="http://schemas.microsoft.com/office/drawing/2014/main" id="{4337D49A-7414-4C80-375A-803D57B74952}"/>
              </a:ext>
            </a:extLst>
          </p:cNvPr>
          <p:cNvSpPr txBox="1"/>
          <p:nvPr/>
        </p:nvSpPr>
        <p:spPr>
          <a:xfrm>
            <a:off x="8193315" y="5339081"/>
            <a:ext cx="3571170" cy="369332"/>
          </a:xfrm>
          <a:prstGeom prst="rect">
            <a:avLst/>
          </a:prstGeom>
          <a:noFill/>
        </p:spPr>
        <p:txBody>
          <a:bodyPr wrap="none" rtlCol="0">
            <a:spAutoFit/>
          </a:bodyPr>
          <a:lstStyle/>
          <a:p>
            <a:r>
              <a:rPr lang="en-US" dirty="0"/>
              <a:t>Explore the generated file structure.</a:t>
            </a:r>
            <a:endParaRPr lang="en-IN" dirty="0"/>
          </a:p>
        </p:txBody>
      </p:sp>
      <p:pic>
        <p:nvPicPr>
          <p:cNvPr id="17" name="Picture 16">
            <a:extLst>
              <a:ext uri="{FF2B5EF4-FFF2-40B4-BE49-F238E27FC236}">
                <a16:creationId xmlns:a16="http://schemas.microsoft.com/office/drawing/2014/main" id="{F2D5E549-F967-E453-372D-738056598E6B}"/>
              </a:ext>
            </a:extLst>
          </p:cNvPr>
          <p:cNvPicPr>
            <a:picLocks noChangeAspect="1"/>
          </p:cNvPicPr>
          <p:nvPr/>
        </p:nvPicPr>
        <p:blipFill>
          <a:blip r:embed="rId2"/>
          <a:stretch>
            <a:fillRect/>
          </a:stretch>
        </p:blipFill>
        <p:spPr>
          <a:xfrm>
            <a:off x="400546" y="2069676"/>
            <a:ext cx="3390629" cy="1892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1DD5F143-4099-0839-23C3-E962C6399951}"/>
              </a:ext>
            </a:extLst>
          </p:cNvPr>
          <p:cNvPicPr>
            <a:picLocks noChangeAspect="1"/>
          </p:cNvPicPr>
          <p:nvPr/>
        </p:nvPicPr>
        <p:blipFill>
          <a:blip r:embed="rId3"/>
          <a:stretch>
            <a:fillRect/>
          </a:stretch>
        </p:blipFill>
        <p:spPr>
          <a:xfrm>
            <a:off x="4183446" y="2030778"/>
            <a:ext cx="3579429" cy="2012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a:extLst>
              <a:ext uri="{FF2B5EF4-FFF2-40B4-BE49-F238E27FC236}">
                <a16:creationId xmlns:a16="http://schemas.microsoft.com/office/drawing/2014/main" id="{82ECAD09-013E-65EC-F4EB-C93E46C210CB}"/>
              </a:ext>
            </a:extLst>
          </p:cNvPr>
          <p:cNvPicPr>
            <a:picLocks noChangeAspect="1"/>
          </p:cNvPicPr>
          <p:nvPr/>
        </p:nvPicPr>
        <p:blipFill>
          <a:blip r:embed="rId4"/>
          <a:stretch>
            <a:fillRect/>
          </a:stretch>
        </p:blipFill>
        <p:spPr>
          <a:xfrm>
            <a:off x="8155146" y="2011999"/>
            <a:ext cx="3473693" cy="2041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305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C8F0-5A3F-ECAE-DEFE-7812CE6C3B31}"/>
              </a:ext>
            </a:extLst>
          </p:cNvPr>
          <p:cNvSpPr>
            <a:spLocks noGrp="1"/>
          </p:cNvSpPr>
          <p:nvPr>
            <p:ph type="title"/>
          </p:nvPr>
        </p:nvSpPr>
        <p:spPr>
          <a:xfrm>
            <a:off x="1581150" y="529213"/>
            <a:ext cx="10515600" cy="1325563"/>
          </a:xfrm>
        </p:spPr>
        <p:txBody>
          <a:bodyPr>
            <a:normAutofit fontScale="90000"/>
          </a:bodyPr>
          <a:lstStyle/>
          <a:p>
            <a:br>
              <a:rPr lang="en-US" sz="4400" dirty="0">
                <a:cs typeface="Calibri" panose="020F0502020204030204" pitchFamily="34" charset="0"/>
              </a:rPr>
            </a:br>
            <a:r>
              <a:rPr lang="en-US" sz="4400" dirty="0">
                <a:cs typeface="Calibri" panose="020F0502020204030204" pitchFamily="34" charset="0"/>
              </a:rPr>
              <a:t>Topic Week 1 : Git and GitHub Basics</a:t>
            </a:r>
            <a:br>
              <a:rPr lang="en-IN" sz="4400" dirty="0">
                <a:latin typeface="Cambria"/>
                <a:cs typeface="Cambria"/>
              </a:rPr>
            </a:br>
            <a:br>
              <a:rPr lang="en-IN" b="1" dirty="0"/>
            </a:br>
            <a:endParaRPr lang="en-IN" dirty="0"/>
          </a:p>
        </p:txBody>
      </p:sp>
      <p:sp>
        <p:nvSpPr>
          <p:cNvPr id="6" name="TextBox 5">
            <a:extLst>
              <a:ext uri="{FF2B5EF4-FFF2-40B4-BE49-F238E27FC236}">
                <a16:creationId xmlns:a16="http://schemas.microsoft.com/office/drawing/2014/main" id="{4866886F-C121-AC5B-CFC9-93D6688D7784}"/>
              </a:ext>
            </a:extLst>
          </p:cNvPr>
          <p:cNvSpPr txBox="1"/>
          <p:nvPr/>
        </p:nvSpPr>
        <p:spPr>
          <a:xfrm>
            <a:off x="1250850" y="1616200"/>
            <a:ext cx="9144000" cy="646331"/>
          </a:xfrm>
          <a:prstGeom prst="rect">
            <a:avLst/>
          </a:prstGeom>
          <a:noFill/>
        </p:spPr>
        <p:txBody>
          <a:bodyPr wrap="square" rtlCol="0">
            <a:spAutoFit/>
          </a:bodyPr>
          <a:lstStyle/>
          <a:p>
            <a:r>
              <a:rPr lang="en-US" dirty="0"/>
              <a:t>Git and Github are essential tools for developers and teams that want to work on projects efficiently and collaboratively.</a:t>
            </a:r>
          </a:p>
        </p:txBody>
      </p:sp>
      <p:pic>
        <p:nvPicPr>
          <p:cNvPr id="8" name="object 6">
            <a:extLst>
              <a:ext uri="{FF2B5EF4-FFF2-40B4-BE49-F238E27FC236}">
                <a16:creationId xmlns:a16="http://schemas.microsoft.com/office/drawing/2014/main" id="{E7265A5A-4824-F325-9965-146B7727B4DC}"/>
              </a:ext>
            </a:extLst>
          </p:cNvPr>
          <p:cNvPicPr/>
          <p:nvPr/>
        </p:nvPicPr>
        <p:blipFill>
          <a:blip r:embed="rId2" cstate="print"/>
          <a:stretch>
            <a:fillRect/>
          </a:stretch>
        </p:blipFill>
        <p:spPr>
          <a:xfrm>
            <a:off x="1116658" y="2464451"/>
            <a:ext cx="2695574" cy="1666874"/>
          </a:xfrm>
          <a:prstGeom prst="rect">
            <a:avLst/>
          </a:prstGeom>
        </p:spPr>
      </p:pic>
      <p:sp>
        <p:nvSpPr>
          <p:cNvPr id="10" name="TextBox 9">
            <a:extLst>
              <a:ext uri="{FF2B5EF4-FFF2-40B4-BE49-F238E27FC236}">
                <a16:creationId xmlns:a16="http://schemas.microsoft.com/office/drawing/2014/main" id="{A12A9B8A-4307-A995-D25E-6287DA3C8BBE}"/>
              </a:ext>
            </a:extLst>
          </p:cNvPr>
          <p:cNvSpPr txBox="1"/>
          <p:nvPr/>
        </p:nvSpPr>
        <p:spPr>
          <a:xfrm>
            <a:off x="1263650" y="4356715"/>
            <a:ext cx="2905126" cy="1703095"/>
          </a:xfrm>
          <a:prstGeom prst="rect">
            <a:avLst/>
          </a:prstGeom>
          <a:noFill/>
        </p:spPr>
        <p:txBody>
          <a:bodyPr wrap="square">
            <a:spAutoFit/>
          </a:bodyPr>
          <a:lstStyle/>
          <a:p>
            <a:pPr marL="12700">
              <a:lnSpc>
                <a:spcPct val="100000"/>
              </a:lnSpc>
              <a:spcBef>
                <a:spcPts val="90"/>
              </a:spcBef>
            </a:pPr>
            <a:r>
              <a:rPr lang="en-US" sz="1800" b="1" spc="-110" dirty="0">
                <a:cs typeface="Trebuchet MS"/>
              </a:rPr>
              <a:t>V</a:t>
            </a:r>
            <a:r>
              <a:rPr lang="en-US" sz="1800" b="1" spc="-175" dirty="0">
                <a:cs typeface="Trebuchet MS"/>
              </a:rPr>
              <a:t>e</a:t>
            </a:r>
            <a:r>
              <a:rPr lang="en-US" sz="1800" b="1" spc="-60" dirty="0">
                <a:cs typeface="Trebuchet MS"/>
              </a:rPr>
              <a:t>r</a:t>
            </a:r>
            <a:r>
              <a:rPr lang="en-US" sz="1800" b="1" spc="10" dirty="0">
                <a:cs typeface="Trebuchet MS"/>
              </a:rPr>
              <a:t>s</a:t>
            </a:r>
            <a:r>
              <a:rPr lang="en-US" sz="1800" b="1" spc="-55" dirty="0">
                <a:cs typeface="Trebuchet MS"/>
              </a:rPr>
              <a:t>i</a:t>
            </a:r>
            <a:r>
              <a:rPr lang="en-US" sz="1800" b="1" spc="-80" dirty="0">
                <a:cs typeface="Trebuchet MS"/>
              </a:rPr>
              <a:t>o</a:t>
            </a:r>
            <a:r>
              <a:rPr lang="en-US" sz="1800" b="1" spc="-85" dirty="0">
                <a:cs typeface="Trebuchet MS"/>
              </a:rPr>
              <a:t>n</a:t>
            </a:r>
            <a:r>
              <a:rPr lang="en-US" sz="1800" b="1" spc="-170" dirty="0">
                <a:cs typeface="Trebuchet MS"/>
              </a:rPr>
              <a:t> </a:t>
            </a:r>
            <a:r>
              <a:rPr lang="en-US" sz="1800" b="1" spc="-15" dirty="0">
                <a:cs typeface="Trebuchet MS"/>
              </a:rPr>
              <a:t>C</a:t>
            </a:r>
            <a:r>
              <a:rPr lang="en-US" sz="1800" b="1" spc="-80" dirty="0">
                <a:cs typeface="Trebuchet MS"/>
              </a:rPr>
              <a:t>o</a:t>
            </a:r>
            <a:r>
              <a:rPr lang="en-US" sz="1800" b="1" spc="-130" dirty="0">
                <a:cs typeface="Trebuchet MS"/>
              </a:rPr>
              <a:t>n</a:t>
            </a:r>
            <a:r>
              <a:rPr lang="en-US" sz="1800" b="1" spc="-155" dirty="0">
                <a:cs typeface="Trebuchet MS"/>
              </a:rPr>
              <a:t>t</a:t>
            </a:r>
            <a:r>
              <a:rPr lang="en-US" sz="1800" b="1" spc="-60" dirty="0">
                <a:cs typeface="Trebuchet MS"/>
              </a:rPr>
              <a:t>r</a:t>
            </a:r>
            <a:r>
              <a:rPr lang="en-US" sz="1800" b="1" spc="-80" dirty="0">
                <a:cs typeface="Trebuchet MS"/>
              </a:rPr>
              <a:t>o</a:t>
            </a:r>
            <a:r>
              <a:rPr lang="en-US" sz="1800" b="1" spc="-50" dirty="0">
                <a:cs typeface="Trebuchet MS"/>
              </a:rPr>
              <a:t>l</a:t>
            </a:r>
            <a:endParaRPr lang="en-US" sz="1800" dirty="0">
              <a:cs typeface="Trebuchet MS"/>
            </a:endParaRPr>
          </a:p>
          <a:p>
            <a:pPr marL="12700" marR="5080">
              <a:lnSpc>
                <a:spcPct val="136900"/>
              </a:lnSpc>
              <a:spcBef>
                <a:spcPts val="1370"/>
              </a:spcBef>
            </a:pPr>
            <a:r>
              <a:rPr lang="en-US" sz="1400" spc="-65" dirty="0">
                <a:cs typeface="Tahoma"/>
              </a:rPr>
              <a:t>G</a:t>
            </a:r>
            <a:r>
              <a:rPr lang="en-US" sz="1400" spc="-55" dirty="0">
                <a:cs typeface="Tahoma"/>
              </a:rPr>
              <a:t>i</a:t>
            </a:r>
            <a:r>
              <a:rPr lang="en-US" sz="1400" spc="15" dirty="0">
                <a:cs typeface="Tahoma"/>
              </a:rPr>
              <a:t>t</a:t>
            </a:r>
            <a:r>
              <a:rPr lang="en-US" sz="1400" spc="-155" dirty="0">
                <a:cs typeface="Tahoma"/>
              </a:rPr>
              <a:t> </a:t>
            </a:r>
            <a:r>
              <a:rPr lang="en-US" sz="1400" spc="20" dirty="0">
                <a:cs typeface="Tahoma"/>
              </a:rPr>
              <a:t>p</a:t>
            </a:r>
            <a:r>
              <a:rPr lang="en-US" sz="1400" spc="-15" dirty="0">
                <a:cs typeface="Tahoma"/>
              </a:rPr>
              <a:t>r</a:t>
            </a:r>
            <a:r>
              <a:rPr lang="en-US" sz="1400" spc="30" dirty="0">
                <a:cs typeface="Tahoma"/>
              </a:rPr>
              <a:t>o</a:t>
            </a:r>
            <a:r>
              <a:rPr lang="en-US" sz="1400" spc="-55" dirty="0">
                <a:cs typeface="Tahoma"/>
              </a:rPr>
              <a:t>vi</a:t>
            </a:r>
            <a:r>
              <a:rPr lang="en-US" sz="1400" spc="20" dirty="0">
                <a:cs typeface="Tahoma"/>
              </a:rPr>
              <a:t>d</a:t>
            </a:r>
            <a:r>
              <a:rPr lang="en-US" sz="1400" spc="-20" dirty="0">
                <a:cs typeface="Tahoma"/>
              </a:rPr>
              <a:t>e</a:t>
            </a:r>
            <a:r>
              <a:rPr lang="en-US" sz="1400" spc="-25" dirty="0">
                <a:cs typeface="Tahoma"/>
              </a:rPr>
              <a:t>s</a:t>
            </a:r>
            <a:r>
              <a:rPr lang="en-US" sz="1400" spc="-200" dirty="0">
                <a:cs typeface="Tahoma"/>
              </a:rPr>
              <a:t> </a:t>
            </a:r>
            <a:r>
              <a:rPr lang="en-US" sz="1400" spc="20" dirty="0">
                <a:cs typeface="Tahoma"/>
              </a:rPr>
              <a:t>p</a:t>
            </a:r>
            <a:r>
              <a:rPr lang="en-US" sz="1400" spc="30" dirty="0">
                <a:cs typeface="Tahoma"/>
              </a:rPr>
              <a:t>o</a:t>
            </a:r>
            <a:r>
              <a:rPr lang="en-US" sz="1400" spc="-20" dirty="0">
                <a:cs typeface="Tahoma"/>
              </a:rPr>
              <a:t>we</a:t>
            </a:r>
            <a:r>
              <a:rPr lang="en-US" sz="1400" spc="-15" dirty="0">
                <a:cs typeface="Tahoma"/>
              </a:rPr>
              <a:t>r</a:t>
            </a:r>
            <a:r>
              <a:rPr lang="en-US" sz="1400" spc="45" dirty="0">
                <a:cs typeface="Tahoma"/>
              </a:rPr>
              <a:t>f</a:t>
            </a:r>
            <a:r>
              <a:rPr lang="en-US" sz="1400" spc="-65" dirty="0">
                <a:cs typeface="Tahoma"/>
              </a:rPr>
              <a:t>u</a:t>
            </a:r>
            <a:r>
              <a:rPr lang="en-US" sz="1400" spc="45" dirty="0">
                <a:cs typeface="Tahoma"/>
              </a:rPr>
              <a:t>l</a:t>
            </a:r>
            <a:r>
              <a:rPr lang="en-US" sz="1400" spc="-190" dirty="0">
                <a:cs typeface="Tahoma"/>
              </a:rPr>
              <a:t> </a:t>
            </a:r>
            <a:r>
              <a:rPr lang="en-US" sz="1400" spc="25" dirty="0">
                <a:cs typeface="Tahoma"/>
              </a:rPr>
              <a:t>t</a:t>
            </a:r>
            <a:r>
              <a:rPr lang="en-US" sz="1400" spc="30" dirty="0">
                <a:cs typeface="Tahoma"/>
              </a:rPr>
              <a:t>oo</a:t>
            </a:r>
            <a:r>
              <a:rPr lang="en-US" sz="1400" spc="25" dirty="0">
                <a:cs typeface="Tahoma"/>
              </a:rPr>
              <a:t>l</a:t>
            </a:r>
            <a:r>
              <a:rPr lang="en-US" sz="1400" spc="-25" dirty="0">
                <a:cs typeface="Tahoma"/>
              </a:rPr>
              <a:t>s</a:t>
            </a:r>
            <a:r>
              <a:rPr lang="en-US" sz="1400" spc="-200" dirty="0">
                <a:cs typeface="Tahoma"/>
              </a:rPr>
              <a:t> </a:t>
            </a:r>
            <a:r>
              <a:rPr lang="en-US" sz="1400" spc="45" dirty="0">
                <a:cs typeface="Tahoma"/>
              </a:rPr>
              <a:t>f</a:t>
            </a:r>
            <a:r>
              <a:rPr lang="en-US" sz="1400" spc="30" dirty="0">
                <a:cs typeface="Tahoma"/>
              </a:rPr>
              <a:t>o</a:t>
            </a:r>
            <a:r>
              <a:rPr lang="en-US" sz="1400" spc="-10" dirty="0">
                <a:cs typeface="Tahoma"/>
              </a:rPr>
              <a:t>r  m</a:t>
            </a:r>
            <a:r>
              <a:rPr lang="en-US" sz="1400" spc="-95" dirty="0">
                <a:cs typeface="Tahoma"/>
              </a:rPr>
              <a:t>a</a:t>
            </a:r>
            <a:r>
              <a:rPr lang="en-US" sz="1400" spc="10" dirty="0">
                <a:cs typeface="Tahoma"/>
              </a:rPr>
              <a:t>n</a:t>
            </a:r>
            <a:r>
              <a:rPr lang="en-US" sz="1400" spc="-95" dirty="0">
                <a:cs typeface="Tahoma"/>
              </a:rPr>
              <a:t>a</a:t>
            </a:r>
            <a:r>
              <a:rPr lang="en-US" sz="1400" spc="-60" dirty="0">
                <a:cs typeface="Tahoma"/>
              </a:rPr>
              <a:t>g</a:t>
            </a:r>
            <a:r>
              <a:rPr lang="en-US" sz="1400" spc="-55" dirty="0">
                <a:cs typeface="Tahoma"/>
              </a:rPr>
              <a:t>i</a:t>
            </a:r>
            <a:r>
              <a:rPr lang="en-US" sz="1400" spc="10" dirty="0">
                <a:cs typeface="Tahoma"/>
              </a:rPr>
              <a:t>n</a:t>
            </a:r>
            <a:r>
              <a:rPr lang="en-US" sz="1400" spc="-55" dirty="0">
                <a:cs typeface="Tahoma"/>
              </a:rPr>
              <a:t>g</a:t>
            </a:r>
            <a:r>
              <a:rPr lang="en-US" sz="1400" spc="-170" dirty="0">
                <a:cs typeface="Tahoma"/>
              </a:rPr>
              <a:t> </a:t>
            </a:r>
            <a:r>
              <a:rPr lang="en-US" sz="1400" spc="20" dirty="0">
                <a:cs typeface="Tahoma"/>
              </a:rPr>
              <a:t>d</a:t>
            </a:r>
            <a:r>
              <a:rPr lang="en-US" sz="1400" spc="-55" dirty="0">
                <a:cs typeface="Tahoma"/>
              </a:rPr>
              <a:t>i</a:t>
            </a:r>
            <a:r>
              <a:rPr lang="en-US" sz="1400" spc="45" dirty="0">
                <a:cs typeface="Tahoma"/>
              </a:rPr>
              <a:t>ff</a:t>
            </a:r>
            <a:r>
              <a:rPr lang="en-US" sz="1400" spc="-20" dirty="0">
                <a:cs typeface="Tahoma"/>
              </a:rPr>
              <a:t>e</a:t>
            </a:r>
            <a:r>
              <a:rPr lang="en-US" sz="1400" spc="-15" dirty="0">
                <a:cs typeface="Tahoma"/>
              </a:rPr>
              <a:t>r</a:t>
            </a:r>
            <a:r>
              <a:rPr lang="en-US" sz="1400" spc="-20" dirty="0">
                <a:cs typeface="Tahoma"/>
              </a:rPr>
              <a:t>e</a:t>
            </a:r>
            <a:r>
              <a:rPr lang="en-US" sz="1400" spc="10" dirty="0">
                <a:cs typeface="Tahoma"/>
              </a:rPr>
              <a:t>n</a:t>
            </a:r>
            <a:r>
              <a:rPr lang="en-US" sz="1400" spc="15" dirty="0">
                <a:cs typeface="Tahoma"/>
              </a:rPr>
              <a:t>t</a:t>
            </a:r>
            <a:r>
              <a:rPr lang="en-US" sz="1400" spc="-155" dirty="0">
                <a:cs typeface="Tahoma"/>
              </a:rPr>
              <a:t> </a:t>
            </a:r>
            <a:r>
              <a:rPr lang="en-US" sz="1400" spc="-55" dirty="0">
                <a:cs typeface="Tahoma"/>
              </a:rPr>
              <a:t>v</a:t>
            </a:r>
            <a:r>
              <a:rPr lang="en-US" sz="1400" spc="-20" dirty="0">
                <a:cs typeface="Tahoma"/>
              </a:rPr>
              <a:t>e</a:t>
            </a:r>
            <a:r>
              <a:rPr lang="en-US" sz="1400" spc="-15" dirty="0">
                <a:cs typeface="Tahoma"/>
              </a:rPr>
              <a:t>r</a:t>
            </a:r>
            <a:r>
              <a:rPr lang="en-US" sz="1400" spc="-55" dirty="0">
                <a:cs typeface="Tahoma"/>
              </a:rPr>
              <a:t>si</a:t>
            </a:r>
            <a:r>
              <a:rPr lang="en-US" sz="1400" spc="30" dirty="0">
                <a:cs typeface="Tahoma"/>
              </a:rPr>
              <a:t>o</a:t>
            </a:r>
            <a:r>
              <a:rPr lang="en-US" sz="1400" spc="10" dirty="0">
                <a:cs typeface="Tahoma"/>
              </a:rPr>
              <a:t>n</a:t>
            </a:r>
            <a:r>
              <a:rPr lang="en-US" sz="1400" spc="-25" dirty="0">
                <a:cs typeface="Tahoma"/>
              </a:rPr>
              <a:t>s</a:t>
            </a:r>
            <a:r>
              <a:rPr lang="en-US" sz="1400" spc="-200" dirty="0">
                <a:cs typeface="Tahoma"/>
              </a:rPr>
              <a:t> </a:t>
            </a:r>
            <a:r>
              <a:rPr lang="en-US" sz="1400" spc="30" dirty="0">
                <a:cs typeface="Tahoma"/>
              </a:rPr>
              <a:t>o</a:t>
            </a:r>
            <a:r>
              <a:rPr lang="en-US" sz="1400" spc="-30" dirty="0">
                <a:cs typeface="Tahoma"/>
              </a:rPr>
              <a:t>f</a:t>
            </a:r>
            <a:r>
              <a:rPr lang="en-US" sz="1400" spc="-10" dirty="0">
                <a:cs typeface="Tahoma"/>
              </a:rPr>
              <a:t> </a:t>
            </a:r>
            <a:r>
              <a:rPr lang="en-US" sz="1400" spc="-5" dirty="0">
                <a:cs typeface="Tahoma"/>
              </a:rPr>
              <a:t>c</a:t>
            </a:r>
            <a:r>
              <a:rPr lang="en-US" sz="1400" spc="30" dirty="0">
                <a:cs typeface="Tahoma"/>
              </a:rPr>
              <a:t>o</a:t>
            </a:r>
            <a:r>
              <a:rPr lang="en-US" sz="1400" spc="20" dirty="0">
                <a:cs typeface="Tahoma"/>
              </a:rPr>
              <a:t>d</a:t>
            </a:r>
            <a:r>
              <a:rPr lang="en-US" sz="1400" spc="-20" dirty="0">
                <a:cs typeface="Tahoma"/>
              </a:rPr>
              <a:t>e</a:t>
            </a:r>
            <a:r>
              <a:rPr lang="en-US" sz="1400" spc="-70" dirty="0">
                <a:cs typeface="Tahoma"/>
              </a:rPr>
              <a:t>,</a:t>
            </a:r>
            <a:r>
              <a:rPr lang="en-US" sz="1400" spc="-180" dirty="0">
                <a:cs typeface="Tahoma"/>
              </a:rPr>
              <a:t> </a:t>
            </a:r>
            <a:r>
              <a:rPr lang="en-US" sz="1400" spc="-20" dirty="0">
                <a:cs typeface="Tahoma"/>
              </a:rPr>
              <a:t>w</a:t>
            </a:r>
            <a:r>
              <a:rPr lang="en-US" sz="1400" spc="10" dirty="0">
                <a:cs typeface="Tahoma"/>
              </a:rPr>
              <a:t>h</a:t>
            </a:r>
            <a:r>
              <a:rPr lang="en-US" sz="1400" spc="-55" dirty="0">
                <a:cs typeface="Tahoma"/>
              </a:rPr>
              <a:t>i</a:t>
            </a:r>
            <a:r>
              <a:rPr lang="en-US" sz="1400" spc="-5" dirty="0">
                <a:cs typeface="Tahoma"/>
              </a:rPr>
              <a:t>ch</a:t>
            </a:r>
            <a:r>
              <a:rPr lang="en-US" sz="1400" spc="-150" dirty="0">
                <a:cs typeface="Tahoma"/>
              </a:rPr>
              <a:t> </a:t>
            </a:r>
            <a:r>
              <a:rPr lang="en-US" sz="1400" spc="-10" dirty="0">
                <a:cs typeface="Tahoma"/>
              </a:rPr>
              <a:t>m</a:t>
            </a:r>
            <a:r>
              <a:rPr lang="en-US" sz="1400" spc="-95" dirty="0">
                <a:cs typeface="Tahoma"/>
              </a:rPr>
              <a:t>a</a:t>
            </a:r>
            <a:r>
              <a:rPr lang="en-US" sz="1400" spc="20" dirty="0">
                <a:cs typeface="Tahoma"/>
              </a:rPr>
              <a:t>k</a:t>
            </a:r>
            <a:r>
              <a:rPr lang="en-US" sz="1400" spc="-20" dirty="0">
                <a:cs typeface="Tahoma"/>
              </a:rPr>
              <a:t>e</a:t>
            </a:r>
            <a:r>
              <a:rPr lang="en-US" sz="1400" spc="-25" dirty="0">
                <a:cs typeface="Tahoma"/>
              </a:rPr>
              <a:t>s</a:t>
            </a:r>
            <a:r>
              <a:rPr lang="en-US" sz="1400" spc="-200" dirty="0">
                <a:cs typeface="Tahoma"/>
              </a:rPr>
              <a:t> </a:t>
            </a:r>
            <a:r>
              <a:rPr lang="en-US" sz="1400" spc="-55" dirty="0">
                <a:cs typeface="Tahoma"/>
              </a:rPr>
              <a:t>i</a:t>
            </a:r>
            <a:r>
              <a:rPr lang="en-US" sz="1400" spc="15" dirty="0">
                <a:cs typeface="Tahoma"/>
              </a:rPr>
              <a:t>t</a:t>
            </a:r>
            <a:r>
              <a:rPr lang="en-US" sz="1400" spc="-155" dirty="0">
                <a:cs typeface="Tahoma"/>
              </a:rPr>
              <a:t> </a:t>
            </a:r>
            <a:r>
              <a:rPr lang="en-US" sz="1400" spc="-20" dirty="0">
                <a:cs typeface="Tahoma"/>
              </a:rPr>
              <a:t>e</a:t>
            </a:r>
            <a:r>
              <a:rPr lang="en-US" sz="1400" spc="-95" dirty="0">
                <a:cs typeface="Tahoma"/>
              </a:rPr>
              <a:t>a</a:t>
            </a:r>
            <a:r>
              <a:rPr lang="en-US" sz="1400" spc="-55" dirty="0">
                <a:cs typeface="Tahoma"/>
              </a:rPr>
              <a:t>si</a:t>
            </a:r>
            <a:r>
              <a:rPr lang="en-US" sz="1400" spc="-20" dirty="0">
                <a:cs typeface="Tahoma"/>
              </a:rPr>
              <a:t>e</a:t>
            </a:r>
            <a:r>
              <a:rPr lang="en-US" sz="1400" spc="-10" dirty="0">
                <a:cs typeface="Tahoma"/>
              </a:rPr>
              <a:t>r</a:t>
            </a:r>
            <a:r>
              <a:rPr lang="en-US" sz="1400" spc="-170" dirty="0">
                <a:cs typeface="Tahoma"/>
              </a:rPr>
              <a:t> </a:t>
            </a:r>
            <a:r>
              <a:rPr lang="en-US" sz="1400" spc="25" dirty="0">
                <a:cs typeface="Tahoma"/>
              </a:rPr>
              <a:t>t</a:t>
            </a:r>
            <a:r>
              <a:rPr lang="en-US" sz="1400" spc="15" dirty="0">
                <a:cs typeface="Tahoma"/>
              </a:rPr>
              <a:t>o</a:t>
            </a:r>
            <a:r>
              <a:rPr lang="en-US" sz="1400" spc="-150" dirty="0">
                <a:cs typeface="Tahoma"/>
              </a:rPr>
              <a:t> </a:t>
            </a:r>
            <a:r>
              <a:rPr lang="en-US" sz="1400" spc="25" dirty="0">
                <a:cs typeface="Tahoma"/>
              </a:rPr>
              <a:t>t</a:t>
            </a:r>
            <a:r>
              <a:rPr lang="en-US" sz="1400" spc="-15" dirty="0">
                <a:cs typeface="Tahoma"/>
              </a:rPr>
              <a:t>r</a:t>
            </a:r>
            <a:r>
              <a:rPr lang="en-US" sz="1400" spc="-95" dirty="0">
                <a:cs typeface="Tahoma"/>
              </a:rPr>
              <a:t>a</a:t>
            </a:r>
            <a:r>
              <a:rPr lang="en-US" sz="1400" spc="-5" dirty="0">
                <a:cs typeface="Tahoma"/>
              </a:rPr>
              <a:t>c</a:t>
            </a:r>
            <a:r>
              <a:rPr lang="en-US" sz="1400" spc="5" dirty="0">
                <a:cs typeface="Tahoma"/>
              </a:rPr>
              <a:t>k  </a:t>
            </a:r>
            <a:r>
              <a:rPr lang="en-US" sz="1400" spc="-5" dirty="0">
                <a:cs typeface="Tahoma"/>
              </a:rPr>
              <a:t>c</a:t>
            </a:r>
            <a:r>
              <a:rPr lang="en-US" sz="1400" spc="10" dirty="0">
                <a:cs typeface="Tahoma"/>
              </a:rPr>
              <a:t>h</a:t>
            </a:r>
            <a:r>
              <a:rPr lang="en-US" sz="1400" spc="-95" dirty="0">
                <a:cs typeface="Tahoma"/>
              </a:rPr>
              <a:t>a</a:t>
            </a:r>
            <a:r>
              <a:rPr lang="en-US" sz="1400" spc="10" dirty="0">
                <a:cs typeface="Tahoma"/>
              </a:rPr>
              <a:t>n</a:t>
            </a:r>
            <a:r>
              <a:rPr lang="en-US" sz="1400" spc="-60" dirty="0">
                <a:cs typeface="Tahoma"/>
              </a:rPr>
              <a:t>g</a:t>
            </a:r>
            <a:r>
              <a:rPr lang="en-US" sz="1400" spc="-20" dirty="0">
                <a:cs typeface="Tahoma"/>
              </a:rPr>
              <a:t>e</a:t>
            </a:r>
            <a:r>
              <a:rPr lang="en-US" sz="1400" spc="-25" dirty="0">
                <a:cs typeface="Tahoma"/>
              </a:rPr>
              <a:t>s</a:t>
            </a:r>
            <a:r>
              <a:rPr lang="en-US" sz="1400" spc="-200" dirty="0">
                <a:cs typeface="Tahoma"/>
              </a:rPr>
              <a:t> </a:t>
            </a:r>
            <a:r>
              <a:rPr lang="en-US" sz="1400" spc="-95" dirty="0">
                <a:cs typeface="Tahoma"/>
              </a:rPr>
              <a:t>a</a:t>
            </a:r>
            <a:r>
              <a:rPr lang="en-US" sz="1400" spc="10" dirty="0">
                <a:cs typeface="Tahoma"/>
              </a:rPr>
              <a:t>n</a:t>
            </a:r>
            <a:r>
              <a:rPr lang="en-US" sz="1400" spc="20" dirty="0">
                <a:cs typeface="Tahoma"/>
              </a:rPr>
              <a:t>d</a:t>
            </a:r>
            <a:r>
              <a:rPr lang="en-US" sz="1400" spc="-170" dirty="0">
                <a:cs typeface="Tahoma"/>
              </a:rPr>
              <a:t> </a:t>
            </a:r>
            <a:r>
              <a:rPr lang="en-US" sz="1400" spc="-10" dirty="0">
                <a:cs typeface="Tahoma"/>
              </a:rPr>
              <a:t>m</a:t>
            </a:r>
            <a:r>
              <a:rPr lang="en-US" sz="1400" spc="-95" dirty="0">
                <a:cs typeface="Tahoma"/>
              </a:rPr>
              <a:t>a</a:t>
            </a:r>
            <a:r>
              <a:rPr lang="en-US" sz="1400" spc="10" dirty="0">
                <a:cs typeface="Tahoma"/>
              </a:rPr>
              <a:t>n</a:t>
            </a:r>
            <a:r>
              <a:rPr lang="en-US" sz="1400" spc="-95" dirty="0">
                <a:cs typeface="Tahoma"/>
              </a:rPr>
              <a:t>a</a:t>
            </a:r>
            <a:r>
              <a:rPr lang="en-US" sz="1400" spc="-60" dirty="0">
                <a:cs typeface="Tahoma"/>
              </a:rPr>
              <a:t>g</a:t>
            </a:r>
            <a:r>
              <a:rPr lang="en-US" sz="1400" spc="-30" dirty="0">
                <a:cs typeface="Tahoma"/>
              </a:rPr>
              <a:t>e</a:t>
            </a:r>
            <a:r>
              <a:rPr lang="en-US" sz="1400" spc="-160" dirty="0">
                <a:cs typeface="Tahoma"/>
              </a:rPr>
              <a:t> </a:t>
            </a:r>
            <a:r>
              <a:rPr lang="en-US" sz="1400" spc="-5" dirty="0">
                <a:cs typeface="Tahoma"/>
              </a:rPr>
              <a:t>c</a:t>
            </a:r>
            <a:r>
              <a:rPr lang="en-US" sz="1400" spc="30" dirty="0">
                <a:cs typeface="Tahoma"/>
              </a:rPr>
              <a:t>o</a:t>
            </a:r>
            <a:r>
              <a:rPr lang="en-US" sz="1400" spc="10" dirty="0">
                <a:cs typeface="Tahoma"/>
              </a:rPr>
              <a:t>n</a:t>
            </a:r>
            <a:r>
              <a:rPr lang="en-US" sz="1400" spc="45" dirty="0">
                <a:cs typeface="Tahoma"/>
              </a:rPr>
              <a:t>f</a:t>
            </a:r>
            <a:r>
              <a:rPr lang="en-US" sz="1400" spc="25" dirty="0">
                <a:cs typeface="Tahoma"/>
              </a:rPr>
              <a:t>l</a:t>
            </a:r>
            <a:r>
              <a:rPr lang="en-US" sz="1400" spc="-55" dirty="0">
                <a:cs typeface="Tahoma"/>
              </a:rPr>
              <a:t>i</a:t>
            </a:r>
            <a:r>
              <a:rPr lang="en-US" sz="1400" spc="-5" dirty="0">
                <a:cs typeface="Tahoma"/>
              </a:rPr>
              <a:t>c</a:t>
            </a:r>
            <a:r>
              <a:rPr lang="en-US" sz="1400" spc="25" dirty="0">
                <a:cs typeface="Tahoma"/>
              </a:rPr>
              <a:t>t</a:t>
            </a:r>
            <a:r>
              <a:rPr lang="en-US" sz="1400" spc="-55" dirty="0">
                <a:cs typeface="Tahoma"/>
              </a:rPr>
              <a:t>s</a:t>
            </a:r>
            <a:r>
              <a:rPr lang="en-US" sz="1400" spc="-70" dirty="0">
                <a:cs typeface="Tahoma"/>
              </a:rPr>
              <a:t>.</a:t>
            </a:r>
            <a:endParaRPr lang="en-US" sz="1400" dirty="0">
              <a:cs typeface="Tahoma"/>
            </a:endParaRPr>
          </a:p>
        </p:txBody>
      </p:sp>
      <p:pic>
        <p:nvPicPr>
          <p:cNvPr id="11" name="object 8">
            <a:extLst>
              <a:ext uri="{FF2B5EF4-FFF2-40B4-BE49-F238E27FC236}">
                <a16:creationId xmlns:a16="http://schemas.microsoft.com/office/drawing/2014/main" id="{D7B081E3-CC52-0986-A8BA-042076A2D145}"/>
              </a:ext>
            </a:extLst>
          </p:cNvPr>
          <p:cNvPicPr/>
          <p:nvPr/>
        </p:nvPicPr>
        <p:blipFill>
          <a:blip r:embed="rId3" cstate="print"/>
          <a:stretch>
            <a:fillRect/>
          </a:stretch>
        </p:blipFill>
        <p:spPr>
          <a:xfrm>
            <a:off x="8370243" y="2400219"/>
            <a:ext cx="2705099" cy="1666874"/>
          </a:xfrm>
          <a:prstGeom prst="rect">
            <a:avLst/>
          </a:prstGeom>
        </p:spPr>
      </p:pic>
      <p:pic>
        <p:nvPicPr>
          <p:cNvPr id="12" name="object 10">
            <a:extLst>
              <a:ext uri="{FF2B5EF4-FFF2-40B4-BE49-F238E27FC236}">
                <a16:creationId xmlns:a16="http://schemas.microsoft.com/office/drawing/2014/main" id="{A067FE85-E650-03BF-0B0C-39F3EC6FFB2B}"/>
              </a:ext>
            </a:extLst>
          </p:cNvPr>
          <p:cNvPicPr/>
          <p:nvPr/>
        </p:nvPicPr>
        <p:blipFill>
          <a:blip r:embed="rId4" cstate="print"/>
          <a:stretch>
            <a:fillRect/>
          </a:stretch>
        </p:blipFill>
        <p:spPr>
          <a:xfrm>
            <a:off x="4653281" y="2464451"/>
            <a:ext cx="2695574" cy="1666874"/>
          </a:xfrm>
          <a:prstGeom prst="rect">
            <a:avLst/>
          </a:prstGeom>
        </p:spPr>
      </p:pic>
      <p:sp>
        <p:nvSpPr>
          <p:cNvPr id="13" name="object 9">
            <a:extLst>
              <a:ext uri="{FF2B5EF4-FFF2-40B4-BE49-F238E27FC236}">
                <a16:creationId xmlns:a16="http://schemas.microsoft.com/office/drawing/2014/main" id="{8C4CF8CF-94A3-6B4A-EF4C-D62D6EBFF43D}"/>
              </a:ext>
            </a:extLst>
          </p:cNvPr>
          <p:cNvSpPr txBox="1"/>
          <p:nvPr/>
        </p:nvSpPr>
        <p:spPr>
          <a:xfrm>
            <a:off x="8448676" y="4333245"/>
            <a:ext cx="2705099" cy="1614801"/>
          </a:xfrm>
          <a:prstGeom prst="rect">
            <a:avLst/>
          </a:prstGeom>
        </p:spPr>
        <p:txBody>
          <a:bodyPr vert="horz" wrap="square" lIns="0" tIns="0" rIns="0" bIns="0" rtlCol="0">
            <a:spAutoFit/>
          </a:bodyPr>
          <a:lstStyle/>
          <a:p>
            <a:pPr marL="12700" marR="789305">
              <a:lnSpc>
                <a:spcPct val="104200"/>
              </a:lnSpc>
            </a:pPr>
            <a:r>
              <a:rPr sz="1800" b="1" spc="-130" dirty="0">
                <a:cs typeface="Trebuchet MS"/>
              </a:rPr>
              <a:t>W</a:t>
            </a:r>
            <a:r>
              <a:rPr sz="1800" b="1" spc="-80" dirty="0">
                <a:cs typeface="Trebuchet MS"/>
              </a:rPr>
              <a:t>o</a:t>
            </a:r>
            <a:r>
              <a:rPr sz="1800" b="1" spc="-60" dirty="0">
                <a:cs typeface="Trebuchet MS"/>
              </a:rPr>
              <a:t>r</a:t>
            </a:r>
            <a:r>
              <a:rPr sz="1800" b="1" spc="-125" dirty="0">
                <a:cs typeface="Trebuchet MS"/>
              </a:rPr>
              <a:t>k</a:t>
            </a:r>
            <a:r>
              <a:rPr sz="1800" b="1" spc="-55" dirty="0">
                <a:cs typeface="Trebuchet MS"/>
              </a:rPr>
              <a:t>i</a:t>
            </a:r>
            <a:r>
              <a:rPr sz="1800" b="1" spc="-130" dirty="0">
                <a:cs typeface="Trebuchet MS"/>
              </a:rPr>
              <a:t>n</a:t>
            </a:r>
            <a:r>
              <a:rPr sz="1800" b="1" spc="50" dirty="0">
                <a:cs typeface="Trebuchet MS"/>
              </a:rPr>
              <a:t>g</a:t>
            </a:r>
            <a:r>
              <a:rPr sz="1800" b="1" spc="-145" dirty="0">
                <a:cs typeface="Trebuchet MS"/>
              </a:rPr>
              <a:t> </a:t>
            </a:r>
            <a:r>
              <a:rPr sz="1800" b="1" spc="-175" dirty="0">
                <a:cs typeface="Trebuchet MS"/>
              </a:rPr>
              <a:t>w</a:t>
            </a:r>
            <a:r>
              <a:rPr sz="1800" b="1" spc="-55" dirty="0">
                <a:cs typeface="Trebuchet MS"/>
              </a:rPr>
              <a:t>i</a:t>
            </a:r>
            <a:r>
              <a:rPr sz="1800" b="1" spc="-155" dirty="0">
                <a:cs typeface="Trebuchet MS"/>
              </a:rPr>
              <a:t>t</a:t>
            </a:r>
            <a:r>
              <a:rPr sz="1800" b="1" spc="-90" dirty="0">
                <a:cs typeface="Trebuchet MS"/>
              </a:rPr>
              <a:t>h</a:t>
            </a:r>
            <a:r>
              <a:rPr sz="1800" b="1" spc="-170" dirty="0">
                <a:cs typeface="Trebuchet MS"/>
              </a:rPr>
              <a:t> </a:t>
            </a:r>
            <a:r>
              <a:rPr sz="1800" b="1" spc="-50" dirty="0">
                <a:cs typeface="Trebuchet MS"/>
              </a:rPr>
              <a:t>G</a:t>
            </a:r>
            <a:r>
              <a:rPr sz="1800" b="1" spc="-55" dirty="0">
                <a:cs typeface="Trebuchet MS"/>
              </a:rPr>
              <a:t>i</a:t>
            </a:r>
            <a:r>
              <a:rPr lang="en-IN" sz="1800" b="1" spc="-80" dirty="0">
                <a:cs typeface="Trebuchet MS"/>
              </a:rPr>
              <a:t>t  </a:t>
            </a:r>
            <a:r>
              <a:rPr sz="1800" b="1" spc="-90" dirty="0">
                <a:cs typeface="Trebuchet MS"/>
              </a:rPr>
              <a:t>Commands</a:t>
            </a:r>
            <a:endParaRPr sz="1800" dirty="0">
              <a:cs typeface="Trebuchet MS"/>
            </a:endParaRPr>
          </a:p>
          <a:p>
            <a:pPr marL="12700" marR="5080">
              <a:lnSpc>
                <a:spcPct val="136900"/>
              </a:lnSpc>
              <a:spcBef>
                <a:spcPts val="1370"/>
              </a:spcBef>
            </a:pPr>
            <a:r>
              <a:rPr sz="1400" spc="-60" dirty="0">
                <a:solidFill>
                  <a:srgbClr val="262525"/>
                </a:solidFill>
                <a:cs typeface="Tahoma"/>
              </a:rPr>
              <a:t>S</a:t>
            </a:r>
            <a:r>
              <a:rPr sz="1400" spc="25" dirty="0">
                <a:solidFill>
                  <a:srgbClr val="262525"/>
                </a:solidFill>
                <a:cs typeface="Tahoma"/>
              </a:rPr>
              <a:t>t</a:t>
            </a:r>
            <a:r>
              <a:rPr sz="1400" spc="-95" dirty="0">
                <a:solidFill>
                  <a:srgbClr val="262525"/>
                </a:solidFill>
                <a:cs typeface="Tahoma"/>
              </a:rPr>
              <a:t>a</a:t>
            </a:r>
            <a:r>
              <a:rPr sz="1400" spc="-15" dirty="0">
                <a:solidFill>
                  <a:srgbClr val="262525"/>
                </a:solidFill>
                <a:cs typeface="Tahoma"/>
              </a:rPr>
              <a:t>r</a:t>
            </a:r>
            <a:r>
              <a:rPr sz="1400" spc="15" dirty="0">
                <a:solidFill>
                  <a:srgbClr val="262525"/>
                </a:solidFill>
                <a:cs typeface="Tahoma"/>
              </a:rPr>
              <a:t>t</a:t>
            </a:r>
            <a:r>
              <a:rPr sz="1400" spc="-155" dirty="0">
                <a:solidFill>
                  <a:srgbClr val="262525"/>
                </a:solidFill>
                <a:cs typeface="Tahoma"/>
              </a:rPr>
              <a:t> </a:t>
            </a:r>
            <a:r>
              <a:rPr sz="1400" spc="-20" dirty="0">
                <a:solidFill>
                  <a:srgbClr val="262525"/>
                </a:solidFill>
                <a:cs typeface="Tahoma"/>
              </a:rPr>
              <a:t>w</a:t>
            </a:r>
            <a:r>
              <a:rPr sz="1400" spc="30" dirty="0">
                <a:solidFill>
                  <a:srgbClr val="262525"/>
                </a:solidFill>
                <a:cs typeface="Tahoma"/>
              </a:rPr>
              <a:t>o</a:t>
            </a:r>
            <a:r>
              <a:rPr sz="1400" spc="-15" dirty="0">
                <a:solidFill>
                  <a:srgbClr val="262525"/>
                </a:solidFill>
                <a:cs typeface="Tahoma"/>
              </a:rPr>
              <a:t>r</a:t>
            </a:r>
            <a:r>
              <a:rPr sz="1400" spc="20" dirty="0">
                <a:solidFill>
                  <a:srgbClr val="262525"/>
                </a:solidFill>
                <a:cs typeface="Tahoma"/>
              </a:rPr>
              <a:t>k</a:t>
            </a:r>
            <a:r>
              <a:rPr sz="1400" spc="-55" dirty="0">
                <a:solidFill>
                  <a:srgbClr val="262525"/>
                </a:solidFill>
                <a:cs typeface="Tahoma"/>
              </a:rPr>
              <a:t>i</a:t>
            </a:r>
            <a:r>
              <a:rPr sz="1400" spc="10" dirty="0">
                <a:solidFill>
                  <a:srgbClr val="262525"/>
                </a:solidFill>
                <a:cs typeface="Tahoma"/>
              </a:rPr>
              <a:t>n</a:t>
            </a:r>
            <a:r>
              <a:rPr sz="1400" spc="-55" dirty="0">
                <a:solidFill>
                  <a:srgbClr val="262525"/>
                </a:solidFill>
                <a:cs typeface="Tahoma"/>
              </a:rPr>
              <a:t>g</a:t>
            </a:r>
            <a:r>
              <a:rPr sz="1400" spc="-170" dirty="0">
                <a:solidFill>
                  <a:srgbClr val="262525"/>
                </a:solidFill>
                <a:cs typeface="Tahoma"/>
              </a:rPr>
              <a:t> </a:t>
            </a:r>
            <a:r>
              <a:rPr sz="1400" spc="-20" dirty="0">
                <a:solidFill>
                  <a:srgbClr val="262525"/>
                </a:solidFill>
                <a:cs typeface="Tahoma"/>
              </a:rPr>
              <a:t>w</a:t>
            </a:r>
            <a:r>
              <a:rPr sz="1400" spc="-55" dirty="0">
                <a:solidFill>
                  <a:srgbClr val="262525"/>
                </a:solidFill>
                <a:cs typeface="Tahoma"/>
              </a:rPr>
              <a:t>i</a:t>
            </a:r>
            <a:r>
              <a:rPr sz="1400" spc="25" dirty="0">
                <a:solidFill>
                  <a:srgbClr val="262525"/>
                </a:solidFill>
                <a:cs typeface="Tahoma"/>
              </a:rPr>
              <a:t>t</a:t>
            </a:r>
            <a:r>
              <a:rPr sz="1400" spc="-5" dirty="0">
                <a:solidFill>
                  <a:srgbClr val="262525"/>
                </a:solidFill>
                <a:cs typeface="Tahoma"/>
              </a:rPr>
              <a:t>h</a:t>
            </a:r>
            <a:r>
              <a:rPr sz="1400" spc="-150" dirty="0">
                <a:solidFill>
                  <a:srgbClr val="262525"/>
                </a:solidFill>
                <a:cs typeface="Tahoma"/>
              </a:rPr>
              <a:t> </a:t>
            </a:r>
            <a:r>
              <a:rPr sz="1400" spc="-60" dirty="0">
                <a:solidFill>
                  <a:srgbClr val="262525"/>
                </a:solidFill>
                <a:cs typeface="Tahoma"/>
              </a:rPr>
              <a:t>g</a:t>
            </a:r>
            <a:r>
              <a:rPr sz="1400" spc="-55" dirty="0">
                <a:solidFill>
                  <a:srgbClr val="262525"/>
                </a:solidFill>
                <a:cs typeface="Tahoma"/>
              </a:rPr>
              <a:t>i</a:t>
            </a:r>
            <a:r>
              <a:rPr sz="1400" spc="15" dirty="0">
                <a:solidFill>
                  <a:srgbClr val="262525"/>
                </a:solidFill>
                <a:cs typeface="Tahoma"/>
              </a:rPr>
              <a:t>t</a:t>
            </a:r>
            <a:r>
              <a:rPr sz="1400" spc="-155" dirty="0">
                <a:solidFill>
                  <a:srgbClr val="262525"/>
                </a:solidFill>
                <a:cs typeface="Tahoma"/>
              </a:rPr>
              <a:t> </a:t>
            </a:r>
            <a:r>
              <a:rPr sz="1400" spc="-95" dirty="0">
                <a:solidFill>
                  <a:srgbClr val="262525"/>
                </a:solidFill>
                <a:cs typeface="Tahoma"/>
              </a:rPr>
              <a:t>a</a:t>
            </a:r>
            <a:r>
              <a:rPr sz="1400" spc="10" dirty="0">
                <a:solidFill>
                  <a:srgbClr val="262525"/>
                </a:solidFill>
                <a:cs typeface="Tahoma"/>
              </a:rPr>
              <a:t>n</a:t>
            </a:r>
            <a:r>
              <a:rPr sz="1400" spc="20" dirty="0">
                <a:solidFill>
                  <a:srgbClr val="262525"/>
                </a:solidFill>
                <a:cs typeface="Tahoma"/>
              </a:rPr>
              <a:t>d</a:t>
            </a:r>
            <a:r>
              <a:rPr sz="1400" spc="-170" dirty="0">
                <a:solidFill>
                  <a:srgbClr val="262525"/>
                </a:solidFill>
                <a:cs typeface="Tahoma"/>
              </a:rPr>
              <a:t> </a:t>
            </a:r>
            <a:r>
              <a:rPr sz="1400" spc="15" dirty="0">
                <a:solidFill>
                  <a:srgbClr val="262525"/>
                </a:solidFill>
                <a:cs typeface="Tahoma"/>
              </a:rPr>
              <a:t>b</a:t>
            </a:r>
            <a:r>
              <a:rPr sz="1400" spc="-20" dirty="0">
                <a:solidFill>
                  <a:srgbClr val="262525"/>
                </a:solidFill>
                <a:cs typeface="Tahoma"/>
              </a:rPr>
              <a:t>e </a:t>
            </a:r>
            <a:r>
              <a:rPr sz="1400" spc="-95" dirty="0">
                <a:solidFill>
                  <a:srgbClr val="262525"/>
                </a:solidFill>
                <a:cs typeface="Tahoma"/>
              </a:rPr>
              <a:t>a</a:t>
            </a:r>
            <a:r>
              <a:rPr sz="1400" spc="-10" dirty="0">
                <a:solidFill>
                  <a:srgbClr val="262525"/>
                </a:solidFill>
                <a:cs typeface="Tahoma"/>
              </a:rPr>
              <a:t>m</a:t>
            </a:r>
            <a:r>
              <a:rPr sz="1400" spc="-95" dirty="0">
                <a:solidFill>
                  <a:srgbClr val="262525"/>
                </a:solidFill>
                <a:cs typeface="Tahoma"/>
              </a:rPr>
              <a:t>a</a:t>
            </a:r>
            <a:r>
              <a:rPr sz="1400" spc="20" dirty="0">
                <a:solidFill>
                  <a:srgbClr val="262525"/>
                </a:solidFill>
                <a:cs typeface="Tahoma"/>
              </a:rPr>
              <a:t>z</a:t>
            </a:r>
            <a:r>
              <a:rPr sz="1400" spc="-20" dirty="0">
                <a:solidFill>
                  <a:srgbClr val="262525"/>
                </a:solidFill>
                <a:cs typeface="Tahoma"/>
              </a:rPr>
              <a:t>e</a:t>
            </a:r>
            <a:r>
              <a:rPr sz="1400" spc="20" dirty="0">
                <a:solidFill>
                  <a:srgbClr val="262525"/>
                </a:solidFill>
                <a:cs typeface="Tahoma"/>
              </a:rPr>
              <a:t>d</a:t>
            </a:r>
            <a:r>
              <a:rPr sz="1400" spc="-170" dirty="0">
                <a:solidFill>
                  <a:srgbClr val="262525"/>
                </a:solidFill>
                <a:cs typeface="Tahoma"/>
              </a:rPr>
              <a:t> </a:t>
            </a:r>
            <a:r>
              <a:rPr sz="1400" spc="15" dirty="0">
                <a:solidFill>
                  <a:srgbClr val="262525"/>
                </a:solidFill>
                <a:cs typeface="Tahoma"/>
              </a:rPr>
              <a:t>b</a:t>
            </a:r>
            <a:r>
              <a:rPr sz="1400" spc="-30" dirty="0">
                <a:solidFill>
                  <a:srgbClr val="262525"/>
                </a:solidFill>
                <a:cs typeface="Tahoma"/>
              </a:rPr>
              <a:t>y</a:t>
            </a:r>
            <a:r>
              <a:rPr sz="1400" spc="-190" dirty="0">
                <a:solidFill>
                  <a:srgbClr val="262525"/>
                </a:solidFill>
                <a:cs typeface="Tahoma"/>
              </a:rPr>
              <a:t> </a:t>
            </a:r>
            <a:r>
              <a:rPr sz="1400" spc="-55" dirty="0">
                <a:solidFill>
                  <a:srgbClr val="262525"/>
                </a:solidFill>
                <a:cs typeface="Tahoma"/>
              </a:rPr>
              <a:t>i</a:t>
            </a:r>
            <a:r>
              <a:rPr sz="1400" spc="25" dirty="0">
                <a:solidFill>
                  <a:srgbClr val="262525"/>
                </a:solidFill>
                <a:cs typeface="Tahoma"/>
              </a:rPr>
              <a:t>t</a:t>
            </a:r>
            <a:r>
              <a:rPr sz="1400" spc="-25" dirty="0">
                <a:solidFill>
                  <a:srgbClr val="262525"/>
                </a:solidFill>
                <a:cs typeface="Tahoma"/>
              </a:rPr>
              <a:t>s</a:t>
            </a:r>
            <a:r>
              <a:rPr sz="1400" spc="-200" dirty="0">
                <a:solidFill>
                  <a:srgbClr val="262525"/>
                </a:solidFill>
                <a:cs typeface="Tahoma"/>
              </a:rPr>
              <a:t> </a:t>
            </a:r>
            <a:r>
              <a:rPr sz="1400" spc="45" dirty="0">
                <a:solidFill>
                  <a:srgbClr val="262525"/>
                </a:solidFill>
                <a:cs typeface="Tahoma"/>
              </a:rPr>
              <a:t>f</a:t>
            </a:r>
            <a:r>
              <a:rPr sz="1400" spc="25" dirty="0">
                <a:solidFill>
                  <a:srgbClr val="262525"/>
                </a:solidFill>
                <a:cs typeface="Tahoma"/>
              </a:rPr>
              <a:t>l</a:t>
            </a:r>
            <a:r>
              <a:rPr sz="1400" spc="-20" dirty="0">
                <a:solidFill>
                  <a:srgbClr val="262525"/>
                </a:solidFill>
                <a:cs typeface="Tahoma"/>
              </a:rPr>
              <a:t>e</a:t>
            </a:r>
            <a:r>
              <a:rPr sz="1400" spc="-50" dirty="0">
                <a:solidFill>
                  <a:srgbClr val="262525"/>
                </a:solidFill>
                <a:cs typeface="Tahoma"/>
              </a:rPr>
              <a:t>x</a:t>
            </a:r>
            <a:r>
              <a:rPr sz="1400" spc="-55" dirty="0">
                <a:solidFill>
                  <a:srgbClr val="262525"/>
                </a:solidFill>
                <a:cs typeface="Tahoma"/>
              </a:rPr>
              <a:t>i</a:t>
            </a:r>
            <a:r>
              <a:rPr sz="1400" spc="15" dirty="0">
                <a:solidFill>
                  <a:srgbClr val="262525"/>
                </a:solidFill>
                <a:cs typeface="Tahoma"/>
              </a:rPr>
              <a:t>b</a:t>
            </a:r>
            <a:r>
              <a:rPr sz="1400" spc="-55" dirty="0">
                <a:solidFill>
                  <a:srgbClr val="262525"/>
                </a:solidFill>
                <a:cs typeface="Tahoma"/>
              </a:rPr>
              <a:t>i</a:t>
            </a:r>
            <a:r>
              <a:rPr sz="1400" spc="25" dirty="0">
                <a:solidFill>
                  <a:srgbClr val="262525"/>
                </a:solidFill>
                <a:cs typeface="Tahoma"/>
              </a:rPr>
              <a:t>l</a:t>
            </a:r>
            <a:r>
              <a:rPr sz="1400" spc="-55" dirty="0">
                <a:solidFill>
                  <a:srgbClr val="262525"/>
                </a:solidFill>
                <a:cs typeface="Tahoma"/>
              </a:rPr>
              <a:t>i</a:t>
            </a:r>
            <a:r>
              <a:rPr sz="1400" spc="25" dirty="0">
                <a:solidFill>
                  <a:srgbClr val="262525"/>
                </a:solidFill>
                <a:cs typeface="Tahoma"/>
              </a:rPr>
              <a:t>t</a:t>
            </a:r>
            <a:r>
              <a:rPr sz="1400" spc="-130" dirty="0">
                <a:solidFill>
                  <a:srgbClr val="262525"/>
                </a:solidFill>
                <a:cs typeface="Tahoma"/>
              </a:rPr>
              <a:t>y</a:t>
            </a:r>
            <a:r>
              <a:rPr sz="1400" spc="-70" dirty="0">
                <a:solidFill>
                  <a:srgbClr val="262525"/>
                </a:solidFill>
                <a:cs typeface="Tahoma"/>
              </a:rPr>
              <a:t>.</a:t>
            </a:r>
            <a:r>
              <a:rPr sz="1400" spc="-254" dirty="0">
                <a:solidFill>
                  <a:srgbClr val="262525"/>
                </a:solidFill>
                <a:cs typeface="Tahoma"/>
              </a:rPr>
              <a:t> </a:t>
            </a:r>
            <a:r>
              <a:rPr lang="en-US" sz="1400" spc="-254" dirty="0">
                <a:solidFill>
                  <a:srgbClr val="262525"/>
                </a:solidFill>
                <a:cs typeface="Tahoma"/>
              </a:rPr>
              <a:t> T    h    e       s   e    t   u   p         g   u   i    d   e      i    s       g    i    v    e    n           b    e   l    o   w    .          </a:t>
            </a:r>
            <a:endParaRPr sz="1400" dirty="0">
              <a:cs typeface="Tahoma"/>
            </a:endParaRPr>
          </a:p>
        </p:txBody>
      </p:sp>
      <p:sp>
        <p:nvSpPr>
          <p:cNvPr id="16" name="object 11">
            <a:extLst>
              <a:ext uri="{FF2B5EF4-FFF2-40B4-BE49-F238E27FC236}">
                <a16:creationId xmlns:a16="http://schemas.microsoft.com/office/drawing/2014/main" id="{23107512-5191-0B5D-2FD9-D9D9C0406008}"/>
              </a:ext>
            </a:extLst>
          </p:cNvPr>
          <p:cNvSpPr txBox="1"/>
          <p:nvPr/>
        </p:nvSpPr>
        <p:spPr>
          <a:xfrm>
            <a:off x="4582795" y="4333245"/>
            <a:ext cx="3026410" cy="1613903"/>
          </a:xfrm>
          <a:prstGeom prst="rect">
            <a:avLst/>
          </a:prstGeom>
        </p:spPr>
        <p:txBody>
          <a:bodyPr vert="horz" wrap="square" lIns="0" tIns="0" rIns="0" bIns="0" rtlCol="0">
            <a:spAutoFit/>
          </a:bodyPr>
          <a:lstStyle/>
          <a:p>
            <a:pPr marL="12700" marR="113664">
              <a:lnSpc>
                <a:spcPct val="104200"/>
              </a:lnSpc>
            </a:pPr>
            <a:r>
              <a:rPr sz="1800" b="1" spc="-15" dirty="0">
                <a:cs typeface="Trebuchet MS"/>
              </a:rPr>
              <a:t>C</a:t>
            </a:r>
            <a:r>
              <a:rPr sz="1800" b="1" spc="-80" dirty="0">
                <a:cs typeface="Trebuchet MS"/>
              </a:rPr>
              <a:t>o</a:t>
            </a:r>
            <a:r>
              <a:rPr sz="1800" b="1" spc="-50" dirty="0">
                <a:cs typeface="Trebuchet MS"/>
              </a:rPr>
              <a:t>ll</a:t>
            </a:r>
            <a:r>
              <a:rPr sz="1800" b="1" spc="-100" dirty="0">
                <a:cs typeface="Trebuchet MS"/>
              </a:rPr>
              <a:t>a</a:t>
            </a:r>
            <a:r>
              <a:rPr sz="1800" b="1" spc="-114" dirty="0">
                <a:cs typeface="Trebuchet MS"/>
              </a:rPr>
              <a:t>b</a:t>
            </a:r>
            <a:r>
              <a:rPr sz="1800" b="1" spc="-80" dirty="0">
                <a:cs typeface="Trebuchet MS"/>
              </a:rPr>
              <a:t>o</a:t>
            </a:r>
            <a:r>
              <a:rPr sz="1800" b="1" spc="-60" dirty="0">
                <a:cs typeface="Trebuchet MS"/>
              </a:rPr>
              <a:t>r</a:t>
            </a:r>
            <a:r>
              <a:rPr sz="1800" b="1" spc="-100" dirty="0">
                <a:cs typeface="Trebuchet MS"/>
              </a:rPr>
              <a:t>a</a:t>
            </a:r>
            <a:r>
              <a:rPr sz="1800" b="1" spc="-155" dirty="0">
                <a:cs typeface="Trebuchet MS"/>
              </a:rPr>
              <a:t>t</a:t>
            </a:r>
            <a:r>
              <a:rPr sz="1800" b="1" spc="-55" dirty="0">
                <a:cs typeface="Trebuchet MS"/>
              </a:rPr>
              <a:t>i</a:t>
            </a:r>
            <a:r>
              <a:rPr sz="1800" b="1" spc="-130" dirty="0">
                <a:cs typeface="Trebuchet MS"/>
              </a:rPr>
              <a:t>n</a:t>
            </a:r>
            <a:r>
              <a:rPr sz="1800" b="1" spc="50" dirty="0">
                <a:cs typeface="Trebuchet MS"/>
              </a:rPr>
              <a:t>g</a:t>
            </a:r>
            <a:r>
              <a:rPr sz="1800" b="1" spc="-145" dirty="0">
                <a:cs typeface="Trebuchet MS"/>
              </a:rPr>
              <a:t> </a:t>
            </a:r>
            <a:r>
              <a:rPr sz="1800" b="1" spc="-80" dirty="0">
                <a:cs typeface="Trebuchet MS"/>
              </a:rPr>
              <a:t>o</a:t>
            </a:r>
            <a:r>
              <a:rPr sz="1800" b="1" spc="-85" dirty="0">
                <a:cs typeface="Trebuchet MS"/>
              </a:rPr>
              <a:t>n</a:t>
            </a:r>
            <a:r>
              <a:rPr sz="1800" b="1" spc="-170" dirty="0">
                <a:cs typeface="Trebuchet MS"/>
              </a:rPr>
              <a:t> </a:t>
            </a:r>
            <a:r>
              <a:rPr sz="1800" b="1" spc="-105" dirty="0">
                <a:cs typeface="Trebuchet MS"/>
              </a:rPr>
              <a:t>a</a:t>
            </a:r>
            <a:r>
              <a:rPr sz="1800" b="1" spc="-125" dirty="0">
                <a:cs typeface="Trebuchet MS"/>
              </a:rPr>
              <a:t> </a:t>
            </a:r>
            <a:r>
              <a:rPr sz="1800" b="1" spc="30" dirty="0">
                <a:cs typeface="Trebuchet MS"/>
              </a:rPr>
              <a:t>P</a:t>
            </a:r>
            <a:r>
              <a:rPr sz="1800" b="1" spc="-60" dirty="0">
                <a:cs typeface="Trebuchet MS"/>
              </a:rPr>
              <a:t>r</a:t>
            </a:r>
            <a:r>
              <a:rPr sz="1800" b="1" spc="-80" dirty="0">
                <a:cs typeface="Trebuchet MS"/>
              </a:rPr>
              <a:t>o</a:t>
            </a:r>
            <a:r>
              <a:rPr sz="1800" b="1" spc="-175" dirty="0">
                <a:cs typeface="Trebuchet MS"/>
              </a:rPr>
              <a:t>je</a:t>
            </a:r>
            <a:r>
              <a:rPr sz="1800" b="1" spc="-135" dirty="0">
                <a:cs typeface="Trebuchet MS"/>
              </a:rPr>
              <a:t>c</a:t>
            </a:r>
            <a:r>
              <a:rPr sz="1800" b="1" spc="-80" dirty="0">
                <a:cs typeface="Trebuchet MS"/>
              </a:rPr>
              <a:t>t  </a:t>
            </a:r>
            <a:r>
              <a:rPr sz="1800" b="1" spc="-175" dirty="0">
                <a:cs typeface="Trebuchet MS"/>
              </a:rPr>
              <a:t>w</a:t>
            </a:r>
            <a:r>
              <a:rPr sz="1800" b="1" spc="-55" dirty="0">
                <a:cs typeface="Trebuchet MS"/>
              </a:rPr>
              <a:t>i</a:t>
            </a:r>
            <a:r>
              <a:rPr sz="1800" b="1" spc="-155" dirty="0">
                <a:cs typeface="Trebuchet MS"/>
              </a:rPr>
              <a:t>t</a:t>
            </a:r>
            <a:r>
              <a:rPr sz="1800" b="1" spc="-90" dirty="0">
                <a:cs typeface="Trebuchet MS"/>
              </a:rPr>
              <a:t>h</a:t>
            </a:r>
            <a:r>
              <a:rPr sz="1800" b="1" spc="-170" dirty="0">
                <a:cs typeface="Trebuchet MS"/>
              </a:rPr>
              <a:t> </a:t>
            </a:r>
            <a:r>
              <a:rPr sz="1800" b="1" spc="-50" dirty="0">
                <a:cs typeface="Trebuchet MS"/>
              </a:rPr>
              <a:t>G</a:t>
            </a:r>
            <a:r>
              <a:rPr sz="1800" b="1" spc="-55" dirty="0">
                <a:cs typeface="Trebuchet MS"/>
              </a:rPr>
              <a:t>i</a:t>
            </a:r>
            <a:r>
              <a:rPr sz="1800" b="1" spc="-95" dirty="0">
                <a:cs typeface="Trebuchet MS"/>
              </a:rPr>
              <a:t>t</a:t>
            </a:r>
            <a:endParaRPr sz="1800" dirty="0">
              <a:cs typeface="Trebuchet MS"/>
            </a:endParaRPr>
          </a:p>
          <a:p>
            <a:pPr marL="12700" marR="5080">
              <a:lnSpc>
                <a:spcPct val="136200"/>
              </a:lnSpc>
              <a:spcBef>
                <a:spcPts val="1380"/>
              </a:spcBef>
            </a:pPr>
            <a:r>
              <a:rPr sz="1400" spc="-50" dirty="0">
                <a:solidFill>
                  <a:srgbClr val="262525"/>
                </a:solidFill>
                <a:cs typeface="Tahoma"/>
              </a:rPr>
              <a:t>C</a:t>
            </a:r>
            <a:r>
              <a:rPr sz="1400" spc="30" dirty="0">
                <a:solidFill>
                  <a:srgbClr val="262525"/>
                </a:solidFill>
                <a:cs typeface="Tahoma"/>
              </a:rPr>
              <a:t>o</a:t>
            </a:r>
            <a:r>
              <a:rPr sz="1400" spc="25" dirty="0">
                <a:solidFill>
                  <a:srgbClr val="262525"/>
                </a:solidFill>
                <a:cs typeface="Tahoma"/>
              </a:rPr>
              <a:t>ll</a:t>
            </a:r>
            <a:r>
              <a:rPr sz="1400" spc="-95" dirty="0">
                <a:solidFill>
                  <a:srgbClr val="262525"/>
                </a:solidFill>
                <a:cs typeface="Tahoma"/>
              </a:rPr>
              <a:t>a</a:t>
            </a:r>
            <a:r>
              <a:rPr sz="1400" spc="15" dirty="0">
                <a:solidFill>
                  <a:srgbClr val="262525"/>
                </a:solidFill>
                <a:cs typeface="Tahoma"/>
              </a:rPr>
              <a:t>b</a:t>
            </a:r>
            <a:r>
              <a:rPr sz="1400" spc="30" dirty="0">
                <a:solidFill>
                  <a:srgbClr val="262525"/>
                </a:solidFill>
                <a:cs typeface="Tahoma"/>
              </a:rPr>
              <a:t>o</a:t>
            </a:r>
            <a:r>
              <a:rPr sz="1400" spc="-15" dirty="0">
                <a:solidFill>
                  <a:srgbClr val="262525"/>
                </a:solidFill>
                <a:cs typeface="Tahoma"/>
              </a:rPr>
              <a:t>r</a:t>
            </a:r>
            <a:r>
              <a:rPr sz="1400" spc="-95" dirty="0">
                <a:solidFill>
                  <a:srgbClr val="262525"/>
                </a:solidFill>
                <a:cs typeface="Tahoma"/>
              </a:rPr>
              <a:t>a</a:t>
            </a:r>
            <a:r>
              <a:rPr sz="1400" spc="25" dirty="0">
                <a:solidFill>
                  <a:srgbClr val="262525"/>
                </a:solidFill>
                <a:cs typeface="Tahoma"/>
              </a:rPr>
              <a:t>t</a:t>
            </a:r>
            <a:r>
              <a:rPr sz="1400" spc="-55" dirty="0">
                <a:solidFill>
                  <a:srgbClr val="262525"/>
                </a:solidFill>
                <a:cs typeface="Tahoma"/>
              </a:rPr>
              <a:t>i</a:t>
            </a:r>
            <a:r>
              <a:rPr sz="1400" spc="10" dirty="0">
                <a:solidFill>
                  <a:srgbClr val="262525"/>
                </a:solidFill>
                <a:cs typeface="Tahoma"/>
              </a:rPr>
              <a:t>n</a:t>
            </a:r>
            <a:r>
              <a:rPr sz="1400" spc="-55" dirty="0">
                <a:solidFill>
                  <a:srgbClr val="262525"/>
                </a:solidFill>
                <a:cs typeface="Tahoma"/>
              </a:rPr>
              <a:t>g</a:t>
            </a:r>
            <a:r>
              <a:rPr sz="1400" spc="-170" dirty="0">
                <a:solidFill>
                  <a:srgbClr val="262525"/>
                </a:solidFill>
                <a:cs typeface="Tahoma"/>
              </a:rPr>
              <a:t> </a:t>
            </a:r>
            <a:r>
              <a:rPr sz="1400" spc="30" dirty="0">
                <a:solidFill>
                  <a:srgbClr val="262525"/>
                </a:solidFill>
                <a:cs typeface="Tahoma"/>
              </a:rPr>
              <a:t>o</a:t>
            </a:r>
            <a:r>
              <a:rPr sz="1400" dirty="0">
                <a:solidFill>
                  <a:srgbClr val="262525"/>
                </a:solidFill>
                <a:cs typeface="Tahoma"/>
              </a:rPr>
              <a:t>n</a:t>
            </a:r>
            <a:r>
              <a:rPr sz="1400" spc="-155" dirty="0">
                <a:solidFill>
                  <a:srgbClr val="262525"/>
                </a:solidFill>
                <a:cs typeface="Tahoma"/>
              </a:rPr>
              <a:t> </a:t>
            </a:r>
            <a:r>
              <a:rPr sz="1400" spc="20" dirty="0">
                <a:solidFill>
                  <a:srgbClr val="262525"/>
                </a:solidFill>
                <a:cs typeface="Tahoma"/>
              </a:rPr>
              <a:t>p</a:t>
            </a:r>
            <a:r>
              <a:rPr sz="1400" spc="-15" dirty="0">
                <a:solidFill>
                  <a:srgbClr val="262525"/>
                </a:solidFill>
                <a:cs typeface="Tahoma"/>
              </a:rPr>
              <a:t>r</a:t>
            </a:r>
            <a:r>
              <a:rPr sz="1400" spc="30" dirty="0">
                <a:solidFill>
                  <a:srgbClr val="262525"/>
                </a:solidFill>
                <a:cs typeface="Tahoma"/>
              </a:rPr>
              <a:t>o</a:t>
            </a:r>
            <a:r>
              <a:rPr sz="1400" spc="-130" dirty="0">
                <a:solidFill>
                  <a:srgbClr val="262525"/>
                </a:solidFill>
                <a:cs typeface="Tahoma"/>
              </a:rPr>
              <a:t>j</a:t>
            </a:r>
            <a:r>
              <a:rPr sz="1400" spc="-20" dirty="0">
                <a:solidFill>
                  <a:srgbClr val="262525"/>
                </a:solidFill>
                <a:cs typeface="Tahoma"/>
              </a:rPr>
              <a:t>e</a:t>
            </a:r>
            <a:r>
              <a:rPr sz="1400" spc="-5" dirty="0">
                <a:solidFill>
                  <a:srgbClr val="262525"/>
                </a:solidFill>
                <a:cs typeface="Tahoma"/>
              </a:rPr>
              <a:t>c</a:t>
            </a:r>
            <a:r>
              <a:rPr sz="1400" spc="25" dirty="0">
                <a:solidFill>
                  <a:srgbClr val="262525"/>
                </a:solidFill>
                <a:cs typeface="Tahoma"/>
              </a:rPr>
              <a:t>t</a:t>
            </a:r>
            <a:r>
              <a:rPr sz="1400" spc="-25" dirty="0">
                <a:solidFill>
                  <a:srgbClr val="262525"/>
                </a:solidFill>
                <a:cs typeface="Tahoma"/>
              </a:rPr>
              <a:t>s</a:t>
            </a:r>
            <a:r>
              <a:rPr sz="1400" spc="-200" dirty="0">
                <a:solidFill>
                  <a:srgbClr val="262525"/>
                </a:solidFill>
                <a:cs typeface="Tahoma"/>
              </a:rPr>
              <a:t> </a:t>
            </a:r>
            <a:r>
              <a:rPr sz="1400" spc="15" dirty="0">
                <a:solidFill>
                  <a:srgbClr val="262525"/>
                </a:solidFill>
                <a:cs typeface="Tahoma"/>
              </a:rPr>
              <a:t>b</a:t>
            </a:r>
            <a:r>
              <a:rPr sz="1400" spc="-20" dirty="0">
                <a:solidFill>
                  <a:srgbClr val="262525"/>
                </a:solidFill>
                <a:cs typeface="Tahoma"/>
              </a:rPr>
              <a:t>e</a:t>
            </a:r>
            <a:r>
              <a:rPr sz="1400" spc="-5" dirty="0">
                <a:solidFill>
                  <a:srgbClr val="262525"/>
                </a:solidFill>
                <a:cs typeface="Tahoma"/>
              </a:rPr>
              <a:t>c</a:t>
            </a:r>
            <a:r>
              <a:rPr sz="1400" spc="30" dirty="0">
                <a:solidFill>
                  <a:srgbClr val="262525"/>
                </a:solidFill>
                <a:cs typeface="Tahoma"/>
              </a:rPr>
              <a:t>o</a:t>
            </a:r>
            <a:r>
              <a:rPr sz="1400" spc="-10" dirty="0">
                <a:solidFill>
                  <a:srgbClr val="262525"/>
                </a:solidFill>
                <a:cs typeface="Tahoma"/>
              </a:rPr>
              <a:t>m</a:t>
            </a:r>
            <a:r>
              <a:rPr sz="1400" spc="-20" dirty="0">
                <a:solidFill>
                  <a:srgbClr val="262525"/>
                </a:solidFill>
                <a:cs typeface="Tahoma"/>
              </a:rPr>
              <a:t>es  e</a:t>
            </a:r>
            <a:r>
              <a:rPr sz="1400" spc="-95" dirty="0">
                <a:solidFill>
                  <a:srgbClr val="262525"/>
                </a:solidFill>
                <a:cs typeface="Tahoma"/>
              </a:rPr>
              <a:t>a</a:t>
            </a:r>
            <a:r>
              <a:rPr sz="1400" spc="-55" dirty="0">
                <a:solidFill>
                  <a:srgbClr val="262525"/>
                </a:solidFill>
                <a:cs typeface="Tahoma"/>
              </a:rPr>
              <a:t>si</a:t>
            </a:r>
            <a:r>
              <a:rPr sz="1400" spc="-20" dirty="0">
                <a:solidFill>
                  <a:srgbClr val="262525"/>
                </a:solidFill>
                <a:cs typeface="Tahoma"/>
              </a:rPr>
              <a:t>e</a:t>
            </a:r>
            <a:r>
              <a:rPr sz="1400" spc="-10" dirty="0">
                <a:solidFill>
                  <a:srgbClr val="262525"/>
                </a:solidFill>
                <a:cs typeface="Tahoma"/>
              </a:rPr>
              <a:t>r</a:t>
            </a:r>
            <a:r>
              <a:rPr sz="1400" spc="-170" dirty="0">
                <a:solidFill>
                  <a:srgbClr val="262525"/>
                </a:solidFill>
                <a:cs typeface="Tahoma"/>
              </a:rPr>
              <a:t> </a:t>
            </a:r>
            <a:r>
              <a:rPr sz="1400" spc="-20" dirty="0">
                <a:solidFill>
                  <a:srgbClr val="262525"/>
                </a:solidFill>
                <a:cs typeface="Tahoma"/>
              </a:rPr>
              <a:t>w</a:t>
            </a:r>
            <a:r>
              <a:rPr sz="1400" spc="-55" dirty="0">
                <a:solidFill>
                  <a:srgbClr val="262525"/>
                </a:solidFill>
                <a:cs typeface="Tahoma"/>
              </a:rPr>
              <a:t>i</a:t>
            </a:r>
            <a:r>
              <a:rPr sz="1400" spc="25" dirty="0">
                <a:solidFill>
                  <a:srgbClr val="262525"/>
                </a:solidFill>
                <a:cs typeface="Tahoma"/>
              </a:rPr>
              <a:t>t</a:t>
            </a:r>
            <a:r>
              <a:rPr sz="1400" spc="-5" dirty="0">
                <a:solidFill>
                  <a:srgbClr val="262525"/>
                </a:solidFill>
                <a:cs typeface="Tahoma"/>
              </a:rPr>
              <a:t>h</a:t>
            </a:r>
            <a:r>
              <a:rPr sz="1400" spc="-150" dirty="0">
                <a:solidFill>
                  <a:srgbClr val="262525"/>
                </a:solidFill>
                <a:cs typeface="Tahoma"/>
              </a:rPr>
              <a:t> </a:t>
            </a:r>
            <a:r>
              <a:rPr sz="1400" spc="-60" dirty="0">
                <a:solidFill>
                  <a:srgbClr val="262525"/>
                </a:solidFill>
                <a:cs typeface="Tahoma"/>
              </a:rPr>
              <a:t>g</a:t>
            </a:r>
            <a:r>
              <a:rPr sz="1400" spc="-55" dirty="0">
                <a:solidFill>
                  <a:srgbClr val="262525"/>
                </a:solidFill>
                <a:cs typeface="Tahoma"/>
              </a:rPr>
              <a:t>i</a:t>
            </a:r>
            <a:r>
              <a:rPr sz="1400" spc="25" dirty="0">
                <a:solidFill>
                  <a:srgbClr val="262525"/>
                </a:solidFill>
                <a:cs typeface="Tahoma"/>
              </a:rPr>
              <a:t>t</a:t>
            </a:r>
            <a:r>
              <a:rPr sz="1400" spc="-70" dirty="0">
                <a:solidFill>
                  <a:srgbClr val="262525"/>
                </a:solidFill>
                <a:cs typeface="Tahoma"/>
              </a:rPr>
              <a:t>.</a:t>
            </a:r>
            <a:r>
              <a:rPr sz="1400" spc="-254" dirty="0">
                <a:solidFill>
                  <a:srgbClr val="262525"/>
                </a:solidFill>
                <a:cs typeface="Tahoma"/>
              </a:rPr>
              <a:t> </a:t>
            </a:r>
            <a:r>
              <a:rPr sz="1400" spc="-240" dirty="0">
                <a:solidFill>
                  <a:srgbClr val="262525"/>
                </a:solidFill>
                <a:cs typeface="Tahoma"/>
              </a:rPr>
              <a:t>Y</a:t>
            </a:r>
            <a:r>
              <a:rPr lang="en-US" sz="1400" spc="-240" dirty="0">
                <a:solidFill>
                  <a:srgbClr val="262525"/>
                </a:solidFill>
                <a:cs typeface="Tahoma"/>
              </a:rPr>
              <a:t> </a:t>
            </a:r>
            <a:r>
              <a:rPr sz="1400" spc="30" dirty="0" err="1">
                <a:solidFill>
                  <a:srgbClr val="262525"/>
                </a:solidFill>
                <a:cs typeface="Tahoma"/>
              </a:rPr>
              <a:t>o</a:t>
            </a:r>
            <a:r>
              <a:rPr sz="1400" spc="-5" dirty="0" err="1">
                <a:solidFill>
                  <a:srgbClr val="262525"/>
                </a:solidFill>
                <a:cs typeface="Tahoma"/>
              </a:rPr>
              <a:t>u</a:t>
            </a:r>
            <a:r>
              <a:rPr sz="1400" spc="-225" dirty="0">
                <a:solidFill>
                  <a:srgbClr val="262525"/>
                </a:solidFill>
                <a:cs typeface="Tahoma"/>
              </a:rPr>
              <a:t> </a:t>
            </a:r>
            <a:r>
              <a:rPr lang="en-US" sz="1400" spc="-225" dirty="0">
                <a:solidFill>
                  <a:srgbClr val="262525"/>
                </a:solidFill>
                <a:cs typeface="Tahoma"/>
              </a:rPr>
              <a:t> </a:t>
            </a:r>
            <a:r>
              <a:rPr sz="1400" spc="-5" dirty="0">
                <a:solidFill>
                  <a:srgbClr val="262525"/>
                </a:solidFill>
                <a:cs typeface="Tahoma"/>
              </a:rPr>
              <a:t>c</a:t>
            </a:r>
            <a:r>
              <a:rPr sz="1400" spc="-95" dirty="0">
                <a:solidFill>
                  <a:srgbClr val="262525"/>
                </a:solidFill>
                <a:cs typeface="Tahoma"/>
              </a:rPr>
              <a:t>a</a:t>
            </a:r>
            <a:r>
              <a:rPr sz="1400" dirty="0">
                <a:solidFill>
                  <a:srgbClr val="262525"/>
                </a:solidFill>
                <a:cs typeface="Tahoma"/>
              </a:rPr>
              <a:t>n</a:t>
            </a:r>
            <a:r>
              <a:rPr sz="1400" spc="-155" dirty="0">
                <a:solidFill>
                  <a:srgbClr val="262525"/>
                </a:solidFill>
                <a:cs typeface="Tahoma"/>
              </a:rPr>
              <a:t> </a:t>
            </a:r>
            <a:r>
              <a:rPr sz="1400" spc="-5" dirty="0">
                <a:solidFill>
                  <a:srgbClr val="262525"/>
                </a:solidFill>
                <a:cs typeface="Tahoma"/>
              </a:rPr>
              <a:t>c</a:t>
            </a:r>
            <a:r>
              <a:rPr sz="1400" spc="30" dirty="0">
                <a:solidFill>
                  <a:srgbClr val="262525"/>
                </a:solidFill>
                <a:cs typeface="Tahoma"/>
              </a:rPr>
              <a:t>o</a:t>
            </a:r>
            <a:r>
              <a:rPr sz="1400" spc="25" dirty="0">
                <a:solidFill>
                  <a:srgbClr val="262525"/>
                </a:solidFill>
                <a:cs typeface="Tahoma"/>
              </a:rPr>
              <a:t>ll</a:t>
            </a:r>
            <a:r>
              <a:rPr sz="1400" spc="-95" dirty="0">
                <a:solidFill>
                  <a:srgbClr val="262525"/>
                </a:solidFill>
                <a:cs typeface="Tahoma"/>
              </a:rPr>
              <a:t>a</a:t>
            </a:r>
            <a:r>
              <a:rPr sz="1400" spc="15" dirty="0">
                <a:solidFill>
                  <a:srgbClr val="262525"/>
                </a:solidFill>
                <a:cs typeface="Tahoma"/>
              </a:rPr>
              <a:t>b</a:t>
            </a:r>
            <a:r>
              <a:rPr sz="1400" spc="30" dirty="0">
                <a:solidFill>
                  <a:srgbClr val="262525"/>
                </a:solidFill>
                <a:cs typeface="Tahoma"/>
              </a:rPr>
              <a:t>o</a:t>
            </a:r>
            <a:r>
              <a:rPr sz="1400" spc="-15" dirty="0">
                <a:solidFill>
                  <a:srgbClr val="262525"/>
                </a:solidFill>
                <a:cs typeface="Tahoma"/>
              </a:rPr>
              <a:t>r</a:t>
            </a:r>
            <a:r>
              <a:rPr sz="1400" spc="-95" dirty="0">
                <a:solidFill>
                  <a:srgbClr val="262525"/>
                </a:solidFill>
                <a:cs typeface="Tahoma"/>
              </a:rPr>
              <a:t>a</a:t>
            </a:r>
            <a:r>
              <a:rPr sz="1400" spc="25" dirty="0">
                <a:solidFill>
                  <a:srgbClr val="262525"/>
                </a:solidFill>
                <a:cs typeface="Tahoma"/>
              </a:rPr>
              <a:t>t</a:t>
            </a:r>
            <a:r>
              <a:rPr sz="1400" spc="-20" dirty="0">
                <a:solidFill>
                  <a:srgbClr val="262525"/>
                </a:solidFill>
                <a:cs typeface="Tahoma"/>
              </a:rPr>
              <a:t>e  </a:t>
            </a:r>
            <a:r>
              <a:rPr sz="1400" spc="30" dirty="0">
                <a:solidFill>
                  <a:srgbClr val="262525"/>
                </a:solidFill>
                <a:cs typeface="Tahoma"/>
              </a:rPr>
              <a:t>o</a:t>
            </a:r>
            <a:r>
              <a:rPr sz="1400" dirty="0">
                <a:solidFill>
                  <a:srgbClr val="262525"/>
                </a:solidFill>
                <a:cs typeface="Tahoma"/>
              </a:rPr>
              <a:t>n</a:t>
            </a:r>
            <a:r>
              <a:rPr sz="1400" spc="-155" dirty="0">
                <a:solidFill>
                  <a:srgbClr val="262525"/>
                </a:solidFill>
                <a:cs typeface="Tahoma"/>
              </a:rPr>
              <a:t> </a:t>
            </a:r>
            <a:r>
              <a:rPr sz="1400" spc="-15" dirty="0">
                <a:solidFill>
                  <a:srgbClr val="262525"/>
                </a:solidFill>
                <a:cs typeface="Tahoma"/>
              </a:rPr>
              <a:t>a</a:t>
            </a:r>
            <a:r>
              <a:rPr sz="1400" spc="-245" dirty="0">
                <a:solidFill>
                  <a:srgbClr val="262525"/>
                </a:solidFill>
                <a:cs typeface="Tahoma"/>
              </a:rPr>
              <a:t> </a:t>
            </a:r>
            <a:r>
              <a:rPr sz="1400" spc="20" dirty="0">
                <a:solidFill>
                  <a:srgbClr val="262525"/>
                </a:solidFill>
                <a:cs typeface="Tahoma"/>
              </a:rPr>
              <a:t>p</a:t>
            </a:r>
            <a:r>
              <a:rPr sz="1400" spc="-15" dirty="0">
                <a:solidFill>
                  <a:srgbClr val="262525"/>
                </a:solidFill>
                <a:cs typeface="Tahoma"/>
              </a:rPr>
              <a:t>r</a:t>
            </a:r>
            <a:r>
              <a:rPr sz="1400" spc="30" dirty="0">
                <a:solidFill>
                  <a:srgbClr val="262525"/>
                </a:solidFill>
                <a:cs typeface="Tahoma"/>
              </a:rPr>
              <a:t>o</a:t>
            </a:r>
            <a:r>
              <a:rPr sz="1400" spc="-130" dirty="0">
                <a:solidFill>
                  <a:srgbClr val="262525"/>
                </a:solidFill>
                <a:cs typeface="Tahoma"/>
              </a:rPr>
              <a:t>j</a:t>
            </a:r>
            <a:r>
              <a:rPr sz="1400" spc="-20" dirty="0">
                <a:solidFill>
                  <a:srgbClr val="262525"/>
                </a:solidFill>
                <a:cs typeface="Tahoma"/>
              </a:rPr>
              <a:t>e</a:t>
            </a:r>
            <a:r>
              <a:rPr sz="1400" spc="-5" dirty="0">
                <a:solidFill>
                  <a:srgbClr val="262525"/>
                </a:solidFill>
                <a:cs typeface="Tahoma"/>
              </a:rPr>
              <a:t>c</a:t>
            </a:r>
            <a:r>
              <a:rPr sz="1400" spc="15" dirty="0">
                <a:solidFill>
                  <a:srgbClr val="262525"/>
                </a:solidFill>
                <a:cs typeface="Tahoma"/>
              </a:rPr>
              <a:t>t</a:t>
            </a:r>
            <a:r>
              <a:rPr sz="1400" spc="-155" dirty="0">
                <a:solidFill>
                  <a:srgbClr val="262525"/>
                </a:solidFill>
                <a:cs typeface="Tahoma"/>
              </a:rPr>
              <a:t> </a:t>
            </a:r>
            <a:r>
              <a:rPr sz="1400" spc="-15" dirty="0">
                <a:solidFill>
                  <a:srgbClr val="262525"/>
                </a:solidFill>
                <a:cs typeface="Tahoma"/>
              </a:rPr>
              <a:t>r</a:t>
            </a:r>
            <a:r>
              <a:rPr sz="1400" spc="-20" dirty="0">
                <a:solidFill>
                  <a:srgbClr val="262525"/>
                </a:solidFill>
                <a:cs typeface="Tahoma"/>
              </a:rPr>
              <a:t>e</a:t>
            </a:r>
            <a:r>
              <a:rPr sz="1400" spc="-60" dirty="0">
                <a:solidFill>
                  <a:srgbClr val="262525"/>
                </a:solidFill>
                <a:cs typeface="Tahoma"/>
              </a:rPr>
              <a:t>g</a:t>
            </a:r>
            <a:r>
              <a:rPr sz="1400" spc="-95" dirty="0">
                <a:solidFill>
                  <a:srgbClr val="262525"/>
                </a:solidFill>
                <a:cs typeface="Tahoma"/>
              </a:rPr>
              <a:t>a</a:t>
            </a:r>
            <a:r>
              <a:rPr sz="1400" spc="-15" dirty="0">
                <a:solidFill>
                  <a:srgbClr val="262525"/>
                </a:solidFill>
                <a:cs typeface="Tahoma"/>
              </a:rPr>
              <a:t>r</a:t>
            </a:r>
            <a:r>
              <a:rPr sz="1400" spc="20" dirty="0">
                <a:solidFill>
                  <a:srgbClr val="262525"/>
                </a:solidFill>
                <a:cs typeface="Tahoma"/>
              </a:rPr>
              <a:t>d</a:t>
            </a:r>
            <a:r>
              <a:rPr sz="1400" spc="25" dirty="0">
                <a:solidFill>
                  <a:srgbClr val="262525"/>
                </a:solidFill>
                <a:cs typeface="Tahoma"/>
              </a:rPr>
              <a:t>l</a:t>
            </a:r>
            <a:r>
              <a:rPr sz="1400" spc="-20" dirty="0">
                <a:solidFill>
                  <a:srgbClr val="262525"/>
                </a:solidFill>
                <a:cs typeface="Tahoma"/>
              </a:rPr>
              <a:t>e</a:t>
            </a:r>
            <a:r>
              <a:rPr sz="1400" spc="-55" dirty="0">
                <a:solidFill>
                  <a:srgbClr val="262525"/>
                </a:solidFill>
                <a:cs typeface="Tahoma"/>
              </a:rPr>
              <a:t>s</a:t>
            </a:r>
            <a:r>
              <a:rPr sz="1400" spc="-25" dirty="0">
                <a:solidFill>
                  <a:srgbClr val="262525"/>
                </a:solidFill>
                <a:cs typeface="Tahoma"/>
              </a:rPr>
              <a:t>s</a:t>
            </a:r>
            <a:r>
              <a:rPr sz="1400" spc="-200" dirty="0">
                <a:solidFill>
                  <a:srgbClr val="262525"/>
                </a:solidFill>
                <a:cs typeface="Tahoma"/>
              </a:rPr>
              <a:t> </a:t>
            </a:r>
            <a:r>
              <a:rPr sz="1400" spc="30" dirty="0">
                <a:solidFill>
                  <a:srgbClr val="262525"/>
                </a:solidFill>
                <a:cs typeface="Tahoma"/>
              </a:rPr>
              <a:t>o</a:t>
            </a:r>
            <a:r>
              <a:rPr sz="1400" spc="-30" dirty="0">
                <a:solidFill>
                  <a:srgbClr val="262525"/>
                </a:solidFill>
                <a:cs typeface="Tahoma"/>
              </a:rPr>
              <a:t>f</a:t>
            </a:r>
            <a:r>
              <a:rPr sz="1400" spc="-90" dirty="0">
                <a:solidFill>
                  <a:srgbClr val="262525"/>
                </a:solidFill>
                <a:cs typeface="Tahoma"/>
              </a:rPr>
              <a:t> </a:t>
            </a:r>
            <a:r>
              <a:rPr sz="1400" spc="25" dirty="0">
                <a:solidFill>
                  <a:srgbClr val="262525"/>
                </a:solidFill>
                <a:cs typeface="Tahoma"/>
              </a:rPr>
              <a:t>t</a:t>
            </a:r>
            <a:r>
              <a:rPr sz="1400" spc="10" dirty="0">
                <a:solidFill>
                  <a:srgbClr val="262525"/>
                </a:solidFill>
                <a:cs typeface="Tahoma"/>
              </a:rPr>
              <a:t>h</a:t>
            </a:r>
            <a:r>
              <a:rPr sz="1400" spc="-20" dirty="0">
                <a:solidFill>
                  <a:srgbClr val="262525"/>
                </a:solidFill>
                <a:cs typeface="Tahoma"/>
              </a:rPr>
              <a:t>e  </a:t>
            </a:r>
            <a:r>
              <a:rPr sz="1400" spc="25" dirty="0">
                <a:solidFill>
                  <a:srgbClr val="262525"/>
                </a:solidFill>
                <a:cs typeface="Tahoma"/>
              </a:rPr>
              <a:t>l</a:t>
            </a:r>
            <a:r>
              <a:rPr sz="1400" spc="30" dirty="0">
                <a:solidFill>
                  <a:srgbClr val="262525"/>
                </a:solidFill>
                <a:cs typeface="Tahoma"/>
              </a:rPr>
              <a:t>o</a:t>
            </a:r>
            <a:r>
              <a:rPr sz="1400" spc="-5" dirty="0">
                <a:solidFill>
                  <a:srgbClr val="262525"/>
                </a:solidFill>
                <a:cs typeface="Tahoma"/>
              </a:rPr>
              <a:t>c</a:t>
            </a:r>
            <a:r>
              <a:rPr sz="1400" spc="-95" dirty="0">
                <a:solidFill>
                  <a:srgbClr val="262525"/>
                </a:solidFill>
                <a:cs typeface="Tahoma"/>
              </a:rPr>
              <a:t>a</a:t>
            </a:r>
            <a:r>
              <a:rPr sz="1400" spc="25" dirty="0">
                <a:solidFill>
                  <a:srgbClr val="262525"/>
                </a:solidFill>
                <a:cs typeface="Tahoma"/>
              </a:rPr>
              <a:t>t</a:t>
            </a:r>
            <a:r>
              <a:rPr sz="1400" spc="-55" dirty="0">
                <a:solidFill>
                  <a:srgbClr val="262525"/>
                </a:solidFill>
                <a:cs typeface="Tahoma"/>
              </a:rPr>
              <a:t>i</a:t>
            </a:r>
            <a:r>
              <a:rPr sz="1400" spc="30" dirty="0">
                <a:solidFill>
                  <a:srgbClr val="262525"/>
                </a:solidFill>
                <a:cs typeface="Tahoma"/>
              </a:rPr>
              <a:t>o</a:t>
            </a:r>
            <a:r>
              <a:rPr sz="1400" dirty="0">
                <a:solidFill>
                  <a:srgbClr val="262525"/>
                </a:solidFill>
                <a:cs typeface="Tahoma"/>
              </a:rPr>
              <a:t>n</a:t>
            </a:r>
            <a:r>
              <a:rPr sz="1400" spc="-155" dirty="0">
                <a:solidFill>
                  <a:srgbClr val="262525"/>
                </a:solidFill>
                <a:cs typeface="Tahoma"/>
              </a:rPr>
              <a:t> </a:t>
            </a:r>
            <a:r>
              <a:rPr sz="1400" spc="-95" dirty="0">
                <a:solidFill>
                  <a:srgbClr val="262525"/>
                </a:solidFill>
                <a:cs typeface="Tahoma"/>
              </a:rPr>
              <a:t>a</a:t>
            </a:r>
            <a:r>
              <a:rPr sz="1400" spc="10" dirty="0">
                <a:solidFill>
                  <a:srgbClr val="262525"/>
                </a:solidFill>
                <a:cs typeface="Tahoma"/>
              </a:rPr>
              <a:t>n</a:t>
            </a:r>
            <a:r>
              <a:rPr sz="1400" spc="20" dirty="0">
                <a:solidFill>
                  <a:srgbClr val="262525"/>
                </a:solidFill>
                <a:cs typeface="Tahoma"/>
              </a:rPr>
              <a:t>d</a:t>
            </a:r>
            <a:r>
              <a:rPr sz="1400" spc="-170" dirty="0">
                <a:solidFill>
                  <a:srgbClr val="262525"/>
                </a:solidFill>
                <a:cs typeface="Tahoma"/>
              </a:rPr>
              <a:t> </a:t>
            </a:r>
            <a:r>
              <a:rPr sz="1400" spc="15" dirty="0">
                <a:solidFill>
                  <a:srgbClr val="262525"/>
                </a:solidFill>
                <a:cs typeface="Tahoma"/>
              </a:rPr>
              <a:t>b</a:t>
            </a:r>
            <a:r>
              <a:rPr sz="1400" spc="-30" dirty="0">
                <a:solidFill>
                  <a:srgbClr val="262525"/>
                </a:solidFill>
                <a:cs typeface="Tahoma"/>
              </a:rPr>
              <a:t>e</a:t>
            </a:r>
            <a:r>
              <a:rPr sz="1400" spc="-160" dirty="0">
                <a:solidFill>
                  <a:srgbClr val="262525"/>
                </a:solidFill>
                <a:cs typeface="Tahoma"/>
              </a:rPr>
              <a:t> </a:t>
            </a:r>
            <a:r>
              <a:rPr sz="1400" spc="-55" dirty="0">
                <a:solidFill>
                  <a:srgbClr val="262525"/>
                </a:solidFill>
                <a:cs typeface="Tahoma"/>
              </a:rPr>
              <a:t>s</a:t>
            </a:r>
            <a:r>
              <a:rPr sz="1400" spc="-65" dirty="0">
                <a:solidFill>
                  <a:srgbClr val="262525"/>
                </a:solidFill>
                <a:cs typeface="Tahoma"/>
              </a:rPr>
              <a:t>u</a:t>
            </a:r>
            <a:r>
              <a:rPr sz="1400" spc="-15" dirty="0">
                <a:solidFill>
                  <a:srgbClr val="262525"/>
                </a:solidFill>
                <a:cs typeface="Tahoma"/>
              </a:rPr>
              <a:t>r</a:t>
            </a:r>
            <a:r>
              <a:rPr sz="1400" spc="-30" dirty="0">
                <a:solidFill>
                  <a:srgbClr val="262525"/>
                </a:solidFill>
                <a:cs typeface="Tahoma"/>
              </a:rPr>
              <a:t>e</a:t>
            </a:r>
            <a:r>
              <a:rPr sz="1400" spc="-160" dirty="0">
                <a:solidFill>
                  <a:srgbClr val="262525"/>
                </a:solidFill>
                <a:cs typeface="Tahoma"/>
              </a:rPr>
              <a:t> </a:t>
            </a:r>
            <a:r>
              <a:rPr sz="1400" spc="25" dirty="0">
                <a:solidFill>
                  <a:srgbClr val="262525"/>
                </a:solidFill>
                <a:cs typeface="Tahoma"/>
              </a:rPr>
              <a:t>t</a:t>
            </a:r>
            <a:r>
              <a:rPr sz="1400" spc="10" dirty="0">
                <a:solidFill>
                  <a:srgbClr val="262525"/>
                </a:solidFill>
                <a:cs typeface="Tahoma"/>
              </a:rPr>
              <a:t>h</a:t>
            </a:r>
            <a:r>
              <a:rPr sz="1400" spc="-95" dirty="0">
                <a:solidFill>
                  <a:srgbClr val="262525"/>
                </a:solidFill>
                <a:cs typeface="Tahoma"/>
              </a:rPr>
              <a:t>a</a:t>
            </a:r>
            <a:r>
              <a:rPr sz="1400" spc="15" dirty="0">
                <a:solidFill>
                  <a:srgbClr val="262525"/>
                </a:solidFill>
                <a:cs typeface="Tahoma"/>
              </a:rPr>
              <a:t>t</a:t>
            </a:r>
            <a:r>
              <a:rPr sz="1400" spc="-155" dirty="0">
                <a:solidFill>
                  <a:srgbClr val="262525"/>
                </a:solidFill>
                <a:cs typeface="Tahoma"/>
              </a:rPr>
              <a:t> </a:t>
            </a:r>
            <a:r>
              <a:rPr sz="1400" spc="-20" dirty="0">
                <a:solidFill>
                  <a:srgbClr val="262525"/>
                </a:solidFill>
                <a:cs typeface="Tahoma"/>
              </a:rPr>
              <a:t>e</a:t>
            </a:r>
            <a:r>
              <a:rPr sz="1400" spc="-55" dirty="0">
                <a:solidFill>
                  <a:srgbClr val="262525"/>
                </a:solidFill>
                <a:cs typeface="Tahoma"/>
              </a:rPr>
              <a:t>v</a:t>
            </a:r>
            <a:r>
              <a:rPr sz="1400" spc="-20" dirty="0">
                <a:solidFill>
                  <a:srgbClr val="262525"/>
                </a:solidFill>
                <a:cs typeface="Tahoma"/>
              </a:rPr>
              <a:t>e</a:t>
            </a:r>
            <a:r>
              <a:rPr sz="1400" spc="-15" dirty="0">
                <a:solidFill>
                  <a:srgbClr val="262525"/>
                </a:solidFill>
                <a:cs typeface="Tahoma"/>
              </a:rPr>
              <a:t>r</a:t>
            </a:r>
            <a:r>
              <a:rPr sz="1400" spc="-55" dirty="0">
                <a:solidFill>
                  <a:srgbClr val="262525"/>
                </a:solidFill>
                <a:cs typeface="Tahoma"/>
              </a:rPr>
              <a:t>y</a:t>
            </a:r>
            <a:r>
              <a:rPr sz="1400" spc="30" dirty="0">
                <a:solidFill>
                  <a:srgbClr val="262525"/>
                </a:solidFill>
                <a:cs typeface="Tahoma"/>
              </a:rPr>
              <a:t>o</a:t>
            </a:r>
            <a:r>
              <a:rPr sz="1400" spc="10" dirty="0">
                <a:solidFill>
                  <a:srgbClr val="262525"/>
                </a:solidFill>
                <a:cs typeface="Tahoma"/>
              </a:rPr>
              <a:t>n</a:t>
            </a:r>
            <a:r>
              <a:rPr sz="1400" spc="-20" dirty="0">
                <a:solidFill>
                  <a:srgbClr val="262525"/>
                </a:solidFill>
                <a:cs typeface="Tahoma"/>
              </a:rPr>
              <a:t>e  </a:t>
            </a:r>
            <a:r>
              <a:rPr sz="1400" spc="10" dirty="0">
                <a:solidFill>
                  <a:srgbClr val="262525"/>
                </a:solidFill>
                <a:cs typeface="Tahoma"/>
              </a:rPr>
              <a:t>h</a:t>
            </a:r>
            <a:r>
              <a:rPr sz="1400" spc="-95" dirty="0">
                <a:solidFill>
                  <a:srgbClr val="262525"/>
                </a:solidFill>
                <a:cs typeface="Tahoma"/>
              </a:rPr>
              <a:t>a</a:t>
            </a:r>
            <a:r>
              <a:rPr sz="1400" spc="-25" dirty="0">
                <a:solidFill>
                  <a:srgbClr val="262525"/>
                </a:solidFill>
                <a:cs typeface="Tahoma"/>
              </a:rPr>
              <a:t>s</a:t>
            </a:r>
            <a:r>
              <a:rPr sz="1400" spc="-200" dirty="0">
                <a:solidFill>
                  <a:srgbClr val="262525"/>
                </a:solidFill>
                <a:cs typeface="Tahoma"/>
              </a:rPr>
              <a:t> </a:t>
            </a:r>
            <a:r>
              <a:rPr sz="1400" spc="25" dirty="0">
                <a:solidFill>
                  <a:srgbClr val="262525"/>
                </a:solidFill>
                <a:cs typeface="Tahoma"/>
              </a:rPr>
              <a:t>t</a:t>
            </a:r>
            <a:r>
              <a:rPr sz="1400" spc="10" dirty="0">
                <a:solidFill>
                  <a:srgbClr val="262525"/>
                </a:solidFill>
                <a:cs typeface="Tahoma"/>
              </a:rPr>
              <a:t>h</a:t>
            </a:r>
            <a:r>
              <a:rPr sz="1400" spc="-30" dirty="0">
                <a:solidFill>
                  <a:srgbClr val="262525"/>
                </a:solidFill>
                <a:cs typeface="Tahoma"/>
              </a:rPr>
              <a:t>e</a:t>
            </a:r>
            <a:r>
              <a:rPr sz="1400" spc="-160" dirty="0">
                <a:solidFill>
                  <a:srgbClr val="262525"/>
                </a:solidFill>
                <a:cs typeface="Tahoma"/>
              </a:rPr>
              <a:t> </a:t>
            </a:r>
            <a:r>
              <a:rPr sz="1400" spc="25" dirty="0">
                <a:solidFill>
                  <a:srgbClr val="262525"/>
                </a:solidFill>
                <a:cs typeface="Tahoma"/>
              </a:rPr>
              <a:t>l</a:t>
            </a:r>
            <a:r>
              <a:rPr sz="1400" spc="-95" dirty="0">
                <a:solidFill>
                  <a:srgbClr val="262525"/>
                </a:solidFill>
                <a:cs typeface="Tahoma"/>
              </a:rPr>
              <a:t>a</a:t>
            </a:r>
            <a:r>
              <a:rPr sz="1400" spc="25" dirty="0">
                <a:solidFill>
                  <a:srgbClr val="262525"/>
                </a:solidFill>
                <a:cs typeface="Tahoma"/>
              </a:rPr>
              <a:t>t</a:t>
            </a:r>
            <a:r>
              <a:rPr sz="1400" spc="-20" dirty="0">
                <a:solidFill>
                  <a:srgbClr val="262525"/>
                </a:solidFill>
                <a:cs typeface="Tahoma"/>
              </a:rPr>
              <a:t>e</a:t>
            </a:r>
            <a:r>
              <a:rPr sz="1400" spc="-55" dirty="0">
                <a:solidFill>
                  <a:srgbClr val="262525"/>
                </a:solidFill>
                <a:cs typeface="Tahoma"/>
              </a:rPr>
              <a:t>s</a:t>
            </a:r>
            <a:r>
              <a:rPr sz="1400" spc="15" dirty="0">
                <a:solidFill>
                  <a:srgbClr val="262525"/>
                </a:solidFill>
                <a:cs typeface="Tahoma"/>
              </a:rPr>
              <a:t>t</a:t>
            </a:r>
            <a:r>
              <a:rPr sz="1400" spc="-155" dirty="0">
                <a:solidFill>
                  <a:srgbClr val="262525"/>
                </a:solidFill>
                <a:cs typeface="Tahoma"/>
              </a:rPr>
              <a:t> </a:t>
            </a:r>
            <a:r>
              <a:rPr sz="1400" spc="-55" dirty="0">
                <a:solidFill>
                  <a:srgbClr val="262525"/>
                </a:solidFill>
                <a:cs typeface="Tahoma"/>
              </a:rPr>
              <a:t>v</a:t>
            </a:r>
            <a:r>
              <a:rPr sz="1400" spc="-20" dirty="0">
                <a:solidFill>
                  <a:srgbClr val="262525"/>
                </a:solidFill>
                <a:cs typeface="Tahoma"/>
              </a:rPr>
              <a:t>e</a:t>
            </a:r>
            <a:r>
              <a:rPr sz="1400" spc="-15" dirty="0">
                <a:solidFill>
                  <a:srgbClr val="262525"/>
                </a:solidFill>
                <a:cs typeface="Tahoma"/>
              </a:rPr>
              <a:t>r</a:t>
            </a:r>
            <a:r>
              <a:rPr sz="1400" spc="-55" dirty="0">
                <a:solidFill>
                  <a:srgbClr val="262525"/>
                </a:solidFill>
                <a:cs typeface="Tahoma"/>
              </a:rPr>
              <a:t>si</a:t>
            </a:r>
            <a:r>
              <a:rPr sz="1400" spc="30" dirty="0">
                <a:solidFill>
                  <a:srgbClr val="262525"/>
                </a:solidFill>
                <a:cs typeface="Tahoma"/>
              </a:rPr>
              <a:t>o</a:t>
            </a:r>
            <a:r>
              <a:rPr sz="1400" dirty="0">
                <a:solidFill>
                  <a:srgbClr val="262525"/>
                </a:solidFill>
                <a:cs typeface="Tahoma"/>
              </a:rPr>
              <a:t>n</a:t>
            </a:r>
            <a:r>
              <a:rPr sz="1400" spc="-155" dirty="0">
                <a:solidFill>
                  <a:srgbClr val="262525"/>
                </a:solidFill>
                <a:cs typeface="Tahoma"/>
              </a:rPr>
              <a:t> </a:t>
            </a:r>
            <a:r>
              <a:rPr sz="1400" spc="30" dirty="0">
                <a:solidFill>
                  <a:srgbClr val="262525"/>
                </a:solidFill>
                <a:cs typeface="Tahoma"/>
              </a:rPr>
              <a:t>o</a:t>
            </a:r>
            <a:r>
              <a:rPr sz="1400" spc="-30" dirty="0">
                <a:solidFill>
                  <a:srgbClr val="262525"/>
                </a:solidFill>
                <a:cs typeface="Tahoma"/>
              </a:rPr>
              <a:t>f</a:t>
            </a:r>
            <a:r>
              <a:rPr sz="1400" spc="-90" dirty="0">
                <a:solidFill>
                  <a:srgbClr val="262525"/>
                </a:solidFill>
                <a:cs typeface="Tahoma"/>
              </a:rPr>
              <a:t> </a:t>
            </a:r>
            <a:r>
              <a:rPr sz="1400" spc="25" dirty="0">
                <a:solidFill>
                  <a:srgbClr val="262525"/>
                </a:solidFill>
                <a:cs typeface="Tahoma"/>
              </a:rPr>
              <a:t>t</a:t>
            </a:r>
            <a:r>
              <a:rPr sz="1400" spc="10" dirty="0">
                <a:solidFill>
                  <a:srgbClr val="262525"/>
                </a:solidFill>
                <a:cs typeface="Tahoma"/>
              </a:rPr>
              <a:t>h</a:t>
            </a:r>
            <a:r>
              <a:rPr sz="1400" spc="-30" dirty="0">
                <a:solidFill>
                  <a:srgbClr val="262525"/>
                </a:solidFill>
                <a:cs typeface="Tahoma"/>
              </a:rPr>
              <a:t>e</a:t>
            </a:r>
            <a:r>
              <a:rPr sz="1400" spc="-160" dirty="0">
                <a:solidFill>
                  <a:srgbClr val="262525"/>
                </a:solidFill>
                <a:cs typeface="Tahoma"/>
              </a:rPr>
              <a:t> </a:t>
            </a:r>
            <a:r>
              <a:rPr sz="1400" spc="-5" dirty="0">
                <a:solidFill>
                  <a:srgbClr val="262525"/>
                </a:solidFill>
                <a:cs typeface="Tahoma"/>
              </a:rPr>
              <a:t>c</a:t>
            </a:r>
            <a:r>
              <a:rPr sz="1400" spc="30" dirty="0">
                <a:solidFill>
                  <a:srgbClr val="262525"/>
                </a:solidFill>
                <a:cs typeface="Tahoma"/>
              </a:rPr>
              <a:t>o</a:t>
            </a:r>
            <a:r>
              <a:rPr sz="1400" spc="20" dirty="0">
                <a:solidFill>
                  <a:srgbClr val="262525"/>
                </a:solidFill>
                <a:cs typeface="Tahoma"/>
              </a:rPr>
              <a:t>d</a:t>
            </a:r>
            <a:r>
              <a:rPr sz="1400" spc="-20" dirty="0">
                <a:solidFill>
                  <a:srgbClr val="262525"/>
                </a:solidFill>
                <a:cs typeface="Tahoma"/>
              </a:rPr>
              <a:t>e</a:t>
            </a:r>
            <a:r>
              <a:rPr sz="1400" spc="-70" dirty="0">
                <a:solidFill>
                  <a:srgbClr val="262525"/>
                </a:solidFill>
                <a:cs typeface="Tahoma"/>
              </a:rPr>
              <a:t>.</a:t>
            </a:r>
            <a:endParaRPr sz="1400" dirty="0">
              <a:cs typeface="Tahoma"/>
            </a:endParaRPr>
          </a:p>
        </p:txBody>
      </p:sp>
      <p:sp>
        <p:nvSpPr>
          <p:cNvPr id="17" name="TextBox 16">
            <a:extLst>
              <a:ext uri="{FF2B5EF4-FFF2-40B4-BE49-F238E27FC236}">
                <a16:creationId xmlns:a16="http://schemas.microsoft.com/office/drawing/2014/main" id="{4507EF40-80B4-B18B-6C49-F709FAF1C9F7}"/>
              </a:ext>
            </a:extLst>
          </p:cNvPr>
          <p:cNvSpPr txBox="1"/>
          <p:nvPr/>
        </p:nvSpPr>
        <p:spPr>
          <a:xfrm>
            <a:off x="1116658" y="6137807"/>
            <a:ext cx="10170466" cy="369332"/>
          </a:xfrm>
          <a:prstGeom prst="rect">
            <a:avLst/>
          </a:prstGeom>
          <a:noFill/>
        </p:spPr>
        <p:txBody>
          <a:bodyPr wrap="square" rtlCol="0">
            <a:spAutoFit/>
          </a:bodyPr>
          <a:lstStyle/>
          <a:p>
            <a:r>
              <a:rPr lang="en-US" dirty="0"/>
              <a:t>Setup Guide : Please click </a:t>
            </a:r>
            <a:r>
              <a:rPr lang="en-US" dirty="0">
                <a:hlinkClick r:id="rId5"/>
              </a:rPr>
              <a:t>here</a:t>
            </a:r>
            <a:r>
              <a:rPr lang="en-US" dirty="0"/>
              <a:t> to open the guide.</a:t>
            </a:r>
            <a:endParaRPr lang="en-IN" dirty="0"/>
          </a:p>
        </p:txBody>
      </p:sp>
    </p:spTree>
    <p:extLst>
      <p:ext uri="{BB962C8B-B14F-4D97-AF65-F5344CB8AC3E}">
        <p14:creationId xmlns:p14="http://schemas.microsoft.com/office/powerpoint/2010/main" val="2876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2</a:t>
            </a:r>
            <a:endParaRPr lang="en-IN" dirty="0"/>
          </a:p>
        </p:txBody>
      </p:sp>
      <p:graphicFrame>
        <p:nvGraphicFramePr>
          <p:cNvPr id="5" name="Diagram 4">
            <a:extLst>
              <a:ext uri="{FF2B5EF4-FFF2-40B4-BE49-F238E27FC236}">
                <a16:creationId xmlns:a16="http://schemas.microsoft.com/office/drawing/2014/main" id="{723879D4-E115-EBA2-F084-96355D1DA336}"/>
              </a:ext>
            </a:extLst>
          </p:cNvPr>
          <p:cNvGraphicFramePr/>
          <p:nvPr>
            <p:extLst>
              <p:ext uri="{D42A27DB-BD31-4B8C-83A1-F6EECF244321}">
                <p14:modId xmlns:p14="http://schemas.microsoft.com/office/powerpoint/2010/main" val="369472930"/>
              </p:ext>
            </p:extLst>
          </p:nvPr>
        </p:nvGraphicFramePr>
        <p:xfrm>
          <a:off x="1060693" y="1544715"/>
          <a:ext cx="8128000" cy="4492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15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72A5-9453-F5FB-995D-AF903AC9D036}"/>
              </a:ext>
            </a:extLst>
          </p:cNvPr>
          <p:cNvSpPr>
            <a:spLocks noGrp="1"/>
          </p:cNvSpPr>
          <p:nvPr>
            <p:ph type="title"/>
          </p:nvPr>
        </p:nvSpPr>
        <p:spPr>
          <a:xfrm>
            <a:off x="975361" y="990600"/>
            <a:ext cx="8713893" cy="549894"/>
          </a:xfrm>
        </p:spPr>
        <p:txBody>
          <a:bodyPr>
            <a:normAutofit fontScale="90000"/>
          </a:bodyPr>
          <a:lstStyle/>
          <a:p>
            <a:r>
              <a:rPr lang="en-US" dirty="0">
                <a:cs typeface="Calibri" panose="020F0502020204030204" pitchFamily="34" charset="0"/>
              </a:rPr>
              <a:t>Topic Week 2: </a:t>
            </a:r>
            <a:r>
              <a:rPr lang="en-US" dirty="0"/>
              <a:t>HTML</a:t>
            </a:r>
            <a:endParaRPr lang="en-IN" dirty="0"/>
          </a:p>
        </p:txBody>
      </p:sp>
      <p:sp>
        <p:nvSpPr>
          <p:cNvPr id="3" name="Text Placeholder 2">
            <a:extLst>
              <a:ext uri="{FF2B5EF4-FFF2-40B4-BE49-F238E27FC236}">
                <a16:creationId xmlns:a16="http://schemas.microsoft.com/office/drawing/2014/main" id="{E1D0ECE0-023C-3B6B-141F-69A884EB4DC0}"/>
              </a:ext>
            </a:extLst>
          </p:cNvPr>
          <p:cNvSpPr>
            <a:spLocks noGrp="1"/>
          </p:cNvSpPr>
          <p:nvPr>
            <p:ph type="body" idx="1"/>
          </p:nvPr>
        </p:nvSpPr>
        <p:spPr>
          <a:xfrm>
            <a:off x="975360" y="1884680"/>
            <a:ext cx="10566400" cy="3397853"/>
          </a:xfrm>
        </p:spPr>
        <p:txBody>
          <a:bodyPr>
            <a:normAutofit fontScale="62500" lnSpcReduction="20000"/>
          </a:bodyPr>
          <a:lstStyle/>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stands for Hyper Text Markup Language</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is the standard markup language for creating Web pages</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describes the structure of a Web page</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consists of a series of elements</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elements tell the browser how to display the content</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 HTML elements label pieces of content such as "this is a heading",   "this is a paragraph", "this is a link", etc.</a:t>
            </a:r>
          </a:p>
          <a:p>
            <a:endParaRPr lang="en-IN" dirty="0"/>
          </a:p>
        </p:txBody>
      </p:sp>
    </p:spTree>
    <p:extLst>
      <p:ext uri="{BB962C8B-B14F-4D97-AF65-F5344CB8AC3E}">
        <p14:creationId xmlns:p14="http://schemas.microsoft.com/office/powerpoint/2010/main" val="370777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98DEC-741B-4FB0-5629-678C68D74A74}"/>
              </a:ext>
            </a:extLst>
          </p:cNvPr>
          <p:cNvSpPr>
            <a:spLocks noGrp="1"/>
          </p:cNvSpPr>
          <p:nvPr>
            <p:ph type="title"/>
          </p:nvPr>
        </p:nvSpPr>
        <p:spPr>
          <a:xfrm>
            <a:off x="1007534" y="713332"/>
            <a:ext cx="8713893" cy="549894"/>
          </a:xfrm>
        </p:spPr>
        <p:txBody>
          <a:bodyPr/>
          <a:lstStyle/>
          <a:p>
            <a:r>
              <a:rPr lang="en-US" dirty="0"/>
              <a:t>Example  </a:t>
            </a:r>
            <a:endParaRPr lang="en-IN" dirty="0"/>
          </a:p>
        </p:txBody>
      </p:sp>
      <p:pic>
        <p:nvPicPr>
          <p:cNvPr id="8" name="Content Placeholder 7">
            <a:extLst>
              <a:ext uri="{FF2B5EF4-FFF2-40B4-BE49-F238E27FC236}">
                <a16:creationId xmlns:a16="http://schemas.microsoft.com/office/drawing/2014/main" id="{CC8DEFD9-D3E0-20AE-BBC7-04335073A32B}"/>
              </a:ext>
            </a:extLst>
          </p:cNvPr>
          <p:cNvPicPr>
            <a:picLocks noGrp="1" noChangeAspect="1"/>
          </p:cNvPicPr>
          <p:nvPr>
            <p:ph sz="half" idx="2"/>
          </p:nvPr>
        </p:nvPicPr>
        <p:blipFill>
          <a:blip r:embed="rId2"/>
          <a:stretch>
            <a:fillRect/>
          </a:stretch>
        </p:blipFill>
        <p:spPr>
          <a:xfrm>
            <a:off x="998890" y="1615441"/>
            <a:ext cx="4524940" cy="4233333"/>
          </a:xfrm>
        </p:spPr>
      </p:pic>
      <p:pic>
        <p:nvPicPr>
          <p:cNvPr id="1026" name="Picture 2" descr="View in Browser">
            <a:extLst>
              <a:ext uri="{FF2B5EF4-FFF2-40B4-BE49-F238E27FC236}">
                <a16:creationId xmlns:a16="http://schemas.microsoft.com/office/drawing/2014/main" id="{08DB036C-5F86-57FC-13DC-E01DDA38C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1" y="1722121"/>
            <a:ext cx="6451600" cy="3667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13CD08-1821-0702-1097-85820300BCC9}"/>
              </a:ext>
            </a:extLst>
          </p:cNvPr>
          <p:cNvSpPr txBox="1"/>
          <p:nvPr/>
        </p:nvSpPr>
        <p:spPr>
          <a:xfrm>
            <a:off x="731520" y="6111240"/>
            <a:ext cx="10972800" cy="387798"/>
          </a:xfrm>
          <a:prstGeom prst="rect">
            <a:avLst/>
          </a:prstGeom>
          <a:noFill/>
        </p:spPr>
        <p:txBody>
          <a:bodyPr wrap="square" rtlCol="0">
            <a:spAutoFit/>
          </a:bodyPr>
          <a:lstStyle/>
          <a:p>
            <a:r>
              <a:rPr lang="en-US" sz="1920" dirty="0"/>
              <a:t>For more information visit - </a:t>
            </a:r>
            <a:r>
              <a:rPr lang="en-US" sz="1920" dirty="0">
                <a:hlinkClick r:id="rId4"/>
              </a:rPr>
              <a:t>https://www.w3schools.com/html/default.asp</a:t>
            </a:r>
            <a:endParaRPr lang="en-IN" sz="1920" dirty="0"/>
          </a:p>
        </p:txBody>
      </p:sp>
    </p:spTree>
    <p:extLst>
      <p:ext uri="{BB962C8B-B14F-4D97-AF65-F5344CB8AC3E}">
        <p14:creationId xmlns:p14="http://schemas.microsoft.com/office/powerpoint/2010/main" val="101714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Props1.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0/xmlns/"/>
    <ds:schemaRef ds:uri="http://www.w3.org/2001/XMLSchema"/>
    <ds:schemaRef ds:uri="46ccd29f-f70d-4609-a317-8968d41a404d"/>
    <ds:schemaRef ds:uri="347dcaf8-0ddc-426e-8eaa-fa982e2d5739"/>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0BE9AD36-30A4-4004-A75D-E267272DE5BC}">
  <ds:schemaRefs>
    <ds:schemaRef ds:uri="http://schemas.microsoft.com/office/2006/metadata/properties"/>
    <ds:schemaRef ds:uri="http://www.w3.org/2000/xmlns/"/>
    <ds:schemaRef ds:uri="46ccd29f-f70d-4609-a317-8968d41a404d"/>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0</TotalTime>
  <Words>2982</Words>
  <Application>Microsoft Office PowerPoint</Application>
  <PresentationFormat>Widescreen</PresentationFormat>
  <Paragraphs>345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EmpowHer</vt:lpstr>
      <vt:lpstr>Agenda Week 1</vt:lpstr>
      <vt:lpstr>Topic Week 1 : Installation And Setup</vt:lpstr>
      <vt:lpstr>Topic Week 1 : Introduction to Angular</vt:lpstr>
      <vt:lpstr> Topic Week 1 : Create a New Angular Project  </vt:lpstr>
      <vt:lpstr> Topic Week 1 : Git and GitHub Basics  </vt:lpstr>
      <vt:lpstr>Agenda Week 2</vt:lpstr>
      <vt:lpstr>Topic Week 2: HTML</vt:lpstr>
      <vt:lpstr>Example  </vt:lpstr>
      <vt:lpstr>Topic Week 2 : CSS </vt:lpstr>
      <vt:lpstr>CSS basics</vt:lpstr>
      <vt:lpstr>Topic Week 2 : J    avaScript F undamentals</vt:lpstr>
      <vt:lpstr>Topic Week 2 : TypeScript </vt:lpstr>
      <vt:lpstr>Agenda Week 3</vt:lpstr>
      <vt:lpstr>Topic Week 3</vt:lpstr>
      <vt:lpstr>Agenda Week 4</vt:lpstr>
      <vt:lpstr>Topic Week 4</vt:lpstr>
      <vt:lpstr>Agenda Week 5</vt:lpstr>
      <vt:lpstr>Agenda Week 5</vt:lpstr>
      <vt:lpstr>Topic Week 5 - Directives</vt:lpstr>
      <vt:lpstr>Topic Week 5 – Attribute Directives</vt:lpstr>
      <vt:lpstr>Topic Week 5 – Structural Directives</vt:lpstr>
      <vt:lpstr>Topic Week 5 - Pipes</vt:lpstr>
      <vt:lpstr>Topic Week 5 – Pure Pipes &amp; Impure Pipes</vt:lpstr>
      <vt:lpstr>Agenda Week 6</vt:lpstr>
      <vt:lpstr>Topic Week 6</vt:lpstr>
      <vt:lpstr>Agenda Week 7 - Angular Services</vt:lpstr>
      <vt:lpstr>Agenda Week 7 - Angular DI</vt:lpstr>
      <vt:lpstr>Agenda Week 7 - Angular Observable and Http</vt:lpstr>
      <vt:lpstr>Agenda Week 8 – Angular Modules</vt:lpstr>
      <vt:lpstr>Agenda Week 8 – Angular Routing</vt:lpstr>
      <vt:lpstr>Agenda Week 8 – Angular Routing</vt:lpstr>
      <vt:lpstr>Agenda Week 9 – Angular Unit Testing.</vt:lpstr>
      <vt:lpstr>Topic Week 9</vt:lpstr>
      <vt:lpstr>Agenda Week 10</vt:lpstr>
      <vt:lpstr>Topic Week 10</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ISHITA KANWAR</cp:lastModifiedBy>
  <cp:revision>14</cp:revision>
  <dcterms:created xsi:type="dcterms:W3CDTF">2023-07-20T08:27:39Z</dcterms:created>
  <dcterms:modified xsi:type="dcterms:W3CDTF">2023-08-01T14:56:29Z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