
<file path=[Content_Types].xml><?xml version="1.0" encoding="utf-8"?>
<Types xmlns="http://schemas.openxmlformats.org/package/2006/content-types">
  <Default Extension="5E0AD270"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2" r:id="rId5"/>
    <p:sldId id="257" r:id="rId6"/>
    <p:sldId id="258" r:id="rId7"/>
    <p:sldId id="284" r:id="rId8"/>
    <p:sldId id="285" r:id="rId9"/>
    <p:sldId id="287" r:id="rId10"/>
    <p:sldId id="288" r:id="rId11"/>
    <p:sldId id="286" r:id="rId12"/>
    <p:sldId id="289" r:id="rId13"/>
    <p:sldId id="277" r:id="rId14"/>
    <p:sldId id="283"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82"/>
            <p14:sldId id="257"/>
            <p14:sldId id="258"/>
            <p14:sldId id="284"/>
            <p14:sldId id="285"/>
            <p14:sldId id="287"/>
            <p14:sldId id="288"/>
            <p14:sldId id="286"/>
            <p14:sldId id="289"/>
          </p14:sldIdLst>
        </p14:section>
        <p14:section name="Appendix" id="{9DA01A38-0DDC-4898-B9B5-FF14306FA11D}">
          <p14:sldIdLst>
            <p14:sldId id="277"/>
            <p14:sldId id="283"/>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0828F-A3A9-47F6-AA05-E204FDDF8DA6}" v="2" dt="2023-07-21T11:07:45.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hivangi" userId="b9693a60-801e-4ec5-a0a2-2ddc4159a837" providerId="ADAL" clId="{D550828F-A3A9-47F6-AA05-E204FDDF8DA6}"/>
    <pc:docChg chg="undo custSel addSld delSld modSld sldOrd modSection">
      <pc:chgData name="Gupta, Shivangi" userId="b9693a60-801e-4ec5-a0a2-2ddc4159a837" providerId="ADAL" clId="{D550828F-A3A9-47F6-AA05-E204FDDF8DA6}" dt="2023-07-21T11:23:23.995" v="499" actId="6549"/>
      <pc:docMkLst>
        <pc:docMk/>
      </pc:docMkLst>
      <pc:sldChg chg="modSp del mod">
        <pc:chgData name="Gupta, Shivangi" userId="b9693a60-801e-4ec5-a0a2-2ddc4159a837" providerId="ADAL" clId="{D550828F-A3A9-47F6-AA05-E204FDDF8DA6}" dt="2023-07-21T11:08:31.263" v="491" actId="47"/>
        <pc:sldMkLst>
          <pc:docMk/>
          <pc:sldMk cId="2533666835" sldId="256"/>
        </pc:sldMkLst>
        <pc:spChg chg="mod">
          <ac:chgData name="Gupta, Shivangi" userId="b9693a60-801e-4ec5-a0a2-2ddc4159a837" providerId="ADAL" clId="{D550828F-A3A9-47F6-AA05-E204FDDF8DA6}" dt="2023-07-20T09:05:56.392" v="12" actId="20577"/>
          <ac:spMkLst>
            <pc:docMk/>
            <pc:sldMk cId="2533666835" sldId="256"/>
            <ac:spMk id="3" creationId="{8D2C3A2B-BE1A-77EC-7892-9DC418B74FD3}"/>
          </ac:spMkLst>
        </pc:spChg>
      </pc:sldChg>
      <pc:sldChg chg="modSp mod">
        <pc:chgData name="Gupta, Shivangi" userId="b9693a60-801e-4ec5-a0a2-2ddc4159a837" providerId="ADAL" clId="{D550828F-A3A9-47F6-AA05-E204FDDF8DA6}" dt="2023-07-21T11:07:38.469" v="460" actId="20577"/>
        <pc:sldMkLst>
          <pc:docMk/>
          <pc:sldMk cId="4042171032" sldId="257"/>
        </pc:sldMkLst>
        <pc:spChg chg="mod">
          <ac:chgData name="Gupta, Shivangi" userId="b9693a60-801e-4ec5-a0a2-2ddc4159a837" providerId="ADAL" clId="{D550828F-A3A9-47F6-AA05-E204FDDF8DA6}" dt="2023-07-21T11:07:38.469" v="460" actId="20577"/>
          <ac:spMkLst>
            <pc:docMk/>
            <pc:sldMk cId="4042171032" sldId="257"/>
            <ac:spMk id="2" creationId="{590A3669-FC20-A360-44D8-83789DD6BEE5}"/>
          </ac:spMkLst>
        </pc:spChg>
        <pc:spChg chg="mod">
          <ac:chgData name="Gupta, Shivangi" userId="b9693a60-801e-4ec5-a0a2-2ddc4159a837" providerId="ADAL" clId="{D550828F-A3A9-47F6-AA05-E204FDDF8DA6}" dt="2023-07-20T09:07:57.432" v="144" actId="21"/>
          <ac:spMkLst>
            <pc:docMk/>
            <pc:sldMk cId="4042171032" sldId="257"/>
            <ac:spMk id="3" creationId="{68FDFF87-6288-B2D0-832B-42615EAC0407}"/>
          </ac:spMkLst>
        </pc:spChg>
      </pc:sldChg>
      <pc:sldChg chg="modSp mod">
        <pc:chgData name="Gupta, Shivangi" userId="b9693a60-801e-4ec5-a0a2-2ddc4159a837" providerId="ADAL" clId="{D550828F-A3A9-47F6-AA05-E204FDDF8DA6}" dt="2023-07-21T11:05:15.809" v="418" actId="20577"/>
        <pc:sldMkLst>
          <pc:docMk/>
          <pc:sldMk cId="2864670378" sldId="258"/>
        </pc:sldMkLst>
        <pc:spChg chg="mod">
          <ac:chgData name="Gupta, Shivangi" userId="b9693a60-801e-4ec5-a0a2-2ddc4159a837" providerId="ADAL" clId="{D550828F-A3A9-47F6-AA05-E204FDDF8DA6}" dt="2023-07-21T11:05:15.809" v="418" actId="20577"/>
          <ac:spMkLst>
            <pc:docMk/>
            <pc:sldMk cId="2864670378" sldId="258"/>
            <ac:spMk id="2" creationId="{590A3669-FC20-A360-44D8-83789DD6BEE5}"/>
          </ac:spMkLst>
        </pc:spChg>
        <pc:spChg chg="mod">
          <ac:chgData name="Gupta, Shivangi" userId="b9693a60-801e-4ec5-a0a2-2ddc4159a837" providerId="ADAL" clId="{D550828F-A3A9-47F6-AA05-E204FDDF8DA6}" dt="2023-07-20T09:08:02.299" v="145"/>
          <ac:spMkLst>
            <pc:docMk/>
            <pc:sldMk cId="2864670378" sldId="258"/>
            <ac:spMk id="3" creationId="{68FDFF87-6288-B2D0-832B-42615EAC0407}"/>
          </ac:spMkLst>
        </pc:spChg>
      </pc:sldChg>
      <pc:sldChg chg="modSp del mod">
        <pc:chgData name="Gupta, Shivangi" userId="b9693a60-801e-4ec5-a0a2-2ddc4159a837" providerId="ADAL" clId="{D550828F-A3A9-47F6-AA05-E204FDDF8DA6}" dt="2023-07-21T11:08:16.012" v="471" actId="47"/>
        <pc:sldMkLst>
          <pc:docMk/>
          <pc:sldMk cId="1064155873" sldId="259"/>
        </pc:sldMkLst>
        <pc:spChg chg="mod">
          <ac:chgData name="Gupta, Shivangi" userId="b9693a60-801e-4ec5-a0a2-2ddc4159a837" providerId="ADAL" clId="{D550828F-A3A9-47F6-AA05-E204FDDF8DA6}" dt="2023-07-21T11:04:47.041" v="412" actId="20577"/>
          <ac:spMkLst>
            <pc:docMk/>
            <pc:sldMk cId="1064155873" sldId="259"/>
            <ac:spMk id="2" creationId="{590A3669-FC20-A360-44D8-83789DD6BEE5}"/>
          </ac:spMkLst>
        </pc:spChg>
      </pc:sldChg>
      <pc:sldChg chg="modSp del mod">
        <pc:chgData name="Gupta, Shivangi" userId="b9693a60-801e-4ec5-a0a2-2ddc4159a837" providerId="ADAL" clId="{D550828F-A3A9-47F6-AA05-E204FDDF8DA6}" dt="2023-07-21T11:08:16.232" v="472" actId="47"/>
        <pc:sldMkLst>
          <pc:docMk/>
          <pc:sldMk cId="1523986440" sldId="260"/>
        </pc:sldMkLst>
        <pc:spChg chg="mod">
          <ac:chgData name="Gupta, Shivangi" userId="b9693a60-801e-4ec5-a0a2-2ddc4159a837" providerId="ADAL" clId="{D550828F-A3A9-47F6-AA05-E204FDDF8DA6}" dt="2023-07-21T11:05:34.867" v="428" actId="20577"/>
          <ac:spMkLst>
            <pc:docMk/>
            <pc:sldMk cId="1523986440" sldId="260"/>
            <ac:spMk id="2" creationId="{590A3669-FC20-A360-44D8-83789DD6BEE5}"/>
          </ac:spMkLst>
        </pc:spChg>
        <pc:spChg chg="mod">
          <ac:chgData name="Gupta, Shivangi" userId="b9693a60-801e-4ec5-a0a2-2ddc4159a837" providerId="ADAL" clId="{D550828F-A3A9-47F6-AA05-E204FDDF8DA6}" dt="2023-07-20T09:08:14.316" v="147"/>
          <ac:spMkLst>
            <pc:docMk/>
            <pc:sldMk cId="1523986440" sldId="260"/>
            <ac:spMk id="3" creationId="{68FDFF87-6288-B2D0-832B-42615EAC0407}"/>
          </ac:spMkLst>
        </pc:spChg>
      </pc:sldChg>
      <pc:sldChg chg="modSp del mod">
        <pc:chgData name="Gupta, Shivangi" userId="b9693a60-801e-4ec5-a0a2-2ddc4159a837" providerId="ADAL" clId="{D550828F-A3A9-47F6-AA05-E204FDDF8DA6}" dt="2023-07-21T11:08:16.472" v="473" actId="47"/>
        <pc:sldMkLst>
          <pc:docMk/>
          <pc:sldMk cId="3498668593" sldId="261"/>
        </pc:sldMkLst>
        <pc:spChg chg="mod">
          <ac:chgData name="Gupta, Shivangi" userId="b9693a60-801e-4ec5-a0a2-2ddc4159a837" providerId="ADAL" clId="{D550828F-A3A9-47F6-AA05-E204FDDF8DA6}" dt="2023-07-21T11:06:39.117" v="435" actId="20577"/>
          <ac:spMkLst>
            <pc:docMk/>
            <pc:sldMk cId="3498668593" sldId="261"/>
            <ac:spMk id="2" creationId="{590A3669-FC20-A360-44D8-83789DD6BEE5}"/>
          </ac:spMkLst>
        </pc:spChg>
      </pc:sldChg>
      <pc:sldChg chg="modSp del mod">
        <pc:chgData name="Gupta, Shivangi" userId="b9693a60-801e-4ec5-a0a2-2ddc4159a837" providerId="ADAL" clId="{D550828F-A3A9-47F6-AA05-E204FDDF8DA6}" dt="2023-07-21T11:08:16.683" v="474" actId="47"/>
        <pc:sldMkLst>
          <pc:docMk/>
          <pc:sldMk cId="2588383368" sldId="262"/>
        </pc:sldMkLst>
        <pc:spChg chg="mod">
          <ac:chgData name="Gupta, Shivangi" userId="b9693a60-801e-4ec5-a0a2-2ddc4159a837" providerId="ADAL" clId="{D550828F-A3A9-47F6-AA05-E204FDDF8DA6}" dt="2023-07-20T09:08:16.233" v="148"/>
          <ac:spMkLst>
            <pc:docMk/>
            <pc:sldMk cId="2588383368" sldId="262"/>
            <ac:spMk id="3" creationId="{68FDFF87-6288-B2D0-832B-42615EAC0407}"/>
          </ac:spMkLst>
        </pc:spChg>
      </pc:sldChg>
      <pc:sldChg chg="modSp del mod">
        <pc:chgData name="Gupta, Shivangi" userId="b9693a60-801e-4ec5-a0a2-2ddc4159a837" providerId="ADAL" clId="{D550828F-A3A9-47F6-AA05-E204FDDF8DA6}" dt="2023-07-21T11:08:17.212" v="475" actId="47"/>
        <pc:sldMkLst>
          <pc:docMk/>
          <pc:sldMk cId="3223900660" sldId="263"/>
        </pc:sldMkLst>
        <pc:spChg chg="mod">
          <ac:chgData name="Gupta, Shivangi" userId="b9693a60-801e-4ec5-a0a2-2ddc4159a837" providerId="ADAL" clId="{D550828F-A3A9-47F6-AA05-E204FDDF8DA6}" dt="2023-07-21T10:49:02.873" v="341" actId="20577"/>
          <ac:spMkLst>
            <pc:docMk/>
            <pc:sldMk cId="3223900660" sldId="263"/>
            <ac:spMk id="2" creationId="{590A3669-FC20-A360-44D8-83789DD6BEE5}"/>
          </ac:spMkLst>
        </pc:spChg>
      </pc:sldChg>
      <pc:sldChg chg="modSp del mod">
        <pc:chgData name="Gupta, Shivangi" userId="b9693a60-801e-4ec5-a0a2-2ddc4159a837" providerId="ADAL" clId="{D550828F-A3A9-47F6-AA05-E204FDDF8DA6}" dt="2023-07-21T11:08:17.750" v="476" actId="47"/>
        <pc:sldMkLst>
          <pc:docMk/>
          <pc:sldMk cId="2182428975" sldId="264"/>
        </pc:sldMkLst>
        <pc:spChg chg="mod">
          <ac:chgData name="Gupta, Shivangi" userId="b9693a60-801e-4ec5-a0a2-2ddc4159a837" providerId="ADAL" clId="{D550828F-A3A9-47F6-AA05-E204FDDF8DA6}" dt="2023-07-20T09:08:19.712" v="149"/>
          <ac:spMkLst>
            <pc:docMk/>
            <pc:sldMk cId="2182428975" sldId="264"/>
            <ac:spMk id="3" creationId="{68FDFF87-6288-B2D0-832B-42615EAC0407}"/>
          </ac:spMkLst>
        </pc:spChg>
      </pc:sldChg>
      <pc:sldChg chg="modSp del mod">
        <pc:chgData name="Gupta, Shivangi" userId="b9693a60-801e-4ec5-a0a2-2ddc4159a837" providerId="ADAL" clId="{D550828F-A3A9-47F6-AA05-E204FDDF8DA6}" dt="2023-07-21T11:08:17.933" v="477" actId="47"/>
        <pc:sldMkLst>
          <pc:docMk/>
          <pc:sldMk cId="1340554221" sldId="265"/>
        </pc:sldMkLst>
        <pc:spChg chg="mod">
          <ac:chgData name="Gupta, Shivangi" userId="b9693a60-801e-4ec5-a0a2-2ddc4159a837" providerId="ADAL" clId="{D550828F-A3A9-47F6-AA05-E204FDDF8DA6}" dt="2023-07-21T10:49:14.890" v="351" actId="20577"/>
          <ac:spMkLst>
            <pc:docMk/>
            <pc:sldMk cId="1340554221" sldId="265"/>
            <ac:spMk id="2" creationId="{590A3669-FC20-A360-44D8-83789DD6BEE5}"/>
          </ac:spMkLst>
        </pc:spChg>
      </pc:sldChg>
      <pc:sldChg chg="modSp del mod">
        <pc:chgData name="Gupta, Shivangi" userId="b9693a60-801e-4ec5-a0a2-2ddc4159a837" providerId="ADAL" clId="{D550828F-A3A9-47F6-AA05-E204FDDF8DA6}" dt="2023-07-21T11:08:18.104" v="478" actId="47"/>
        <pc:sldMkLst>
          <pc:docMk/>
          <pc:sldMk cId="4127273390" sldId="266"/>
        </pc:sldMkLst>
        <pc:spChg chg="mod">
          <ac:chgData name="Gupta, Shivangi" userId="b9693a60-801e-4ec5-a0a2-2ddc4159a837" providerId="ADAL" clId="{D550828F-A3A9-47F6-AA05-E204FDDF8DA6}" dt="2023-07-20T09:08:21.850" v="150"/>
          <ac:spMkLst>
            <pc:docMk/>
            <pc:sldMk cId="4127273390" sldId="266"/>
            <ac:spMk id="3" creationId="{68FDFF87-6288-B2D0-832B-42615EAC0407}"/>
          </ac:spMkLst>
        </pc:spChg>
      </pc:sldChg>
      <pc:sldChg chg="modSp del mod">
        <pc:chgData name="Gupta, Shivangi" userId="b9693a60-801e-4ec5-a0a2-2ddc4159a837" providerId="ADAL" clId="{D550828F-A3A9-47F6-AA05-E204FDDF8DA6}" dt="2023-07-21T11:08:18.305" v="479" actId="47"/>
        <pc:sldMkLst>
          <pc:docMk/>
          <pc:sldMk cId="4219410970" sldId="267"/>
        </pc:sldMkLst>
        <pc:spChg chg="mod">
          <ac:chgData name="Gupta, Shivangi" userId="b9693a60-801e-4ec5-a0a2-2ddc4159a837" providerId="ADAL" clId="{D550828F-A3A9-47F6-AA05-E204FDDF8DA6}" dt="2023-07-21T10:49:59.503" v="361" actId="20577"/>
          <ac:spMkLst>
            <pc:docMk/>
            <pc:sldMk cId="4219410970" sldId="267"/>
            <ac:spMk id="2" creationId="{590A3669-FC20-A360-44D8-83789DD6BEE5}"/>
          </ac:spMkLst>
        </pc:spChg>
      </pc:sldChg>
      <pc:sldChg chg="modSp del mod">
        <pc:chgData name="Gupta, Shivangi" userId="b9693a60-801e-4ec5-a0a2-2ddc4159a837" providerId="ADAL" clId="{D550828F-A3A9-47F6-AA05-E204FDDF8DA6}" dt="2023-07-21T11:08:18.508" v="480" actId="47"/>
        <pc:sldMkLst>
          <pc:docMk/>
          <pc:sldMk cId="2328161356" sldId="268"/>
        </pc:sldMkLst>
        <pc:spChg chg="mod">
          <ac:chgData name="Gupta, Shivangi" userId="b9693a60-801e-4ec5-a0a2-2ddc4159a837" providerId="ADAL" clId="{D550828F-A3A9-47F6-AA05-E204FDDF8DA6}" dt="2023-07-20T09:08:25.648" v="151"/>
          <ac:spMkLst>
            <pc:docMk/>
            <pc:sldMk cId="2328161356" sldId="268"/>
            <ac:spMk id="3" creationId="{68FDFF87-6288-B2D0-832B-42615EAC0407}"/>
          </ac:spMkLst>
        </pc:spChg>
      </pc:sldChg>
      <pc:sldChg chg="modSp del mod">
        <pc:chgData name="Gupta, Shivangi" userId="b9693a60-801e-4ec5-a0a2-2ddc4159a837" providerId="ADAL" clId="{D550828F-A3A9-47F6-AA05-E204FDDF8DA6}" dt="2023-07-21T11:08:19.320" v="483" actId="47"/>
        <pc:sldMkLst>
          <pc:docMk/>
          <pc:sldMk cId="890890472" sldId="269"/>
        </pc:sldMkLst>
        <pc:spChg chg="mod">
          <ac:chgData name="Gupta, Shivangi" userId="b9693a60-801e-4ec5-a0a2-2ddc4159a837" providerId="ADAL" clId="{D550828F-A3A9-47F6-AA05-E204FDDF8DA6}" dt="2023-07-21T10:52:39.082" v="397" actId="20577"/>
          <ac:spMkLst>
            <pc:docMk/>
            <pc:sldMk cId="890890472" sldId="269"/>
            <ac:spMk id="2" creationId="{590A3669-FC20-A360-44D8-83789DD6BEE5}"/>
          </ac:spMkLst>
        </pc:spChg>
      </pc:sldChg>
      <pc:sldChg chg="modSp del mod">
        <pc:chgData name="Gupta, Shivangi" userId="b9693a60-801e-4ec5-a0a2-2ddc4159a837" providerId="ADAL" clId="{D550828F-A3A9-47F6-AA05-E204FDDF8DA6}" dt="2023-07-21T11:08:19.826" v="484" actId="47"/>
        <pc:sldMkLst>
          <pc:docMk/>
          <pc:sldMk cId="4020267788" sldId="270"/>
        </pc:sldMkLst>
        <pc:spChg chg="mod">
          <ac:chgData name="Gupta, Shivangi" userId="b9693a60-801e-4ec5-a0a2-2ddc4159a837" providerId="ADAL" clId="{D550828F-A3A9-47F6-AA05-E204FDDF8DA6}" dt="2023-07-20T09:08:29.514" v="152"/>
          <ac:spMkLst>
            <pc:docMk/>
            <pc:sldMk cId="4020267788" sldId="270"/>
            <ac:spMk id="3" creationId="{68FDFF87-6288-B2D0-832B-42615EAC0407}"/>
          </ac:spMkLst>
        </pc:spChg>
      </pc:sldChg>
      <pc:sldChg chg="modSp del mod">
        <pc:chgData name="Gupta, Shivangi" userId="b9693a60-801e-4ec5-a0a2-2ddc4159a837" providerId="ADAL" clId="{D550828F-A3A9-47F6-AA05-E204FDDF8DA6}" dt="2023-07-21T11:08:20.022" v="485" actId="47"/>
        <pc:sldMkLst>
          <pc:docMk/>
          <pc:sldMk cId="1621637293" sldId="271"/>
        </pc:sldMkLst>
        <pc:spChg chg="mod">
          <ac:chgData name="Gupta, Shivangi" userId="b9693a60-801e-4ec5-a0a2-2ddc4159a837" providerId="ADAL" clId="{D550828F-A3A9-47F6-AA05-E204FDDF8DA6}" dt="2023-07-20T09:10:57.417" v="275" actId="20577"/>
          <ac:spMkLst>
            <pc:docMk/>
            <pc:sldMk cId="1621637293" sldId="271"/>
            <ac:spMk id="2" creationId="{590A3669-FC20-A360-44D8-83789DD6BEE5}"/>
          </ac:spMkLst>
        </pc:spChg>
      </pc:sldChg>
      <pc:sldChg chg="modSp del mod">
        <pc:chgData name="Gupta, Shivangi" userId="b9693a60-801e-4ec5-a0a2-2ddc4159a837" providerId="ADAL" clId="{D550828F-A3A9-47F6-AA05-E204FDDF8DA6}" dt="2023-07-21T11:08:20.413" v="486" actId="47"/>
        <pc:sldMkLst>
          <pc:docMk/>
          <pc:sldMk cId="3492977779" sldId="272"/>
        </pc:sldMkLst>
        <pc:spChg chg="mod">
          <ac:chgData name="Gupta, Shivangi" userId="b9693a60-801e-4ec5-a0a2-2ddc4159a837" providerId="ADAL" clId="{D550828F-A3A9-47F6-AA05-E204FDDF8DA6}" dt="2023-07-20T09:08:32.089" v="153"/>
          <ac:spMkLst>
            <pc:docMk/>
            <pc:sldMk cId="3492977779" sldId="272"/>
            <ac:spMk id="3" creationId="{68FDFF87-6288-B2D0-832B-42615EAC0407}"/>
          </ac:spMkLst>
        </pc:spChg>
      </pc:sldChg>
      <pc:sldChg chg="modSp del mod">
        <pc:chgData name="Gupta, Shivangi" userId="b9693a60-801e-4ec5-a0a2-2ddc4159a837" providerId="ADAL" clId="{D550828F-A3A9-47F6-AA05-E204FDDF8DA6}" dt="2023-07-21T11:08:21.168" v="487" actId="47"/>
        <pc:sldMkLst>
          <pc:docMk/>
          <pc:sldMk cId="3409202409" sldId="273"/>
        </pc:sldMkLst>
        <pc:spChg chg="mod">
          <ac:chgData name="Gupta, Shivangi" userId="b9693a60-801e-4ec5-a0a2-2ddc4159a837" providerId="ADAL" clId="{D550828F-A3A9-47F6-AA05-E204FDDF8DA6}" dt="2023-07-20T09:11:11.577" v="310" actId="20577"/>
          <ac:spMkLst>
            <pc:docMk/>
            <pc:sldMk cId="3409202409" sldId="273"/>
            <ac:spMk id="2" creationId="{590A3669-FC20-A360-44D8-83789DD6BEE5}"/>
          </ac:spMkLst>
        </pc:spChg>
      </pc:sldChg>
      <pc:sldChg chg="modSp del mod">
        <pc:chgData name="Gupta, Shivangi" userId="b9693a60-801e-4ec5-a0a2-2ddc4159a837" providerId="ADAL" clId="{D550828F-A3A9-47F6-AA05-E204FDDF8DA6}" dt="2023-07-21T11:08:21.401" v="488" actId="47"/>
        <pc:sldMkLst>
          <pc:docMk/>
          <pc:sldMk cId="3407516488" sldId="274"/>
        </pc:sldMkLst>
        <pc:spChg chg="mod">
          <ac:chgData name="Gupta, Shivangi" userId="b9693a60-801e-4ec5-a0a2-2ddc4159a837" providerId="ADAL" clId="{D550828F-A3A9-47F6-AA05-E204FDDF8DA6}" dt="2023-07-20T09:08:36.665" v="154"/>
          <ac:spMkLst>
            <pc:docMk/>
            <pc:sldMk cId="3407516488" sldId="274"/>
            <ac:spMk id="3" creationId="{68FDFF87-6288-B2D0-832B-42615EAC0407}"/>
          </ac:spMkLst>
        </pc:spChg>
      </pc:sldChg>
      <pc:sldChg chg="modSp del mod">
        <pc:chgData name="Gupta, Shivangi" userId="b9693a60-801e-4ec5-a0a2-2ddc4159a837" providerId="ADAL" clId="{D550828F-A3A9-47F6-AA05-E204FDDF8DA6}" dt="2023-07-21T11:08:21.882" v="489" actId="47"/>
        <pc:sldMkLst>
          <pc:docMk/>
          <pc:sldMk cId="760017415" sldId="275"/>
        </pc:sldMkLst>
        <pc:spChg chg="mod">
          <ac:chgData name="Gupta, Shivangi" userId="b9693a60-801e-4ec5-a0a2-2ddc4159a837" providerId="ADAL" clId="{D550828F-A3A9-47F6-AA05-E204FDDF8DA6}" dt="2023-07-20T09:11:22.225" v="324" actId="20577"/>
          <ac:spMkLst>
            <pc:docMk/>
            <pc:sldMk cId="760017415" sldId="275"/>
            <ac:spMk id="2" creationId="{590A3669-FC20-A360-44D8-83789DD6BEE5}"/>
          </ac:spMkLst>
        </pc:spChg>
      </pc:sldChg>
      <pc:sldChg chg="modSp del mod">
        <pc:chgData name="Gupta, Shivangi" userId="b9693a60-801e-4ec5-a0a2-2ddc4159a837" providerId="ADAL" clId="{D550828F-A3A9-47F6-AA05-E204FDDF8DA6}" dt="2023-07-21T11:08:22.615" v="490" actId="47"/>
        <pc:sldMkLst>
          <pc:docMk/>
          <pc:sldMk cId="1442676294" sldId="276"/>
        </pc:sldMkLst>
        <pc:spChg chg="mod">
          <ac:chgData name="Gupta, Shivangi" userId="b9693a60-801e-4ec5-a0a2-2ddc4159a837" providerId="ADAL" clId="{D550828F-A3A9-47F6-AA05-E204FDDF8DA6}" dt="2023-07-20T09:08:39.067" v="155"/>
          <ac:spMkLst>
            <pc:docMk/>
            <pc:sldMk cId="1442676294" sldId="276"/>
            <ac:spMk id="3" creationId="{68FDFF87-6288-B2D0-832B-42615EAC0407}"/>
          </ac:spMkLst>
        </pc:spChg>
      </pc:sldChg>
      <pc:sldChg chg="modSp new mod">
        <pc:chgData name="Gupta, Shivangi" userId="b9693a60-801e-4ec5-a0a2-2ddc4159a837" providerId="ADAL" clId="{D550828F-A3A9-47F6-AA05-E204FDDF8DA6}" dt="2023-07-21T11:05:12.167" v="416" actId="20577"/>
        <pc:sldMkLst>
          <pc:docMk/>
          <pc:sldMk cId="1602631918" sldId="278"/>
        </pc:sldMkLst>
        <pc:spChg chg="mod">
          <ac:chgData name="Gupta, Shivangi" userId="b9693a60-801e-4ec5-a0a2-2ddc4159a837" providerId="ADAL" clId="{D550828F-A3A9-47F6-AA05-E204FDDF8DA6}" dt="2023-07-21T11:05:12.167" v="416" actId="20577"/>
          <ac:spMkLst>
            <pc:docMk/>
            <pc:sldMk cId="1602631918" sldId="278"/>
            <ac:spMk id="2" creationId="{61516764-FC3E-5F26-FEF0-0440798D3903}"/>
          </ac:spMkLst>
        </pc:spChg>
        <pc:spChg chg="mod">
          <ac:chgData name="Gupta, Shivangi" userId="b9693a60-801e-4ec5-a0a2-2ddc4159a837" providerId="ADAL" clId="{D550828F-A3A9-47F6-AA05-E204FDDF8DA6}" dt="2023-07-20T09:08:11.533" v="146"/>
          <ac:spMkLst>
            <pc:docMk/>
            <pc:sldMk cId="1602631918" sldId="278"/>
            <ac:spMk id="3" creationId="{7A02CFE8-B5EB-B104-8933-A642DF99ED34}"/>
          </ac:spMkLst>
        </pc:spChg>
      </pc:sldChg>
      <pc:sldChg chg="modSp add del mod">
        <pc:chgData name="Gupta, Shivangi" userId="b9693a60-801e-4ec5-a0a2-2ddc4159a837" providerId="ADAL" clId="{D550828F-A3A9-47F6-AA05-E204FDDF8DA6}" dt="2023-07-21T11:08:18.865" v="481" actId="47"/>
        <pc:sldMkLst>
          <pc:docMk/>
          <pc:sldMk cId="1925438557" sldId="279"/>
        </pc:sldMkLst>
        <pc:spChg chg="mod">
          <ac:chgData name="Gupta, Shivangi" userId="b9693a60-801e-4ec5-a0a2-2ddc4159a837" providerId="ADAL" clId="{D550828F-A3A9-47F6-AA05-E204FDDF8DA6}" dt="2023-07-21T10:50:30.181" v="392" actId="20577"/>
          <ac:spMkLst>
            <pc:docMk/>
            <pc:sldMk cId="1925438557" sldId="279"/>
            <ac:spMk id="2" creationId="{590A3669-FC20-A360-44D8-83789DD6BEE5}"/>
          </ac:spMkLst>
        </pc:spChg>
      </pc:sldChg>
      <pc:sldChg chg="add del">
        <pc:chgData name="Gupta, Shivangi" userId="b9693a60-801e-4ec5-a0a2-2ddc4159a837" providerId="ADAL" clId="{D550828F-A3A9-47F6-AA05-E204FDDF8DA6}" dt="2023-07-21T11:08:19.083" v="482" actId="47"/>
        <pc:sldMkLst>
          <pc:docMk/>
          <pc:sldMk cId="822451741" sldId="280"/>
        </pc:sldMkLst>
      </pc:sldChg>
      <pc:sldChg chg="modSp add del mod">
        <pc:chgData name="Gupta, Shivangi" userId="b9693a60-801e-4ec5-a0a2-2ddc4159a837" providerId="ADAL" clId="{D550828F-A3A9-47F6-AA05-E204FDDF8DA6}" dt="2023-07-21T11:08:02.724" v="470" actId="47"/>
        <pc:sldMkLst>
          <pc:docMk/>
          <pc:sldMk cId="1909631559" sldId="281"/>
        </pc:sldMkLst>
        <pc:spChg chg="mod">
          <ac:chgData name="Gupta, Shivangi" userId="b9693a60-801e-4ec5-a0a2-2ddc4159a837" providerId="ADAL" clId="{D550828F-A3A9-47F6-AA05-E204FDDF8DA6}" dt="2023-07-21T11:07:29.203" v="451" actId="20577"/>
          <ac:spMkLst>
            <pc:docMk/>
            <pc:sldMk cId="1909631559" sldId="281"/>
            <ac:spMk id="2" creationId="{038DA74E-5A8E-5500-0B4D-DCCE91C41639}"/>
          </ac:spMkLst>
        </pc:spChg>
        <pc:spChg chg="mod">
          <ac:chgData name="Gupta, Shivangi" userId="b9693a60-801e-4ec5-a0a2-2ddc4159a837" providerId="ADAL" clId="{D550828F-A3A9-47F6-AA05-E204FDDF8DA6}" dt="2023-07-21T11:07:33.194" v="459" actId="20577"/>
          <ac:spMkLst>
            <pc:docMk/>
            <pc:sldMk cId="1909631559" sldId="281"/>
            <ac:spMk id="3" creationId="{8D2C3A2B-BE1A-77EC-7892-9DC418B74FD3}"/>
          </ac:spMkLst>
        </pc:spChg>
      </pc:sldChg>
      <pc:sldChg chg="modSp add mod ord">
        <pc:chgData name="Gupta, Shivangi" userId="b9693a60-801e-4ec5-a0a2-2ddc4159a837" providerId="ADAL" clId="{D550828F-A3A9-47F6-AA05-E204FDDF8DA6}" dt="2023-07-21T11:23:23.995" v="499" actId="6549"/>
        <pc:sldMkLst>
          <pc:docMk/>
          <pc:sldMk cId="3007043457" sldId="282"/>
        </pc:sldMkLst>
        <pc:spChg chg="mod">
          <ac:chgData name="Gupta, Shivangi" userId="b9693a60-801e-4ec5-a0a2-2ddc4159a837" providerId="ADAL" clId="{D550828F-A3A9-47F6-AA05-E204FDDF8DA6}" dt="2023-07-21T11:23:23.995" v="499" actId="6549"/>
          <ac:spMkLst>
            <pc:docMk/>
            <pc:sldMk cId="3007043457" sldId="282"/>
            <ac:spMk id="3" creationId="{8D2C3A2B-BE1A-77EC-7892-9DC418B74F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27-07-2023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27-07-2023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kubernetes.io/" TargetMode="External"/><Relationship Id="rId13" Type="http://schemas.openxmlformats.org/officeDocument/2006/relationships/hyperlink" Target="https://snyk.io/" TargetMode="External"/><Relationship Id="rId3" Type="http://schemas.openxmlformats.org/officeDocument/2006/relationships/hyperlink" Target="https://www.jenkins.io/" TargetMode="External"/><Relationship Id="rId7" Type="http://schemas.openxmlformats.org/officeDocument/2006/relationships/hyperlink" Target="https://www.amazonaws.cn/en/eks/" TargetMode="External"/><Relationship Id="rId12" Type="http://schemas.openxmlformats.org/officeDocument/2006/relationships/hyperlink" Target="https://www.cypress.io/"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argo-cd.readthedocs.io/" TargetMode="External"/><Relationship Id="rId11" Type="http://schemas.openxmlformats.org/officeDocument/2006/relationships/hyperlink" Target="https://www.docker.com/" TargetMode="External"/><Relationship Id="rId5" Type="http://schemas.openxmlformats.org/officeDocument/2006/relationships/hyperlink" Target="https://www.atlassian.com/software/jira" TargetMode="External"/><Relationship Id="rId10" Type="http://schemas.openxmlformats.org/officeDocument/2006/relationships/hyperlink" Target="https://www.sonatype.com/" TargetMode="External"/><Relationship Id="rId4" Type="http://schemas.openxmlformats.org/officeDocument/2006/relationships/hyperlink" Target="https://maven.apache.org/" TargetMode="External"/><Relationship Id="rId9" Type="http://schemas.openxmlformats.org/officeDocument/2006/relationships/hyperlink" Target="https://aws.amazon.com/ecr/" TargetMode="External"/><Relationship Id="rId14" Type="http://schemas.openxmlformats.org/officeDocument/2006/relationships/hyperlink" Target="https://www.sonarsource.com/products/sonarqub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jpe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5E0AD270"/><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p>
          <a:p>
            <a:br>
              <a:rPr lang="en-US" sz="3200" dirty="0">
                <a:latin typeface="Avenir Next LT Pro" panose="020B0504020202020204" pitchFamily="34" charset="0"/>
              </a:rPr>
            </a:br>
            <a:r>
              <a:rPr lang="en-US" sz="3200" dirty="0">
                <a:latin typeface="Avenir Next LT Pro" panose="020B0504020202020204" pitchFamily="34" charset="0"/>
              </a:rPr>
              <a:t>Soft Skill Curriculum - </a:t>
            </a:r>
            <a:r>
              <a:rPr lang="en-US" sz="3200" b="1" dirty="0">
                <a:latin typeface="Avenir Next LT Pro" panose="020B0504020202020204" pitchFamily="34" charset="0"/>
              </a:rPr>
              <a:t>DevOps</a:t>
            </a:r>
            <a:endParaRPr lang="en-IN" b="1" dirty="0"/>
          </a:p>
        </p:txBody>
      </p:sp>
    </p:spTree>
    <p:extLst>
      <p:ext uri="{BB962C8B-B14F-4D97-AF65-F5344CB8AC3E}">
        <p14:creationId xmlns:p14="http://schemas.microsoft.com/office/powerpoint/2010/main" val="300704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09600"/>
            <a:ext cx="3739341" cy="1330839"/>
          </a:xfrm>
        </p:spPr>
        <p:txBody>
          <a:bodyPr>
            <a:normAutofit/>
          </a:bodyPr>
          <a:lstStyle/>
          <a:p>
            <a:r>
              <a:rPr lang="en-US" b="1">
                <a:latin typeface="Source Sans Pro" panose="020B0604020202020204" pitchFamily="34" charset="0"/>
              </a:rPr>
              <a:t>Appendix</a:t>
            </a:r>
            <a:endParaRPr lang="en-IN" b="1">
              <a:latin typeface="Source Sans Pro" panose="020B0604020202020204" pitchFamily="34" charset="0"/>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62366" y="2194102"/>
            <a:ext cx="3427001" cy="3908586"/>
          </a:xfrm>
        </p:spPr>
        <p:txBody>
          <a:bodyPr>
            <a:normAutofit/>
          </a:bodyPr>
          <a:lstStyle/>
          <a:p>
            <a:pPr marL="0" indent="0">
              <a:spcAft>
                <a:spcPts val="1200"/>
              </a:spcAft>
              <a:buNone/>
            </a:pPr>
            <a:endParaRPr lang="en-US" sz="2000"/>
          </a:p>
          <a:p>
            <a:pPr marL="0" indent="0">
              <a:spcAft>
                <a:spcPts val="1200"/>
              </a:spcAft>
              <a:buNone/>
            </a:pPr>
            <a:endParaRPr lang="en-US" sz="2000"/>
          </a:p>
          <a:p>
            <a:pPr marL="0" indent="0">
              <a:spcAft>
                <a:spcPts val="1200"/>
              </a:spcAft>
              <a:buNone/>
            </a:pPr>
            <a:endParaRPr lang="en-US" sz="2000"/>
          </a:p>
          <a:p>
            <a:pPr>
              <a:spcAft>
                <a:spcPts val="1200"/>
              </a:spcAft>
            </a:pPr>
            <a:endParaRPr lang="en-IN" sz="2000"/>
          </a:p>
          <a:p>
            <a:endParaRPr lang="en-IN" sz="2000"/>
          </a:p>
        </p:txBody>
      </p:sp>
      <p:graphicFrame>
        <p:nvGraphicFramePr>
          <p:cNvPr id="13" name="Table 12">
            <a:extLst>
              <a:ext uri="{FF2B5EF4-FFF2-40B4-BE49-F238E27FC236}">
                <a16:creationId xmlns:a16="http://schemas.microsoft.com/office/drawing/2014/main" id="{78FE380B-B4F5-F848-37BF-1DA83F805E13}"/>
              </a:ext>
            </a:extLst>
          </p:cNvPr>
          <p:cNvGraphicFramePr>
            <a:graphicFrameLocks noGrp="1"/>
          </p:cNvGraphicFramePr>
          <p:nvPr>
            <p:extLst>
              <p:ext uri="{D42A27DB-BD31-4B8C-83A1-F6EECF244321}">
                <p14:modId xmlns:p14="http://schemas.microsoft.com/office/powerpoint/2010/main" val="2692602131"/>
              </p:ext>
            </p:extLst>
          </p:nvPr>
        </p:nvGraphicFramePr>
        <p:xfrm>
          <a:off x="5445457" y="1267048"/>
          <a:ext cx="6155142" cy="4549190"/>
        </p:xfrm>
        <a:graphic>
          <a:graphicData uri="http://schemas.openxmlformats.org/drawingml/2006/table">
            <a:tbl>
              <a:tblPr firstRow="1" firstCol="1" bandRow="1"/>
              <a:tblGrid>
                <a:gridCol w="1326998">
                  <a:extLst>
                    <a:ext uri="{9D8B030D-6E8A-4147-A177-3AD203B41FA5}">
                      <a16:colId xmlns:a16="http://schemas.microsoft.com/office/drawing/2014/main" val="1589560974"/>
                    </a:ext>
                  </a:extLst>
                </a:gridCol>
                <a:gridCol w="4828144">
                  <a:extLst>
                    <a:ext uri="{9D8B030D-6E8A-4147-A177-3AD203B41FA5}">
                      <a16:colId xmlns:a16="http://schemas.microsoft.com/office/drawing/2014/main" val="659178134"/>
                    </a:ext>
                  </a:extLst>
                </a:gridCol>
              </a:tblGrid>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Github</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2"/>
                        </a:rPr>
                        <a:t>https://github.com/</a:t>
                      </a:r>
                      <a:endParaRPr lang="en-IN" sz="2700" b="0" i="0" u="none" strike="noStrike" dirty="0">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733890"/>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Jenkins</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3"/>
                        </a:rPr>
                        <a:t>https://www.jenkins.io/</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714950"/>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Maven</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4"/>
                        </a:rPr>
                        <a:t>https://maven.apache.org/</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9022156"/>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Jira</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5"/>
                        </a:rPr>
                        <a:t>https://www.atlassian.com/software/jira</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4166732"/>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Argo</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6"/>
                        </a:rPr>
                        <a:t>https://argo-cd.readthedocs.io/</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16240"/>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Amazon EKS</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7"/>
                        </a:rPr>
                        <a:t>https://www.amazonaws.cn/en/eks/</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152385"/>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Kubernetes</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8"/>
                        </a:rPr>
                        <a:t>https://kubernetes.io/</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882484"/>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Amazon ECR</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9"/>
                        </a:rPr>
                        <a:t>https://aws.amazon.com/ecr/</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693896"/>
                  </a:ext>
                </a:extLst>
              </a:tr>
              <a:tr h="334435">
                <a:tc>
                  <a:txBody>
                    <a:bodyPr/>
                    <a:lstStyle/>
                    <a:p>
                      <a:pPr algn="l" fontAlgn="t">
                        <a:lnSpc>
                          <a:spcPct val="107000"/>
                        </a:lnSpc>
                        <a:spcBef>
                          <a:spcPts val="0"/>
                        </a:spcBef>
                        <a:spcAft>
                          <a:spcPts val="800"/>
                        </a:spcAft>
                      </a:pPr>
                      <a:r>
                        <a:rPr lang="en-IN" sz="1600" b="0" i="0" u="none" strike="noStrike" dirty="0" err="1">
                          <a:effectLst/>
                          <a:latin typeface="Calibri" panose="020F0502020204030204" pitchFamily="34" charset="0"/>
                          <a:ea typeface="DengXian" panose="02010600030101010101" pitchFamily="2" charset="-122"/>
                          <a:cs typeface="Arial" panose="020B0604020202020204" pitchFamily="34" charset="0"/>
                        </a:rPr>
                        <a:t>SonaType</a:t>
                      </a:r>
                      <a:r>
                        <a:rPr lang="en-IN" sz="1600" b="0" i="0" u="none" strike="noStrike" dirty="0">
                          <a:effectLst/>
                          <a:latin typeface="Calibri" panose="020F0502020204030204" pitchFamily="34" charset="0"/>
                          <a:ea typeface="DengXian" panose="02010600030101010101" pitchFamily="2" charset="-122"/>
                          <a:cs typeface="Arial" panose="020B0604020202020204" pitchFamily="34" charset="0"/>
                        </a:rPr>
                        <a:t> Nexus</a:t>
                      </a:r>
                      <a:endParaRPr lang="en-IN" sz="2700" b="0" i="0" u="none" strike="noStrike" dirty="0">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10"/>
                        </a:rPr>
                        <a:t>https://www.sonatype.com/</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631341"/>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Docker</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11"/>
                        </a:rPr>
                        <a:t>https://www.docker.com/</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87871"/>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Cypress</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12"/>
                        </a:rPr>
                        <a:t>https://www.cypress.io/</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834115"/>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Snyk</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13"/>
                        </a:rPr>
                        <a:t>https://snyk.io/</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5090926"/>
                  </a:ext>
                </a:extLst>
              </a:tr>
              <a:tr h="334435">
                <a:tc>
                  <a:txBody>
                    <a:bodyPr/>
                    <a:lstStyle/>
                    <a:p>
                      <a:pPr algn="l" fontAlgn="t">
                        <a:lnSpc>
                          <a:spcPct val="107000"/>
                        </a:lnSpc>
                        <a:spcBef>
                          <a:spcPts val="0"/>
                        </a:spcBef>
                        <a:spcAft>
                          <a:spcPts val="800"/>
                        </a:spcAft>
                      </a:pPr>
                      <a:r>
                        <a:rPr lang="en-IN" sz="1600" b="0" i="0" u="none" strike="noStrike">
                          <a:effectLst/>
                          <a:latin typeface="Calibri" panose="020F0502020204030204" pitchFamily="34" charset="0"/>
                          <a:ea typeface="DengXian" panose="02010600030101010101" pitchFamily="2" charset="-122"/>
                          <a:cs typeface="Arial" panose="020B0604020202020204" pitchFamily="34" charset="0"/>
                        </a:rPr>
                        <a:t>SonarQube</a:t>
                      </a:r>
                      <a:endParaRPr lang="en-IN" sz="2700" b="0" i="0" u="none" strike="noStrike">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n-IN" sz="1600" b="0" i="0" u="sng" strike="noStrike"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14"/>
                        </a:rPr>
                        <a:t>https://www.sonarsource.com/products/sonarqube/</a:t>
                      </a:r>
                      <a:endParaRPr lang="en-IN" sz="2700" b="0" i="0" u="none" strike="noStrike" dirty="0">
                        <a:effectLst/>
                        <a:latin typeface="Arial" panose="020B0604020202020204" pitchFamily="34" charset="0"/>
                      </a:endParaRPr>
                    </a:p>
                  </a:txBody>
                  <a:tcPr marL="101715" marR="101715" marT="1412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80283"/>
                  </a:ext>
                </a:extLst>
              </a:tr>
            </a:tbl>
          </a:graphicData>
        </a:graphic>
      </p:graphicFrame>
    </p:spTree>
    <p:extLst>
      <p:ext uri="{BB962C8B-B14F-4D97-AF65-F5344CB8AC3E}">
        <p14:creationId xmlns:p14="http://schemas.microsoft.com/office/powerpoint/2010/main" val="241149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D6DC-8BE6-AB46-6288-12280631ADB0}"/>
              </a:ext>
            </a:extLst>
          </p:cNvPr>
          <p:cNvSpPr>
            <a:spLocks noGrp="1"/>
          </p:cNvSpPr>
          <p:nvPr>
            <p:ph type="title"/>
          </p:nvPr>
        </p:nvSpPr>
        <p:spPr>
          <a:xfrm>
            <a:off x="646814" y="3108325"/>
            <a:ext cx="10515600" cy="1325563"/>
          </a:xfrm>
        </p:spPr>
        <p:txBody>
          <a:bodyPr/>
          <a:lstStyle/>
          <a:p>
            <a:r>
              <a:rPr lang="en-US" dirty="0"/>
              <a:t>Questions?</a:t>
            </a:r>
            <a:endParaRPr lang="en-IN" dirty="0"/>
          </a:p>
        </p:txBody>
      </p:sp>
    </p:spTree>
    <p:extLst>
      <p:ext uri="{BB962C8B-B14F-4D97-AF65-F5344CB8AC3E}">
        <p14:creationId xmlns:p14="http://schemas.microsoft.com/office/powerpoint/2010/main" val="410832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D6DC-8BE6-AB46-6288-12280631ADB0}"/>
              </a:ext>
            </a:extLst>
          </p:cNvPr>
          <p:cNvSpPr>
            <a:spLocks noGrp="1"/>
          </p:cNvSpPr>
          <p:nvPr>
            <p:ph type="title"/>
          </p:nvPr>
        </p:nvSpPr>
        <p:spPr>
          <a:xfrm>
            <a:off x="646814" y="3108325"/>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39668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normAutofit/>
          </a:bodyPr>
          <a:lstStyle/>
          <a:p>
            <a:r>
              <a:rPr lang="en-US" sz="4000" b="1" dirty="0">
                <a:cs typeface="Calibri" panose="020F0502020204030204" pitchFamily="34" charset="0"/>
              </a:rPr>
              <a:t>Agenda</a:t>
            </a:r>
            <a:endParaRPr lang="en-IN" sz="4000" b="1"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r>
              <a:rPr lang="en-US" b="0" i="0" u="none" strike="noStrike" dirty="0">
                <a:solidFill>
                  <a:srgbClr val="222222"/>
                </a:solidFill>
                <a:effectLst/>
                <a:latin typeface="Source Sans Pro" panose="020B0604020202020204" pitchFamily="34" charset="0"/>
              </a:rPr>
              <a:t>What is DevOps?</a:t>
            </a:r>
            <a:endParaRPr lang="en-US" b="0" i="0" dirty="0">
              <a:solidFill>
                <a:srgbClr val="222222"/>
              </a:solidFill>
              <a:effectLst/>
              <a:latin typeface="Source Sans Pro" panose="020B0604020202020204" pitchFamily="34" charset="0"/>
            </a:endParaRPr>
          </a:p>
          <a:p>
            <a:r>
              <a:rPr lang="en-US" b="0" i="0" u="none" strike="noStrike" dirty="0">
                <a:solidFill>
                  <a:srgbClr val="222222"/>
                </a:solidFill>
                <a:effectLst/>
                <a:latin typeface="Source Sans Pro" panose="020B0604020202020204" pitchFamily="34" charset="0"/>
              </a:rPr>
              <a:t>Why is DevOps Needed?</a:t>
            </a:r>
            <a:endParaRPr lang="en-US" b="0" i="0" dirty="0">
              <a:solidFill>
                <a:srgbClr val="222222"/>
              </a:solidFill>
              <a:effectLst/>
              <a:latin typeface="Source Sans Pro" panose="020B0604020202020204" pitchFamily="34" charset="0"/>
            </a:endParaRPr>
          </a:p>
          <a:p>
            <a:r>
              <a:rPr lang="en-US" b="0" i="0" u="none" strike="noStrike" dirty="0">
                <a:solidFill>
                  <a:srgbClr val="222222"/>
                </a:solidFill>
                <a:effectLst/>
                <a:latin typeface="Source Sans Pro" panose="020B0604020202020204" pitchFamily="34" charset="0"/>
              </a:rPr>
              <a:t>How is DevOps different from traditional IT</a:t>
            </a:r>
            <a:endParaRPr lang="en-US" b="0" i="0" dirty="0">
              <a:solidFill>
                <a:srgbClr val="222222"/>
              </a:solidFill>
              <a:effectLst/>
              <a:latin typeface="Source Sans Pro" panose="020B0604020202020204" pitchFamily="34" charset="0"/>
            </a:endParaRPr>
          </a:p>
          <a:p>
            <a:r>
              <a:rPr lang="en-US" b="0" i="0" u="none" strike="noStrike" dirty="0">
                <a:solidFill>
                  <a:srgbClr val="222222"/>
                </a:solidFill>
                <a:effectLst/>
                <a:latin typeface="Source Sans Pro" panose="020B0604020202020204" pitchFamily="34" charset="0"/>
              </a:rPr>
              <a:t>Why is DevOps used?</a:t>
            </a:r>
            <a:endParaRPr lang="en-US" b="0" i="0" dirty="0">
              <a:solidFill>
                <a:srgbClr val="222222"/>
              </a:solidFill>
              <a:effectLst/>
              <a:latin typeface="Source Sans Pro" panose="020B0604020202020204" pitchFamily="34" charset="0"/>
            </a:endParaRPr>
          </a:p>
          <a:p>
            <a:r>
              <a:rPr lang="en-US" b="0" i="0" u="none" strike="noStrike" dirty="0">
                <a:solidFill>
                  <a:srgbClr val="222222"/>
                </a:solidFill>
                <a:effectLst/>
                <a:latin typeface="Source Sans Pro" panose="020B0604020202020204" pitchFamily="34" charset="0"/>
              </a:rPr>
              <a:t>How is DevOps different from Agile? DevOps Vs Agile</a:t>
            </a:r>
            <a:endParaRPr lang="en-US" b="0" i="0" dirty="0">
              <a:solidFill>
                <a:srgbClr val="222222"/>
              </a:solidFill>
              <a:effectLst/>
              <a:latin typeface="Source Sans Pro" panose="020B0604020202020204" pitchFamily="34" charset="0"/>
            </a:endParaRPr>
          </a:p>
          <a:p>
            <a:r>
              <a:rPr lang="en-US" b="0" i="0" u="none" strike="noStrike" dirty="0">
                <a:solidFill>
                  <a:srgbClr val="222222"/>
                </a:solidFill>
                <a:effectLst/>
                <a:latin typeface="Source Sans Pro" panose="020B0604020202020204" pitchFamily="34" charset="0"/>
              </a:rPr>
              <a:t>DevOps Tools Chain</a:t>
            </a:r>
            <a:endParaRPr lang="en-US" b="0" i="0" dirty="0">
              <a:solidFill>
                <a:srgbClr val="222222"/>
              </a:solidFill>
              <a:effectLst/>
              <a:latin typeface="Source Sans Pro" panose="020B0604020202020204" pitchFamily="34" charset="0"/>
            </a:endParaRPr>
          </a:p>
          <a:p>
            <a:r>
              <a:rPr lang="en-US" b="0" i="0" u="none" strike="noStrike" dirty="0">
                <a:solidFill>
                  <a:srgbClr val="222222"/>
                </a:solidFill>
                <a:effectLst/>
                <a:latin typeface="Source Sans Pro" panose="020B0604020202020204" pitchFamily="34" charset="0"/>
              </a:rPr>
              <a:t>Who is a DevOps Engineer?</a:t>
            </a:r>
            <a:endParaRPr lang="en-US" b="0" i="0" dirty="0">
              <a:solidFill>
                <a:srgbClr val="222222"/>
              </a:solidFill>
              <a:effectLst/>
              <a:latin typeface="Source Sans Pro" panose="020B0604020202020204" pitchFamily="34" charset="0"/>
            </a:endParaRPr>
          </a:p>
        </p:txBody>
      </p:sp>
    </p:spTree>
    <p:extLst>
      <p:ext uri="{BB962C8B-B14F-4D97-AF65-F5344CB8AC3E}">
        <p14:creationId xmlns:p14="http://schemas.microsoft.com/office/powerpoint/2010/main" val="404217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pPr algn="l">
              <a:buFont typeface="Arial" panose="020B0604020202020204" pitchFamily="34" charset="0"/>
              <a:buChar char="•"/>
            </a:pPr>
            <a:r>
              <a:rPr lang="en-US" b="1" i="0" u="none" strike="noStrike" dirty="0">
                <a:solidFill>
                  <a:srgbClr val="222222"/>
                </a:solidFill>
                <a:effectLst/>
                <a:latin typeface="Source Sans Pro" panose="020B0604020202020204" pitchFamily="34" charset="0"/>
              </a:rPr>
              <a:t> </a:t>
            </a:r>
            <a:r>
              <a:rPr lang="en-US" sz="4000" b="1" i="0" u="none" strike="noStrike" dirty="0">
                <a:solidFill>
                  <a:srgbClr val="222222"/>
                </a:solidFill>
                <a:effectLst/>
                <a:latin typeface="Source Sans Pro" panose="020B0604020202020204" pitchFamily="34" charset="0"/>
              </a:rPr>
              <a:t>What</a:t>
            </a:r>
            <a:r>
              <a:rPr lang="en-US" b="1" i="0" u="none" strike="noStrike" dirty="0">
                <a:solidFill>
                  <a:srgbClr val="222222"/>
                </a:solidFill>
                <a:effectLst/>
                <a:latin typeface="Source Sans Pro" panose="020B0604020202020204" pitchFamily="34" charset="0"/>
              </a:rPr>
              <a:t> is DevOps?</a:t>
            </a:r>
            <a:endParaRPr lang="en-US" b="1" i="0" dirty="0">
              <a:solidFill>
                <a:srgbClr val="222222"/>
              </a:solidFill>
              <a:effectLst/>
              <a:latin typeface="Source Sans Pro" panose="020B0604020202020204" pitchFamily="34" charset="0"/>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429305"/>
            <a:ext cx="10515600" cy="4747658"/>
          </a:xfrm>
        </p:spPr>
        <p:txBody>
          <a:bodyPr>
            <a:normAutofit/>
          </a:bodyPr>
          <a:lstStyle/>
          <a:p>
            <a:pPr marL="0" indent="0">
              <a:buNone/>
            </a:pPr>
            <a:r>
              <a:rPr lang="en-US" sz="2400" b="0" i="0" dirty="0">
                <a:solidFill>
                  <a:srgbClr val="172B4D"/>
                </a:solidFill>
                <a:effectLst/>
                <a:latin typeface="-apple-system"/>
              </a:rPr>
              <a:t>DevOps is an iterative process which represents a culture of Developers (Dev) and Operations (Ops) working hand in hand to seamlessly move code from creation to operation in the quickest possible time. Tools enable this objective in an easy fashion and allow us automate workflows, collaborate at all any part of the flow (allowing for quicker feedback), and providing clear well defined audit controls</a:t>
            </a:r>
            <a:endParaRPr lang="en-IN" sz="2400" dirty="0"/>
          </a:p>
        </p:txBody>
      </p:sp>
      <p:pic>
        <p:nvPicPr>
          <p:cNvPr id="5" name="Picture 4" descr="A diagram of a diagram of a project&#10;&#10;Description automatically generated">
            <a:extLst>
              <a:ext uri="{FF2B5EF4-FFF2-40B4-BE49-F238E27FC236}">
                <a16:creationId xmlns:a16="http://schemas.microsoft.com/office/drawing/2014/main" id="{A67E4D3A-1A3B-BADD-E5E7-40F410DFA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860" y="3340101"/>
            <a:ext cx="5986279" cy="3152774"/>
          </a:xfrm>
          <a:prstGeom prst="rect">
            <a:avLst/>
          </a:prstGeom>
        </p:spPr>
      </p:pic>
    </p:spTree>
    <p:extLst>
      <p:ext uri="{BB962C8B-B14F-4D97-AF65-F5344CB8AC3E}">
        <p14:creationId xmlns:p14="http://schemas.microsoft.com/office/powerpoint/2010/main" val="286467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0EC8-A58C-FF93-3E7D-5B32DDF42B1E}"/>
              </a:ext>
            </a:extLst>
          </p:cNvPr>
          <p:cNvSpPr>
            <a:spLocks noGrp="1"/>
          </p:cNvSpPr>
          <p:nvPr>
            <p:ph type="title"/>
          </p:nvPr>
        </p:nvSpPr>
        <p:spPr>
          <a:xfrm>
            <a:off x="838200" y="365126"/>
            <a:ext cx="10515600" cy="877748"/>
          </a:xfrm>
        </p:spPr>
        <p:txBody>
          <a:bodyPr>
            <a:normAutofit fontScale="90000"/>
          </a:bodyPr>
          <a:lstStyle/>
          <a:p>
            <a:pPr marL="571500" indent="-571500">
              <a:buFont typeface="Arial" panose="020B0604020202020204" pitchFamily="34" charset="0"/>
              <a:buChar char="•"/>
            </a:pPr>
            <a:r>
              <a:rPr lang="en-US" b="1" i="0" u="none" strike="noStrike" dirty="0">
                <a:solidFill>
                  <a:srgbClr val="222222"/>
                </a:solidFill>
                <a:effectLst/>
                <a:latin typeface="Source Sans Pro" panose="020B0604020202020204" pitchFamily="34" charset="0"/>
              </a:rPr>
              <a:t>Why is DevOps Needed?</a:t>
            </a:r>
            <a:br>
              <a:rPr lang="en-US" b="0" i="0" dirty="0">
                <a:solidFill>
                  <a:srgbClr val="222222"/>
                </a:solidFill>
                <a:effectLst/>
                <a:latin typeface="Source Sans Pro" panose="020B0604020202020204" pitchFamily="34" charset="0"/>
              </a:rPr>
            </a:br>
            <a:endParaRPr lang="en-IN" dirty="0"/>
          </a:p>
        </p:txBody>
      </p:sp>
      <p:pic>
        <p:nvPicPr>
          <p:cNvPr id="9" name="Content Placeholder 8" descr="A diagram of a customer experience&#10;&#10;Description automatically generated">
            <a:extLst>
              <a:ext uri="{FF2B5EF4-FFF2-40B4-BE49-F238E27FC236}">
                <a16:creationId xmlns:a16="http://schemas.microsoft.com/office/drawing/2014/main" id="{C4702B86-03E0-35FC-24BF-0659650DA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010" y="1242874"/>
            <a:ext cx="8587361" cy="5250000"/>
          </a:xfrm>
        </p:spPr>
      </p:pic>
    </p:spTree>
    <p:extLst>
      <p:ext uri="{BB962C8B-B14F-4D97-AF65-F5344CB8AC3E}">
        <p14:creationId xmlns:p14="http://schemas.microsoft.com/office/powerpoint/2010/main" val="242986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344F-8C4B-B176-940F-21E8C957B394}"/>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4000" b="1" i="0" u="none" strike="noStrike" dirty="0">
                <a:solidFill>
                  <a:srgbClr val="222222"/>
                </a:solidFill>
                <a:effectLst/>
                <a:latin typeface="Source Sans Pro" panose="020B0604020202020204" pitchFamily="34" charset="0"/>
              </a:rPr>
              <a:t>How is DevOps different from traditional IT</a:t>
            </a:r>
            <a:endParaRPr lang="en-IN" sz="4000" b="1" dirty="0"/>
          </a:p>
        </p:txBody>
      </p:sp>
      <p:pic>
        <p:nvPicPr>
          <p:cNvPr id="5" name="Content Placeholder 4" descr="A diagram of a company's culture&#10;&#10;Description automatically generated">
            <a:extLst>
              <a:ext uri="{FF2B5EF4-FFF2-40B4-BE49-F238E27FC236}">
                <a16:creationId xmlns:a16="http://schemas.microsoft.com/office/drawing/2014/main" id="{3F8A77D3-085A-F88A-D525-A70CB1E2C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4157" y="1578151"/>
            <a:ext cx="4433886" cy="4833759"/>
          </a:xfrm>
        </p:spPr>
      </p:pic>
      <p:pic>
        <p:nvPicPr>
          <p:cNvPr id="7" name="Picture 6" descr="A diagram of software development&#10;&#10;Description automatically generated">
            <a:extLst>
              <a:ext uri="{FF2B5EF4-FFF2-40B4-BE49-F238E27FC236}">
                <a16:creationId xmlns:a16="http://schemas.microsoft.com/office/drawing/2014/main" id="{4BAD2552-58C0-EFD5-6583-C8C16706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764" y="1578151"/>
            <a:ext cx="4433886" cy="4897483"/>
          </a:xfrm>
          <a:prstGeom prst="rect">
            <a:avLst/>
          </a:prstGeom>
        </p:spPr>
      </p:pic>
    </p:spTree>
    <p:extLst>
      <p:ext uri="{BB962C8B-B14F-4D97-AF65-F5344CB8AC3E}">
        <p14:creationId xmlns:p14="http://schemas.microsoft.com/office/powerpoint/2010/main" val="42355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08B1-C177-16EE-86CD-7FA1A82DA9BC}"/>
              </a:ext>
            </a:extLst>
          </p:cNvPr>
          <p:cNvSpPr>
            <a:spLocks noGrp="1"/>
          </p:cNvSpPr>
          <p:nvPr>
            <p:ph type="title"/>
          </p:nvPr>
        </p:nvSpPr>
        <p:spPr/>
        <p:txBody>
          <a:bodyPr/>
          <a:lstStyle/>
          <a:p>
            <a:pPr marL="571500" indent="-571500">
              <a:buFont typeface="Arial" panose="020B0604020202020204" pitchFamily="34" charset="0"/>
              <a:buChar char="•"/>
            </a:pPr>
            <a:r>
              <a:rPr lang="en-US" sz="4000" b="1" i="0" u="none" strike="noStrike" dirty="0">
                <a:solidFill>
                  <a:srgbClr val="222222"/>
                </a:solidFill>
                <a:effectLst/>
                <a:latin typeface="Source Sans Pro" panose="020B0604020202020204" pitchFamily="34" charset="0"/>
              </a:rPr>
              <a:t>Why is DevOps used?</a:t>
            </a:r>
            <a:br>
              <a:rPr lang="en-US" b="0" i="0" dirty="0">
                <a:solidFill>
                  <a:srgbClr val="222222"/>
                </a:solidFill>
                <a:effectLst/>
                <a:latin typeface="Source Sans Pro" panose="020B0604020202020204" pitchFamily="34" charset="0"/>
              </a:rPr>
            </a:br>
            <a:endParaRPr lang="en-IN" dirty="0"/>
          </a:p>
        </p:txBody>
      </p:sp>
      <p:pic>
        <p:nvPicPr>
          <p:cNvPr id="5" name="Content Placeholder 4" descr="A circular diagram with text&#10;&#10;Description automatically generated">
            <a:extLst>
              <a:ext uri="{FF2B5EF4-FFF2-40B4-BE49-F238E27FC236}">
                <a16:creationId xmlns:a16="http://schemas.microsoft.com/office/drawing/2014/main" id="{C529A170-4E7A-2905-495A-3C31C02E7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571" y="1260629"/>
            <a:ext cx="9213628" cy="4916335"/>
          </a:xfrm>
        </p:spPr>
      </p:pic>
    </p:spTree>
    <p:extLst>
      <p:ext uri="{BB962C8B-B14F-4D97-AF65-F5344CB8AC3E}">
        <p14:creationId xmlns:p14="http://schemas.microsoft.com/office/powerpoint/2010/main" val="170786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1131-DD15-86EF-1069-5D198710966D}"/>
              </a:ext>
            </a:extLst>
          </p:cNvPr>
          <p:cNvSpPr>
            <a:spLocks noGrp="1"/>
          </p:cNvSpPr>
          <p:nvPr>
            <p:ph type="title"/>
          </p:nvPr>
        </p:nvSpPr>
        <p:spPr>
          <a:xfrm>
            <a:off x="838200" y="365126"/>
            <a:ext cx="10515600" cy="825500"/>
          </a:xfrm>
        </p:spPr>
        <p:txBody>
          <a:bodyPr>
            <a:normAutofit/>
          </a:bodyPr>
          <a:lstStyle/>
          <a:p>
            <a:pPr marL="571500" indent="-571500">
              <a:buFont typeface="Arial" panose="020B0604020202020204" pitchFamily="34" charset="0"/>
              <a:buChar char="•"/>
            </a:pPr>
            <a:r>
              <a:rPr lang="en-US" sz="4000" b="1" i="0" u="none" strike="noStrike" dirty="0">
                <a:solidFill>
                  <a:srgbClr val="222222"/>
                </a:solidFill>
                <a:effectLst/>
                <a:latin typeface="Source Sans Pro" panose="020B0604020202020204" pitchFamily="34" charset="0"/>
              </a:rPr>
              <a:t>DevOps Vs Agile</a:t>
            </a:r>
            <a:endParaRPr lang="en-IN" sz="4000" b="1" dirty="0"/>
          </a:p>
        </p:txBody>
      </p:sp>
      <p:pic>
        <p:nvPicPr>
          <p:cNvPr id="5" name="Content Placeholder 4" descr="A group of icons with text&#10;&#10;Description automatically generated">
            <a:extLst>
              <a:ext uri="{FF2B5EF4-FFF2-40B4-BE49-F238E27FC236}">
                <a16:creationId xmlns:a16="http://schemas.microsoft.com/office/drawing/2014/main" id="{73D04EF5-B729-1F7B-44CB-B8E739F34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304" y="1313279"/>
            <a:ext cx="3273846" cy="5345807"/>
          </a:xfrm>
        </p:spPr>
      </p:pic>
      <p:pic>
        <p:nvPicPr>
          <p:cNvPr id="7" name="Picture 6" descr="A group of icons on a white background&#10;&#10;Description automatically generated">
            <a:extLst>
              <a:ext uri="{FF2B5EF4-FFF2-40B4-BE49-F238E27FC236}">
                <a16:creationId xmlns:a16="http://schemas.microsoft.com/office/drawing/2014/main" id="{F7C607E8-3C04-D8B7-DC73-3F88D8EC1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525" y="1313279"/>
            <a:ext cx="3207171" cy="5391872"/>
          </a:xfrm>
          <a:prstGeom prst="rect">
            <a:avLst/>
          </a:prstGeom>
        </p:spPr>
      </p:pic>
      <p:sp>
        <p:nvSpPr>
          <p:cNvPr id="8" name="TextBox 7">
            <a:extLst>
              <a:ext uri="{FF2B5EF4-FFF2-40B4-BE49-F238E27FC236}">
                <a16:creationId xmlns:a16="http://schemas.microsoft.com/office/drawing/2014/main" id="{471A7699-4E89-07CA-6B55-185E99D5B457}"/>
              </a:ext>
            </a:extLst>
          </p:cNvPr>
          <p:cNvSpPr txBox="1"/>
          <p:nvPr/>
        </p:nvSpPr>
        <p:spPr>
          <a:xfrm>
            <a:off x="5643562" y="3543462"/>
            <a:ext cx="971550" cy="707886"/>
          </a:xfrm>
          <a:prstGeom prst="rect">
            <a:avLst/>
          </a:prstGeom>
          <a:noFill/>
        </p:spPr>
        <p:txBody>
          <a:bodyPr wrap="square" rtlCol="0">
            <a:spAutoFit/>
          </a:bodyPr>
          <a:lstStyle/>
          <a:p>
            <a:r>
              <a:rPr lang="en-US" sz="4000" b="1" dirty="0"/>
              <a:t>Vs</a:t>
            </a:r>
            <a:endParaRPr lang="en-IN" sz="4000" b="1" dirty="0"/>
          </a:p>
        </p:txBody>
      </p:sp>
    </p:spTree>
    <p:extLst>
      <p:ext uri="{BB962C8B-B14F-4D97-AF65-F5344CB8AC3E}">
        <p14:creationId xmlns:p14="http://schemas.microsoft.com/office/powerpoint/2010/main" val="370842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2" descr="Amazon CloudWatch quick reference and cheat sheet - Freshers.in">
            <a:extLst>
              <a:ext uri="{FF2B5EF4-FFF2-40B4-BE49-F238E27FC236}">
                <a16:creationId xmlns:a16="http://schemas.microsoft.com/office/drawing/2014/main" id="{CA96E05B-4917-23D6-E9D6-0D5D6BC585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107559">
            <a:off x="7945233" y="5585299"/>
            <a:ext cx="663443" cy="651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0" descr="JFrog Connect Container Updates Tool New Registry Support - AWS ECR - JFrog  Connect">
            <a:extLst>
              <a:ext uri="{FF2B5EF4-FFF2-40B4-BE49-F238E27FC236}">
                <a16:creationId xmlns:a16="http://schemas.microsoft.com/office/drawing/2014/main" id="{38458E7C-6EEF-1C5A-DD9A-4A0EE590DB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550623">
            <a:off x="4951148" y="5082785"/>
            <a:ext cx="1185148" cy="5555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Top 5 Release Management Tools - scmGalaxy">
            <a:extLst>
              <a:ext uri="{FF2B5EF4-FFF2-40B4-BE49-F238E27FC236}">
                <a16:creationId xmlns:a16="http://schemas.microsoft.com/office/drawing/2014/main" id="{0B80B22B-FC7C-A8F5-B4E5-24AF471063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370" y="1256407"/>
            <a:ext cx="1087516" cy="621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217D82-775E-A6D2-47A4-2759952FF57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94489" y="1302010"/>
            <a:ext cx="8256233" cy="4387698"/>
          </a:xfrm>
          <a:prstGeom prst="rect">
            <a:avLst/>
          </a:prstGeom>
          <a:noFill/>
          <a:ln>
            <a:noFill/>
          </a:ln>
        </p:spPr>
      </p:pic>
      <p:sp>
        <p:nvSpPr>
          <p:cNvPr id="8" name="Title 1">
            <a:extLst>
              <a:ext uri="{FF2B5EF4-FFF2-40B4-BE49-F238E27FC236}">
                <a16:creationId xmlns:a16="http://schemas.microsoft.com/office/drawing/2014/main" id="{EAA9A18F-10B1-2677-7EEB-9CEAA02A6A73}"/>
              </a:ext>
            </a:extLst>
          </p:cNvPr>
          <p:cNvSpPr txBox="1">
            <a:spLocks/>
          </p:cNvSpPr>
          <p:nvPr/>
        </p:nvSpPr>
        <p:spPr>
          <a:xfrm>
            <a:off x="-1819530" y="2045580"/>
            <a:ext cx="654737" cy="66624"/>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9" name="Picture 4" descr="Jenkins is Getting Old. Jenkins has become a victim of its own… | by Erik  Englund | ITNEXT">
            <a:extLst>
              <a:ext uri="{FF2B5EF4-FFF2-40B4-BE49-F238E27FC236}">
                <a16:creationId xmlns:a16="http://schemas.microsoft.com/office/drawing/2014/main" id="{77399CA4-DF62-DA31-3F6C-0D0551799D6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8975865">
            <a:off x="1491243" y="1169988"/>
            <a:ext cx="857881" cy="8578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onarQube Trainers | DevOpsSchool">
            <a:extLst>
              <a:ext uri="{FF2B5EF4-FFF2-40B4-BE49-F238E27FC236}">
                <a16:creationId xmlns:a16="http://schemas.microsoft.com/office/drawing/2014/main" id="{441B2329-4E0D-B7CA-9222-79281ECAB4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3344272">
            <a:off x="867332" y="3950663"/>
            <a:ext cx="810945" cy="862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Snyk | SEP2">
            <a:extLst>
              <a:ext uri="{FF2B5EF4-FFF2-40B4-BE49-F238E27FC236}">
                <a16:creationId xmlns:a16="http://schemas.microsoft.com/office/drawing/2014/main" id="{3F6B0C20-7549-77C1-3D36-7F9631C86D7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876860">
            <a:off x="1041632" y="4776512"/>
            <a:ext cx="1444119" cy="82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6" descr="Project Management Systems - Logiciel de Traduction - memoQ">
            <a:extLst>
              <a:ext uri="{FF2B5EF4-FFF2-40B4-BE49-F238E27FC236}">
                <a16:creationId xmlns:a16="http://schemas.microsoft.com/office/drawing/2014/main" id="{40E8295E-707A-03FA-5619-5C2C522C6B9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940034">
            <a:off x="3977779" y="866445"/>
            <a:ext cx="986997" cy="5555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Jenkins is Getting Old. Jenkins has become a victim of its own… | by Erik  Englund | ITNEXT">
            <a:extLst>
              <a:ext uri="{FF2B5EF4-FFF2-40B4-BE49-F238E27FC236}">
                <a16:creationId xmlns:a16="http://schemas.microsoft.com/office/drawing/2014/main" id="{9A2B1B39-DFB4-F378-CA6B-025BCBC7FC2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0189439">
            <a:off x="5933075" y="723288"/>
            <a:ext cx="847025" cy="8470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4" descr="AppDynamics Overview">
            <a:extLst>
              <a:ext uri="{FF2B5EF4-FFF2-40B4-BE49-F238E27FC236}">
                <a16:creationId xmlns:a16="http://schemas.microsoft.com/office/drawing/2014/main" id="{1D3C0BDB-E812-6F09-6E87-5AC1DF7E339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404823">
            <a:off x="8873248" y="5038188"/>
            <a:ext cx="849588" cy="69542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6" descr="How to Deploy Kubernetes cluster on Amazon EKS - Knoldus Blogs">
            <a:extLst>
              <a:ext uri="{FF2B5EF4-FFF2-40B4-BE49-F238E27FC236}">
                <a16:creationId xmlns:a16="http://schemas.microsoft.com/office/drawing/2014/main" id="{D1856FAF-DF35-C1EA-3F47-308CB856E87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2119316">
            <a:off x="8517788" y="843755"/>
            <a:ext cx="916779" cy="8470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0" descr="Kubernetes | Smile.eu">
            <a:extLst>
              <a:ext uri="{FF2B5EF4-FFF2-40B4-BE49-F238E27FC236}">
                <a16:creationId xmlns:a16="http://schemas.microsoft.com/office/drawing/2014/main" id="{59DEDB53-C149-BB5F-DF7A-7A0E73D8E2D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3366814">
            <a:off x="9403130" y="1682653"/>
            <a:ext cx="732872" cy="7269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6" descr="Jobs at Cypress.io">
            <a:extLst>
              <a:ext uri="{FF2B5EF4-FFF2-40B4-BE49-F238E27FC236}">
                <a16:creationId xmlns:a16="http://schemas.microsoft.com/office/drawing/2014/main" id="{55C2B050-0A7B-49E1-522F-0113E31EB79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305930">
            <a:off x="1861040" y="5528341"/>
            <a:ext cx="1857514" cy="464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8" descr="Update Sonatype Nexus logo · Issue #157 · cncf/landscape · GitHub">
            <a:extLst>
              <a:ext uri="{FF2B5EF4-FFF2-40B4-BE49-F238E27FC236}">
                <a16:creationId xmlns:a16="http://schemas.microsoft.com/office/drawing/2014/main" id="{62E075B3-2E9C-9F75-F435-44AFE30A8A3D}"/>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20596264">
            <a:off x="4466360" y="5592409"/>
            <a:ext cx="662034" cy="87638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0" descr="Docker Logos - Docker">
            <a:extLst>
              <a:ext uri="{FF2B5EF4-FFF2-40B4-BE49-F238E27FC236}">
                <a16:creationId xmlns:a16="http://schemas.microsoft.com/office/drawing/2014/main" id="{92589C58-7696-680F-3AE8-2102FE55886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786897" y="5803078"/>
            <a:ext cx="531830" cy="4550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2" descr="Server PNG images, Server icon Free Download - Free Transparent PNG Logos">
            <a:extLst>
              <a:ext uri="{FF2B5EF4-FFF2-40B4-BE49-F238E27FC236}">
                <a16:creationId xmlns:a16="http://schemas.microsoft.com/office/drawing/2014/main" id="{F3178EF5-F2F8-6195-3EE7-E2D91CE8763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750722" y="2751412"/>
            <a:ext cx="641713" cy="64171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4">
            <a:extLst>
              <a:ext uri="{FF2B5EF4-FFF2-40B4-BE49-F238E27FC236}">
                <a16:creationId xmlns:a16="http://schemas.microsoft.com/office/drawing/2014/main" id="{B4DB3A1E-F061-931D-4163-6952AA4580D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17688683">
            <a:off x="1070427" y="2472669"/>
            <a:ext cx="915297" cy="231685"/>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7">
            <a:extLst>
              <a:ext uri="{FF2B5EF4-FFF2-40B4-BE49-F238E27FC236}">
                <a16:creationId xmlns:a16="http://schemas.microsoft.com/office/drawing/2014/main" id="{D2C9B560-59CC-D81E-7366-94773BC944FF}"/>
              </a:ext>
            </a:extLst>
          </p:cNvPr>
          <p:cNvSpPr txBox="1">
            <a:spLocks/>
          </p:cNvSpPr>
          <p:nvPr/>
        </p:nvSpPr>
        <p:spPr>
          <a:xfrm>
            <a:off x="379034" y="154786"/>
            <a:ext cx="11011016" cy="615553"/>
          </a:xfrm>
          <a:prstGeom prst="rect">
            <a:avLst/>
          </a:prstGeom>
        </p:spPr>
        <p:txBody>
          <a:bodyPr vert="horz" wrap="square" lIns="0" tIns="0" rIns="0" bIns="0" rtlCol="0" anchor="b" anchorCtr="0">
            <a:spAutoFit/>
          </a:bodyPr>
          <a:lstStyle>
            <a:lvl1pPr algn="ctr" defTabSz="914400" rtl="0" eaLnBrk="1" latinLnBrk="0" hangingPunct="1">
              <a:lnSpc>
                <a:spcPct val="100000"/>
              </a:lnSpc>
              <a:spcBef>
                <a:spcPct val="0"/>
              </a:spcBef>
              <a:buNone/>
              <a:defRPr sz="6000" b="1" kern="1200">
                <a:solidFill>
                  <a:schemeClr val="tx1"/>
                </a:solidFill>
                <a:latin typeface="Arial" panose="020B0604020202020204" pitchFamily="34" charset="0"/>
                <a:ea typeface="+mj-ea"/>
                <a:cs typeface="Arial" panose="020B0604020202020204" pitchFamily="34" charset="0"/>
              </a:defRPr>
            </a:lvl1pPr>
          </a:lstStyle>
          <a:p>
            <a:pPr marL="342900" indent="-342900" algn="l">
              <a:buFont typeface="Arial" panose="020B0604020202020204" pitchFamily="34" charset="0"/>
              <a:buChar char="•"/>
            </a:pPr>
            <a:r>
              <a:rPr lang="en-US" sz="4000" dirty="0">
                <a:solidFill>
                  <a:srgbClr val="222222"/>
                </a:solidFill>
                <a:latin typeface="Source Sans Pro" panose="020B0604020202020204" pitchFamily="34" charset="0"/>
                <a:cs typeface="+mj-cs"/>
              </a:rPr>
              <a:t>DevOps</a:t>
            </a:r>
            <a:r>
              <a:rPr lang="en-US" sz="2400" dirty="0"/>
              <a:t> </a:t>
            </a:r>
            <a:r>
              <a:rPr lang="en-US" sz="4000" dirty="0">
                <a:solidFill>
                  <a:srgbClr val="222222"/>
                </a:solidFill>
                <a:latin typeface="Source Sans Pro" panose="020B0604020202020204" pitchFamily="34" charset="0"/>
                <a:cs typeface="+mj-cs"/>
              </a:rPr>
              <a:t>Tool</a:t>
            </a:r>
            <a:r>
              <a:rPr lang="en-US" sz="2400" dirty="0"/>
              <a:t> </a:t>
            </a:r>
            <a:r>
              <a:rPr lang="en-US" sz="4000" dirty="0">
                <a:solidFill>
                  <a:srgbClr val="222222"/>
                </a:solidFill>
                <a:latin typeface="Source Sans Pro" panose="020B0604020202020204" pitchFamily="34" charset="0"/>
                <a:cs typeface="+mj-cs"/>
              </a:rPr>
              <a:t>Chain</a:t>
            </a:r>
          </a:p>
        </p:txBody>
      </p:sp>
      <p:pic>
        <p:nvPicPr>
          <p:cNvPr id="25" name="Picture 42" descr="Amazon CloudWatch quick reference and cheat sheet - Freshers.in">
            <a:extLst>
              <a:ext uri="{FF2B5EF4-FFF2-40B4-BE49-F238E27FC236}">
                <a16:creationId xmlns:a16="http://schemas.microsoft.com/office/drawing/2014/main" id="{574CAA6E-E279-C4FD-76E2-75AF18AA5C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107559">
            <a:off x="7945232" y="5570226"/>
            <a:ext cx="663443" cy="65106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0" descr="JFrog Connect Container Updates Tool New Registry Support - AWS ECR - JFrog  Connect">
            <a:extLst>
              <a:ext uri="{FF2B5EF4-FFF2-40B4-BE49-F238E27FC236}">
                <a16:creationId xmlns:a16="http://schemas.microsoft.com/office/drawing/2014/main" id="{38D32ED0-45D8-6B4F-ECCC-D63264B91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550623">
            <a:off x="4951147" y="5067712"/>
            <a:ext cx="1185148" cy="5555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descr="Top 5 Release Management Tools - scmGalaxy">
            <a:extLst>
              <a:ext uri="{FF2B5EF4-FFF2-40B4-BE49-F238E27FC236}">
                <a16:creationId xmlns:a16="http://schemas.microsoft.com/office/drawing/2014/main" id="{202BE416-1AF6-EFCB-D321-37CAA49FBD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369" y="1241334"/>
            <a:ext cx="1087516" cy="621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EE5705C2-60EF-3769-E6B8-291E7D98EFC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77053" y="1339285"/>
            <a:ext cx="8256233" cy="4387698"/>
          </a:xfrm>
          <a:prstGeom prst="rect">
            <a:avLst/>
          </a:prstGeom>
          <a:noFill/>
          <a:ln>
            <a:noFill/>
          </a:ln>
        </p:spPr>
      </p:pic>
      <p:pic>
        <p:nvPicPr>
          <p:cNvPr id="30" name="Picture 10" descr="SonarQube Trainers | DevOpsSchool">
            <a:extLst>
              <a:ext uri="{FF2B5EF4-FFF2-40B4-BE49-F238E27FC236}">
                <a16:creationId xmlns:a16="http://schemas.microsoft.com/office/drawing/2014/main" id="{EA97E7E0-4372-9BFE-A8E9-DA85AE33C1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3344272">
            <a:off x="867331" y="3935590"/>
            <a:ext cx="810945" cy="8625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Snyk | SEP2">
            <a:extLst>
              <a:ext uri="{FF2B5EF4-FFF2-40B4-BE49-F238E27FC236}">
                <a16:creationId xmlns:a16="http://schemas.microsoft.com/office/drawing/2014/main" id="{0A51B99F-70CE-9B35-5E8E-45040570EF6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876860">
            <a:off x="1041631" y="4761439"/>
            <a:ext cx="1444119" cy="8204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6" descr="Project Management Systems - Logiciel de Traduction - memoQ">
            <a:extLst>
              <a:ext uri="{FF2B5EF4-FFF2-40B4-BE49-F238E27FC236}">
                <a16:creationId xmlns:a16="http://schemas.microsoft.com/office/drawing/2014/main" id="{810E2833-FB19-E281-975F-07383213E4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940034">
            <a:off x="3977778" y="851372"/>
            <a:ext cx="986997" cy="5555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4" descr="AppDynamics Overview">
            <a:extLst>
              <a:ext uri="{FF2B5EF4-FFF2-40B4-BE49-F238E27FC236}">
                <a16:creationId xmlns:a16="http://schemas.microsoft.com/office/drawing/2014/main" id="{892C59E5-CE64-6422-E031-664CC98D08A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9404823">
            <a:off x="8873247" y="5023115"/>
            <a:ext cx="849588" cy="6954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0" descr="Kubernetes | Smile.eu">
            <a:extLst>
              <a:ext uri="{FF2B5EF4-FFF2-40B4-BE49-F238E27FC236}">
                <a16:creationId xmlns:a16="http://schemas.microsoft.com/office/drawing/2014/main" id="{A51E2CFF-840C-83BA-08BE-FD417AA0FFD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3366814">
            <a:off x="9403129" y="1667580"/>
            <a:ext cx="732872" cy="72696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6" descr="Jobs at Cypress.io">
            <a:extLst>
              <a:ext uri="{FF2B5EF4-FFF2-40B4-BE49-F238E27FC236}">
                <a16:creationId xmlns:a16="http://schemas.microsoft.com/office/drawing/2014/main" id="{712247C1-5130-B323-2CD2-3E7F220B7FB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305930">
            <a:off x="1861039" y="5513268"/>
            <a:ext cx="1857514" cy="4648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2" descr="Server PNG images, Server icon Free Download - Free Transparent PNG Logos">
            <a:extLst>
              <a:ext uri="{FF2B5EF4-FFF2-40B4-BE49-F238E27FC236}">
                <a16:creationId xmlns:a16="http://schemas.microsoft.com/office/drawing/2014/main" id="{2BE2FC7A-CD60-B1ED-7503-3C4CE1097C0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750721" y="2736339"/>
            <a:ext cx="641713" cy="6417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9F7C7EC4-00E4-5055-70BB-5B08E1543A0B}"/>
              </a:ext>
            </a:extLst>
          </p:cNvPr>
          <p:cNvPicPr>
            <a:picLocks noChangeAspect="1"/>
          </p:cNvPicPr>
          <p:nvPr/>
        </p:nvPicPr>
        <p:blipFill>
          <a:blip r:embed="rId19"/>
          <a:stretch>
            <a:fillRect/>
          </a:stretch>
        </p:blipFill>
        <p:spPr>
          <a:xfrm>
            <a:off x="6903284" y="801150"/>
            <a:ext cx="1033430" cy="466117"/>
          </a:xfrm>
          <a:prstGeom prst="rect">
            <a:avLst/>
          </a:prstGeom>
        </p:spPr>
      </p:pic>
      <p:pic>
        <p:nvPicPr>
          <p:cNvPr id="46" name="Picture 45">
            <a:extLst>
              <a:ext uri="{FF2B5EF4-FFF2-40B4-BE49-F238E27FC236}">
                <a16:creationId xmlns:a16="http://schemas.microsoft.com/office/drawing/2014/main" id="{85694809-464C-4FFF-51D5-2DB92B40B34B}"/>
              </a:ext>
            </a:extLst>
          </p:cNvPr>
          <p:cNvPicPr>
            <a:picLocks noChangeAspect="1"/>
          </p:cNvPicPr>
          <p:nvPr/>
        </p:nvPicPr>
        <p:blipFill>
          <a:blip r:embed="rId20"/>
          <a:stretch>
            <a:fillRect/>
          </a:stretch>
        </p:blipFill>
        <p:spPr>
          <a:xfrm rot="21003903">
            <a:off x="2470252" y="1054562"/>
            <a:ext cx="1131520" cy="434221"/>
          </a:xfrm>
          <a:prstGeom prst="rect">
            <a:avLst/>
          </a:prstGeom>
        </p:spPr>
      </p:pic>
    </p:spTree>
    <p:extLst>
      <p:ext uri="{BB962C8B-B14F-4D97-AF65-F5344CB8AC3E}">
        <p14:creationId xmlns:p14="http://schemas.microsoft.com/office/powerpoint/2010/main" val="280345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D0E8-5862-4D87-B530-94265C822B1A}"/>
              </a:ext>
            </a:extLst>
          </p:cNvPr>
          <p:cNvSpPr>
            <a:spLocks noGrp="1"/>
          </p:cNvSpPr>
          <p:nvPr>
            <p:ph type="title"/>
          </p:nvPr>
        </p:nvSpPr>
        <p:spPr>
          <a:xfrm>
            <a:off x="838200" y="365126"/>
            <a:ext cx="10515600" cy="1002036"/>
          </a:xfrm>
        </p:spPr>
        <p:txBody>
          <a:bodyPr>
            <a:normAutofit fontScale="90000"/>
          </a:bodyPr>
          <a:lstStyle/>
          <a:p>
            <a:pPr marL="571500" indent="-571500">
              <a:buFont typeface="Arial" panose="020B0604020202020204" pitchFamily="34" charset="0"/>
              <a:buChar char="•"/>
            </a:pPr>
            <a:r>
              <a:rPr lang="en-US" sz="4000" b="1" i="0" u="none" strike="noStrike" dirty="0">
                <a:solidFill>
                  <a:srgbClr val="222222"/>
                </a:solidFill>
                <a:effectLst/>
                <a:latin typeface="Source Sans Pro" panose="020B0604020202020204" pitchFamily="34" charset="0"/>
              </a:rPr>
              <a:t>Who is a DevOps Engineer?</a:t>
            </a:r>
            <a:br>
              <a:rPr lang="en-US" b="0" i="0" dirty="0">
                <a:solidFill>
                  <a:srgbClr val="222222"/>
                </a:solidFill>
                <a:effectLst/>
                <a:latin typeface="Source Sans Pro" panose="020B0604020202020204" pitchFamily="34" charset="0"/>
              </a:rPr>
            </a:br>
            <a:endParaRPr lang="en-IN" dirty="0"/>
          </a:p>
        </p:txBody>
      </p:sp>
      <p:pic>
        <p:nvPicPr>
          <p:cNvPr id="11" name="Content Placeholder 10" descr="A three different colored signs&#10;&#10;Description automatically generated">
            <a:extLst>
              <a:ext uri="{FF2B5EF4-FFF2-40B4-BE49-F238E27FC236}">
                <a16:creationId xmlns:a16="http://schemas.microsoft.com/office/drawing/2014/main" id="{D4466A19-7A1E-A175-4E8B-4A4975959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184" y="1216862"/>
            <a:ext cx="9927704" cy="5218542"/>
          </a:xfrm>
        </p:spPr>
      </p:pic>
    </p:spTree>
    <p:extLst>
      <p:ext uri="{BB962C8B-B14F-4D97-AF65-F5344CB8AC3E}">
        <p14:creationId xmlns:p14="http://schemas.microsoft.com/office/powerpoint/2010/main" val="1294217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347dcaf8-0ddc-426e-8eaa-fa982e2d5739"/>
    <ds:schemaRef ds:uri="http://schemas.openxmlformats.org/package/2006/metadata/core-properties"/>
    <ds:schemaRef ds:uri="46ccd29f-f70d-4609-a317-8968d41a404d"/>
    <ds:schemaRef ds:uri="http://www.w3.org/XML/1998/namespace"/>
    <ds:schemaRef ds:uri="http://purl.org/dc/dcmitype/"/>
  </ds:schemaRefs>
</ds:datastoreItem>
</file>

<file path=customXml/itemProps2.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CBFD2-4135-4725-BBEC-E27ABA88DC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Avenir Next LT Pro</vt:lpstr>
      <vt:lpstr>Calibri</vt:lpstr>
      <vt:lpstr>Calibri Light</vt:lpstr>
      <vt:lpstr>Source Sans Pro</vt:lpstr>
      <vt:lpstr>Office Theme</vt:lpstr>
      <vt:lpstr>EmpowHer</vt:lpstr>
      <vt:lpstr>Agenda</vt:lpstr>
      <vt:lpstr> What is DevOps?</vt:lpstr>
      <vt:lpstr>Why is DevOps Needed? </vt:lpstr>
      <vt:lpstr>How is DevOps different from traditional IT</vt:lpstr>
      <vt:lpstr>Why is DevOps used? </vt:lpstr>
      <vt:lpstr>DevOps Vs Agile</vt:lpstr>
      <vt:lpstr>PowerPoint Presentation</vt:lpstr>
      <vt:lpstr>Who is a DevOps Engineer? </vt:lpstr>
      <vt:lpstr>Appendix</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Subbanna, Santhosh</cp:lastModifiedBy>
  <cp:revision>11</cp:revision>
  <dcterms:created xsi:type="dcterms:W3CDTF">2023-07-20T08:27:39Z</dcterms:created>
  <dcterms:modified xsi:type="dcterms:W3CDTF">2023-07-27T07:10:15Z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