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2" r:id="rId5"/>
    <p:sldId id="257" r:id="rId6"/>
    <p:sldId id="258" r:id="rId7"/>
    <p:sldId id="278" r:id="rId8"/>
    <p:sldId id="283" r:id="rId9"/>
    <p:sldId id="284" r:id="rId10"/>
    <p:sldId id="286" r:id="rId11"/>
    <p:sldId id="287" r:id="rId12"/>
    <p:sldId id="288" r:id="rId13"/>
    <p:sldId id="285" r:id="rId14"/>
    <p:sldId id="289" r:id="rId15"/>
    <p:sldId id="290" r:id="rId16"/>
    <p:sldId id="291" r:id="rId17"/>
    <p:sldId id="292"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CA2E4-CD42-4E3F-8918-C168D69023B8}">
          <p14:sldIdLst>
            <p14:sldId id="282"/>
            <p14:sldId id="257"/>
            <p14:sldId id="258"/>
            <p14:sldId id="278"/>
            <p14:sldId id="283"/>
            <p14:sldId id="284"/>
            <p14:sldId id="286"/>
            <p14:sldId id="287"/>
            <p14:sldId id="288"/>
            <p14:sldId id="285"/>
            <p14:sldId id="289"/>
            <p14:sldId id="290"/>
            <p14:sldId id="291"/>
            <p14:sldId id="292"/>
          </p14:sldIdLst>
        </p14:section>
        <p14:section name="Appendix" id="{9DA01A38-0DDC-4898-B9B5-FF14306FA11D}">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0828F-A3A9-47F6-AA05-E204FDDF8DA6}" v="2" dt="2023-07-21T11:07:45.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pta, Shivangi" userId="b9693a60-801e-4ec5-a0a2-2ddc4159a837" providerId="ADAL" clId="{D550828F-A3A9-47F6-AA05-E204FDDF8DA6}"/>
    <pc:docChg chg="undo custSel addSld delSld modSld sldOrd modSection">
      <pc:chgData name="Gupta, Shivangi" userId="b9693a60-801e-4ec5-a0a2-2ddc4159a837" providerId="ADAL" clId="{D550828F-A3A9-47F6-AA05-E204FDDF8DA6}" dt="2023-07-21T11:23:23.995" v="499" actId="6549"/>
      <pc:docMkLst>
        <pc:docMk/>
      </pc:docMkLst>
      <pc:sldChg chg="modSp del mod">
        <pc:chgData name="Gupta, Shivangi" userId="b9693a60-801e-4ec5-a0a2-2ddc4159a837" providerId="ADAL" clId="{D550828F-A3A9-47F6-AA05-E204FDDF8DA6}" dt="2023-07-21T11:08:31.263" v="491" actId="47"/>
        <pc:sldMkLst>
          <pc:docMk/>
          <pc:sldMk cId="2533666835" sldId="256"/>
        </pc:sldMkLst>
        <pc:spChg chg="mod">
          <ac:chgData name="Gupta, Shivangi" userId="b9693a60-801e-4ec5-a0a2-2ddc4159a837" providerId="ADAL" clId="{D550828F-A3A9-47F6-AA05-E204FDDF8DA6}" dt="2023-07-20T09:05:56.392" v="12" actId="20577"/>
          <ac:spMkLst>
            <pc:docMk/>
            <pc:sldMk cId="2533666835" sldId="256"/>
            <ac:spMk id="3" creationId="{8D2C3A2B-BE1A-77EC-7892-9DC418B74FD3}"/>
          </ac:spMkLst>
        </pc:spChg>
      </pc:sldChg>
      <pc:sldChg chg="modSp mod">
        <pc:chgData name="Gupta, Shivangi" userId="b9693a60-801e-4ec5-a0a2-2ddc4159a837" providerId="ADAL" clId="{D550828F-A3A9-47F6-AA05-E204FDDF8DA6}" dt="2023-07-21T11:07:38.469" v="460" actId="20577"/>
        <pc:sldMkLst>
          <pc:docMk/>
          <pc:sldMk cId="4042171032" sldId="257"/>
        </pc:sldMkLst>
        <pc:spChg chg="mod">
          <ac:chgData name="Gupta, Shivangi" userId="b9693a60-801e-4ec5-a0a2-2ddc4159a837" providerId="ADAL" clId="{D550828F-A3A9-47F6-AA05-E204FDDF8DA6}" dt="2023-07-21T11:07:38.469" v="460" actId="20577"/>
          <ac:spMkLst>
            <pc:docMk/>
            <pc:sldMk cId="4042171032" sldId="257"/>
            <ac:spMk id="2" creationId="{590A3669-FC20-A360-44D8-83789DD6BEE5}"/>
          </ac:spMkLst>
        </pc:spChg>
        <pc:spChg chg="mod">
          <ac:chgData name="Gupta, Shivangi" userId="b9693a60-801e-4ec5-a0a2-2ddc4159a837" providerId="ADAL" clId="{D550828F-A3A9-47F6-AA05-E204FDDF8DA6}" dt="2023-07-20T09:07:57.432" v="144" actId="21"/>
          <ac:spMkLst>
            <pc:docMk/>
            <pc:sldMk cId="4042171032" sldId="257"/>
            <ac:spMk id="3" creationId="{68FDFF87-6288-B2D0-832B-42615EAC0407}"/>
          </ac:spMkLst>
        </pc:spChg>
      </pc:sldChg>
      <pc:sldChg chg="modSp mod">
        <pc:chgData name="Gupta, Shivangi" userId="b9693a60-801e-4ec5-a0a2-2ddc4159a837" providerId="ADAL" clId="{D550828F-A3A9-47F6-AA05-E204FDDF8DA6}" dt="2023-07-21T11:05:15.809" v="418" actId="20577"/>
        <pc:sldMkLst>
          <pc:docMk/>
          <pc:sldMk cId="2864670378" sldId="258"/>
        </pc:sldMkLst>
        <pc:spChg chg="mod">
          <ac:chgData name="Gupta, Shivangi" userId="b9693a60-801e-4ec5-a0a2-2ddc4159a837" providerId="ADAL" clId="{D550828F-A3A9-47F6-AA05-E204FDDF8DA6}" dt="2023-07-21T11:05:15.809" v="418" actId="20577"/>
          <ac:spMkLst>
            <pc:docMk/>
            <pc:sldMk cId="2864670378" sldId="258"/>
            <ac:spMk id="2" creationId="{590A3669-FC20-A360-44D8-83789DD6BEE5}"/>
          </ac:spMkLst>
        </pc:spChg>
        <pc:spChg chg="mod">
          <ac:chgData name="Gupta, Shivangi" userId="b9693a60-801e-4ec5-a0a2-2ddc4159a837" providerId="ADAL" clId="{D550828F-A3A9-47F6-AA05-E204FDDF8DA6}" dt="2023-07-20T09:08:02.299" v="145"/>
          <ac:spMkLst>
            <pc:docMk/>
            <pc:sldMk cId="2864670378" sldId="258"/>
            <ac:spMk id="3" creationId="{68FDFF87-6288-B2D0-832B-42615EAC0407}"/>
          </ac:spMkLst>
        </pc:spChg>
      </pc:sldChg>
      <pc:sldChg chg="modSp del mod">
        <pc:chgData name="Gupta, Shivangi" userId="b9693a60-801e-4ec5-a0a2-2ddc4159a837" providerId="ADAL" clId="{D550828F-A3A9-47F6-AA05-E204FDDF8DA6}" dt="2023-07-21T11:08:16.012" v="471" actId="47"/>
        <pc:sldMkLst>
          <pc:docMk/>
          <pc:sldMk cId="1064155873" sldId="259"/>
        </pc:sldMkLst>
        <pc:spChg chg="mod">
          <ac:chgData name="Gupta, Shivangi" userId="b9693a60-801e-4ec5-a0a2-2ddc4159a837" providerId="ADAL" clId="{D550828F-A3A9-47F6-AA05-E204FDDF8DA6}" dt="2023-07-21T11:04:47.041" v="412" actId="20577"/>
          <ac:spMkLst>
            <pc:docMk/>
            <pc:sldMk cId="1064155873" sldId="259"/>
            <ac:spMk id="2" creationId="{590A3669-FC20-A360-44D8-83789DD6BEE5}"/>
          </ac:spMkLst>
        </pc:spChg>
      </pc:sldChg>
      <pc:sldChg chg="modSp del mod">
        <pc:chgData name="Gupta, Shivangi" userId="b9693a60-801e-4ec5-a0a2-2ddc4159a837" providerId="ADAL" clId="{D550828F-A3A9-47F6-AA05-E204FDDF8DA6}" dt="2023-07-21T11:08:16.232" v="472" actId="47"/>
        <pc:sldMkLst>
          <pc:docMk/>
          <pc:sldMk cId="1523986440" sldId="260"/>
        </pc:sldMkLst>
        <pc:spChg chg="mod">
          <ac:chgData name="Gupta, Shivangi" userId="b9693a60-801e-4ec5-a0a2-2ddc4159a837" providerId="ADAL" clId="{D550828F-A3A9-47F6-AA05-E204FDDF8DA6}" dt="2023-07-21T11:05:34.867" v="428" actId="20577"/>
          <ac:spMkLst>
            <pc:docMk/>
            <pc:sldMk cId="1523986440" sldId="260"/>
            <ac:spMk id="2" creationId="{590A3669-FC20-A360-44D8-83789DD6BEE5}"/>
          </ac:spMkLst>
        </pc:spChg>
        <pc:spChg chg="mod">
          <ac:chgData name="Gupta, Shivangi" userId="b9693a60-801e-4ec5-a0a2-2ddc4159a837" providerId="ADAL" clId="{D550828F-A3A9-47F6-AA05-E204FDDF8DA6}" dt="2023-07-20T09:08:14.316" v="147"/>
          <ac:spMkLst>
            <pc:docMk/>
            <pc:sldMk cId="1523986440" sldId="260"/>
            <ac:spMk id="3" creationId="{68FDFF87-6288-B2D0-832B-42615EAC0407}"/>
          </ac:spMkLst>
        </pc:spChg>
      </pc:sldChg>
      <pc:sldChg chg="modSp del mod">
        <pc:chgData name="Gupta, Shivangi" userId="b9693a60-801e-4ec5-a0a2-2ddc4159a837" providerId="ADAL" clId="{D550828F-A3A9-47F6-AA05-E204FDDF8DA6}" dt="2023-07-21T11:08:16.472" v="473" actId="47"/>
        <pc:sldMkLst>
          <pc:docMk/>
          <pc:sldMk cId="3498668593" sldId="261"/>
        </pc:sldMkLst>
        <pc:spChg chg="mod">
          <ac:chgData name="Gupta, Shivangi" userId="b9693a60-801e-4ec5-a0a2-2ddc4159a837" providerId="ADAL" clId="{D550828F-A3A9-47F6-AA05-E204FDDF8DA6}" dt="2023-07-21T11:06:39.117" v="435" actId="20577"/>
          <ac:spMkLst>
            <pc:docMk/>
            <pc:sldMk cId="3498668593" sldId="261"/>
            <ac:spMk id="2" creationId="{590A3669-FC20-A360-44D8-83789DD6BEE5}"/>
          </ac:spMkLst>
        </pc:spChg>
      </pc:sldChg>
      <pc:sldChg chg="modSp del mod">
        <pc:chgData name="Gupta, Shivangi" userId="b9693a60-801e-4ec5-a0a2-2ddc4159a837" providerId="ADAL" clId="{D550828F-A3A9-47F6-AA05-E204FDDF8DA6}" dt="2023-07-21T11:08:16.683" v="474" actId="47"/>
        <pc:sldMkLst>
          <pc:docMk/>
          <pc:sldMk cId="2588383368" sldId="262"/>
        </pc:sldMkLst>
        <pc:spChg chg="mod">
          <ac:chgData name="Gupta, Shivangi" userId="b9693a60-801e-4ec5-a0a2-2ddc4159a837" providerId="ADAL" clId="{D550828F-A3A9-47F6-AA05-E204FDDF8DA6}" dt="2023-07-20T09:08:16.233" v="148"/>
          <ac:spMkLst>
            <pc:docMk/>
            <pc:sldMk cId="2588383368" sldId="262"/>
            <ac:spMk id="3" creationId="{68FDFF87-6288-B2D0-832B-42615EAC0407}"/>
          </ac:spMkLst>
        </pc:spChg>
      </pc:sldChg>
      <pc:sldChg chg="modSp del mod">
        <pc:chgData name="Gupta, Shivangi" userId="b9693a60-801e-4ec5-a0a2-2ddc4159a837" providerId="ADAL" clId="{D550828F-A3A9-47F6-AA05-E204FDDF8DA6}" dt="2023-07-21T11:08:17.212" v="475" actId="47"/>
        <pc:sldMkLst>
          <pc:docMk/>
          <pc:sldMk cId="3223900660" sldId="263"/>
        </pc:sldMkLst>
        <pc:spChg chg="mod">
          <ac:chgData name="Gupta, Shivangi" userId="b9693a60-801e-4ec5-a0a2-2ddc4159a837" providerId="ADAL" clId="{D550828F-A3A9-47F6-AA05-E204FDDF8DA6}" dt="2023-07-21T10:49:02.873" v="341" actId="20577"/>
          <ac:spMkLst>
            <pc:docMk/>
            <pc:sldMk cId="3223900660" sldId="263"/>
            <ac:spMk id="2" creationId="{590A3669-FC20-A360-44D8-83789DD6BEE5}"/>
          </ac:spMkLst>
        </pc:spChg>
      </pc:sldChg>
      <pc:sldChg chg="modSp del mod">
        <pc:chgData name="Gupta, Shivangi" userId="b9693a60-801e-4ec5-a0a2-2ddc4159a837" providerId="ADAL" clId="{D550828F-A3A9-47F6-AA05-E204FDDF8DA6}" dt="2023-07-21T11:08:17.750" v="476" actId="47"/>
        <pc:sldMkLst>
          <pc:docMk/>
          <pc:sldMk cId="2182428975" sldId="264"/>
        </pc:sldMkLst>
        <pc:spChg chg="mod">
          <ac:chgData name="Gupta, Shivangi" userId="b9693a60-801e-4ec5-a0a2-2ddc4159a837" providerId="ADAL" clId="{D550828F-A3A9-47F6-AA05-E204FDDF8DA6}" dt="2023-07-20T09:08:19.712" v="149"/>
          <ac:spMkLst>
            <pc:docMk/>
            <pc:sldMk cId="2182428975" sldId="264"/>
            <ac:spMk id="3" creationId="{68FDFF87-6288-B2D0-832B-42615EAC0407}"/>
          </ac:spMkLst>
        </pc:spChg>
      </pc:sldChg>
      <pc:sldChg chg="modSp del mod">
        <pc:chgData name="Gupta, Shivangi" userId="b9693a60-801e-4ec5-a0a2-2ddc4159a837" providerId="ADAL" clId="{D550828F-A3A9-47F6-AA05-E204FDDF8DA6}" dt="2023-07-21T11:08:17.933" v="477" actId="47"/>
        <pc:sldMkLst>
          <pc:docMk/>
          <pc:sldMk cId="1340554221" sldId="265"/>
        </pc:sldMkLst>
        <pc:spChg chg="mod">
          <ac:chgData name="Gupta, Shivangi" userId="b9693a60-801e-4ec5-a0a2-2ddc4159a837" providerId="ADAL" clId="{D550828F-A3A9-47F6-AA05-E204FDDF8DA6}" dt="2023-07-21T10:49:14.890" v="351" actId="20577"/>
          <ac:spMkLst>
            <pc:docMk/>
            <pc:sldMk cId="1340554221" sldId="265"/>
            <ac:spMk id="2" creationId="{590A3669-FC20-A360-44D8-83789DD6BEE5}"/>
          </ac:spMkLst>
        </pc:spChg>
      </pc:sldChg>
      <pc:sldChg chg="modSp del mod">
        <pc:chgData name="Gupta, Shivangi" userId="b9693a60-801e-4ec5-a0a2-2ddc4159a837" providerId="ADAL" clId="{D550828F-A3A9-47F6-AA05-E204FDDF8DA6}" dt="2023-07-21T11:08:18.104" v="478" actId="47"/>
        <pc:sldMkLst>
          <pc:docMk/>
          <pc:sldMk cId="4127273390" sldId="266"/>
        </pc:sldMkLst>
        <pc:spChg chg="mod">
          <ac:chgData name="Gupta, Shivangi" userId="b9693a60-801e-4ec5-a0a2-2ddc4159a837" providerId="ADAL" clId="{D550828F-A3A9-47F6-AA05-E204FDDF8DA6}" dt="2023-07-20T09:08:21.850" v="150"/>
          <ac:spMkLst>
            <pc:docMk/>
            <pc:sldMk cId="4127273390" sldId="266"/>
            <ac:spMk id="3" creationId="{68FDFF87-6288-B2D0-832B-42615EAC0407}"/>
          </ac:spMkLst>
        </pc:spChg>
      </pc:sldChg>
      <pc:sldChg chg="modSp del mod">
        <pc:chgData name="Gupta, Shivangi" userId="b9693a60-801e-4ec5-a0a2-2ddc4159a837" providerId="ADAL" clId="{D550828F-A3A9-47F6-AA05-E204FDDF8DA6}" dt="2023-07-21T11:08:18.305" v="479" actId="47"/>
        <pc:sldMkLst>
          <pc:docMk/>
          <pc:sldMk cId="4219410970" sldId="267"/>
        </pc:sldMkLst>
        <pc:spChg chg="mod">
          <ac:chgData name="Gupta, Shivangi" userId="b9693a60-801e-4ec5-a0a2-2ddc4159a837" providerId="ADAL" clId="{D550828F-A3A9-47F6-AA05-E204FDDF8DA6}" dt="2023-07-21T10:49:59.503" v="361" actId="20577"/>
          <ac:spMkLst>
            <pc:docMk/>
            <pc:sldMk cId="4219410970" sldId="267"/>
            <ac:spMk id="2" creationId="{590A3669-FC20-A360-44D8-83789DD6BEE5}"/>
          </ac:spMkLst>
        </pc:spChg>
      </pc:sldChg>
      <pc:sldChg chg="modSp del mod">
        <pc:chgData name="Gupta, Shivangi" userId="b9693a60-801e-4ec5-a0a2-2ddc4159a837" providerId="ADAL" clId="{D550828F-A3A9-47F6-AA05-E204FDDF8DA6}" dt="2023-07-21T11:08:18.508" v="480" actId="47"/>
        <pc:sldMkLst>
          <pc:docMk/>
          <pc:sldMk cId="2328161356" sldId="268"/>
        </pc:sldMkLst>
        <pc:spChg chg="mod">
          <ac:chgData name="Gupta, Shivangi" userId="b9693a60-801e-4ec5-a0a2-2ddc4159a837" providerId="ADAL" clId="{D550828F-A3A9-47F6-AA05-E204FDDF8DA6}" dt="2023-07-20T09:08:25.648" v="151"/>
          <ac:spMkLst>
            <pc:docMk/>
            <pc:sldMk cId="2328161356" sldId="268"/>
            <ac:spMk id="3" creationId="{68FDFF87-6288-B2D0-832B-42615EAC0407}"/>
          </ac:spMkLst>
        </pc:spChg>
      </pc:sldChg>
      <pc:sldChg chg="modSp del mod">
        <pc:chgData name="Gupta, Shivangi" userId="b9693a60-801e-4ec5-a0a2-2ddc4159a837" providerId="ADAL" clId="{D550828F-A3A9-47F6-AA05-E204FDDF8DA6}" dt="2023-07-21T11:08:19.320" v="483" actId="47"/>
        <pc:sldMkLst>
          <pc:docMk/>
          <pc:sldMk cId="890890472" sldId="269"/>
        </pc:sldMkLst>
        <pc:spChg chg="mod">
          <ac:chgData name="Gupta, Shivangi" userId="b9693a60-801e-4ec5-a0a2-2ddc4159a837" providerId="ADAL" clId="{D550828F-A3A9-47F6-AA05-E204FDDF8DA6}" dt="2023-07-21T10:52:39.082" v="397" actId="20577"/>
          <ac:spMkLst>
            <pc:docMk/>
            <pc:sldMk cId="890890472" sldId="269"/>
            <ac:spMk id="2" creationId="{590A3669-FC20-A360-44D8-83789DD6BEE5}"/>
          </ac:spMkLst>
        </pc:spChg>
      </pc:sldChg>
      <pc:sldChg chg="modSp del mod">
        <pc:chgData name="Gupta, Shivangi" userId="b9693a60-801e-4ec5-a0a2-2ddc4159a837" providerId="ADAL" clId="{D550828F-A3A9-47F6-AA05-E204FDDF8DA6}" dt="2023-07-21T11:08:19.826" v="484" actId="47"/>
        <pc:sldMkLst>
          <pc:docMk/>
          <pc:sldMk cId="4020267788" sldId="270"/>
        </pc:sldMkLst>
        <pc:spChg chg="mod">
          <ac:chgData name="Gupta, Shivangi" userId="b9693a60-801e-4ec5-a0a2-2ddc4159a837" providerId="ADAL" clId="{D550828F-A3A9-47F6-AA05-E204FDDF8DA6}" dt="2023-07-20T09:08:29.514" v="152"/>
          <ac:spMkLst>
            <pc:docMk/>
            <pc:sldMk cId="4020267788" sldId="270"/>
            <ac:spMk id="3" creationId="{68FDFF87-6288-B2D0-832B-42615EAC0407}"/>
          </ac:spMkLst>
        </pc:spChg>
      </pc:sldChg>
      <pc:sldChg chg="modSp del mod">
        <pc:chgData name="Gupta, Shivangi" userId="b9693a60-801e-4ec5-a0a2-2ddc4159a837" providerId="ADAL" clId="{D550828F-A3A9-47F6-AA05-E204FDDF8DA6}" dt="2023-07-21T11:08:20.022" v="485" actId="47"/>
        <pc:sldMkLst>
          <pc:docMk/>
          <pc:sldMk cId="1621637293" sldId="271"/>
        </pc:sldMkLst>
        <pc:spChg chg="mod">
          <ac:chgData name="Gupta, Shivangi" userId="b9693a60-801e-4ec5-a0a2-2ddc4159a837" providerId="ADAL" clId="{D550828F-A3A9-47F6-AA05-E204FDDF8DA6}" dt="2023-07-20T09:10:57.417" v="275" actId="20577"/>
          <ac:spMkLst>
            <pc:docMk/>
            <pc:sldMk cId="1621637293" sldId="271"/>
            <ac:spMk id="2" creationId="{590A3669-FC20-A360-44D8-83789DD6BEE5}"/>
          </ac:spMkLst>
        </pc:spChg>
      </pc:sldChg>
      <pc:sldChg chg="modSp del mod">
        <pc:chgData name="Gupta, Shivangi" userId="b9693a60-801e-4ec5-a0a2-2ddc4159a837" providerId="ADAL" clId="{D550828F-A3A9-47F6-AA05-E204FDDF8DA6}" dt="2023-07-21T11:08:20.413" v="486" actId="47"/>
        <pc:sldMkLst>
          <pc:docMk/>
          <pc:sldMk cId="3492977779" sldId="272"/>
        </pc:sldMkLst>
        <pc:spChg chg="mod">
          <ac:chgData name="Gupta, Shivangi" userId="b9693a60-801e-4ec5-a0a2-2ddc4159a837" providerId="ADAL" clId="{D550828F-A3A9-47F6-AA05-E204FDDF8DA6}" dt="2023-07-20T09:08:32.089" v="153"/>
          <ac:spMkLst>
            <pc:docMk/>
            <pc:sldMk cId="3492977779" sldId="272"/>
            <ac:spMk id="3" creationId="{68FDFF87-6288-B2D0-832B-42615EAC0407}"/>
          </ac:spMkLst>
        </pc:spChg>
      </pc:sldChg>
      <pc:sldChg chg="modSp del mod">
        <pc:chgData name="Gupta, Shivangi" userId="b9693a60-801e-4ec5-a0a2-2ddc4159a837" providerId="ADAL" clId="{D550828F-A3A9-47F6-AA05-E204FDDF8DA6}" dt="2023-07-21T11:08:21.168" v="487" actId="47"/>
        <pc:sldMkLst>
          <pc:docMk/>
          <pc:sldMk cId="3409202409" sldId="273"/>
        </pc:sldMkLst>
        <pc:spChg chg="mod">
          <ac:chgData name="Gupta, Shivangi" userId="b9693a60-801e-4ec5-a0a2-2ddc4159a837" providerId="ADAL" clId="{D550828F-A3A9-47F6-AA05-E204FDDF8DA6}" dt="2023-07-20T09:11:11.577" v="310" actId="20577"/>
          <ac:spMkLst>
            <pc:docMk/>
            <pc:sldMk cId="3409202409" sldId="273"/>
            <ac:spMk id="2" creationId="{590A3669-FC20-A360-44D8-83789DD6BEE5}"/>
          </ac:spMkLst>
        </pc:spChg>
      </pc:sldChg>
      <pc:sldChg chg="modSp del mod">
        <pc:chgData name="Gupta, Shivangi" userId="b9693a60-801e-4ec5-a0a2-2ddc4159a837" providerId="ADAL" clId="{D550828F-A3A9-47F6-AA05-E204FDDF8DA6}" dt="2023-07-21T11:08:21.401" v="488" actId="47"/>
        <pc:sldMkLst>
          <pc:docMk/>
          <pc:sldMk cId="3407516488" sldId="274"/>
        </pc:sldMkLst>
        <pc:spChg chg="mod">
          <ac:chgData name="Gupta, Shivangi" userId="b9693a60-801e-4ec5-a0a2-2ddc4159a837" providerId="ADAL" clId="{D550828F-A3A9-47F6-AA05-E204FDDF8DA6}" dt="2023-07-20T09:08:36.665" v="154"/>
          <ac:spMkLst>
            <pc:docMk/>
            <pc:sldMk cId="3407516488" sldId="274"/>
            <ac:spMk id="3" creationId="{68FDFF87-6288-B2D0-832B-42615EAC0407}"/>
          </ac:spMkLst>
        </pc:spChg>
      </pc:sldChg>
      <pc:sldChg chg="modSp del mod">
        <pc:chgData name="Gupta, Shivangi" userId="b9693a60-801e-4ec5-a0a2-2ddc4159a837" providerId="ADAL" clId="{D550828F-A3A9-47F6-AA05-E204FDDF8DA6}" dt="2023-07-21T11:08:21.882" v="489" actId="47"/>
        <pc:sldMkLst>
          <pc:docMk/>
          <pc:sldMk cId="760017415" sldId="275"/>
        </pc:sldMkLst>
        <pc:spChg chg="mod">
          <ac:chgData name="Gupta, Shivangi" userId="b9693a60-801e-4ec5-a0a2-2ddc4159a837" providerId="ADAL" clId="{D550828F-A3A9-47F6-AA05-E204FDDF8DA6}" dt="2023-07-20T09:11:22.225" v="324" actId="20577"/>
          <ac:spMkLst>
            <pc:docMk/>
            <pc:sldMk cId="760017415" sldId="275"/>
            <ac:spMk id="2" creationId="{590A3669-FC20-A360-44D8-83789DD6BEE5}"/>
          </ac:spMkLst>
        </pc:spChg>
      </pc:sldChg>
      <pc:sldChg chg="modSp del mod">
        <pc:chgData name="Gupta, Shivangi" userId="b9693a60-801e-4ec5-a0a2-2ddc4159a837" providerId="ADAL" clId="{D550828F-A3A9-47F6-AA05-E204FDDF8DA6}" dt="2023-07-21T11:08:22.615" v="490" actId="47"/>
        <pc:sldMkLst>
          <pc:docMk/>
          <pc:sldMk cId="1442676294" sldId="276"/>
        </pc:sldMkLst>
        <pc:spChg chg="mod">
          <ac:chgData name="Gupta, Shivangi" userId="b9693a60-801e-4ec5-a0a2-2ddc4159a837" providerId="ADAL" clId="{D550828F-A3A9-47F6-AA05-E204FDDF8DA6}" dt="2023-07-20T09:08:39.067" v="155"/>
          <ac:spMkLst>
            <pc:docMk/>
            <pc:sldMk cId="1442676294" sldId="276"/>
            <ac:spMk id="3" creationId="{68FDFF87-6288-B2D0-832B-42615EAC0407}"/>
          </ac:spMkLst>
        </pc:spChg>
      </pc:sldChg>
      <pc:sldChg chg="modSp new mod">
        <pc:chgData name="Gupta, Shivangi" userId="b9693a60-801e-4ec5-a0a2-2ddc4159a837" providerId="ADAL" clId="{D550828F-A3A9-47F6-AA05-E204FDDF8DA6}" dt="2023-07-21T11:05:12.167" v="416" actId="20577"/>
        <pc:sldMkLst>
          <pc:docMk/>
          <pc:sldMk cId="1602631918" sldId="278"/>
        </pc:sldMkLst>
        <pc:spChg chg="mod">
          <ac:chgData name="Gupta, Shivangi" userId="b9693a60-801e-4ec5-a0a2-2ddc4159a837" providerId="ADAL" clId="{D550828F-A3A9-47F6-AA05-E204FDDF8DA6}" dt="2023-07-21T11:05:12.167" v="416" actId="20577"/>
          <ac:spMkLst>
            <pc:docMk/>
            <pc:sldMk cId="1602631918" sldId="278"/>
            <ac:spMk id="2" creationId="{61516764-FC3E-5F26-FEF0-0440798D3903}"/>
          </ac:spMkLst>
        </pc:spChg>
        <pc:spChg chg="mod">
          <ac:chgData name="Gupta, Shivangi" userId="b9693a60-801e-4ec5-a0a2-2ddc4159a837" providerId="ADAL" clId="{D550828F-A3A9-47F6-AA05-E204FDDF8DA6}" dt="2023-07-20T09:08:11.533" v="146"/>
          <ac:spMkLst>
            <pc:docMk/>
            <pc:sldMk cId="1602631918" sldId="278"/>
            <ac:spMk id="3" creationId="{7A02CFE8-B5EB-B104-8933-A642DF99ED34}"/>
          </ac:spMkLst>
        </pc:spChg>
      </pc:sldChg>
      <pc:sldChg chg="modSp add del mod">
        <pc:chgData name="Gupta, Shivangi" userId="b9693a60-801e-4ec5-a0a2-2ddc4159a837" providerId="ADAL" clId="{D550828F-A3A9-47F6-AA05-E204FDDF8DA6}" dt="2023-07-21T11:08:18.865" v="481" actId="47"/>
        <pc:sldMkLst>
          <pc:docMk/>
          <pc:sldMk cId="1925438557" sldId="279"/>
        </pc:sldMkLst>
        <pc:spChg chg="mod">
          <ac:chgData name="Gupta, Shivangi" userId="b9693a60-801e-4ec5-a0a2-2ddc4159a837" providerId="ADAL" clId="{D550828F-A3A9-47F6-AA05-E204FDDF8DA6}" dt="2023-07-21T10:50:30.181" v="392" actId="20577"/>
          <ac:spMkLst>
            <pc:docMk/>
            <pc:sldMk cId="1925438557" sldId="279"/>
            <ac:spMk id="2" creationId="{590A3669-FC20-A360-44D8-83789DD6BEE5}"/>
          </ac:spMkLst>
        </pc:spChg>
      </pc:sldChg>
      <pc:sldChg chg="add del">
        <pc:chgData name="Gupta, Shivangi" userId="b9693a60-801e-4ec5-a0a2-2ddc4159a837" providerId="ADAL" clId="{D550828F-A3A9-47F6-AA05-E204FDDF8DA6}" dt="2023-07-21T11:08:19.083" v="482" actId="47"/>
        <pc:sldMkLst>
          <pc:docMk/>
          <pc:sldMk cId="822451741" sldId="280"/>
        </pc:sldMkLst>
      </pc:sldChg>
      <pc:sldChg chg="modSp add del mod">
        <pc:chgData name="Gupta, Shivangi" userId="b9693a60-801e-4ec5-a0a2-2ddc4159a837" providerId="ADAL" clId="{D550828F-A3A9-47F6-AA05-E204FDDF8DA6}" dt="2023-07-21T11:08:02.724" v="470" actId="47"/>
        <pc:sldMkLst>
          <pc:docMk/>
          <pc:sldMk cId="1909631559" sldId="281"/>
        </pc:sldMkLst>
        <pc:spChg chg="mod">
          <ac:chgData name="Gupta, Shivangi" userId="b9693a60-801e-4ec5-a0a2-2ddc4159a837" providerId="ADAL" clId="{D550828F-A3A9-47F6-AA05-E204FDDF8DA6}" dt="2023-07-21T11:07:29.203" v="451" actId="20577"/>
          <ac:spMkLst>
            <pc:docMk/>
            <pc:sldMk cId="1909631559" sldId="281"/>
            <ac:spMk id="2" creationId="{038DA74E-5A8E-5500-0B4D-DCCE91C41639}"/>
          </ac:spMkLst>
        </pc:spChg>
        <pc:spChg chg="mod">
          <ac:chgData name="Gupta, Shivangi" userId="b9693a60-801e-4ec5-a0a2-2ddc4159a837" providerId="ADAL" clId="{D550828F-A3A9-47F6-AA05-E204FDDF8DA6}" dt="2023-07-21T11:07:33.194" v="459" actId="20577"/>
          <ac:spMkLst>
            <pc:docMk/>
            <pc:sldMk cId="1909631559" sldId="281"/>
            <ac:spMk id="3" creationId="{8D2C3A2B-BE1A-77EC-7892-9DC418B74FD3}"/>
          </ac:spMkLst>
        </pc:spChg>
      </pc:sldChg>
      <pc:sldChg chg="modSp add mod ord">
        <pc:chgData name="Gupta, Shivangi" userId="b9693a60-801e-4ec5-a0a2-2ddc4159a837" providerId="ADAL" clId="{D550828F-A3A9-47F6-AA05-E204FDDF8DA6}" dt="2023-07-21T11:23:23.995" v="499" actId="6549"/>
        <pc:sldMkLst>
          <pc:docMk/>
          <pc:sldMk cId="3007043457" sldId="282"/>
        </pc:sldMkLst>
        <pc:spChg chg="mod">
          <ac:chgData name="Gupta, Shivangi" userId="b9693a60-801e-4ec5-a0a2-2ddc4159a837" providerId="ADAL" clId="{D550828F-A3A9-47F6-AA05-E204FDDF8DA6}" dt="2023-07-21T11:23:23.995" v="499" actId="6549"/>
          <ac:spMkLst>
            <pc:docMk/>
            <pc:sldMk cId="3007043457" sldId="282"/>
            <ac:spMk id="3" creationId="{8D2C3A2B-BE1A-77EC-7892-9DC418B74FD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BCA1-FFF5-247D-963D-BBAEED30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9D320-0EBE-A50C-99D7-ACD08EEE1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1F66A-17A9-7E5E-E78D-C1A07D88BCD7}"/>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CB8F80A3-4DA5-40B5-BC8D-0091774D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9897B-3F35-4338-D45F-5288C0573A32}"/>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3603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1C21-A34C-877F-6A6E-0C0787676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8A39B-6FA6-AF29-82B0-DD59245C4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4E69B-1285-DD69-EE6A-BA01316333E2}"/>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D24A58F3-68DB-9216-7ABD-757EA3EB3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7C398-CDF7-C2FF-CB33-746615F5C94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1803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855B-1E88-6466-0979-582C5BC0C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3F50F0-E9FF-E444-13A0-C43BE78EF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300DA-29CF-FDEE-CEFC-18F6E393C196}"/>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5D2BA1C4-11E7-D209-4F37-D84F6B0CC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ECBFC-D8B3-4CB2-DE48-557F8B4E3A6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0450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A516-D0F5-EE45-2649-C4D63C14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4173A-14A9-1BA0-A0D1-D16F521B6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B83B-18D7-AA39-5B67-E7CF49B7B298}"/>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22483299-201D-D157-67CA-09C1CAFFC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37BD5-2AD9-4DD6-9D47-8080E5A52E8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57718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5098-FF09-1143-CF6C-1BFCC54F1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B202D-0F89-8469-D1FC-633BACB48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A0457-243F-17BE-FFAB-F5CC6D6BFE24}"/>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CA46676A-D5FD-B25A-D938-5FFFC9A5A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CD660-8EEA-2F86-3C08-4269B55C4CD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6464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2724-1CCC-69BF-3507-E71AA6EC2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6B71-BD58-C253-C3C9-CBBF45987E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6F3338-FC1E-67BC-E956-C3E50EAB2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6A137-3617-A23C-BB4F-64D5BF8AB45E}"/>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6" name="Footer Placeholder 5">
            <a:extLst>
              <a:ext uri="{FF2B5EF4-FFF2-40B4-BE49-F238E27FC236}">
                <a16:creationId xmlns:a16="http://schemas.microsoft.com/office/drawing/2014/main" id="{5E6B3AFA-6983-533D-A0AE-6DB6F90FD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77F88-238E-D5C1-6B14-03B6F9575BF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81101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4C8-5EFF-5A27-9403-A907C57C88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DEE94-153D-745B-F2B6-E99D32F7F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8FD29-1EBA-B53C-3F4C-83644A507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4FEDB4-BA45-E9A4-4032-C8F595220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CCC82-4BB4-51A0-8F5A-8F7E14976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FF8F7-C731-B569-4897-FDDB52F26937}"/>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8" name="Footer Placeholder 7">
            <a:extLst>
              <a:ext uri="{FF2B5EF4-FFF2-40B4-BE49-F238E27FC236}">
                <a16:creationId xmlns:a16="http://schemas.microsoft.com/office/drawing/2014/main" id="{5317C4FC-89D7-93F0-04A7-AA57049B8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3C616D-F766-02A7-B7DF-126B613E824C}"/>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4286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F4A1-134D-735D-EDE8-74F7777BB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B37D6-B6EC-D790-AE2C-15511DC0235C}"/>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4" name="Footer Placeholder 3">
            <a:extLst>
              <a:ext uri="{FF2B5EF4-FFF2-40B4-BE49-F238E27FC236}">
                <a16:creationId xmlns:a16="http://schemas.microsoft.com/office/drawing/2014/main" id="{C8B046C9-8DA9-F988-69A2-404557F03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982B78-B9B5-2508-6113-43C016BF9141}"/>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753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CF49B-09D6-D16B-F1DB-33492D5972B1}"/>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3" name="Footer Placeholder 2">
            <a:extLst>
              <a:ext uri="{FF2B5EF4-FFF2-40B4-BE49-F238E27FC236}">
                <a16:creationId xmlns:a16="http://schemas.microsoft.com/office/drawing/2014/main" id="{566325E9-48F1-5262-1C31-F0B60DA09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DB6E0-D119-65A3-3538-0DF9C97754EB}"/>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2310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CCA9-3731-B6DF-87F0-1F906D1B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C631-A7EE-B48F-6674-48AAF077C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FDFFB-CC24-F07C-3DAF-7D62C9E70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3AC25-0FE9-AFEA-FD50-2F868CA2218E}"/>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6" name="Footer Placeholder 5">
            <a:extLst>
              <a:ext uri="{FF2B5EF4-FFF2-40B4-BE49-F238E27FC236}">
                <a16:creationId xmlns:a16="http://schemas.microsoft.com/office/drawing/2014/main" id="{DD22D18B-9FA3-0165-ED23-680F9091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EE6D8-D08E-1720-D9A4-24E1C4BA310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0770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3EF4-BA8F-65E9-0917-1D725004E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39C62-9BFA-8516-272F-1AD3815D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2E702-7B80-F09D-204C-BA509D8C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8AD38-AC38-DD12-CE74-4A648CB7084C}"/>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6" name="Footer Placeholder 5">
            <a:extLst>
              <a:ext uri="{FF2B5EF4-FFF2-40B4-BE49-F238E27FC236}">
                <a16:creationId xmlns:a16="http://schemas.microsoft.com/office/drawing/2014/main" id="{86CA660D-ACAC-0B03-CC86-B082F6A36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334A6-BE42-29D7-F751-81242399E27A}"/>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04276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5A032-D996-0125-63F6-39FBE0E9C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4BF49-8CBE-06B2-0CEA-1F88C0AA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0CB0-6439-1F1F-EE8C-B5615FC6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ED24D858-DE98-1F1A-8E92-0C8C045A2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A1998-3401-4351-B9D0-55FBAB058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AE614-7E21-495F-89DD-DD00EF8BC3A9}" type="slidenum">
              <a:rPr lang="en-IN" smtClean="0"/>
              <a:t>‹#›</a:t>
            </a:fld>
            <a:endParaRPr lang="en-IN"/>
          </a:p>
        </p:txBody>
      </p:sp>
    </p:spTree>
    <p:extLst>
      <p:ext uri="{BB962C8B-B14F-4D97-AF65-F5344CB8AC3E}">
        <p14:creationId xmlns:p14="http://schemas.microsoft.com/office/powerpoint/2010/main" val="367559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A74E-5A8E-5500-0B4D-DCCE91C41639}"/>
              </a:ext>
            </a:extLst>
          </p:cNvPr>
          <p:cNvSpPr>
            <a:spLocks noGrp="1"/>
          </p:cNvSpPr>
          <p:nvPr>
            <p:ph type="ctrTitle"/>
          </p:nvPr>
        </p:nvSpPr>
        <p:spPr/>
        <p:txBody>
          <a:bodyPr/>
          <a:lstStyle/>
          <a:p>
            <a:r>
              <a:rPr lang="en-US" dirty="0"/>
              <a:t>EmpowHer</a:t>
            </a:r>
            <a:endParaRPr lang="en-IN" dirty="0"/>
          </a:p>
        </p:txBody>
      </p:sp>
      <p:sp>
        <p:nvSpPr>
          <p:cNvPr id="3" name="Subtitle 2">
            <a:extLst>
              <a:ext uri="{FF2B5EF4-FFF2-40B4-BE49-F238E27FC236}">
                <a16:creationId xmlns:a16="http://schemas.microsoft.com/office/drawing/2014/main" id="{8D2C3A2B-BE1A-77EC-7892-9DC418B74FD3}"/>
              </a:ext>
            </a:extLst>
          </p:cNvPr>
          <p:cNvSpPr>
            <a:spLocks noGrp="1"/>
          </p:cNvSpPr>
          <p:nvPr>
            <p:ph type="subTitle" idx="1"/>
          </p:nvPr>
        </p:nvSpPr>
        <p:spPr/>
        <p:txBody>
          <a:bodyPr>
            <a:normAutofit/>
          </a:bodyPr>
          <a:lstStyle/>
          <a:p>
            <a:r>
              <a:rPr lang="en-US" sz="2400" dirty="0" err="1">
                <a:latin typeface="Avenir Next LT Pro" panose="020B0504020202020204" pitchFamily="34" charset="0"/>
              </a:rPr>
              <a:t>EmpowHER</a:t>
            </a:r>
            <a:r>
              <a:rPr lang="en-US" sz="2400" dirty="0">
                <a:latin typeface="Avenir Next LT Pro" panose="020B0504020202020204" pitchFamily="34" charset="0"/>
              </a:rPr>
              <a:t>: Empowering Girls for Corporate Excellence</a:t>
            </a:r>
            <a:br>
              <a:rPr lang="en-US" sz="3200" dirty="0">
                <a:latin typeface="Avenir Next LT Pro" panose="020B0504020202020204" pitchFamily="34" charset="0"/>
              </a:rPr>
            </a:br>
            <a:endParaRPr lang="en-US" sz="3200" dirty="0">
              <a:latin typeface="Avenir Next LT Pro" panose="020B0504020202020204" pitchFamily="34" charset="0"/>
            </a:endParaRPr>
          </a:p>
          <a:p>
            <a:r>
              <a:rPr lang="en-US" sz="2400" dirty="0"/>
              <a:t>The Role of the Production Support Team</a:t>
            </a:r>
            <a:endParaRPr lang="en-IN" dirty="0"/>
          </a:p>
        </p:txBody>
      </p:sp>
    </p:spTree>
    <p:extLst>
      <p:ext uri="{BB962C8B-B14F-4D97-AF65-F5344CB8AC3E}">
        <p14:creationId xmlns:p14="http://schemas.microsoft.com/office/powerpoint/2010/main" val="3007043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E4CB-0838-8D4A-C960-F462A73574A5}"/>
              </a:ext>
            </a:extLst>
          </p:cNvPr>
          <p:cNvSpPr>
            <a:spLocks noGrp="1"/>
          </p:cNvSpPr>
          <p:nvPr>
            <p:ph type="title"/>
          </p:nvPr>
        </p:nvSpPr>
        <p:spPr/>
        <p:txBody>
          <a:bodyPr>
            <a:normAutofit/>
          </a:bodyPr>
          <a:lstStyle/>
          <a:p>
            <a:r>
              <a:rPr lang="en-IN" sz="3200" b="1" u="sng" dirty="0"/>
              <a:t>Problem Management</a:t>
            </a:r>
            <a:br>
              <a:rPr lang="en-US" sz="3200" b="1" u="sng" dirty="0"/>
            </a:br>
            <a:endParaRPr lang="en-IN" sz="3200" b="1" u="sng" dirty="0"/>
          </a:p>
        </p:txBody>
      </p:sp>
      <p:sp>
        <p:nvSpPr>
          <p:cNvPr id="3" name="Content Placeholder 2">
            <a:extLst>
              <a:ext uri="{FF2B5EF4-FFF2-40B4-BE49-F238E27FC236}">
                <a16:creationId xmlns:a16="http://schemas.microsoft.com/office/drawing/2014/main" id="{F481D376-B236-E2B4-323B-1B582CFC9B78}"/>
              </a:ext>
            </a:extLst>
          </p:cNvPr>
          <p:cNvSpPr>
            <a:spLocks noGrp="1"/>
          </p:cNvSpPr>
          <p:nvPr>
            <p:ph idx="1"/>
          </p:nvPr>
        </p:nvSpPr>
        <p:spPr>
          <a:xfrm>
            <a:off x="838200" y="1342239"/>
            <a:ext cx="10515600" cy="4834724"/>
          </a:xfrm>
        </p:spPr>
        <p:txBody>
          <a:bodyPr>
            <a:normAutofit/>
          </a:bodyPr>
          <a:lstStyle/>
          <a:p>
            <a:pPr marL="0" indent="0">
              <a:buNone/>
            </a:pPr>
            <a:r>
              <a:rPr lang="en-US" sz="1800" b="0" i="0" dirty="0">
                <a:solidFill>
                  <a:srgbClr val="091E42"/>
                </a:solidFill>
                <a:effectLst/>
                <a:latin typeface="Charlie Text"/>
              </a:rPr>
              <a:t>Problem management is the process of identifying and managing the causes of incidents on an IT service.</a:t>
            </a:r>
          </a:p>
          <a:p>
            <a:pPr marL="0" indent="0">
              <a:buNone/>
            </a:pPr>
            <a:r>
              <a:rPr lang="en-US" sz="1800" dirty="0"/>
              <a:t>Problem management isn’t just about finding and fixing incidents but identifying and understanding the underlying causes of an incident as well as identifying the best method to eliminate that root cause.</a:t>
            </a:r>
          </a:p>
          <a:p>
            <a:pPr marL="0" indent="0">
              <a:buNone/>
            </a:pPr>
            <a:endParaRPr lang="en-US" sz="1800" dirty="0"/>
          </a:p>
          <a:p>
            <a:pPr marL="0" indent="0">
              <a:buNone/>
            </a:pPr>
            <a:endParaRPr lang="en-IN" sz="1800" dirty="0"/>
          </a:p>
        </p:txBody>
      </p:sp>
      <p:pic>
        <p:nvPicPr>
          <p:cNvPr id="5" name="Picture 4">
            <a:extLst>
              <a:ext uri="{FF2B5EF4-FFF2-40B4-BE49-F238E27FC236}">
                <a16:creationId xmlns:a16="http://schemas.microsoft.com/office/drawing/2014/main" id="{00B7B6DD-3E9F-AF84-E187-C05364C33180}"/>
              </a:ext>
            </a:extLst>
          </p:cNvPr>
          <p:cNvPicPr>
            <a:picLocks noChangeAspect="1"/>
          </p:cNvPicPr>
          <p:nvPr/>
        </p:nvPicPr>
        <p:blipFill>
          <a:blip r:embed="rId2"/>
          <a:stretch>
            <a:fillRect/>
          </a:stretch>
        </p:blipFill>
        <p:spPr>
          <a:xfrm>
            <a:off x="2100569" y="2667802"/>
            <a:ext cx="7353300" cy="3648075"/>
          </a:xfrm>
          <a:prstGeom prst="rect">
            <a:avLst/>
          </a:prstGeom>
        </p:spPr>
      </p:pic>
    </p:spTree>
    <p:extLst>
      <p:ext uri="{BB962C8B-B14F-4D97-AF65-F5344CB8AC3E}">
        <p14:creationId xmlns:p14="http://schemas.microsoft.com/office/powerpoint/2010/main" val="385117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049A-4B8A-96E4-AFC5-495CA0D93772}"/>
              </a:ext>
            </a:extLst>
          </p:cNvPr>
          <p:cNvSpPr>
            <a:spLocks noGrp="1"/>
          </p:cNvSpPr>
          <p:nvPr>
            <p:ph type="title"/>
          </p:nvPr>
        </p:nvSpPr>
        <p:spPr>
          <a:xfrm>
            <a:off x="838200" y="365126"/>
            <a:ext cx="10515600" cy="521566"/>
          </a:xfrm>
        </p:spPr>
        <p:txBody>
          <a:bodyPr>
            <a:normAutofit fontScale="90000"/>
          </a:bodyPr>
          <a:lstStyle/>
          <a:p>
            <a:r>
              <a:rPr lang="en-IN" sz="3200" b="1" u="sng" dirty="0"/>
              <a:t>Change Management</a:t>
            </a:r>
            <a:br>
              <a:rPr lang="en-US" sz="3200" b="1" u="sng" dirty="0"/>
            </a:br>
            <a:endParaRPr lang="en-IN" sz="3200" b="1" u="sng" dirty="0"/>
          </a:p>
        </p:txBody>
      </p:sp>
      <p:sp>
        <p:nvSpPr>
          <p:cNvPr id="3" name="Content Placeholder 2">
            <a:extLst>
              <a:ext uri="{FF2B5EF4-FFF2-40B4-BE49-F238E27FC236}">
                <a16:creationId xmlns:a16="http://schemas.microsoft.com/office/drawing/2014/main" id="{42E7728D-ECA5-B66B-0ECD-FE4503537812}"/>
              </a:ext>
            </a:extLst>
          </p:cNvPr>
          <p:cNvSpPr>
            <a:spLocks noGrp="1"/>
          </p:cNvSpPr>
          <p:nvPr>
            <p:ph idx="1"/>
          </p:nvPr>
        </p:nvSpPr>
        <p:spPr>
          <a:xfrm>
            <a:off x="838200" y="886692"/>
            <a:ext cx="10515600" cy="5290271"/>
          </a:xfrm>
        </p:spPr>
        <p:txBody>
          <a:bodyPr>
            <a:normAutofit/>
          </a:bodyPr>
          <a:lstStyle/>
          <a:p>
            <a:pPr algn="just"/>
            <a:r>
              <a:rPr lang="en-US" sz="1800" dirty="0"/>
              <a:t>Change management is the process of guiding organizational change from start to finish, including planning, implementing, and solidifying changes in an organization. </a:t>
            </a:r>
          </a:p>
          <a:p>
            <a:pPr algn="just"/>
            <a:r>
              <a:rPr lang="en-US" sz="1800" dirty="0"/>
              <a:t>It refers to how companies handle modifications, such as the implementation of new technology, adjustments to existing processes, and shifting organizational hierarchy. </a:t>
            </a:r>
          </a:p>
          <a:p>
            <a:pPr algn="just"/>
            <a:r>
              <a:rPr lang="en-US" sz="1800" dirty="0"/>
              <a:t>This process can look different based on the type of change you are conducting.</a:t>
            </a:r>
            <a:endParaRPr lang="en-IN" sz="1800" dirty="0"/>
          </a:p>
        </p:txBody>
      </p:sp>
      <p:pic>
        <p:nvPicPr>
          <p:cNvPr id="5" name="Picture 4">
            <a:extLst>
              <a:ext uri="{FF2B5EF4-FFF2-40B4-BE49-F238E27FC236}">
                <a16:creationId xmlns:a16="http://schemas.microsoft.com/office/drawing/2014/main" id="{1D5DB158-E15A-3808-2261-CE59F1C63E45}"/>
              </a:ext>
            </a:extLst>
          </p:cNvPr>
          <p:cNvPicPr>
            <a:picLocks noChangeAspect="1"/>
          </p:cNvPicPr>
          <p:nvPr/>
        </p:nvPicPr>
        <p:blipFill>
          <a:blip r:embed="rId2"/>
          <a:stretch>
            <a:fillRect/>
          </a:stretch>
        </p:blipFill>
        <p:spPr>
          <a:xfrm>
            <a:off x="2761673" y="2572469"/>
            <a:ext cx="6216071" cy="4126059"/>
          </a:xfrm>
          <a:prstGeom prst="rect">
            <a:avLst/>
          </a:prstGeom>
        </p:spPr>
      </p:pic>
    </p:spTree>
    <p:extLst>
      <p:ext uri="{BB962C8B-B14F-4D97-AF65-F5344CB8AC3E}">
        <p14:creationId xmlns:p14="http://schemas.microsoft.com/office/powerpoint/2010/main" val="237632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0C1-A4C6-0242-FF60-10D0E61A451F}"/>
              </a:ext>
            </a:extLst>
          </p:cNvPr>
          <p:cNvSpPr>
            <a:spLocks noGrp="1"/>
          </p:cNvSpPr>
          <p:nvPr>
            <p:ph type="title"/>
          </p:nvPr>
        </p:nvSpPr>
        <p:spPr>
          <a:xfrm>
            <a:off x="838200" y="365126"/>
            <a:ext cx="10515600" cy="315912"/>
          </a:xfrm>
        </p:spPr>
        <p:txBody>
          <a:bodyPr>
            <a:normAutofit fontScale="90000"/>
          </a:bodyPr>
          <a:lstStyle/>
          <a:p>
            <a:r>
              <a:rPr lang="en-US" sz="3200" b="1" u="sng" dirty="0"/>
              <a:t>Skills Required in the Production Support Team</a:t>
            </a:r>
          </a:p>
        </p:txBody>
      </p:sp>
      <p:sp>
        <p:nvSpPr>
          <p:cNvPr id="3" name="Content Placeholder 2">
            <a:extLst>
              <a:ext uri="{FF2B5EF4-FFF2-40B4-BE49-F238E27FC236}">
                <a16:creationId xmlns:a16="http://schemas.microsoft.com/office/drawing/2014/main" id="{620B1FFF-B810-C397-CA25-2EA02B180D33}"/>
              </a:ext>
            </a:extLst>
          </p:cNvPr>
          <p:cNvSpPr>
            <a:spLocks noGrp="1"/>
          </p:cNvSpPr>
          <p:nvPr>
            <p:ph idx="1"/>
          </p:nvPr>
        </p:nvSpPr>
        <p:spPr>
          <a:xfrm>
            <a:off x="595618" y="1073791"/>
            <a:ext cx="10758182" cy="5494790"/>
          </a:xfrm>
        </p:spPr>
        <p:txBody>
          <a:bodyPr>
            <a:normAutofit fontScale="47500" lnSpcReduction="20000"/>
          </a:bodyPr>
          <a:lstStyle/>
          <a:p>
            <a:pPr algn="l" rtl="0"/>
            <a:r>
              <a:rPr lang="en-US" b="1" i="0" u="sng" dirty="0">
                <a:solidFill>
                  <a:srgbClr val="282829"/>
                </a:solidFill>
                <a:effectLst/>
                <a:latin typeface="-apple-system"/>
              </a:rPr>
              <a:t>Try to be good in any Database with OS knowledge:</a:t>
            </a:r>
          </a:p>
          <a:p>
            <a:pPr marL="0" indent="0" algn="l" rtl="0">
              <a:buNone/>
            </a:pPr>
            <a:r>
              <a:rPr lang="en-US" b="0" i="0" dirty="0">
                <a:solidFill>
                  <a:srgbClr val="282829"/>
                </a:solidFill>
                <a:effectLst/>
                <a:latin typeface="-apple-system"/>
              </a:rPr>
              <a:t>	ex : ORACLE + UNIX/LINUX , .NET +windows</a:t>
            </a:r>
          </a:p>
          <a:p>
            <a:pPr marL="0" indent="0" algn="l" rtl="0">
              <a:buNone/>
            </a:pPr>
            <a:endParaRPr lang="en-US" b="0" i="0" dirty="0">
              <a:solidFill>
                <a:srgbClr val="282829"/>
              </a:solidFill>
              <a:effectLst/>
              <a:latin typeface="-apple-system"/>
            </a:endParaRPr>
          </a:p>
          <a:p>
            <a:pPr algn="l" rtl="0"/>
            <a:r>
              <a:rPr lang="en-US" b="1" i="0" u="sng" dirty="0">
                <a:solidFill>
                  <a:srgbClr val="282829"/>
                </a:solidFill>
                <a:effectLst/>
                <a:latin typeface="-apple-system"/>
              </a:rPr>
              <a:t>Get an idea about ITIL process:</a:t>
            </a:r>
          </a:p>
          <a:p>
            <a:pPr marL="0" indent="0" algn="l" rtl="0">
              <a:buNone/>
            </a:pPr>
            <a:r>
              <a:rPr lang="en-US" b="0" i="0" dirty="0">
                <a:solidFill>
                  <a:srgbClr val="282829"/>
                </a:solidFill>
                <a:effectLst/>
                <a:latin typeface="-apple-system"/>
              </a:rPr>
              <a:t>	( incident management, Problem management, Change Management) and LEAN processes ,SLA’s</a:t>
            </a:r>
          </a:p>
          <a:p>
            <a:pPr marL="0" indent="0" algn="l" rtl="0">
              <a:buNone/>
            </a:pPr>
            <a:endParaRPr lang="en-US" b="0" i="0" dirty="0">
              <a:solidFill>
                <a:srgbClr val="282829"/>
              </a:solidFill>
              <a:effectLst/>
              <a:latin typeface="-apple-system"/>
            </a:endParaRPr>
          </a:p>
          <a:p>
            <a:pPr algn="l" rtl="0">
              <a:buFont typeface="Arial" panose="020B0604020202020204" pitchFamily="34" charset="0"/>
              <a:buChar char="•"/>
            </a:pPr>
            <a:r>
              <a:rPr lang="en-US" b="1" i="0" u="sng" dirty="0">
                <a:solidFill>
                  <a:srgbClr val="282829"/>
                </a:solidFill>
                <a:effectLst/>
                <a:latin typeface="-apple-system"/>
              </a:rPr>
              <a:t>Learn any ticketing tool:</a:t>
            </a:r>
          </a:p>
          <a:p>
            <a:pPr algn="l" rtl="0">
              <a:buFont typeface="+mj-lt"/>
              <a:buAutoNum type="arabicPeriod"/>
            </a:pPr>
            <a:r>
              <a:rPr lang="en-US" b="0" i="0" dirty="0">
                <a:solidFill>
                  <a:srgbClr val="282829"/>
                </a:solidFill>
                <a:effectLst/>
                <a:latin typeface="-apple-system"/>
              </a:rPr>
              <a:t>ServiceNow</a:t>
            </a:r>
          </a:p>
          <a:p>
            <a:pPr algn="l" rtl="0">
              <a:buFont typeface="+mj-lt"/>
              <a:buAutoNum type="arabicPeriod"/>
            </a:pPr>
            <a:r>
              <a:rPr lang="en-US" b="0" i="0" dirty="0">
                <a:solidFill>
                  <a:srgbClr val="282829"/>
                </a:solidFill>
                <a:effectLst/>
                <a:latin typeface="-apple-system"/>
              </a:rPr>
              <a:t>BMC remedy impact tool</a:t>
            </a:r>
          </a:p>
          <a:p>
            <a:pPr algn="l" rtl="0">
              <a:buFont typeface="+mj-lt"/>
              <a:buAutoNum type="arabicPeriod"/>
            </a:pPr>
            <a:r>
              <a:rPr lang="en-US" b="0" i="0" dirty="0">
                <a:solidFill>
                  <a:srgbClr val="282829"/>
                </a:solidFill>
                <a:effectLst/>
                <a:latin typeface="-apple-system"/>
              </a:rPr>
              <a:t>HPSM</a:t>
            </a:r>
          </a:p>
          <a:p>
            <a:pPr marL="0" indent="0" algn="l" rtl="0">
              <a:buNone/>
            </a:pPr>
            <a:endParaRPr lang="en-US" b="0" i="0" dirty="0">
              <a:solidFill>
                <a:srgbClr val="282829"/>
              </a:solidFill>
              <a:effectLst/>
              <a:latin typeface="-apple-system"/>
            </a:endParaRPr>
          </a:p>
          <a:p>
            <a:pPr algn="l" rtl="0">
              <a:buFont typeface="Arial" panose="020B0604020202020204" pitchFamily="34" charset="0"/>
              <a:buChar char="•"/>
            </a:pPr>
            <a:r>
              <a:rPr lang="en-US" b="1" i="0" u="sng" dirty="0">
                <a:solidFill>
                  <a:srgbClr val="282829"/>
                </a:solidFill>
                <a:effectLst/>
                <a:latin typeface="-apple-system"/>
              </a:rPr>
              <a:t>Learn any scheduling tool:</a:t>
            </a:r>
          </a:p>
          <a:p>
            <a:pPr algn="l" rtl="0">
              <a:buFont typeface="+mj-lt"/>
              <a:buAutoNum type="arabicPeriod"/>
            </a:pPr>
            <a:r>
              <a:rPr lang="en-US" b="0" i="0" dirty="0">
                <a:solidFill>
                  <a:srgbClr val="282829"/>
                </a:solidFill>
                <a:effectLst/>
                <a:latin typeface="-apple-system"/>
              </a:rPr>
              <a:t>Control-M</a:t>
            </a:r>
          </a:p>
          <a:p>
            <a:pPr algn="l" rtl="0">
              <a:buFont typeface="+mj-lt"/>
              <a:buAutoNum type="arabicPeriod"/>
            </a:pPr>
            <a:r>
              <a:rPr lang="en-US" b="0" i="0" dirty="0">
                <a:solidFill>
                  <a:srgbClr val="282829"/>
                </a:solidFill>
                <a:effectLst/>
                <a:latin typeface="-apple-system"/>
              </a:rPr>
              <a:t>Autosys</a:t>
            </a:r>
          </a:p>
          <a:p>
            <a:pPr algn="l" rtl="0">
              <a:buFont typeface="+mj-lt"/>
              <a:buAutoNum type="arabicPeriod"/>
            </a:pPr>
            <a:r>
              <a:rPr lang="en-US" b="0" i="0" dirty="0">
                <a:solidFill>
                  <a:srgbClr val="282829"/>
                </a:solidFill>
                <a:effectLst/>
                <a:latin typeface="-apple-system"/>
              </a:rPr>
              <a:t>ESP</a:t>
            </a:r>
          </a:p>
          <a:p>
            <a:pPr algn="l" rtl="0">
              <a:buFont typeface="+mj-lt"/>
              <a:buAutoNum type="arabicPeriod"/>
            </a:pPr>
            <a:endParaRPr lang="en-US" b="0" i="0" dirty="0">
              <a:solidFill>
                <a:srgbClr val="282829"/>
              </a:solidFill>
              <a:effectLst/>
              <a:latin typeface="-apple-system"/>
            </a:endParaRPr>
          </a:p>
          <a:p>
            <a:pPr algn="l" rtl="0">
              <a:buFont typeface="Arial" panose="020B0604020202020204" pitchFamily="34" charset="0"/>
              <a:buChar char="•"/>
            </a:pPr>
            <a:r>
              <a:rPr lang="en-US" b="1" i="0" u="sng" dirty="0">
                <a:solidFill>
                  <a:srgbClr val="282829"/>
                </a:solidFill>
                <a:effectLst/>
                <a:latin typeface="-apple-system"/>
              </a:rPr>
              <a:t>Get idea about monitoring tools</a:t>
            </a:r>
          </a:p>
          <a:p>
            <a:pPr algn="l" rtl="0">
              <a:buFont typeface="+mj-lt"/>
              <a:buAutoNum type="arabicPeriod"/>
            </a:pPr>
            <a:r>
              <a:rPr lang="en-US" b="0" i="0" dirty="0">
                <a:solidFill>
                  <a:srgbClr val="282829"/>
                </a:solidFill>
                <a:effectLst/>
                <a:latin typeface="-apple-system"/>
              </a:rPr>
              <a:t>APM</a:t>
            </a:r>
          </a:p>
          <a:p>
            <a:pPr algn="l" rtl="0">
              <a:buFont typeface="+mj-lt"/>
              <a:buAutoNum type="arabicPeriod"/>
            </a:pPr>
            <a:r>
              <a:rPr lang="en-US" b="0" i="0" dirty="0">
                <a:solidFill>
                  <a:srgbClr val="282829"/>
                </a:solidFill>
                <a:effectLst/>
                <a:latin typeface="-apple-system"/>
              </a:rPr>
              <a:t>SPLUNK</a:t>
            </a:r>
          </a:p>
          <a:p>
            <a:pPr algn="l" rtl="0">
              <a:buFont typeface="+mj-lt"/>
              <a:buAutoNum type="arabicPeriod"/>
            </a:pPr>
            <a:r>
              <a:rPr lang="en-US" b="0" i="0" dirty="0">
                <a:solidFill>
                  <a:srgbClr val="282829"/>
                </a:solidFill>
                <a:effectLst/>
                <a:latin typeface="-apple-system"/>
              </a:rPr>
              <a:t>OPNET</a:t>
            </a:r>
          </a:p>
          <a:p>
            <a:endParaRPr lang="en-IN" dirty="0"/>
          </a:p>
        </p:txBody>
      </p:sp>
    </p:spTree>
    <p:extLst>
      <p:ext uri="{BB962C8B-B14F-4D97-AF65-F5344CB8AC3E}">
        <p14:creationId xmlns:p14="http://schemas.microsoft.com/office/powerpoint/2010/main" val="3399338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CFC8-B658-8AED-DBB6-B4CFED9C460C}"/>
              </a:ext>
            </a:extLst>
          </p:cNvPr>
          <p:cNvSpPr>
            <a:spLocks noGrp="1"/>
          </p:cNvSpPr>
          <p:nvPr>
            <p:ph type="title"/>
          </p:nvPr>
        </p:nvSpPr>
        <p:spPr/>
        <p:txBody>
          <a:bodyPr/>
          <a:lstStyle/>
          <a:p>
            <a:r>
              <a:rPr lang="en-IN" sz="3200" b="1" u="sng" dirty="0"/>
              <a:t>Conclusion</a:t>
            </a:r>
            <a:br>
              <a:rPr lang="en-US" dirty="0"/>
            </a:br>
            <a:endParaRPr lang="en-IN" dirty="0"/>
          </a:p>
        </p:txBody>
      </p:sp>
      <p:pic>
        <p:nvPicPr>
          <p:cNvPr id="1026" name="Picture 2" descr="Production Support PowerPoint Presentation Slides - PPT Template">
            <a:extLst>
              <a:ext uri="{FF2B5EF4-FFF2-40B4-BE49-F238E27FC236}">
                <a16:creationId xmlns:a16="http://schemas.microsoft.com/office/drawing/2014/main" id="{06583143-0E97-6D62-55A7-B5DF8763DC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339273"/>
            <a:ext cx="8486038" cy="5227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132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6C9F4-D896-13F1-72E6-958987A37BE8}"/>
              </a:ext>
            </a:extLst>
          </p:cNvPr>
          <p:cNvSpPr>
            <a:spLocks noGrp="1"/>
          </p:cNvSpPr>
          <p:nvPr>
            <p:ph type="title"/>
          </p:nvPr>
        </p:nvSpPr>
        <p:spPr>
          <a:xfrm>
            <a:off x="640080" y="320040"/>
            <a:ext cx="6692827" cy="3892669"/>
          </a:xfrm>
        </p:spPr>
        <p:txBody>
          <a:bodyPr vert="horz" lIns="91440" tIns="45720" rIns="91440" bIns="45720" rtlCol="0" anchor="b">
            <a:normAutofit/>
          </a:bodyPr>
          <a:lstStyle/>
          <a:p>
            <a:r>
              <a:rPr lang="en-US" sz="6600" kern="1200">
                <a:solidFill>
                  <a:schemeClr val="tx1"/>
                </a:solidFill>
                <a:latin typeface="+mj-lt"/>
                <a:ea typeface="+mj-ea"/>
                <a:cs typeface="+mj-cs"/>
              </a:rPr>
              <a:t>THANK YOU</a:t>
            </a: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Smiling Face with No Fill">
            <a:extLst>
              <a:ext uri="{FF2B5EF4-FFF2-40B4-BE49-F238E27FC236}">
                <a16:creationId xmlns:a16="http://schemas.microsoft.com/office/drawing/2014/main" id="{7995325C-B675-65C1-6125-BA3F97B38B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294829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700"/>
                                        <p:tgtEl>
                                          <p:spTgt spid="1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Appendix</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pPr marL="0" indent="0">
              <a:spcAft>
                <a:spcPts val="1200"/>
              </a:spcAft>
              <a:buNone/>
            </a:pPr>
            <a:r>
              <a:rPr lang="en-US" sz="2800" dirty="0"/>
              <a:t>Add Links or permissible Images as needed</a:t>
            </a:r>
          </a:p>
          <a:p>
            <a:pPr>
              <a:spcAft>
                <a:spcPts val="1200"/>
              </a:spcAft>
            </a:pPr>
            <a:endParaRPr lang="en-IN" sz="2800" dirty="0">
              <a:solidFill>
                <a:schemeClr val="bg2"/>
              </a:solidFill>
            </a:endParaRPr>
          </a:p>
          <a:p>
            <a:endParaRPr lang="en-IN" dirty="0"/>
          </a:p>
        </p:txBody>
      </p:sp>
    </p:spTree>
    <p:extLst>
      <p:ext uri="{BB962C8B-B14F-4D97-AF65-F5344CB8AC3E}">
        <p14:creationId xmlns:p14="http://schemas.microsoft.com/office/powerpoint/2010/main" val="241149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Introduction</a:t>
            </a:r>
          </a:p>
          <a:p>
            <a:pPr marL="514350" indent="-514350">
              <a:buFont typeface="+mj-lt"/>
              <a:buAutoNum type="arabicPeriod"/>
            </a:pPr>
            <a:r>
              <a:rPr lang="en-IN" dirty="0"/>
              <a:t>What is Production Support?</a:t>
            </a:r>
            <a:endParaRPr lang="en-US" dirty="0"/>
          </a:p>
          <a:p>
            <a:pPr marL="514350" indent="-514350">
              <a:buFont typeface="+mj-lt"/>
              <a:buAutoNum type="arabicPeriod"/>
            </a:pPr>
            <a:r>
              <a:rPr lang="en-US" dirty="0"/>
              <a:t>Role of the Production Support Team</a:t>
            </a:r>
          </a:p>
          <a:p>
            <a:pPr marL="514350" indent="-514350">
              <a:buFont typeface="+mj-lt"/>
              <a:buAutoNum type="arabicPeriod"/>
            </a:pPr>
            <a:r>
              <a:rPr lang="en-US" dirty="0"/>
              <a:t>Key Responsibilities of the Production Support Team</a:t>
            </a:r>
          </a:p>
          <a:p>
            <a:pPr marL="514350" indent="-514350">
              <a:buFont typeface="+mj-lt"/>
              <a:buAutoNum type="arabicPeriod"/>
            </a:pPr>
            <a:r>
              <a:rPr lang="en-IN" dirty="0"/>
              <a:t>Incident Management</a:t>
            </a:r>
            <a:endParaRPr lang="en-US" dirty="0"/>
          </a:p>
          <a:p>
            <a:pPr marL="514350" indent="-514350">
              <a:buFont typeface="+mj-lt"/>
              <a:buAutoNum type="arabicPeriod"/>
            </a:pPr>
            <a:r>
              <a:rPr lang="en-IN" dirty="0"/>
              <a:t>Problem Management</a:t>
            </a:r>
            <a:endParaRPr lang="en-US" dirty="0"/>
          </a:p>
          <a:p>
            <a:pPr marL="514350" indent="-514350">
              <a:buFont typeface="+mj-lt"/>
              <a:buAutoNum type="arabicPeriod"/>
            </a:pPr>
            <a:r>
              <a:rPr lang="en-IN" dirty="0"/>
              <a:t>Change Management</a:t>
            </a:r>
            <a:endParaRPr lang="en-US" dirty="0"/>
          </a:p>
          <a:p>
            <a:pPr marL="514350" indent="-514350">
              <a:buFont typeface="+mj-lt"/>
              <a:buAutoNum type="arabicPeriod"/>
            </a:pPr>
            <a:r>
              <a:rPr lang="en-IN" dirty="0"/>
              <a:t>Release and Deployment Management</a:t>
            </a:r>
            <a:endParaRPr lang="en-US" dirty="0"/>
          </a:p>
          <a:p>
            <a:pPr marL="514350" indent="-514350">
              <a:buFont typeface="+mj-lt"/>
              <a:buAutoNum type="arabicPeriod"/>
            </a:pPr>
            <a:r>
              <a:rPr lang="en-US" dirty="0"/>
              <a:t>Skills Required in the Production Support Team</a:t>
            </a:r>
          </a:p>
          <a:p>
            <a:pPr marL="514350" indent="-514350">
              <a:buFont typeface="+mj-lt"/>
              <a:buAutoNum type="arabicPeriod"/>
            </a:pPr>
            <a:r>
              <a:rPr lang="en-IN" dirty="0"/>
              <a:t>Conclusion</a:t>
            </a:r>
            <a:endParaRPr lang="en-US" dirty="0"/>
          </a:p>
        </p:txBody>
      </p:sp>
    </p:spTree>
    <p:extLst>
      <p:ext uri="{BB962C8B-B14F-4D97-AF65-F5344CB8AC3E}">
        <p14:creationId xmlns:p14="http://schemas.microsoft.com/office/powerpoint/2010/main" val="4042171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40080" y="325369"/>
            <a:ext cx="4368602" cy="1956841"/>
          </a:xfrm>
        </p:spPr>
        <p:txBody>
          <a:bodyPr anchor="b">
            <a:normAutofit/>
          </a:bodyPr>
          <a:lstStyle/>
          <a:p>
            <a:r>
              <a:rPr lang="en-US" sz="5400" b="1" u="sng"/>
              <a:t>Introduction</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260059" y="3428999"/>
            <a:ext cx="4857225" cy="2764567"/>
          </a:xfrm>
        </p:spPr>
        <p:txBody>
          <a:bodyPr>
            <a:normAutofit/>
          </a:bodyPr>
          <a:lstStyle/>
          <a:p>
            <a:pPr marL="0" indent="0" algn="just">
              <a:buNone/>
            </a:pPr>
            <a:r>
              <a:rPr lang="en-US" sz="2200" dirty="0"/>
              <a:t>Production support covers the practices and disciplines of supporting the IT systems/applications which are currently being used by the end users.</a:t>
            </a:r>
            <a:endParaRPr lang="en-IN" sz="2200" dirty="0"/>
          </a:p>
        </p:txBody>
      </p:sp>
      <p:pic>
        <p:nvPicPr>
          <p:cNvPr id="5" name="Picture 4" descr="A diagram of a production support&#10;&#10;Description automatically generated">
            <a:extLst>
              <a:ext uri="{FF2B5EF4-FFF2-40B4-BE49-F238E27FC236}">
                <a16:creationId xmlns:a16="http://schemas.microsoft.com/office/drawing/2014/main" id="{6752363A-F044-13B7-EF22-D16603C8DFE4}"/>
              </a:ext>
            </a:extLst>
          </p:cNvPr>
          <p:cNvPicPr>
            <a:picLocks noChangeAspect="1"/>
          </p:cNvPicPr>
          <p:nvPr/>
        </p:nvPicPr>
        <p:blipFill rotWithShape="1">
          <a:blip r:embed="rId2"/>
          <a:srcRect l="2497" r="196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6467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16764-FC3E-5F26-FEF0-0440798D3903}"/>
              </a:ext>
            </a:extLst>
          </p:cNvPr>
          <p:cNvSpPr>
            <a:spLocks noGrp="1"/>
          </p:cNvSpPr>
          <p:nvPr>
            <p:ph type="title"/>
          </p:nvPr>
        </p:nvSpPr>
        <p:spPr>
          <a:xfrm>
            <a:off x="804672" y="802955"/>
            <a:ext cx="4766330" cy="1454051"/>
          </a:xfrm>
        </p:spPr>
        <p:txBody>
          <a:bodyPr>
            <a:normAutofit/>
          </a:bodyPr>
          <a:lstStyle/>
          <a:p>
            <a:r>
              <a:rPr lang="en-US" sz="3600" b="1" u="sng">
                <a:solidFill>
                  <a:schemeClr val="tx2"/>
                </a:solidFill>
                <a:cs typeface="Calibri" panose="020F0502020204030204" pitchFamily="34" charset="0"/>
              </a:rPr>
              <a:t>What is Production Support?</a:t>
            </a:r>
            <a:endParaRPr lang="en-IN" sz="3600" b="1" u="sng">
              <a:solidFill>
                <a:schemeClr val="tx2"/>
              </a:solidFill>
            </a:endParaRPr>
          </a:p>
        </p:txBody>
      </p:sp>
      <p:sp>
        <p:nvSpPr>
          <p:cNvPr id="3" name="Content Placeholder 2">
            <a:extLst>
              <a:ext uri="{FF2B5EF4-FFF2-40B4-BE49-F238E27FC236}">
                <a16:creationId xmlns:a16="http://schemas.microsoft.com/office/drawing/2014/main" id="{7A02CFE8-B5EB-B104-8933-A642DF99ED34}"/>
              </a:ext>
            </a:extLst>
          </p:cNvPr>
          <p:cNvSpPr>
            <a:spLocks noGrp="1"/>
          </p:cNvSpPr>
          <p:nvPr>
            <p:ph idx="1"/>
          </p:nvPr>
        </p:nvSpPr>
        <p:spPr>
          <a:xfrm>
            <a:off x="268448" y="2421683"/>
            <a:ext cx="5302173" cy="3353476"/>
          </a:xfrm>
        </p:spPr>
        <p:txBody>
          <a:bodyPr anchor="t">
            <a:normAutofit/>
          </a:bodyPr>
          <a:lstStyle/>
          <a:p>
            <a:pPr algn="just"/>
            <a:r>
              <a:rPr lang="en-US" sz="1500" b="0" i="0" dirty="0">
                <a:solidFill>
                  <a:schemeClr val="tx2"/>
                </a:solidFill>
                <a:effectLst/>
                <a:latin typeface="-apple-system"/>
              </a:rPr>
              <a:t>Production support as the name says is about Supporting the production environment of the company.</a:t>
            </a:r>
          </a:p>
          <a:p>
            <a:pPr algn="just"/>
            <a:r>
              <a:rPr lang="en-US" sz="1500" dirty="0">
                <a:solidFill>
                  <a:schemeClr val="tx2"/>
                </a:solidFill>
              </a:rPr>
              <a:t>Production support involves working closely with business stakeholders (such as traders) to resolve any issues with technical systems and applications.</a:t>
            </a:r>
          </a:p>
          <a:p>
            <a:pPr algn="just"/>
            <a:r>
              <a:rPr lang="en-US" sz="1500" dirty="0">
                <a:solidFill>
                  <a:schemeClr val="tx2"/>
                </a:solidFill>
              </a:rPr>
              <a:t>In a trading environment, traders will typically raise 'tickets' – requests for help – with the support teams, usually over e-mail or by telephone. Those tickets will enter a queue of work where the progress of investigations can be tracked. </a:t>
            </a:r>
          </a:p>
          <a:p>
            <a:pPr algn="just"/>
            <a:r>
              <a:rPr lang="en-US" sz="1500" dirty="0">
                <a:solidFill>
                  <a:schemeClr val="tx2"/>
                </a:solidFill>
              </a:rPr>
              <a:t>The Production Support team pick up those tickets and work to address the issues, liaising with other technical teams where necessary.</a:t>
            </a:r>
          </a:p>
          <a:p>
            <a:pPr marL="0" indent="0">
              <a:buNone/>
            </a:pPr>
            <a:endParaRPr lang="en-IN" sz="1500" dirty="0">
              <a:solidFill>
                <a:schemeClr val="tx2"/>
              </a:solidFill>
            </a:endParaRPr>
          </a:p>
        </p:txBody>
      </p:sp>
      <p:grpSp>
        <p:nvGrpSpPr>
          <p:cNvPr id="15" name="Group 1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6" name="Freeform: Shape 1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person sitting at a desk looking at a computer screen&#10;&#10;Description automatically generated">
            <a:extLst>
              <a:ext uri="{FF2B5EF4-FFF2-40B4-BE49-F238E27FC236}">
                <a16:creationId xmlns:a16="http://schemas.microsoft.com/office/drawing/2014/main" id="{52C9CC5B-4259-2094-5C9E-7A90FE7D463C}"/>
              </a:ext>
            </a:extLst>
          </p:cNvPr>
          <p:cNvPicPr>
            <a:picLocks noChangeAspect="1"/>
          </p:cNvPicPr>
          <p:nvPr/>
        </p:nvPicPr>
        <p:blipFill rotWithShape="1">
          <a:blip r:embed="rId2"/>
          <a:srcRect t="12305" b="16502"/>
          <a:stretch/>
        </p:blipFill>
        <p:spPr>
          <a:xfrm>
            <a:off x="6350317" y="2421683"/>
            <a:ext cx="5841684" cy="2472012"/>
          </a:xfrm>
          <a:prstGeom prst="rect">
            <a:avLst/>
          </a:prstGeom>
        </p:spPr>
      </p:pic>
    </p:spTree>
    <p:extLst>
      <p:ext uri="{BB962C8B-B14F-4D97-AF65-F5344CB8AC3E}">
        <p14:creationId xmlns:p14="http://schemas.microsoft.com/office/powerpoint/2010/main" val="160263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B110-DA6E-FBBD-B817-8E2CDF10C677}"/>
              </a:ext>
            </a:extLst>
          </p:cNvPr>
          <p:cNvSpPr>
            <a:spLocks noGrp="1"/>
          </p:cNvSpPr>
          <p:nvPr>
            <p:ph type="title"/>
          </p:nvPr>
        </p:nvSpPr>
        <p:spPr/>
        <p:txBody>
          <a:bodyPr>
            <a:normAutofit/>
          </a:bodyPr>
          <a:lstStyle/>
          <a:p>
            <a:r>
              <a:rPr lang="en-US" sz="3200" b="1" u="sng" dirty="0"/>
              <a:t>Role of the Production Support Team</a:t>
            </a:r>
            <a:br>
              <a:rPr lang="en-US" sz="3200" b="1" u="sng" dirty="0"/>
            </a:br>
            <a:endParaRPr lang="en-IN" sz="3200" b="1" u="sng" dirty="0"/>
          </a:p>
        </p:txBody>
      </p:sp>
      <p:sp>
        <p:nvSpPr>
          <p:cNvPr id="3" name="Content Placeholder 2">
            <a:extLst>
              <a:ext uri="{FF2B5EF4-FFF2-40B4-BE49-F238E27FC236}">
                <a16:creationId xmlns:a16="http://schemas.microsoft.com/office/drawing/2014/main" id="{5065E51A-851C-0E01-78AF-0C93BDFE8708}"/>
              </a:ext>
            </a:extLst>
          </p:cNvPr>
          <p:cNvSpPr>
            <a:spLocks noGrp="1"/>
          </p:cNvSpPr>
          <p:nvPr>
            <p:ph idx="1"/>
          </p:nvPr>
        </p:nvSpPr>
        <p:spPr>
          <a:xfrm>
            <a:off x="838200" y="1375794"/>
            <a:ext cx="10515600" cy="4801169"/>
          </a:xfrm>
        </p:spPr>
        <p:txBody>
          <a:bodyPr>
            <a:normAutofit fontScale="55000" lnSpcReduction="20000"/>
          </a:bodyPr>
          <a:lstStyle/>
          <a:p>
            <a:pPr algn="just" rtl="0">
              <a:buFont typeface="+mj-lt"/>
              <a:buAutoNum type="arabicPeriod"/>
            </a:pPr>
            <a:r>
              <a:rPr lang="en-US" b="1" i="0" dirty="0">
                <a:solidFill>
                  <a:srgbClr val="282829"/>
                </a:solidFill>
                <a:effectLst/>
                <a:latin typeface="-apple-system"/>
              </a:rPr>
              <a:t>Monitoring</a:t>
            </a:r>
            <a:r>
              <a:rPr lang="en-US" b="0" i="0" dirty="0">
                <a:solidFill>
                  <a:srgbClr val="282829"/>
                </a:solidFill>
                <a:effectLst/>
                <a:latin typeface="-apple-system"/>
              </a:rPr>
              <a:t>: </a:t>
            </a:r>
            <a:r>
              <a:rPr lang="en-US" b="0" i="0" dirty="0" err="1">
                <a:solidFill>
                  <a:srgbClr val="282829"/>
                </a:solidFill>
                <a:effectLst/>
                <a:latin typeface="-apple-system"/>
              </a:rPr>
              <a:t>He/She</a:t>
            </a:r>
            <a:r>
              <a:rPr lang="en-US" b="0" i="0" dirty="0">
                <a:solidFill>
                  <a:srgbClr val="282829"/>
                </a:solidFill>
                <a:effectLst/>
                <a:latin typeface="-apple-system"/>
              </a:rPr>
              <a:t> would have to monitor the system very closely and can not afford to leave the system without someone else monitoring it. It is a 24*7 job defined within a team to work in shifts.</a:t>
            </a:r>
          </a:p>
          <a:p>
            <a:pPr algn="just" rtl="0">
              <a:buFont typeface="+mj-lt"/>
              <a:buAutoNum type="arabicPeriod"/>
            </a:pPr>
            <a:r>
              <a:rPr lang="en-US" b="1" i="0" dirty="0">
                <a:solidFill>
                  <a:srgbClr val="282829"/>
                </a:solidFill>
                <a:effectLst/>
                <a:latin typeface="-apple-system"/>
              </a:rPr>
              <a:t>On Call Support</a:t>
            </a:r>
            <a:r>
              <a:rPr lang="en-US" b="0" i="0" dirty="0">
                <a:solidFill>
                  <a:srgbClr val="282829"/>
                </a:solidFill>
                <a:effectLst/>
                <a:latin typeface="-apple-system"/>
              </a:rPr>
              <a:t>: As it is as 24*7 responsibility. In case if some issue occurs after working hours then He/she would have to be available to resolve the issue on priority.</a:t>
            </a:r>
          </a:p>
          <a:p>
            <a:pPr algn="just" rtl="0">
              <a:buFont typeface="+mj-lt"/>
              <a:buAutoNum type="arabicPeriod"/>
            </a:pPr>
            <a:r>
              <a:rPr lang="en-US" b="1" i="0" dirty="0">
                <a:solidFill>
                  <a:srgbClr val="282829"/>
                </a:solidFill>
                <a:effectLst/>
                <a:latin typeface="-apple-system"/>
              </a:rPr>
              <a:t>P1, P2, P3 Priority Issues</a:t>
            </a:r>
            <a:r>
              <a:rPr lang="en-US" b="0" i="0" dirty="0">
                <a:solidFill>
                  <a:srgbClr val="282829"/>
                </a:solidFill>
                <a:effectLst/>
                <a:latin typeface="-apple-system"/>
              </a:rPr>
              <a:t>: Issues are raised based on the priorities. P1&gt;P2&gt;P3… P1 has very tight timeline to resolve the issue as It means the Business is down with this issue and it needs to be fixed at priority as It would be impacting business and would cause the monetary loss to the company.</a:t>
            </a:r>
          </a:p>
          <a:p>
            <a:pPr algn="just" rtl="0">
              <a:buFont typeface="+mj-lt"/>
              <a:buAutoNum type="arabicPeriod"/>
            </a:pPr>
            <a:r>
              <a:rPr lang="en-US" b="1" i="0" dirty="0">
                <a:solidFill>
                  <a:srgbClr val="282829"/>
                </a:solidFill>
                <a:effectLst/>
                <a:latin typeface="-apple-system"/>
              </a:rPr>
              <a:t>Categorization of Issues</a:t>
            </a:r>
            <a:r>
              <a:rPr lang="en-US" b="0" i="0" dirty="0">
                <a:solidFill>
                  <a:srgbClr val="282829"/>
                </a:solidFill>
                <a:effectLst/>
                <a:latin typeface="-apple-system"/>
              </a:rPr>
              <a:t>: Report needs to be created to check what are the frequent issues we are getting and what is reason for that and If it can be resolved with some code changes so that such kind of issue do not originate in future.</a:t>
            </a:r>
          </a:p>
          <a:p>
            <a:pPr algn="just" rtl="0">
              <a:buFont typeface="+mj-lt"/>
              <a:buAutoNum type="arabicPeriod"/>
            </a:pPr>
            <a:r>
              <a:rPr lang="en-US" b="1" i="0" dirty="0">
                <a:solidFill>
                  <a:srgbClr val="282829"/>
                </a:solidFill>
                <a:effectLst/>
                <a:latin typeface="-apple-system"/>
              </a:rPr>
              <a:t>SOP Document</a:t>
            </a:r>
            <a:r>
              <a:rPr lang="en-US" b="0" i="0" dirty="0">
                <a:solidFill>
                  <a:srgbClr val="282829"/>
                </a:solidFill>
                <a:effectLst/>
                <a:latin typeface="-apple-system"/>
              </a:rPr>
              <a:t>: SOP document needs to be created. This document lists the regular issues coming and steps needs to be taken to resolve such issues. SOP document then shared with the L1 Support team so that they can resolve the issue at their end by following the steps mentioned in the document.</a:t>
            </a:r>
          </a:p>
          <a:p>
            <a:pPr algn="just" rtl="0">
              <a:buFont typeface="+mj-lt"/>
              <a:buAutoNum type="arabicPeriod"/>
            </a:pPr>
            <a:r>
              <a:rPr lang="en-US" b="1" i="0" dirty="0">
                <a:solidFill>
                  <a:srgbClr val="282829"/>
                </a:solidFill>
                <a:effectLst/>
                <a:latin typeface="-apple-system"/>
              </a:rPr>
              <a:t>Deployments</a:t>
            </a:r>
            <a:r>
              <a:rPr lang="en-US" b="0" i="0" dirty="0">
                <a:solidFill>
                  <a:srgbClr val="282829"/>
                </a:solidFill>
                <a:effectLst/>
                <a:latin typeface="-apple-system"/>
              </a:rPr>
              <a:t>: Support teams remain part of the deployments along with development team so that they will be familiar with changes that are getting deployed to the production as they would have to support the Application after it gets deployed to the Production.</a:t>
            </a:r>
          </a:p>
          <a:p>
            <a:pPr algn="just" rtl="0">
              <a:buFont typeface="+mj-lt"/>
              <a:buAutoNum type="arabicPeriod"/>
            </a:pPr>
            <a:r>
              <a:rPr lang="en-US" b="1" i="0" dirty="0">
                <a:solidFill>
                  <a:srgbClr val="282829"/>
                </a:solidFill>
                <a:effectLst/>
                <a:latin typeface="-apple-system"/>
              </a:rPr>
              <a:t>L1, L2, L3 </a:t>
            </a:r>
            <a:r>
              <a:rPr lang="en-US" b="0" i="0" dirty="0">
                <a:solidFill>
                  <a:srgbClr val="282829"/>
                </a:solidFill>
                <a:effectLst/>
                <a:latin typeface="-apple-system"/>
              </a:rPr>
              <a:t>: Support is Categorized to L1, L2 and L3 Support.</a:t>
            </a:r>
          </a:p>
          <a:p>
            <a:pPr algn="just" rtl="0">
              <a:buFont typeface="Arial" panose="020B0604020202020204" pitchFamily="34" charset="0"/>
              <a:buChar char="•"/>
            </a:pPr>
            <a:r>
              <a:rPr lang="en-US" b="0" i="0" dirty="0">
                <a:solidFill>
                  <a:srgbClr val="282829"/>
                </a:solidFill>
                <a:effectLst/>
                <a:latin typeface="-apple-system"/>
              </a:rPr>
              <a:t>L1: L1 team is the first point of contact when someone raises the issue. You can say Customer support team is the L1 Support whom the person contacts when he faces any issue in the product. They check information and get back to the Customer.</a:t>
            </a:r>
          </a:p>
          <a:p>
            <a:pPr algn="just" rtl="0">
              <a:buFont typeface="Arial" panose="020B0604020202020204" pitchFamily="34" charset="0"/>
              <a:buChar char="•"/>
            </a:pPr>
            <a:r>
              <a:rPr lang="en-US" b="0" i="0" dirty="0">
                <a:solidFill>
                  <a:srgbClr val="282829"/>
                </a:solidFill>
                <a:effectLst/>
                <a:latin typeface="-apple-system"/>
              </a:rPr>
              <a:t>L2: If issue is not getting resolved by the L1 support then that issue gets passed to the L2 Support. L2 Support check configuration and other things which can help in resolving the issue.</a:t>
            </a:r>
          </a:p>
          <a:p>
            <a:pPr algn="just" rtl="0">
              <a:buFont typeface="Arial" panose="020B0604020202020204" pitchFamily="34" charset="0"/>
              <a:buChar char="•"/>
            </a:pPr>
            <a:r>
              <a:rPr lang="en-US" b="0" i="0" dirty="0">
                <a:solidFill>
                  <a:srgbClr val="282829"/>
                </a:solidFill>
                <a:effectLst/>
                <a:latin typeface="-apple-system"/>
              </a:rPr>
              <a:t>L3: In case if L2 team also not able to resolve the issue and Issue might need some code changes then Issue gets transferred to the L3 Support team. L3 Support team is a technical team which works on the change requests and maintenance of the Application.</a:t>
            </a:r>
          </a:p>
          <a:p>
            <a:pPr algn="just"/>
            <a:endParaRPr lang="en-IN" dirty="0"/>
          </a:p>
        </p:txBody>
      </p:sp>
    </p:spTree>
    <p:extLst>
      <p:ext uri="{BB962C8B-B14F-4D97-AF65-F5344CB8AC3E}">
        <p14:creationId xmlns:p14="http://schemas.microsoft.com/office/powerpoint/2010/main" val="1944346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F45160-F46B-7056-9879-3A42230F5097}"/>
              </a:ext>
            </a:extLst>
          </p:cNvPr>
          <p:cNvSpPr>
            <a:spLocks noGrp="1"/>
          </p:cNvSpPr>
          <p:nvPr>
            <p:ph type="title"/>
          </p:nvPr>
        </p:nvSpPr>
        <p:spPr>
          <a:xfrm>
            <a:off x="630936" y="639520"/>
            <a:ext cx="3429000" cy="1719072"/>
          </a:xfrm>
        </p:spPr>
        <p:txBody>
          <a:bodyPr anchor="b">
            <a:normAutofit/>
          </a:bodyPr>
          <a:lstStyle/>
          <a:p>
            <a:r>
              <a:rPr lang="en-US" sz="2600" b="1" u="sng"/>
              <a:t>Key Responsibilities of the Production Support Team</a:t>
            </a:r>
            <a:br>
              <a:rPr lang="en-US" sz="2600"/>
            </a:br>
            <a:endParaRPr lang="en-IN" sz="26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00497C-1541-2AD9-2262-5FF9814ED5C1}"/>
              </a:ext>
            </a:extLst>
          </p:cNvPr>
          <p:cNvSpPr>
            <a:spLocks noGrp="1"/>
          </p:cNvSpPr>
          <p:nvPr>
            <p:ph idx="1"/>
          </p:nvPr>
        </p:nvSpPr>
        <p:spPr>
          <a:xfrm>
            <a:off x="630936" y="2807208"/>
            <a:ext cx="3429000" cy="3410712"/>
          </a:xfrm>
        </p:spPr>
        <p:txBody>
          <a:bodyPr anchor="t">
            <a:normAutofit/>
          </a:bodyPr>
          <a:lstStyle/>
          <a:p>
            <a:r>
              <a:rPr lang="en-US" sz="2200"/>
              <a:t>Incident management</a:t>
            </a:r>
          </a:p>
          <a:p>
            <a:r>
              <a:rPr lang="en-US" sz="2200"/>
              <a:t>Problem management</a:t>
            </a:r>
          </a:p>
          <a:p>
            <a:r>
              <a:rPr lang="en-US" sz="2200"/>
              <a:t>Change management</a:t>
            </a:r>
          </a:p>
          <a:p>
            <a:r>
              <a:rPr lang="en-US" sz="2200"/>
              <a:t>Release and deployment management</a:t>
            </a:r>
            <a:endParaRPr lang="en-IN" sz="2200"/>
          </a:p>
        </p:txBody>
      </p:sp>
      <p:pic>
        <p:nvPicPr>
          <p:cNvPr id="5" name="Picture 4">
            <a:extLst>
              <a:ext uri="{FF2B5EF4-FFF2-40B4-BE49-F238E27FC236}">
                <a16:creationId xmlns:a16="http://schemas.microsoft.com/office/drawing/2014/main" id="{7381239A-BA36-43EB-A15D-55729A7B2912}"/>
              </a:ext>
            </a:extLst>
          </p:cNvPr>
          <p:cNvPicPr>
            <a:picLocks noChangeAspect="1"/>
          </p:cNvPicPr>
          <p:nvPr/>
        </p:nvPicPr>
        <p:blipFill>
          <a:blip r:embed="rId2"/>
          <a:stretch>
            <a:fillRect/>
          </a:stretch>
        </p:blipFill>
        <p:spPr>
          <a:xfrm>
            <a:off x="5105831" y="640080"/>
            <a:ext cx="6000650" cy="5577840"/>
          </a:xfrm>
          <a:prstGeom prst="rect">
            <a:avLst/>
          </a:prstGeom>
        </p:spPr>
      </p:pic>
    </p:spTree>
    <p:extLst>
      <p:ext uri="{BB962C8B-B14F-4D97-AF65-F5344CB8AC3E}">
        <p14:creationId xmlns:p14="http://schemas.microsoft.com/office/powerpoint/2010/main" val="2728450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E298-9B3D-5B93-E96B-710149451C4A}"/>
              </a:ext>
            </a:extLst>
          </p:cNvPr>
          <p:cNvSpPr>
            <a:spLocks noGrp="1"/>
          </p:cNvSpPr>
          <p:nvPr>
            <p:ph type="title"/>
          </p:nvPr>
        </p:nvSpPr>
        <p:spPr/>
        <p:txBody>
          <a:bodyPr>
            <a:normAutofit/>
          </a:bodyPr>
          <a:lstStyle/>
          <a:p>
            <a:r>
              <a:rPr lang="en-IN" sz="3200" b="1" u="sng" dirty="0"/>
              <a:t>Incident Management</a:t>
            </a:r>
            <a:br>
              <a:rPr lang="en-US" sz="3200" b="1" u="sng" dirty="0"/>
            </a:br>
            <a:endParaRPr lang="en-IN" sz="3200" b="1" u="sng" dirty="0"/>
          </a:p>
        </p:txBody>
      </p:sp>
      <p:sp>
        <p:nvSpPr>
          <p:cNvPr id="3" name="Content Placeholder 2">
            <a:extLst>
              <a:ext uri="{FF2B5EF4-FFF2-40B4-BE49-F238E27FC236}">
                <a16:creationId xmlns:a16="http://schemas.microsoft.com/office/drawing/2014/main" id="{08562982-8263-C5B4-2642-93EFF39870B1}"/>
              </a:ext>
            </a:extLst>
          </p:cNvPr>
          <p:cNvSpPr>
            <a:spLocks noGrp="1"/>
          </p:cNvSpPr>
          <p:nvPr>
            <p:ph idx="1"/>
          </p:nvPr>
        </p:nvSpPr>
        <p:spPr/>
        <p:txBody>
          <a:bodyPr>
            <a:normAutofit/>
          </a:bodyPr>
          <a:lstStyle/>
          <a:p>
            <a:pPr marL="0" indent="0" algn="just">
              <a:buNone/>
            </a:pPr>
            <a:r>
              <a:rPr lang="en-US" sz="1600" dirty="0"/>
              <a:t>Incident management is the process of managing IT service disruptions and restoring services within agreed service level agreements (SLAs). The scope of incident management starts with an end user reporting an issue and ends with a service desk team member resolving that issue.</a:t>
            </a:r>
          </a:p>
          <a:p>
            <a:pPr marL="0" indent="0" algn="just">
              <a:buNone/>
            </a:pPr>
            <a:endParaRPr lang="en-US" sz="1600" dirty="0"/>
          </a:p>
          <a:p>
            <a:pPr marL="0" indent="0" algn="just">
              <a:buNone/>
            </a:pPr>
            <a:r>
              <a:rPr lang="en-US" sz="1600" dirty="0"/>
              <a:t>There are five steps in an incident management plan:</a:t>
            </a:r>
          </a:p>
          <a:p>
            <a:pPr algn="just"/>
            <a:r>
              <a:rPr lang="en-US" sz="1600" dirty="0"/>
              <a:t>Incident identification.</a:t>
            </a:r>
          </a:p>
          <a:p>
            <a:pPr algn="just"/>
            <a:r>
              <a:rPr lang="en-US" sz="1600" dirty="0"/>
              <a:t>Incident categorization.</a:t>
            </a:r>
          </a:p>
          <a:p>
            <a:pPr algn="just"/>
            <a:r>
              <a:rPr lang="en-US" sz="1600" dirty="0"/>
              <a:t>Incident prioritization.</a:t>
            </a:r>
          </a:p>
          <a:p>
            <a:pPr algn="just"/>
            <a:r>
              <a:rPr lang="en-US" sz="1600" dirty="0"/>
              <a:t>Incident response.</a:t>
            </a:r>
          </a:p>
          <a:p>
            <a:pPr algn="just"/>
            <a:r>
              <a:rPr lang="en-US" sz="1600" dirty="0"/>
              <a:t>Incident closure.</a:t>
            </a:r>
          </a:p>
        </p:txBody>
      </p:sp>
      <p:pic>
        <p:nvPicPr>
          <p:cNvPr id="5" name="Picture 4">
            <a:extLst>
              <a:ext uri="{FF2B5EF4-FFF2-40B4-BE49-F238E27FC236}">
                <a16:creationId xmlns:a16="http://schemas.microsoft.com/office/drawing/2014/main" id="{9C9A18D7-2978-868D-4C0C-00C037978EAA}"/>
              </a:ext>
            </a:extLst>
          </p:cNvPr>
          <p:cNvPicPr>
            <a:picLocks noChangeAspect="1"/>
          </p:cNvPicPr>
          <p:nvPr/>
        </p:nvPicPr>
        <p:blipFill>
          <a:blip r:embed="rId2"/>
          <a:stretch>
            <a:fillRect/>
          </a:stretch>
        </p:blipFill>
        <p:spPr>
          <a:xfrm>
            <a:off x="5603976" y="3250472"/>
            <a:ext cx="5648325" cy="2571750"/>
          </a:xfrm>
          <a:prstGeom prst="rect">
            <a:avLst/>
          </a:prstGeom>
        </p:spPr>
      </p:pic>
    </p:spTree>
    <p:extLst>
      <p:ext uri="{BB962C8B-B14F-4D97-AF65-F5344CB8AC3E}">
        <p14:creationId xmlns:p14="http://schemas.microsoft.com/office/powerpoint/2010/main" val="94085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3FA9-8657-D664-FCB3-FF64B41F0E7B}"/>
              </a:ext>
            </a:extLst>
          </p:cNvPr>
          <p:cNvSpPr>
            <a:spLocks noGrp="1"/>
          </p:cNvSpPr>
          <p:nvPr>
            <p:ph type="title"/>
          </p:nvPr>
        </p:nvSpPr>
        <p:spPr/>
        <p:txBody>
          <a:bodyPr>
            <a:normAutofit/>
          </a:bodyPr>
          <a:lstStyle/>
          <a:p>
            <a:r>
              <a:rPr lang="en-US" sz="3200" b="1" u="sng" dirty="0"/>
              <a:t>INCIDENT PROCESS:</a:t>
            </a:r>
            <a:endParaRPr lang="en-IN" sz="3200" b="1" u="sng" dirty="0"/>
          </a:p>
        </p:txBody>
      </p:sp>
      <p:pic>
        <p:nvPicPr>
          <p:cNvPr id="5" name="Content Placeholder 4" descr="A diagram of a company&#10;&#10;Description automatically generated">
            <a:extLst>
              <a:ext uri="{FF2B5EF4-FFF2-40B4-BE49-F238E27FC236}">
                <a16:creationId xmlns:a16="http://schemas.microsoft.com/office/drawing/2014/main" id="{1C309B9B-C684-AA07-7D1E-86F894B90E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726" y="1825625"/>
            <a:ext cx="10834255" cy="4898448"/>
          </a:xfrm>
        </p:spPr>
      </p:pic>
    </p:spTree>
    <p:extLst>
      <p:ext uri="{BB962C8B-B14F-4D97-AF65-F5344CB8AC3E}">
        <p14:creationId xmlns:p14="http://schemas.microsoft.com/office/powerpoint/2010/main" val="1569063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8827-3A58-7F11-C92E-920742482E2D}"/>
              </a:ext>
            </a:extLst>
          </p:cNvPr>
          <p:cNvSpPr>
            <a:spLocks noGrp="1"/>
          </p:cNvSpPr>
          <p:nvPr>
            <p:ph type="title"/>
          </p:nvPr>
        </p:nvSpPr>
        <p:spPr/>
        <p:txBody>
          <a:bodyPr>
            <a:normAutofit/>
          </a:bodyPr>
          <a:lstStyle/>
          <a:p>
            <a:r>
              <a:rPr lang="en-US" sz="3200" b="1" u="sng" dirty="0"/>
              <a:t>COMMON IT INCIDENT MANAGEMENT ROLES:</a:t>
            </a:r>
            <a:endParaRPr lang="en-IN" sz="3200" b="1" u="sng" dirty="0"/>
          </a:p>
        </p:txBody>
      </p:sp>
      <p:sp>
        <p:nvSpPr>
          <p:cNvPr id="3" name="Content Placeholder 2">
            <a:extLst>
              <a:ext uri="{FF2B5EF4-FFF2-40B4-BE49-F238E27FC236}">
                <a16:creationId xmlns:a16="http://schemas.microsoft.com/office/drawing/2014/main" id="{2F219EE1-2E90-C7F7-0FA4-8311F3021E3C}"/>
              </a:ext>
            </a:extLst>
          </p:cNvPr>
          <p:cNvSpPr>
            <a:spLocks noGrp="1"/>
          </p:cNvSpPr>
          <p:nvPr>
            <p:ph idx="1"/>
          </p:nvPr>
        </p:nvSpPr>
        <p:spPr>
          <a:xfrm>
            <a:off x="838200" y="1526796"/>
            <a:ext cx="10515600" cy="4966079"/>
          </a:xfrm>
        </p:spPr>
        <p:txBody>
          <a:bodyPr>
            <a:normAutofit fontScale="40000" lnSpcReduction="20000"/>
          </a:bodyPr>
          <a:lstStyle/>
          <a:p>
            <a:pPr marL="0" indent="0">
              <a:buNone/>
            </a:pPr>
            <a:r>
              <a:rPr lang="en-US" sz="3700" b="1" u="sng" dirty="0"/>
              <a:t>End user / user / requester:</a:t>
            </a:r>
          </a:p>
          <a:p>
            <a:pPr marL="0" indent="0">
              <a:buNone/>
            </a:pPr>
            <a:r>
              <a:rPr lang="en-US" dirty="0"/>
              <a:t>This is the stakeholder who usually experiences a disruption in service and raises an incident ticket to initiate the process of incident management.</a:t>
            </a:r>
          </a:p>
          <a:p>
            <a:pPr marL="0" indent="0">
              <a:buNone/>
            </a:pPr>
            <a:endParaRPr lang="en-US" dirty="0"/>
          </a:p>
          <a:p>
            <a:pPr marL="0" indent="0">
              <a:buNone/>
            </a:pPr>
            <a:r>
              <a:rPr lang="en-US" sz="3700" b="1" u="sng" dirty="0"/>
              <a:t>Tier 1 service desk:</a:t>
            </a:r>
            <a:endParaRPr lang="en-US" b="1" u="sng" dirty="0"/>
          </a:p>
          <a:p>
            <a:pPr marL="0" indent="0">
              <a:buNone/>
            </a:pPr>
            <a:r>
              <a:rPr lang="en-US" dirty="0"/>
              <a:t>This is the first point of contact for the requesters when they want to raise a request or incident ticket. The Tier 1 service desk usually consists of technicians who have a working knowledge of the most common issues that might occur in an IT environment, including password resets and Wi-Fi problems.</a:t>
            </a:r>
          </a:p>
          <a:p>
            <a:pPr marL="0" indent="0">
              <a:buNone/>
            </a:pPr>
            <a:endParaRPr lang="en-US" dirty="0"/>
          </a:p>
          <a:p>
            <a:pPr marL="0" indent="0">
              <a:buNone/>
            </a:pPr>
            <a:r>
              <a:rPr lang="en-US" sz="3700" b="1" u="sng" dirty="0"/>
              <a:t>Tier 2 service desk:</a:t>
            </a:r>
            <a:endParaRPr lang="en-US" b="1" u="sng" dirty="0"/>
          </a:p>
          <a:p>
            <a:pPr marL="0" indent="0">
              <a:buNone/>
            </a:pPr>
            <a:r>
              <a:rPr lang="en-US" dirty="0"/>
              <a:t>This service desk is made up of technicians with advanced knowledge of incident management. They usually receive more complex requests from end users; they also receive requests in the form of escalations from Tier 1.</a:t>
            </a:r>
          </a:p>
          <a:p>
            <a:pPr marL="0" indent="0">
              <a:buNone/>
            </a:pPr>
            <a:endParaRPr lang="en-US" dirty="0"/>
          </a:p>
          <a:p>
            <a:pPr marL="0" indent="0">
              <a:buNone/>
            </a:pPr>
            <a:r>
              <a:rPr lang="en-US" sz="3700" b="1" u="sng" dirty="0"/>
              <a:t>Tier 3 (and above) service desk:</a:t>
            </a:r>
            <a:endParaRPr lang="en-US" b="1" u="sng" dirty="0"/>
          </a:p>
          <a:p>
            <a:pPr marL="0" indent="0">
              <a:buNone/>
            </a:pPr>
            <a:r>
              <a:rPr lang="en-US" dirty="0"/>
              <a:t>This level is usually comprised of specialist technicians who have advanced knowledge of particular domains in the IT infrastructure. For example, technicians for hardware maintenance and server support specialize in very specific fields.</a:t>
            </a:r>
          </a:p>
          <a:p>
            <a:pPr marL="0" indent="0">
              <a:buNone/>
            </a:pPr>
            <a:endParaRPr lang="en-US" dirty="0"/>
          </a:p>
          <a:p>
            <a:pPr marL="0" indent="0">
              <a:buNone/>
            </a:pPr>
            <a:r>
              <a:rPr lang="en-US" sz="3700" b="1" u="sng" dirty="0"/>
              <a:t>Incident manager:</a:t>
            </a:r>
            <a:endParaRPr lang="en-US" b="1" u="sng" dirty="0"/>
          </a:p>
          <a:p>
            <a:pPr marL="0" indent="0">
              <a:buNone/>
            </a:pPr>
            <a:r>
              <a:rPr lang="en-US" dirty="0"/>
              <a:t>This stakeholder plays a key role in the process of incident management by monitoring how effective the process is, recommending improvements, and ensuring the process is followed, among other responsibilities.</a:t>
            </a:r>
          </a:p>
          <a:p>
            <a:pPr marL="0" indent="0">
              <a:buNone/>
            </a:pPr>
            <a:endParaRPr lang="en-US" dirty="0"/>
          </a:p>
          <a:p>
            <a:pPr marL="0" indent="0">
              <a:buNone/>
            </a:pPr>
            <a:r>
              <a:rPr lang="en-US" sz="3700" b="1" u="sng" dirty="0"/>
              <a:t>Process owner:</a:t>
            </a:r>
            <a:endParaRPr lang="en-US" b="1" u="sng" dirty="0"/>
          </a:p>
          <a:p>
            <a:pPr marL="0" indent="0">
              <a:buNone/>
            </a:pPr>
            <a:r>
              <a:rPr lang="en-US" dirty="0"/>
              <a:t>This stakeholder owns the process followed for managing incidents. They also analyze, modify, and improve the process to ensure it best serves the interest of the organization.</a:t>
            </a:r>
            <a:endParaRPr lang="en-IN" dirty="0"/>
          </a:p>
        </p:txBody>
      </p:sp>
    </p:spTree>
    <p:extLst>
      <p:ext uri="{BB962C8B-B14F-4D97-AF65-F5344CB8AC3E}">
        <p14:creationId xmlns:p14="http://schemas.microsoft.com/office/powerpoint/2010/main" val="965706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6AAEA0FB2DF124395BB30136811E0F6" ma:contentTypeVersion="12" ma:contentTypeDescription="Create a new document." ma:contentTypeScope="" ma:versionID="bf34af3db09d99911fe43e5f817c16f4">
  <xsd:schema xmlns:xsd="http://www.w3.org/2001/XMLSchema" xmlns:xs="http://www.w3.org/2001/XMLSchema" xmlns:p="http://schemas.microsoft.com/office/2006/metadata/properties" xmlns:ns3="46ccd29f-f70d-4609-a317-8968d41a404d" xmlns:ns4="347dcaf8-0ddc-426e-8eaa-fa982e2d5739" targetNamespace="http://schemas.microsoft.com/office/2006/metadata/properties" ma:root="true" ma:fieldsID="0c108ae30d7427021d65d16ed5a618e8" ns3:_="" ns4:_="">
    <xsd:import namespace="46ccd29f-f70d-4609-a317-8968d41a404d"/>
    <xsd:import namespace="347dcaf8-0ddc-426e-8eaa-fa982e2d57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ccd29f-f70d-4609-a317-8968d41a4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7dcaf8-0ddc-426e-8eaa-fa982e2d57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46ccd29f-f70d-4609-a317-8968d41a404d" xsi:nil="true"/>
  </documentManagement>
</p:properties>
</file>

<file path=customXml/itemProps1.xml><?xml version="1.0" encoding="utf-8"?>
<ds:datastoreItem xmlns:ds="http://schemas.openxmlformats.org/officeDocument/2006/customXml" ds:itemID="{BA9CBFD2-4135-4725-BBEC-E27ABA88DCD4}">
  <ds:schemaRefs>
    <ds:schemaRef ds:uri="http://schemas.microsoft.com/sharepoint/v3/contenttype/forms"/>
  </ds:schemaRefs>
</ds:datastoreItem>
</file>

<file path=customXml/itemProps2.xml><?xml version="1.0" encoding="utf-8"?>
<ds:datastoreItem xmlns:ds="http://schemas.openxmlformats.org/officeDocument/2006/customXml" ds:itemID="{981E7C9C-D280-4B5D-A722-791933D0C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ccd29f-f70d-4609-a317-8968d41a404d"/>
    <ds:schemaRef ds:uri="347dcaf8-0ddc-426e-8eaa-fa982e2d57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E9AD36-30A4-4004-A75D-E267272DE5B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347dcaf8-0ddc-426e-8eaa-fa982e2d5739"/>
    <ds:schemaRef ds:uri="http://schemas.openxmlformats.org/package/2006/metadata/core-properties"/>
    <ds:schemaRef ds:uri="46ccd29f-f70d-4609-a317-8968d41a404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1207</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Charlie Text</vt:lpstr>
      <vt:lpstr>Arial</vt:lpstr>
      <vt:lpstr>Avenir Next LT Pro</vt:lpstr>
      <vt:lpstr>Calibri</vt:lpstr>
      <vt:lpstr>Calibri Light</vt:lpstr>
      <vt:lpstr>Office Theme</vt:lpstr>
      <vt:lpstr>EmpowHer</vt:lpstr>
      <vt:lpstr>Agenda</vt:lpstr>
      <vt:lpstr>Introduction</vt:lpstr>
      <vt:lpstr>What is Production Support?</vt:lpstr>
      <vt:lpstr>Role of the Production Support Team </vt:lpstr>
      <vt:lpstr>Key Responsibilities of the Production Support Team </vt:lpstr>
      <vt:lpstr>Incident Management </vt:lpstr>
      <vt:lpstr>INCIDENT PROCESS:</vt:lpstr>
      <vt:lpstr>COMMON IT INCIDENT MANAGEMENT ROLES:</vt:lpstr>
      <vt:lpstr>Problem Management </vt:lpstr>
      <vt:lpstr>Change Management </vt:lpstr>
      <vt:lpstr>Skills Required in the Production Support Team</vt:lpstr>
      <vt:lpstr>Conclusion </vt:lpstr>
      <vt:lpstr>THANK YOU</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EmpowHer</dc:title>
  <dc:creator>Gupta, Shivangi</dc:creator>
  <cp:lastModifiedBy>Binayak Parashar (MIS)</cp:lastModifiedBy>
  <cp:revision>9</cp:revision>
  <dcterms:created xsi:type="dcterms:W3CDTF">2023-07-20T08:27:39Z</dcterms:created>
  <dcterms:modified xsi:type="dcterms:W3CDTF">2023-07-29T17:19:39Z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0x010100E6AAEA0FB2DF124395BB30136811E0F6</vt:lpwstr>
  </property>
</Properties>
</file>