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318" r:id="rId8"/>
    <p:sldId id="326" r:id="rId9"/>
    <p:sldId id="327" r:id="rId10"/>
    <p:sldId id="314" r:id="rId11"/>
    <p:sldId id="319" r:id="rId12"/>
    <p:sldId id="320" r:id="rId13"/>
    <p:sldId id="321" r:id="rId14"/>
    <p:sldId id="322" r:id="rId15"/>
    <p:sldId id="323" r:id="rId16"/>
    <p:sldId id="324" r:id="rId17"/>
    <p:sldId id="317" r:id="rId18"/>
    <p:sldId id="316" r:id="rId19"/>
    <p:sldId id="294" r:id="rId20"/>
    <p:sldId id="279" r:id="rId21"/>
    <p:sldId id="280" r:id="rId22"/>
    <p:sldId id="295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310" r:id="rId32"/>
    <p:sldId id="312" r:id="rId33"/>
    <p:sldId id="309" r:id="rId34"/>
    <p:sldId id="313" r:id="rId35"/>
    <p:sldId id="325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7"/>
            <p14:sldId id="278"/>
            <p14:sldId id="318"/>
            <p14:sldId id="326"/>
            <p14:sldId id="327"/>
            <p14:sldId id="314"/>
            <p14:sldId id="319"/>
            <p14:sldId id="320"/>
            <p14:sldId id="321"/>
            <p14:sldId id="322"/>
            <p14:sldId id="323"/>
            <p14:sldId id="324"/>
            <p14:sldId id="317"/>
            <p14:sldId id="316"/>
            <p14:sldId id="294"/>
            <p14:sldId id="279"/>
            <p14:sldId id="280"/>
            <p14:sldId id="295"/>
            <p14:sldId id="281"/>
            <p14:sldId id="285"/>
            <p14:sldId id="286"/>
            <p14:sldId id="287"/>
            <p14:sldId id="288"/>
            <p14:sldId id="289"/>
            <p14:sldId id="290"/>
            <p14:sldId id="292"/>
            <p14:sldId id="310"/>
            <p14:sldId id="312"/>
            <p14:sldId id="309"/>
            <p14:sldId id="313"/>
            <p14:sldId id="32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DB472-5233-497F-B313-CE1455B2CE4B}" v="49" dt="2023-08-01T08:19:2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Nambiar (MIS)" userId="d37abbe0-bc6f-4a0a-bb8e-8e712b95c605" providerId="ADAL" clId="{8C9DB472-5233-497F-B313-CE1455B2CE4B}"/>
    <pc:docChg chg="undo custSel addSld delSld modSld sldOrd delSection modSection">
      <pc:chgData name="Shravan Nambiar (MIS)" userId="d37abbe0-bc6f-4a0a-bb8e-8e712b95c605" providerId="ADAL" clId="{8C9DB472-5233-497F-B313-CE1455B2CE4B}" dt="2023-08-01T08:21:39.801" v="750" actId="2710"/>
      <pc:docMkLst>
        <pc:docMk/>
      </pc:docMkLst>
      <pc:sldChg chg="modSp mod">
        <pc:chgData name="Shravan Nambiar (MIS)" userId="d37abbe0-bc6f-4a0a-bb8e-8e712b95c605" providerId="ADAL" clId="{8C9DB472-5233-497F-B313-CE1455B2CE4B}" dt="2023-07-27T12:21:36.108" v="8" actId="20577"/>
        <pc:sldMkLst>
          <pc:docMk/>
          <pc:sldMk cId="2533666835" sldId="256"/>
        </pc:sldMkLst>
        <pc:spChg chg="mod">
          <ac:chgData name="Shravan Nambiar (MIS)" userId="d37abbe0-bc6f-4a0a-bb8e-8e712b95c605" providerId="ADAL" clId="{8C9DB472-5233-497F-B313-CE1455B2CE4B}" dt="2023-07-27T12:21:36.108" v="8" actId="20577"/>
          <ac:spMkLst>
            <pc:docMk/>
            <pc:sldMk cId="2533666835" sldId="256"/>
            <ac:spMk id="3" creationId="{8D2C3A2B-BE1A-77EC-7892-9DC418B74FD3}"/>
          </ac:spMkLst>
        </pc:spChg>
      </pc:sldChg>
      <pc:sldChg chg="delSp modSp mod">
        <pc:chgData name="Shravan Nambiar (MIS)" userId="d37abbe0-bc6f-4a0a-bb8e-8e712b95c605" providerId="ADAL" clId="{8C9DB472-5233-497F-B313-CE1455B2CE4B}" dt="2023-08-01T07:28:32.835" v="661" actId="20577"/>
        <pc:sldMkLst>
          <pc:docMk/>
          <pc:sldMk cId="4042171032" sldId="257"/>
        </pc:sldMkLst>
        <pc:spChg chg="mod">
          <ac:chgData name="Shravan Nambiar (MIS)" userId="d37abbe0-bc6f-4a0a-bb8e-8e712b95c605" providerId="ADAL" clId="{8C9DB472-5233-497F-B313-CE1455B2CE4B}" dt="2023-07-27T12:21:29.929" v="2" actId="20577"/>
          <ac:spMkLst>
            <pc:docMk/>
            <pc:sldMk cId="4042171032" sldId="257"/>
            <ac:spMk id="2" creationId="{590A3669-FC20-A360-44D8-83789DD6BEE5}"/>
          </ac:spMkLst>
        </pc:spChg>
        <pc:spChg chg="mod">
          <ac:chgData name="Shravan Nambiar (MIS)" userId="d37abbe0-bc6f-4a0a-bb8e-8e712b95c605" providerId="ADAL" clId="{8C9DB472-5233-497F-B313-CE1455B2CE4B}" dt="2023-08-01T07:28:32.835" v="661" actId="20577"/>
          <ac:spMkLst>
            <pc:docMk/>
            <pc:sldMk cId="4042171032" sldId="257"/>
            <ac:spMk id="3" creationId="{68FDFF87-6288-B2D0-832B-42615EAC0407}"/>
          </ac:spMkLst>
        </pc:spChg>
        <pc:spChg chg="del">
          <ac:chgData name="Shravan Nambiar (MIS)" userId="d37abbe0-bc6f-4a0a-bb8e-8e712b95c605" providerId="ADAL" clId="{8C9DB472-5233-497F-B313-CE1455B2CE4B}" dt="2023-07-27T12:22:34.297" v="136" actId="478"/>
          <ac:spMkLst>
            <pc:docMk/>
            <pc:sldMk cId="4042171032" sldId="257"/>
            <ac:spMk id="5" creationId="{0843ACC8-8F59-AB25-5917-A890086600CC}"/>
          </ac:spMkLst>
        </pc:spChg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2864670378" sldId="258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1064155873" sldId="259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1523986440" sldId="260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3498668593" sldId="261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2588383368" sldId="262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3223900660" sldId="263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2182428975" sldId="264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1340554221" sldId="265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4127273390" sldId="266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4219410970" sldId="267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2328161356" sldId="268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890890472" sldId="269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4020267788" sldId="270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1621637293" sldId="271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3492977779" sldId="272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3409202409" sldId="273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3407516488" sldId="274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760017415" sldId="275"/>
        </pc:sldMkLst>
      </pc:sldChg>
      <pc:sldChg chg="del">
        <pc:chgData name="Shravan Nambiar (MIS)" userId="d37abbe0-bc6f-4a0a-bb8e-8e712b95c605" providerId="ADAL" clId="{8C9DB472-5233-497F-B313-CE1455B2CE4B}" dt="2023-07-27T12:24:36.852" v="140" actId="47"/>
        <pc:sldMkLst>
          <pc:docMk/>
          <pc:sldMk cId="1442676294" sldId="276"/>
        </pc:sldMkLst>
      </pc:sldChg>
      <pc:sldChg chg="ord">
        <pc:chgData name="Shravan Nambiar (MIS)" userId="d37abbe0-bc6f-4a0a-bb8e-8e712b95c605" providerId="ADAL" clId="{8C9DB472-5233-497F-B313-CE1455B2CE4B}" dt="2023-08-01T08:16:13.148" v="668"/>
        <pc:sldMkLst>
          <pc:docMk/>
          <pc:sldMk cId="2411495771" sldId="277"/>
        </pc:sldMkLst>
      </pc:sldChg>
      <pc:sldChg chg="addSp delSp modSp add mod ord">
        <pc:chgData name="Shravan Nambiar (MIS)" userId="d37abbe0-bc6f-4a0a-bb8e-8e712b95c605" providerId="ADAL" clId="{8C9DB472-5233-497F-B313-CE1455B2CE4B}" dt="2023-08-01T08:19:22.997" v="742" actId="20577"/>
        <pc:sldMkLst>
          <pc:docMk/>
          <pc:sldMk cId="19789562" sldId="278"/>
        </pc:sldMkLst>
        <pc:spChg chg="mod">
          <ac:chgData name="Shravan Nambiar (MIS)" userId="d37abbe0-bc6f-4a0a-bb8e-8e712b95c605" providerId="ADAL" clId="{8C9DB472-5233-497F-B313-CE1455B2CE4B}" dt="2023-08-01T08:19:22.997" v="742" actId="20577"/>
          <ac:spMkLst>
            <pc:docMk/>
            <pc:sldMk cId="19789562" sldId="278"/>
            <ac:spMk id="2" creationId="{00000000-0000-0000-0000-000000000000}"/>
          </ac:spMkLst>
        </pc:spChg>
        <pc:spChg chg="del mod">
          <ac:chgData name="Shravan Nambiar (MIS)" userId="d37abbe0-bc6f-4a0a-bb8e-8e712b95c605" providerId="ADAL" clId="{8C9DB472-5233-497F-B313-CE1455B2CE4B}" dt="2023-07-31T12:40:17.615" v="234" actId="478"/>
          <ac:spMkLst>
            <pc:docMk/>
            <pc:sldMk cId="19789562" sldId="278"/>
            <ac:spMk id="3" creationId="{00000000-0000-0000-0000-000000000000}"/>
          </ac:spMkLst>
        </pc:spChg>
        <pc:spChg chg="add del mod">
          <ac:chgData name="Shravan Nambiar (MIS)" userId="d37abbe0-bc6f-4a0a-bb8e-8e712b95c605" providerId="ADAL" clId="{8C9DB472-5233-497F-B313-CE1455B2CE4B}" dt="2023-07-31T12:40:18.872" v="235" actId="478"/>
          <ac:spMkLst>
            <pc:docMk/>
            <pc:sldMk cId="19789562" sldId="278"/>
            <ac:spMk id="5" creationId="{9DDC469F-24BE-748E-F39D-3D5046214100}"/>
          </ac:spMkLst>
        </pc:spChg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477546788" sldId="279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252614254" sldId="280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911808573" sldId="281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010950545" sldId="285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121004756" sldId="286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3944877047" sldId="287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1149293817" sldId="288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406255989" sldId="289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3853460937" sldId="290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1211942894" sldId="292"/>
        </pc:sldMkLst>
      </pc:sldChg>
      <pc:sldChg chg="delSp modSp add del mod">
        <pc:chgData name="Shravan Nambiar (MIS)" userId="d37abbe0-bc6f-4a0a-bb8e-8e712b95c605" providerId="ADAL" clId="{8C9DB472-5233-497F-B313-CE1455B2CE4B}" dt="2023-07-31T12:44:17.206" v="276" actId="47"/>
        <pc:sldMkLst>
          <pc:docMk/>
          <pc:sldMk cId="2761799975" sldId="293"/>
        </pc:sldMkLst>
        <pc:spChg chg="mod">
          <ac:chgData name="Shravan Nambiar (MIS)" userId="d37abbe0-bc6f-4a0a-bb8e-8e712b95c605" providerId="ADAL" clId="{8C9DB472-5233-497F-B313-CE1455B2CE4B}" dt="2023-07-31T12:32:44.294" v="150" actId="113"/>
          <ac:spMkLst>
            <pc:docMk/>
            <pc:sldMk cId="2761799975" sldId="293"/>
            <ac:spMk id="2" creationId="{00000000-0000-0000-0000-000000000000}"/>
          </ac:spMkLst>
        </pc:spChg>
        <pc:spChg chg="mod">
          <ac:chgData name="Shravan Nambiar (MIS)" userId="d37abbe0-bc6f-4a0a-bb8e-8e712b95c605" providerId="ADAL" clId="{8C9DB472-5233-497F-B313-CE1455B2CE4B}" dt="2023-07-31T12:34:58.895" v="168" actId="2710"/>
          <ac:spMkLst>
            <pc:docMk/>
            <pc:sldMk cId="2761799975" sldId="293"/>
            <ac:spMk id="3" creationId="{00000000-0000-0000-0000-000000000000}"/>
          </ac:spMkLst>
        </pc:spChg>
        <pc:spChg chg="del">
          <ac:chgData name="Shravan Nambiar (MIS)" userId="d37abbe0-bc6f-4a0a-bb8e-8e712b95c605" providerId="ADAL" clId="{8C9DB472-5233-497F-B313-CE1455B2CE4B}" dt="2023-07-31T12:34:00.131" v="152" actId="478"/>
          <ac:spMkLst>
            <pc:docMk/>
            <pc:sldMk cId="2761799975" sldId="293"/>
            <ac:spMk id="5" creationId="{00000000-0000-0000-0000-000000000000}"/>
          </ac:spMkLst>
        </pc:spChg>
        <pc:spChg chg="del">
          <ac:chgData name="Shravan Nambiar (MIS)" userId="d37abbe0-bc6f-4a0a-bb8e-8e712b95c605" providerId="ADAL" clId="{8C9DB472-5233-497F-B313-CE1455B2CE4B}" dt="2023-07-31T12:34:01.199" v="153" actId="478"/>
          <ac:spMkLst>
            <pc:docMk/>
            <pc:sldMk cId="2761799975" sldId="293"/>
            <ac:spMk id="10" creationId="{00000000-0000-0000-0000-000000000000}"/>
          </ac:spMkLst>
        </pc:spChg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1967848436" sldId="294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780337163" sldId="295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312728280" sldId="309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873386654" sldId="310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3418558051" sldId="312"/>
        </pc:sldMkLst>
      </pc:sldChg>
      <pc:sldChg chg="add">
        <pc:chgData name="Shravan Nambiar (MIS)" userId="d37abbe0-bc6f-4a0a-bb8e-8e712b95c605" providerId="ADAL" clId="{8C9DB472-5233-497F-B313-CE1455B2CE4B}" dt="2023-07-31T12:30:55.220" v="141"/>
        <pc:sldMkLst>
          <pc:docMk/>
          <pc:sldMk cId="2772383946" sldId="313"/>
        </pc:sldMkLst>
      </pc:sldChg>
      <pc:sldChg chg="addSp delSp modSp add mod">
        <pc:chgData name="Shravan Nambiar (MIS)" userId="d37abbe0-bc6f-4a0a-bb8e-8e712b95c605" providerId="ADAL" clId="{8C9DB472-5233-497F-B313-CE1455B2CE4B}" dt="2023-07-31T12:40:43.837" v="268" actId="20577"/>
        <pc:sldMkLst>
          <pc:docMk/>
          <pc:sldMk cId="2662956707" sldId="314"/>
        </pc:sldMkLst>
        <pc:spChg chg="mod">
          <ac:chgData name="Shravan Nambiar (MIS)" userId="d37abbe0-bc6f-4a0a-bb8e-8e712b95c605" providerId="ADAL" clId="{8C9DB472-5233-497F-B313-CE1455B2CE4B}" dt="2023-07-31T12:40:25.798" v="254" actId="20577"/>
          <ac:spMkLst>
            <pc:docMk/>
            <pc:sldMk cId="2662956707" sldId="314"/>
            <ac:spMk id="2" creationId="{00000000-0000-0000-0000-000000000000}"/>
          </ac:spMkLst>
        </pc:spChg>
        <pc:spChg chg="del">
          <ac:chgData name="Shravan Nambiar (MIS)" userId="d37abbe0-bc6f-4a0a-bb8e-8e712b95c605" providerId="ADAL" clId="{8C9DB472-5233-497F-B313-CE1455B2CE4B}" dt="2023-07-31T12:38:15.747" v="172" actId="478"/>
          <ac:spMkLst>
            <pc:docMk/>
            <pc:sldMk cId="2662956707" sldId="314"/>
            <ac:spMk id="3" creationId="{00000000-0000-0000-0000-000000000000}"/>
          </ac:spMkLst>
        </pc:spChg>
        <pc:spChg chg="del">
          <ac:chgData name="Shravan Nambiar (MIS)" userId="d37abbe0-bc6f-4a0a-bb8e-8e712b95c605" providerId="ADAL" clId="{8C9DB472-5233-497F-B313-CE1455B2CE4B}" dt="2023-07-31T12:38:18.498" v="174" actId="478"/>
          <ac:spMkLst>
            <pc:docMk/>
            <pc:sldMk cId="2662956707" sldId="314"/>
            <ac:spMk id="5" creationId="{00000000-0000-0000-0000-000000000000}"/>
          </ac:spMkLst>
        </pc:spChg>
        <pc:spChg chg="add del mod">
          <ac:chgData name="Shravan Nambiar (MIS)" userId="d37abbe0-bc6f-4a0a-bb8e-8e712b95c605" providerId="ADAL" clId="{8C9DB472-5233-497F-B313-CE1455B2CE4B}" dt="2023-07-31T12:38:17.249" v="173" actId="478"/>
          <ac:spMkLst>
            <pc:docMk/>
            <pc:sldMk cId="2662956707" sldId="314"/>
            <ac:spMk id="6" creationId="{5E43C238-5974-0908-3D97-5F79F7A4088A}"/>
          </ac:spMkLst>
        </pc:spChg>
        <pc:spChg chg="add mod">
          <ac:chgData name="Shravan Nambiar (MIS)" userId="d37abbe0-bc6f-4a0a-bb8e-8e712b95c605" providerId="ADAL" clId="{8C9DB472-5233-497F-B313-CE1455B2CE4B}" dt="2023-07-31T12:39:39.540" v="220" actId="20577"/>
          <ac:spMkLst>
            <pc:docMk/>
            <pc:sldMk cId="2662956707" sldId="314"/>
            <ac:spMk id="9" creationId="{AFF54933-FF63-BCC9-D6F0-894A55F62782}"/>
          </ac:spMkLst>
        </pc:spChg>
        <pc:spChg chg="del">
          <ac:chgData name="Shravan Nambiar (MIS)" userId="d37abbe0-bc6f-4a0a-bb8e-8e712b95c605" providerId="ADAL" clId="{8C9DB472-5233-497F-B313-CE1455B2CE4B}" dt="2023-07-31T12:38:19.836" v="175" actId="478"/>
          <ac:spMkLst>
            <pc:docMk/>
            <pc:sldMk cId="2662956707" sldId="314"/>
            <ac:spMk id="10" creationId="{00000000-0000-0000-0000-000000000000}"/>
          </ac:spMkLst>
        </pc:spChg>
        <pc:spChg chg="add mod">
          <ac:chgData name="Shravan Nambiar (MIS)" userId="d37abbe0-bc6f-4a0a-bb8e-8e712b95c605" providerId="ADAL" clId="{8C9DB472-5233-497F-B313-CE1455B2CE4B}" dt="2023-07-31T12:40:34.969" v="260" actId="20577"/>
          <ac:spMkLst>
            <pc:docMk/>
            <pc:sldMk cId="2662956707" sldId="314"/>
            <ac:spMk id="11" creationId="{9024D930-41CB-A71E-93F9-238DBDB414FC}"/>
          </ac:spMkLst>
        </pc:spChg>
        <pc:spChg chg="add mod">
          <ac:chgData name="Shravan Nambiar (MIS)" userId="d37abbe0-bc6f-4a0a-bb8e-8e712b95c605" providerId="ADAL" clId="{8C9DB472-5233-497F-B313-CE1455B2CE4B}" dt="2023-07-31T12:40:43.837" v="268" actId="20577"/>
          <ac:spMkLst>
            <pc:docMk/>
            <pc:sldMk cId="2662956707" sldId="314"/>
            <ac:spMk id="12" creationId="{B127D49F-1133-0A5A-3818-AE6D920C566B}"/>
          </ac:spMkLst>
        </pc:spChg>
        <pc:picChg chg="add mod">
          <ac:chgData name="Shravan Nambiar (MIS)" userId="d37abbe0-bc6f-4a0a-bb8e-8e712b95c605" providerId="ADAL" clId="{8C9DB472-5233-497F-B313-CE1455B2CE4B}" dt="2023-07-31T12:38:47.391" v="177" actId="1076"/>
          <ac:picMkLst>
            <pc:docMk/>
            <pc:sldMk cId="2662956707" sldId="314"/>
            <ac:picMk id="8" creationId="{F5F183BD-ABF7-4672-1109-0A1D7B2DCA55}"/>
          </ac:picMkLst>
        </pc:picChg>
      </pc:sldChg>
      <pc:sldChg chg="add del">
        <pc:chgData name="Shravan Nambiar (MIS)" userId="d37abbe0-bc6f-4a0a-bb8e-8e712b95c605" providerId="ADAL" clId="{8C9DB472-5233-497F-B313-CE1455B2CE4B}" dt="2023-07-31T13:12:25.739" v="646" actId="47"/>
        <pc:sldMkLst>
          <pc:docMk/>
          <pc:sldMk cId="3472058002" sldId="315"/>
        </pc:sldMkLst>
      </pc:sldChg>
      <pc:sldChg chg="add">
        <pc:chgData name="Shravan Nambiar (MIS)" userId="d37abbe0-bc6f-4a0a-bb8e-8e712b95c605" providerId="ADAL" clId="{8C9DB472-5233-497F-B313-CE1455B2CE4B}" dt="2023-07-31T12:32:33.504" v="147"/>
        <pc:sldMkLst>
          <pc:docMk/>
          <pc:sldMk cId="2674593500" sldId="316"/>
        </pc:sldMkLst>
      </pc:sldChg>
      <pc:sldChg chg="add">
        <pc:chgData name="Shravan Nambiar (MIS)" userId="d37abbe0-bc6f-4a0a-bb8e-8e712b95c605" providerId="ADAL" clId="{8C9DB472-5233-497F-B313-CE1455B2CE4B}" dt="2023-07-31T12:39:54.786" v="225"/>
        <pc:sldMkLst>
          <pc:docMk/>
          <pc:sldMk cId="3854345324" sldId="317"/>
        </pc:sldMkLst>
      </pc:sldChg>
      <pc:sldChg chg="modSp add mod ord">
        <pc:chgData name="Shravan Nambiar (MIS)" userId="d37abbe0-bc6f-4a0a-bb8e-8e712b95c605" providerId="ADAL" clId="{8C9DB472-5233-497F-B313-CE1455B2CE4B}" dt="2023-08-01T08:21:39.801" v="750" actId="2710"/>
        <pc:sldMkLst>
          <pc:docMk/>
          <pc:sldMk cId="3956572577" sldId="318"/>
        </pc:sldMkLst>
        <pc:spChg chg="mod">
          <ac:chgData name="Shravan Nambiar (MIS)" userId="d37abbe0-bc6f-4a0a-bb8e-8e712b95c605" providerId="ADAL" clId="{8C9DB472-5233-497F-B313-CE1455B2CE4B}" dt="2023-08-01T08:21:14.718" v="747" actId="113"/>
          <ac:spMkLst>
            <pc:docMk/>
            <pc:sldMk cId="3956572577" sldId="318"/>
            <ac:spMk id="2" creationId="{00000000-0000-0000-0000-000000000000}"/>
          </ac:spMkLst>
        </pc:spChg>
        <pc:spChg chg="mod">
          <ac:chgData name="Shravan Nambiar (MIS)" userId="d37abbe0-bc6f-4a0a-bb8e-8e712b95c605" providerId="ADAL" clId="{8C9DB472-5233-497F-B313-CE1455B2CE4B}" dt="2023-08-01T08:21:39.801" v="750" actId="2710"/>
          <ac:spMkLst>
            <pc:docMk/>
            <pc:sldMk cId="3956572577" sldId="318"/>
            <ac:spMk id="3" creationId="{00000000-0000-0000-0000-000000000000}"/>
          </ac:spMkLst>
        </pc:spChg>
      </pc:sldChg>
      <pc:sldChg chg="modSp add mod ord">
        <pc:chgData name="Shravan Nambiar (MIS)" userId="d37abbe0-bc6f-4a0a-bb8e-8e712b95c605" providerId="ADAL" clId="{8C9DB472-5233-497F-B313-CE1455B2CE4B}" dt="2023-07-31T12:44:33.367" v="280"/>
        <pc:sldMkLst>
          <pc:docMk/>
          <pc:sldMk cId="1681150215" sldId="319"/>
        </pc:sldMkLst>
        <pc:spChg chg="mod">
          <ac:chgData name="Shravan Nambiar (MIS)" userId="d37abbe0-bc6f-4a0a-bb8e-8e712b95c605" providerId="ADAL" clId="{8C9DB472-5233-497F-B313-CE1455B2CE4B}" dt="2023-07-31T12:44:33.367" v="280"/>
          <ac:spMkLst>
            <pc:docMk/>
            <pc:sldMk cId="1681150215" sldId="319"/>
            <ac:spMk id="2" creationId="{00000000-0000-0000-0000-000000000000}"/>
          </ac:spMkLst>
        </pc:spChg>
      </pc:sldChg>
      <pc:sldChg chg="addSp modSp add mod ord">
        <pc:chgData name="Shravan Nambiar (MIS)" userId="d37abbe0-bc6f-4a0a-bb8e-8e712b95c605" providerId="ADAL" clId="{8C9DB472-5233-497F-B313-CE1455B2CE4B}" dt="2023-07-31T12:47:11.595" v="311" actId="14100"/>
        <pc:sldMkLst>
          <pc:docMk/>
          <pc:sldMk cId="1526673623" sldId="320"/>
        </pc:sldMkLst>
        <pc:spChg chg="mod">
          <ac:chgData name="Shravan Nambiar (MIS)" userId="d37abbe0-bc6f-4a0a-bb8e-8e712b95c605" providerId="ADAL" clId="{8C9DB472-5233-497F-B313-CE1455B2CE4B}" dt="2023-07-31T12:45:01.042" v="295" actId="20577"/>
          <ac:spMkLst>
            <pc:docMk/>
            <pc:sldMk cId="1526673623" sldId="320"/>
            <ac:spMk id="2" creationId="{00000000-0000-0000-0000-000000000000}"/>
          </ac:spMkLst>
        </pc:spChg>
        <pc:spChg chg="mod">
          <ac:chgData name="Shravan Nambiar (MIS)" userId="d37abbe0-bc6f-4a0a-bb8e-8e712b95c605" providerId="ADAL" clId="{8C9DB472-5233-497F-B313-CE1455B2CE4B}" dt="2023-07-31T12:47:11.595" v="311" actId="14100"/>
          <ac:spMkLst>
            <pc:docMk/>
            <pc:sldMk cId="1526673623" sldId="320"/>
            <ac:spMk id="3" creationId="{00000000-0000-0000-0000-000000000000}"/>
          </ac:spMkLst>
        </pc:spChg>
        <pc:picChg chg="add mod">
          <ac:chgData name="Shravan Nambiar (MIS)" userId="d37abbe0-bc6f-4a0a-bb8e-8e712b95c605" providerId="ADAL" clId="{8C9DB472-5233-497F-B313-CE1455B2CE4B}" dt="2023-07-31T12:46:02.207" v="303" actId="1076"/>
          <ac:picMkLst>
            <pc:docMk/>
            <pc:sldMk cId="1526673623" sldId="320"/>
            <ac:picMk id="5" creationId="{5F0CCFDF-0659-5FC6-6388-58674BC86766}"/>
          </ac:picMkLst>
        </pc:picChg>
        <pc:picChg chg="add mod">
          <ac:chgData name="Shravan Nambiar (MIS)" userId="d37abbe0-bc6f-4a0a-bb8e-8e712b95c605" providerId="ADAL" clId="{8C9DB472-5233-497F-B313-CE1455B2CE4B}" dt="2023-07-31T12:46:51.619" v="308" actId="1076"/>
          <ac:picMkLst>
            <pc:docMk/>
            <pc:sldMk cId="1526673623" sldId="320"/>
            <ac:picMk id="7" creationId="{C61A3EC5-A685-C2B0-DA17-0C032FB19B7D}"/>
          </ac:picMkLst>
        </pc:picChg>
      </pc:sldChg>
      <pc:sldChg chg="addSp delSp modSp add mod setBg">
        <pc:chgData name="Shravan Nambiar (MIS)" userId="d37abbe0-bc6f-4a0a-bb8e-8e712b95c605" providerId="ADAL" clId="{8C9DB472-5233-497F-B313-CE1455B2CE4B}" dt="2023-07-31T12:52:37.696" v="371" actId="1076"/>
        <pc:sldMkLst>
          <pc:docMk/>
          <pc:sldMk cId="2472055047" sldId="321"/>
        </pc:sldMkLst>
        <pc:spChg chg="mod">
          <ac:chgData name="Shravan Nambiar (MIS)" userId="d37abbe0-bc6f-4a0a-bb8e-8e712b95c605" providerId="ADAL" clId="{8C9DB472-5233-497F-B313-CE1455B2CE4B}" dt="2023-07-31T12:52:37.696" v="371" actId="1076"/>
          <ac:spMkLst>
            <pc:docMk/>
            <pc:sldMk cId="2472055047" sldId="321"/>
            <ac:spMk id="2" creationId="{00000000-0000-0000-0000-000000000000}"/>
          </ac:spMkLst>
        </pc:spChg>
        <pc:spChg chg="del mod">
          <ac:chgData name="Shravan Nambiar (MIS)" userId="d37abbe0-bc6f-4a0a-bb8e-8e712b95c605" providerId="ADAL" clId="{8C9DB472-5233-497F-B313-CE1455B2CE4B}" dt="2023-07-31T12:48:42.512" v="326"/>
          <ac:spMkLst>
            <pc:docMk/>
            <pc:sldMk cId="2472055047" sldId="321"/>
            <ac:spMk id="3" creationId="{00000000-0000-0000-0000-000000000000}"/>
          </ac:spMkLst>
        </pc:spChg>
        <pc:spChg chg="add del">
          <ac:chgData name="Shravan Nambiar (MIS)" userId="d37abbe0-bc6f-4a0a-bb8e-8e712b95c605" providerId="ADAL" clId="{8C9DB472-5233-497F-B313-CE1455B2CE4B}" dt="2023-07-31T12:48:40.208" v="324"/>
          <ac:spMkLst>
            <pc:docMk/>
            <pc:sldMk cId="2472055047" sldId="321"/>
            <ac:spMk id="4" creationId="{7EB565B8-63AF-CD86-C30D-F17AC2361562}"/>
          </ac:spMkLst>
        </pc:spChg>
        <pc:spChg chg="add mod">
          <ac:chgData name="Shravan Nambiar (MIS)" userId="d37abbe0-bc6f-4a0a-bb8e-8e712b95c605" providerId="ADAL" clId="{8C9DB472-5233-497F-B313-CE1455B2CE4B}" dt="2023-07-31T12:52:32.472" v="370" actId="2710"/>
          <ac:spMkLst>
            <pc:docMk/>
            <pc:sldMk cId="2472055047" sldId="321"/>
            <ac:spMk id="6" creationId="{57CEC8FE-8F48-7D22-2C93-28B4F3103BC6}"/>
          </ac:spMkLst>
        </pc:spChg>
        <pc:spChg chg="add del">
          <ac:chgData name="Shravan Nambiar (MIS)" userId="d37abbe0-bc6f-4a0a-bb8e-8e712b95c605" providerId="ADAL" clId="{8C9DB472-5233-497F-B313-CE1455B2CE4B}" dt="2023-07-31T12:48:59.071" v="331" actId="26606"/>
          <ac:spMkLst>
            <pc:docMk/>
            <pc:sldMk cId="2472055047" sldId="321"/>
            <ac:spMk id="12" creationId="{12609869-9E80-471B-A487-A53288E0E791}"/>
          </ac:spMkLst>
        </pc:spChg>
        <pc:spChg chg="add del">
          <ac:chgData name="Shravan Nambiar (MIS)" userId="d37abbe0-bc6f-4a0a-bb8e-8e712b95c605" providerId="ADAL" clId="{8C9DB472-5233-497F-B313-CE1455B2CE4B}" dt="2023-07-31T12:48:59.071" v="331" actId="26606"/>
          <ac:spMkLst>
            <pc:docMk/>
            <pc:sldMk cId="2472055047" sldId="321"/>
            <ac:spMk id="14" creationId="{7004738A-9D34-43E8-97D2-CA0EED4F8BE0}"/>
          </ac:spMkLst>
        </pc:spChg>
        <pc:spChg chg="add del">
          <ac:chgData name="Shravan Nambiar (MIS)" userId="d37abbe0-bc6f-4a0a-bb8e-8e712b95c605" providerId="ADAL" clId="{8C9DB472-5233-497F-B313-CE1455B2CE4B}" dt="2023-07-31T12:48:59.071" v="331" actId="26606"/>
          <ac:spMkLst>
            <pc:docMk/>
            <pc:sldMk cId="2472055047" sldId="321"/>
            <ac:spMk id="16" creationId="{B8B8D07F-F13E-443E-BA68-2D26672D76B9}"/>
          </ac:spMkLst>
        </pc:spChg>
        <pc:spChg chg="add del">
          <ac:chgData name="Shravan Nambiar (MIS)" userId="d37abbe0-bc6f-4a0a-bb8e-8e712b95c605" providerId="ADAL" clId="{8C9DB472-5233-497F-B313-CE1455B2CE4B}" dt="2023-07-31T12:48:59.071" v="331" actId="26606"/>
          <ac:spMkLst>
            <pc:docMk/>
            <pc:sldMk cId="2472055047" sldId="321"/>
            <ac:spMk id="18" creationId="{2813A4FA-24A5-41ED-A534-3807D1B2F344}"/>
          </ac:spMkLst>
        </pc:spChg>
        <pc:spChg chg="add del">
          <ac:chgData name="Shravan Nambiar (MIS)" userId="d37abbe0-bc6f-4a0a-bb8e-8e712b95c605" providerId="ADAL" clId="{8C9DB472-5233-497F-B313-CE1455B2CE4B}" dt="2023-07-31T12:48:59.071" v="331" actId="26606"/>
          <ac:spMkLst>
            <pc:docMk/>
            <pc:sldMk cId="2472055047" sldId="321"/>
            <ac:spMk id="20" creationId="{C3944F27-CA70-4E84-A51A-E6BF89558979}"/>
          </ac:spMkLst>
        </pc:spChg>
        <pc:picChg chg="del">
          <ac:chgData name="Shravan Nambiar (MIS)" userId="d37abbe0-bc6f-4a0a-bb8e-8e712b95c605" providerId="ADAL" clId="{8C9DB472-5233-497F-B313-CE1455B2CE4B}" dt="2023-07-31T12:48:45.856" v="327" actId="478"/>
          <ac:picMkLst>
            <pc:docMk/>
            <pc:sldMk cId="2472055047" sldId="321"/>
            <ac:picMk id="5" creationId="{5F0CCFDF-0659-5FC6-6388-58674BC86766}"/>
          </ac:picMkLst>
        </pc:picChg>
        <pc:picChg chg="del mod ord">
          <ac:chgData name="Shravan Nambiar (MIS)" userId="d37abbe0-bc6f-4a0a-bb8e-8e712b95c605" providerId="ADAL" clId="{8C9DB472-5233-497F-B313-CE1455B2CE4B}" dt="2023-07-31T12:49:00.308" v="332" actId="478"/>
          <ac:picMkLst>
            <pc:docMk/>
            <pc:sldMk cId="2472055047" sldId="321"/>
            <ac:picMk id="7" creationId="{C61A3EC5-A685-C2B0-DA17-0C032FB19B7D}"/>
          </ac:picMkLst>
        </pc:picChg>
      </pc:sldChg>
      <pc:sldChg chg="addSp delSp modSp new mod">
        <pc:chgData name="Shravan Nambiar (MIS)" userId="d37abbe0-bc6f-4a0a-bb8e-8e712b95c605" providerId="ADAL" clId="{8C9DB472-5233-497F-B313-CE1455B2CE4B}" dt="2023-07-31T12:59:03.748" v="493" actId="1076"/>
        <pc:sldMkLst>
          <pc:docMk/>
          <pc:sldMk cId="3172247113" sldId="322"/>
        </pc:sldMkLst>
        <pc:spChg chg="mod">
          <ac:chgData name="Shravan Nambiar (MIS)" userId="d37abbe0-bc6f-4a0a-bb8e-8e712b95c605" providerId="ADAL" clId="{8C9DB472-5233-497F-B313-CE1455B2CE4B}" dt="2023-07-31T12:53:06.215" v="390" actId="20577"/>
          <ac:spMkLst>
            <pc:docMk/>
            <pc:sldMk cId="3172247113" sldId="322"/>
            <ac:spMk id="2" creationId="{579B1C43-8FF1-30EC-8A09-69F2136BD756}"/>
          </ac:spMkLst>
        </pc:spChg>
        <pc:spChg chg="del">
          <ac:chgData name="Shravan Nambiar (MIS)" userId="d37abbe0-bc6f-4a0a-bb8e-8e712b95c605" providerId="ADAL" clId="{8C9DB472-5233-497F-B313-CE1455B2CE4B}" dt="2023-07-31T12:53:16.340" v="391"/>
          <ac:spMkLst>
            <pc:docMk/>
            <pc:sldMk cId="3172247113" sldId="322"/>
            <ac:spMk id="3" creationId="{EA342344-FB3A-2C2A-F8FF-7AD2EA2BDDBE}"/>
          </ac:spMkLst>
        </pc:spChg>
        <pc:spChg chg="add mod">
          <ac:chgData name="Shravan Nambiar (MIS)" userId="d37abbe0-bc6f-4a0a-bb8e-8e712b95c605" providerId="ADAL" clId="{8C9DB472-5233-497F-B313-CE1455B2CE4B}" dt="2023-07-31T12:57:39.723" v="484" actId="108"/>
          <ac:spMkLst>
            <pc:docMk/>
            <pc:sldMk cId="3172247113" sldId="322"/>
            <ac:spMk id="4" creationId="{5A481553-597D-6C57-2ACA-9E5C2BE54068}"/>
          </ac:spMkLst>
        </pc:spChg>
        <pc:spChg chg="add del">
          <ac:chgData name="Shravan Nambiar (MIS)" userId="d37abbe0-bc6f-4a0a-bb8e-8e712b95c605" providerId="ADAL" clId="{8C9DB472-5233-497F-B313-CE1455B2CE4B}" dt="2023-07-31T12:54:46.782" v="415"/>
          <ac:spMkLst>
            <pc:docMk/>
            <pc:sldMk cId="3172247113" sldId="322"/>
            <ac:spMk id="7" creationId="{57F4ADB8-A962-A3BD-F434-E53F859D48AC}"/>
          </ac:spMkLst>
        </pc:spChg>
        <pc:spChg chg="add del">
          <ac:chgData name="Shravan Nambiar (MIS)" userId="d37abbe0-bc6f-4a0a-bb8e-8e712b95c605" providerId="ADAL" clId="{8C9DB472-5233-497F-B313-CE1455B2CE4B}" dt="2023-07-31T12:54:49.289" v="417"/>
          <ac:spMkLst>
            <pc:docMk/>
            <pc:sldMk cId="3172247113" sldId="322"/>
            <ac:spMk id="8" creationId="{A977C942-CC5B-9528-DC7B-929708162D6B}"/>
          </ac:spMkLst>
        </pc:spChg>
        <pc:spChg chg="add del mod">
          <ac:chgData name="Shravan Nambiar (MIS)" userId="d37abbe0-bc6f-4a0a-bb8e-8e712b95c605" providerId="ADAL" clId="{8C9DB472-5233-497F-B313-CE1455B2CE4B}" dt="2023-07-31T12:55:13.625" v="434" actId="478"/>
          <ac:spMkLst>
            <pc:docMk/>
            <pc:sldMk cId="3172247113" sldId="322"/>
            <ac:spMk id="9" creationId="{F667A42D-1304-AE23-597A-19BA7558AF22}"/>
          </ac:spMkLst>
        </pc:spChg>
        <pc:spChg chg="add del mod">
          <ac:chgData name="Shravan Nambiar (MIS)" userId="d37abbe0-bc6f-4a0a-bb8e-8e712b95c605" providerId="ADAL" clId="{8C9DB472-5233-497F-B313-CE1455B2CE4B}" dt="2023-07-31T12:55:13.625" v="436"/>
          <ac:spMkLst>
            <pc:docMk/>
            <pc:sldMk cId="3172247113" sldId="322"/>
            <ac:spMk id="10" creationId="{5CF42F51-3549-0EFC-7709-60B20BC58793}"/>
          </ac:spMkLst>
        </pc:spChg>
        <pc:spChg chg="add del mod">
          <ac:chgData name="Shravan Nambiar (MIS)" userId="d37abbe0-bc6f-4a0a-bb8e-8e712b95c605" providerId="ADAL" clId="{8C9DB472-5233-497F-B313-CE1455B2CE4B}" dt="2023-07-31T12:55:49.576" v="441" actId="478"/>
          <ac:spMkLst>
            <pc:docMk/>
            <pc:sldMk cId="3172247113" sldId="322"/>
            <ac:spMk id="11" creationId="{B3304138-3A73-FBEA-4AAA-C29A4B0F062A}"/>
          </ac:spMkLst>
        </pc:spChg>
        <pc:picChg chg="add mod">
          <ac:chgData name="Shravan Nambiar (MIS)" userId="d37abbe0-bc6f-4a0a-bb8e-8e712b95c605" providerId="ADAL" clId="{8C9DB472-5233-497F-B313-CE1455B2CE4B}" dt="2023-07-31T12:59:03.748" v="493" actId="1076"/>
          <ac:picMkLst>
            <pc:docMk/>
            <pc:sldMk cId="3172247113" sldId="322"/>
            <ac:picMk id="6" creationId="{9BA581E1-8F54-3208-ECD3-4AF9EDF0A172}"/>
          </ac:picMkLst>
        </pc:picChg>
        <pc:picChg chg="add mod">
          <ac:chgData name="Shravan Nambiar (MIS)" userId="d37abbe0-bc6f-4a0a-bb8e-8e712b95c605" providerId="ADAL" clId="{8C9DB472-5233-497F-B313-CE1455B2CE4B}" dt="2023-07-31T12:57:56.734" v="486" actId="1076"/>
          <ac:picMkLst>
            <pc:docMk/>
            <pc:sldMk cId="3172247113" sldId="322"/>
            <ac:picMk id="13" creationId="{511B34E5-DC0E-8EFC-0E3C-8DD42C4CDFB4}"/>
          </ac:picMkLst>
        </pc:picChg>
        <pc:picChg chg="add mod">
          <ac:chgData name="Shravan Nambiar (MIS)" userId="d37abbe0-bc6f-4a0a-bb8e-8e712b95c605" providerId="ADAL" clId="{8C9DB472-5233-497F-B313-CE1455B2CE4B}" dt="2023-07-31T12:58:10.149" v="488" actId="1076"/>
          <ac:picMkLst>
            <pc:docMk/>
            <pc:sldMk cId="3172247113" sldId="322"/>
            <ac:picMk id="15" creationId="{B0D902E2-F36D-9C88-603D-066E4E64C2C8}"/>
          </ac:picMkLst>
        </pc:picChg>
        <pc:picChg chg="add mod">
          <ac:chgData name="Shravan Nambiar (MIS)" userId="d37abbe0-bc6f-4a0a-bb8e-8e712b95c605" providerId="ADAL" clId="{8C9DB472-5233-497F-B313-CE1455B2CE4B}" dt="2023-07-31T12:58:27.072" v="490" actId="1076"/>
          <ac:picMkLst>
            <pc:docMk/>
            <pc:sldMk cId="3172247113" sldId="322"/>
            <ac:picMk id="17" creationId="{01F84140-71AA-16FD-9C34-DDD4366C1A26}"/>
          </ac:picMkLst>
        </pc:picChg>
        <pc:picChg chg="add mod">
          <ac:chgData name="Shravan Nambiar (MIS)" userId="d37abbe0-bc6f-4a0a-bb8e-8e712b95c605" providerId="ADAL" clId="{8C9DB472-5233-497F-B313-CE1455B2CE4B}" dt="2023-07-31T12:59:00.629" v="492" actId="1076"/>
          <ac:picMkLst>
            <pc:docMk/>
            <pc:sldMk cId="3172247113" sldId="322"/>
            <ac:picMk id="19" creationId="{64715D04-2953-10DB-473E-AD213E2E6B2C}"/>
          </ac:picMkLst>
        </pc:picChg>
      </pc:sldChg>
      <pc:sldChg chg="addSp delSp modSp add mod">
        <pc:chgData name="Shravan Nambiar (MIS)" userId="d37abbe0-bc6f-4a0a-bb8e-8e712b95c605" providerId="ADAL" clId="{8C9DB472-5233-497F-B313-CE1455B2CE4B}" dt="2023-07-31T13:03:40.655" v="543" actId="14100"/>
        <pc:sldMkLst>
          <pc:docMk/>
          <pc:sldMk cId="4043600176" sldId="323"/>
        </pc:sldMkLst>
        <pc:spChg chg="mod">
          <ac:chgData name="Shravan Nambiar (MIS)" userId="d37abbe0-bc6f-4a0a-bb8e-8e712b95c605" providerId="ADAL" clId="{8C9DB472-5233-497F-B313-CE1455B2CE4B}" dt="2023-07-31T13:01:51.462" v="521" actId="313"/>
          <ac:spMkLst>
            <pc:docMk/>
            <pc:sldMk cId="4043600176" sldId="323"/>
            <ac:spMk id="2" creationId="{579B1C43-8FF1-30EC-8A09-69F2136BD756}"/>
          </ac:spMkLst>
        </pc:spChg>
        <pc:spChg chg="add del mod">
          <ac:chgData name="Shravan Nambiar (MIS)" userId="d37abbe0-bc6f-4a0a-bb8e-8e712b95c605" providerId="ADAL" clId="{8C9DB472-5233-497F-B313-CE1455B2CE4B}" dt="2023-07-31T13:02:01.657" v="525"/>
          <ac:spMkLst>
            <pc:docMk/>
            <pc:sldMk cId="4043600176" sldId="323"/>
            <ac:spMk id="3" creationId="{6598AF74-5A25-8F02-44C1-77DB3F05C3D8}"/>
          </ac:spMkLst>
        </pc:spChg>
        <pc:spChg chg="mod">
          <ac:chgData name="Shravan Nambiar (MIS)" userId="d37abbe0-bc6f-4a0a-bb8e-8e712b95c605" providerId="ADAL" clId="{8C9DB472-5233-497F-B313-CE1455B2CE4B}" dt="2023-07-31T13:03:03.836" v="532" actId="14100"/>
          <ac:spMkLst>
            <pc:docMk/>
            <pc:sldMk cId="4043600176" sldId="323"/>
            <ac:spMk id="4" creationId="{5A481553-597D-6C57-2ACA-9E5C2BE54068}"/>
          </ac:spMkLst>
        </pc:spChg>
        <pc:picChg chg="del">
          <ac:chgData name="Shravan Nambiar (MIS)" userId="d37abbe0-bc6f-4a0a-bb8e-8e712b95c605" providerId="ADAL" clId="{8C9DB472-5233-497F-B313-CE1455B2CE4B}" dt="2023-07-31T13:02:01.657" v="523" actId="478"/>
          <ac:picMkLst>
            <pc:docMk/>
            <pc:sldMk cId="4043600176" sldId="323"/>
            <ac:picMk id="6" creationId="{9BA581E1-8F54-3208-ECD3-4AF9EDF0A172}"/>
          </ac:picMkLst>
        </pc:picChg>
        <pc:picChg chg="add mod">
          <ac:chgData name="Shravan Nambiar (MIS)" userId="d37abbe0-bc6f-4a0a-bb8e-8e712b95c605" providerId="ADAL" clId="{8C9DB472-5233-497F-B313-CE1455B2CE4B}" dt="2023-07-31T13:03:25.231" v="537" actId="1076"/>
          <ac:picMkLst>
            <pc:docMk/>
            <pc:sldMk cId="4043600176" sldId="323"/>
            <ac:picMk id="7" creationId="{A55426D2-7AC2-B4B9-7894-C4FB1C2EF3E2}"/>
          </ac:picMkLst>
        </pc:picChg>
        <pc:picChg chg="add mod">
          <ac:chgData name="Shravan Nambiar (MIS)" userId="d37abbe0-bc6f-4a0a-bb8e-8e712b95c605" providerId="ADAL" clId="{8C9DB472-5233-497F-B313-CE1455B2CE4B}" dt="2023-07-31T13:03:40.655" v="543" actId="14100"/>
          <ac:picMkLst>
            <pc:docMk/>
            <pc:sldMk cId="4043600176" sldId="323"/>
            <ac:picMk id="9" creationId="{8CD4EAF2-1671-A485-CC8C-9E95B154DBED}"/>
          </ac:picMkLst>
        </pc:picChg>
        <pc:picChg chg="add mod">
          <ac:chgData name="Shravan Nambiar (MIS)" userId="d37abbe0-bc6f-4a0a-bb8e-8e712b95c605" providerId="ADAL" clId="{8C9DB472-5233-497F-B313-CE1455B2CE4B}" dt="2023-07-31T13:03:25.231" v="537" actId="1076"/>
          <ac:picMkLst>
            <pc:docMk/>
            <pc:sldMk cId="4043600176" sldId="323"/>
            <ac:picMk id="11" creationId="{B9CA016A-D2A8-8802-5522-F0E8FDCEA990}"/>
          </ac:picMkLst>
        </pc:picChg>
        <pc:picChg chg="del">
          <ac:chgData name="Shravan Nambiar (MIS)" userId="d37abbe0-bc6f-4a0a-bb8e-8e712b95c605" providerId="ADAL" clId="{8C9DB472-5233-497F-B313-CE1455B2CE4B}" dt="2023-07-31T13:02:01.657" v="523" actId="478"/>
          <ac:picMkLst>
            <pc:docMk/>
            <pc:sldMk cId="4043600176" sldId="323"/>
            <ac:picMk id="13" creationId="{511B34E5-DC0E-8EFC-0E3C-8DD42C4CDFB4}"/>
          </ac:picMkLst>
        </pc:picChg>
        <pc:picChg chg="add mod">
          <ac:chgData name="Shravan Nambiar (MIS)" userId="d37abbe0-bc6f-4a0a-bb8e-8e712b95c605" providerId="ADAL" clId="{8C9DB472-5233-497F-B313-CE1455B2CE4B}" dt="2023-07-31T13:03:25.231" v="537" actId="1076"/>
          <ac:picMkLst>
            <pc:docMk/>
            <pc:sldMk cId="4043600176" sldId="323"/>
            <ac:picMk id="14" creationId="{E3CE151C-2E9C-4055-D004-69BA17D55825}"/>
          </ac:picMkLst>
        </pc:picChg>
        <pc:picChg chg="del">
          <ac:chgData name="Shravan Nambiar (MIS)" userId="d37abbe0-bc6f-4a0a-bb8e-8e712b95c605" providerId="ADAL" clId="{8C9DB472-5233-497F-B313-CE1455B2CE4B}" dt="2023-07-31T13:02:01.657" v="523" actId="478"/>
          <ac:picMkLst>
            <pc:docMk/>
            <pc:sldMk cId="4043600176" sldId="323"/>
            <ac:picMk id="15" creationId="{B0D902E2-F36D-9C88-603D-066E4E64C2C8}"/>
          </ac:picMkLst>
        </pc:picChg>
        <pc:picChg chg="del">
          <ac:chgData name="Shravan Nambiar (MIS)" userId="d37abbe0-bc6f-4a0a-bb8e-8e712b95c605" providerId="ADAL" clId="{8C9DB472-5233-497F-B313-CE1455B2CE4B}" dt="2023-07-31T13:02:01.657" v="523" actId="478"/>
          <ac:picMkLst>
            <pc:docMk/>
            <pc:sldMk cId="4043600176" sldId="323"/>
            <ac:picMk id="17" creationId="{01F84140-71AA-16FD-9C34-DDD4366C1A26}"/>
          </ac:picMkLst>
        </pc:picChg>
        <pc:picChg chg="add mod">
          <ac:chgData name="Shravan Nambiar (MIS)" userId="d37abbe0-bc6f-4a0a-bb8e-8e712b95c605" providerId="ADAL" clId="{8C9DB472-5233-497F-B313-CE1455B2CE4B}" dt="2023-07-31T13:03:25.231" v="537" actId="1076"/>
          <ac:picMkLst>
            <pc:docMk/>
            <pc:sldMk cId="4043600176" sldId="323"/>
            <ac:picMk id="18" creationId="{7F10D270-9CFA-C45F-B3F4-624FCCB12C93}"/>
          </ac:picMkLst>
        </pc:picChg>
        <pc:picChg chg="del">
          <ac:chgData name="Shravan Nambiar (MIS)" userId="d37abbe0-bc6f-4a0a-bb8e-8e712b95c605" providerId="ADAL" clId="{8C9DB472-5233-497F-B313-CE1455B2CE4B}" dt="2023-07-31T13:02:01.657" v="523" actId="478"/>
          <ac:picMkLst>
            <pc:docMk/>
            <pc:sldMk cId="4043600176" sldId="323"/>
            <ac:picMk id="19" creationId="{64715D04-2953-10DB-473E-AD213E2E6B2C}"/>
          </ac:picMkLst>
        </pc:picChg>
      </pc:sldChg>
      <pc:sldChg chg="addSp delSp modSp add del mod">
        <pc:chgData name="Shravan Nambiar (MIS)" userId="d37abbe0-bc6f-4a0a-bb8e-8e712b95c605" providerId="ADAL" clId="{8C9DB472-5233-497F-B313-CE1455B2CE4B}" dt="2023-07-31T13:12:02.861" v="645" actId="1076"/>
        <pc:sldMkLst>
          <pc:docMk/>
          <pc:sldMk cId="1192721987" sldId="324"/>
        </pc:sldMkLst>
        <pc:spChg chg="mod">
          <ac:chgData name="Shravan Nambiar (MIS)" userId="d37abbe0-bc6f-4a0a-bb8e-8e712b95c605" providerId="ADAL" clId="{8C9DB472-5233-497F-B313-CE1455B2CE4B}" dt="2023-07-31T13:12:02.861" v="645" actId="1076"/>
          <ac:spMkLst>
            <pc:docMk/>
            <pc:sldMk cId="1192721987" sldId="324"/>
            <ac:spMk id="2" creationId="{579B1C43-8FF1-30EC-8A09-69F2136BD756}"/>
          </ac:spMkLst>
        </pc:spChg>
        <pc:spChg chg="add del mod">
          <ac:chgData name="Shravan Nambiar (MIS)" userId="d37abbe0-bc6f-4a0a-bb8e-8e712b95c605" providerId="ADAL" clId="{8C9DB472-5233-497F-B313-CE1455B2CE4B}" dt="2023-07-31T13:06:41.562" v="561" actId="478"/>
          <ac:spMkLst>
            <pc:docMk/>
            <pc:sldMk cId="1192721987" sldId="324"/>
            <ac:spMk id="3" creationId="{6AAB9AB7-90DE-28AB-FDFD-64F4FA538B38}"/>
          </ac:spMkLst>
        </pc:spChg>
        <pc:spChg chg="del mod">
          <ac:chgData name="Shravan Nambiar (MIS)" userId="d37abbe0-bc6f-4a0a-bb8e-8e712b95c605" providerId="ADAL" clId="{8C9DB472-5233-497F-B313-CE1455B2CE4B}" dt="2023-07-31T13:06:35.178" v="559"/>
          <ac:spMkLst>
            <pc:docMk/>
            <pc:sldMk cId="1192721987" sldId="324"/>
            <ac:spMk id="4" creationId="{5A481553-597D-6C57-2ACA-9E5C2BE54068}"/>
          </ac:spMkLst>
        </pc:spChg>
        <pc:spChg chg="add del mod">
          <ac:chgData name="Shravan Nambiar (MIS)" userId="d37abbe0-bc6f-4a0a-bb8e-8e712b95c605" providerId="ADAL" clId="{8C9DB472-5233-497F-B313-CE1455B2CE4B}" dt="2023-07-31T13:11:44.911" v="640" actId="14100"/>
          <ac:spMkLst>
            <pc:docMk/>
            <pc:sldMk cId="1192721987" sldId="324"/>
            <ac:spMk id="5" creationId="{59D665BB-D393-12EF-B00C-176FD48BEE1C}"/>
          </ac:spMkLst>
        </pc:spChg>
        <pc:spChg chg="add del mod">
          <ac:chgData name="Shravan Nambiar (MIS)" userId="d37abbe0-bc6f-4a0a-bb8e-8e712b95c605" providerId="ADAL" clId="{8C9DB472-5233-497F-B313-CE1455B2CE4B}" dt="2023-07-31T13:07:41.801" v="575" actId="478"/>
          <ac:spMkLst>
            <pc:docMk/>
            <pc:sldMk cId="1192721987" sldId="324"/>
            <ac:spMk id="6" creationId="{8CBACD52-26E0-E974-18D5-74C9DFFE4180}"/>
          </ac:spMkLst>
        </pc:spChg>
        <pc:picChg chg="del">
          <ac:chgData name="Shravan Nambiar (MIS)" userId="d37abbe0-bc6f-4a0a-bb8e-8e712b95c605" providerId="ADAL" clId="{8C9DB472-5233-497F-B313-CE1455B2CE4B}" dt="2023-07-31T13:09:28.466" v="619" actId="478"/>
          <ac:picMkLst>
            <pc:docMk/>
            <pc:sldMk cId="1192721987" sldId="324"/>
            <ac:picMk id="7" creationId="{A55426D2-7AC2-B4B9-7894-C4FB1C2EF3E2}"/>
          </ac:picMkLst>
        </pc:picChg>
        <pc:picChg chg="del">
          <ac:chgData name="Shravan Nambiar (MIS)" userId="d37abbe0-bc6f-4a0a-bb8e-8e712b95c605" providerId="ADAL" clId="{8C9DB472-5233-497F-B313-CE1455B2CE4B}" dt="2023-07-31T13:09:28.466" v="619" actId="478"/>
          <ac:picMkLst>
            <pc:docMk/>
            <pc:sldMk cId="1192721987" sldId="324"/>
            <ac:picMk id="9" creationId="{8CD4EAF2-1671-A485-CC8C-9E95B154DBED}"/>
          </ac:picMkLst>
        </pc:picChg>
        <pc:picChg chg="add mod">
          <ac:chgData name="Shravan Nambiar (MIS)" userId="d37abbe0-bc6f-4a0a-bb8e-8e712b95c605" providerId="ADAL" clId="{8C9DB472-5233-497F-B313-CE1455B2CE4B}" dt="2023-07-31T13:11:59.448" v="644" actId="1076"/>
          <ac:picMkLst>
            <pc:docMk/>
            <pc:sldMk cId="1192721987" sldId="324"/>
            <ac:picMk id="10" creationId="{D67F71DD-C030-9ADC-4732-3EB6DE4E7D74}"/>
          </ac:picMkLst>
        </pc:picChg>
        <pc:picChg chg="del">
          <ac:chgData name="Shravan Nambiar (MIS)" userId="d37abbe0-bc6f-4a0a-bb8e-8e712b95c605" providerId="ADAL" clId="{8C9DB472-5233-497F-B313-CE1455B2CE4B}" dt="2023-07-31T13:09:28.466" v="619" actId="478"/>
          <ac:picMkLst>
            <pc:docMk/>
            <pc:sldMk cId="1192721987" sldId="324"/>
            <ac:picMk id="11" creationId="{B9CA016A-D2A8-8802-5522-F0E8FDCEA990}"/>
          </ac:picMkLst>
        </pc:picChg>
        <pc:picChg chg="add mod">
          <ac:chgData name="Shravan Nambiar (MIS)" userId="d37abbe0-bc6f-4a0a-bb8e-8e712b95c605" providerId="ADAL" clId="{8C9DB472-5233-497F-B313-CE1455B2CE4B}" dt="2023-07-31T13:11:54.630" v="643" actId="1076"/>
          <ac:picMkLst>
            <pc:docMk/>
            <pc:sldMk cId="1192721987" sldId="324"/>
            <ac:picMk id="13" creationId="{97846916-B1B3-8451-D01D-E321D63303D0}"/>
          </ac:picMkLst>
        </pc:picChg>
        <pc:picChg chg="del">
          <ac:chgData name="Shravan Nambiar (MIS)" userId="d37abbe0-bc6f-4a0a-bb8e-8e712b95c605" providerId="ADAL" clId="{8C9DB472-5233-497F-B313-CE1455B2CE4B}" dt="2023-07-31T13:09:28.466" v="619" actId="478"/>
          <ac:picMkLst>
            <pc:docMk/>
            <pc:sldMk cId="1192721987" sldId="324"/>
            <ac:picMk id="14" creationId="{E3CE151C-2E9C-4055-D004-69BA17D55825}"/>
          </ac:picMkLst>
        </pc:picChg>
        <pc:picChg chg="add mod">
          <ac:chgData name="Shravan Nambiar (MIS)" userId="d37abbe0-bc6f-4a0a-bb8e-8e712b95c605" providerId="ADAL" clId="{8C9DB472-5233-497F-B313-CE1455B2CE4B}" dt="2023-07-31T13:11:49.475" v="642" actId="14100"/>
          <ac:picMkLst>
            <pc:docMk/>
            <pc:sldMk cId="1192721987" sldId="324"/>
            <ac:picMk id="16" creationId="{4F657FBF-1023-D324-CF4B-011144F79E3C}"/>
          </ac:picMkLst>
        </pc:picChg>
        <pc:picChg chg="del">
          <ac:chgData name="Shravan Nambiar (MIS)" userId="d37abbe0-bc6f-4a0a-bb8e-8e712b95c605" providerId="ADAL" clId="{8C9DB472-5233-497F-B313-CE1455B2CE4B}" dt="2023-07-31T13:09:28.466" v="619" actId="478"/>
          <ac:picMkLst>
            <pc:docMk/>
            <pc:sldMk cId="1192721987" sldId="324"/>
            <ac:picMk id="18" creationId="{7F10D270-9CFA-C45F-B3F4-624FCCB12C93}"/>
          </ac:picMkLst>
        </pc:picChg>
        <pc:picChg chg="add mod">
          <ac:chgData name="Shravan Nambiar (MIS)" userId="d37abbe0-bc6f-4a0a-bb8e-8e712b95c605" providerId="ADAL" clId="{8C9DB472-5233-497F-B313-CE1455B2CE4B}" dt="2023-07-31T13:10:51.504" v="633" actId="14100"/>
          <ac:picMkLst>
            <pc:docMk/>
            <pc:sldMk cId="1192721987" sldId="324"/>
            <ac:picMk id="19" creationId="{3BC126CE-021E-287A-63EB-9208C0E9002D}"/>
          </ac:picMkLst>
        </pc:picChg>
        <pc:picChg chg="add mod">
          <ac:chgData name="Shravan Nambiar (MIS)" userId="d37abbe0-bc6f-4a0a-bb8e-8e712b95c605" providerId="ADAL" clId="{8C9DB472-5233-497F-B313-CE1455B2CE4B}" dt="2023-07-31T13:11:23.373" v="637" actId="1076"/>
          <ac:picMkLst>
            <pc:docMk/>
            <pc:sldMk cId="1192721987" sldId="324"/>
            <ac:picMk id="21" creationId="{52B0D1AA-322E-77ED-9DF7-FDB45315C53E}"/>
          </ac:picMkLst>
        </pc:picChg>
        <pc:picChg chg="add mod">
          <ac:chgData name="Shravan Nambiar (MIS)" userId="d37abbe0-bc6f-4a0a-bb8e-8e712b95c605" providerId="ADAL" clId="{8C9DB472-5233-497F-B313-CE1455B2CE4B}" dt="2023-07-31T13:11:41.656" v="639" actId="1076"/>
          <ac:picMkLst>
            <pc:docMk/>
            <pc:sldMk cId="1192721987" sldId="324"/>
            <ac:picMk id="23" creationId="{5B3E2410-AA89-879D-60A2-0025F44FCC42}"/>
          </ac:picMkLst>
        </pc:picChg>
      </pc:sldChg>
      <pc:sldChg chg="add del">
        <pc:chgData name="Shravan Nambiar (MIS)" userId="d37abbe0-bc6f-4a0a-bb8e-8e712b95c605" providerId="ADAL" clId="{8C9DB472-5233-497F-B313-CE1455B2CE4B}" dt="2023-07-31T13:04:28.012" v="545" actId="47"/>
        <pc:sldMkLst>
          <pc:docMk/>
          <pc:sldMk cId="3382514650" sldId="324"/>
        </pc:sldMkLst>
      </pc:sldChg>
      <pc:sldChg chg="addSp modSp add mod ord">
        <pc:chgData name="Shravan Nambiar (MIS)" userId="d37abbe0-bc6f-4a0a-bb8e-8e712b95c605" providerId="ADAL" clId="{8C9DB472-5233-497F-B313-CE1455B2CE4B}" dt="2023-08-01T08:17:03.523" v="721" actId="1076"/>
        <pc:sldMkLst>
          <pc:docMk/>
          <pc:sldMk cId="1151909325" sldId="325"/>
        </pc:sldMkLst>
        <pc:spChg chg="mod">
          <ac:chgData name="Shravan Nambiar (MIS)" userId="d37abbe0-bc6f-4a0a-bb8e-8e712b95c605" providerId="ADAL" clId="{8C9DB472-5233-497F-B313-CE1455B2CE4B}" dt="2023-08-01T08:17:03.523" v="721" actId="1076"/>
          <ac:spMkLst>
            <pc:docMk/>
            <pc:sldMk cId="1151909325" sldId="325"/>
            <ac:spMk id="2" creationId="{00000000-0000-0000-0000-000000000000}"/>
          </ac:spMkLst>
        </pc:spChg>
        <pc:spChg chg="add mod">
          <ac:chgData name="Shravan Nambiar (MIS)" userId="d37abbe0-bc6f-4a0a-bb8e-8e712b95c605" providerId="ADAL" clId="{8C9DB472-5233-497F-B313-CE1455B2CE4B}" dt="2023-08-01T08:16:59.787" v="720" actId="1076"/>
          <ac:spMkLst>
            <pc:docMk/>
            <pc:sldMk cId="1151909325" sldId="325"/>
            <ac:spMk id="3" creationId="{0E0C9655-465C-548B-A9A4-0F233B21BCBF}"/>
          </ac:spMkLst>
        </pc:spChg>
      </pc:sldChg>
      <pc:sldChg chg="add del">
        <pc:chgData name="Shravan Nambiar (MIS)" userId="d37abbe0-bc6f-4a0a-bb8e-8e712b95c605" providerId="ADAL" clId="{8C9DB472-5233-497F-B313-CE1455B2CE4B}" dt="2023-08-01T07:29:00.433" v="663" actId="47"/>
        <pc:sldMkLst>
          <pc:docMk/>
          <pc:sldMk cId="1815944128" sldId="325"/>
        </pc:sldMkLst>
      </pc:sldChg>
      <pc:sldChg chg="add del">
        <pc:chgData name="Shravan Nambiar (MIS)" userId="d37abbe0-bc6f-4a0a-bb8e-8e712b95c605" providerId="ADAL" clId="{8C9DB472-5233-497F-B313-CE1455B2CE4B}" dt="2023-08-01T08:18:27.818" v="723" actId="47"/>
        <pc:sldMkLst>
          <pc:docMk/>
          <pc:sldMk cId="237000677" sldId="326"/>
        </pc:sldMkLst>
      </pc:sldChg>
      <pc:sldChg chg="add">
        <pc:chgData name="Shravan Nambiar (MIS)" userId="d37abbe0-bc6f-4a0a-bb8e-8e712b95c605" providerId="ADAL" clId="{8C9DB472-5233-497F-B313-CE1455B2CE4B}" dt="2023-08-01T08:18:33.961" v="724"/>
        <pc:sldMkLst>
          <pc:docMk/>
          <pc:sldMk cId="2245961624" sldId="326"/>
        </pc:sldMkLst>
      </pc:sldChg>
      <pc:sldChg chg="add">
        <pc:chgData name="Shravan Nambiar (MIS)" userId="d37abbe0-bc6f-4a0a-bb8e-8e712b95c605" providerId="ADAL" clId="{8C9DB472-5233-497F-B313-CE1455B2CE4B}" dt="2023-08-01T08:19:25.397" v="743"/>
        <pc:sldMkLst>
          <pc:docMk/>
          <pc:sldMk cId="2008916853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grouplens.org/datasets/movielens/ml-latest-small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Technical Curriculum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3" y="79899"/>
            <a:ext cx="10515600" cy="1325563"/>
          </a:xfrm>
        </p:spPr>
        <p:txBody>
          <a:bodyPr/>
          <a:lstStyle/>
          <a:p>
            <a:r>
              <a:rPr lang="en-IN" b="1" dirty="0"/>
              <a:t>Data 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CEC8FE-8F48-7D22-2C93-28B4F3103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80714"/>
            <a:ext cx="10778412" cy="585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Integer, a whole number positive or negative.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Floating point number, a number that contains a decimal.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5.0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1.6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-9.2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String, a sequence of Unicode characters.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"Python"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List, an ordered and mutable collection of items.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["apple", "banana", "cherry"]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Tuple, an ordered and immutable collection of items.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(1, 2, 3)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("apple", "banana", "cherry")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Dictionary, an unordered collection of key-value pairs. For example,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{"name": "John", "age": 30}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set: </a:t>
            </a:r>
            <a:r>
              <a:rPr lang="en-US" altLang="en-US" sz="1500" dirty="0">
                <a:latin typeface="Arial" panose="020B0604020202020204" pitchFamily="34" charset="0"/>
              </a:rPr>
              <a:t>Set, an unordered collection of unique items. For example, {1, 2, 3}, {"apple", "banana", "cherry"}</a:t>
            </a:r>
          </a:p>
          <a:p>
            <a:pPr marL="457200" marR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bool: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500" dirty="0">
                <a:latin typeface="Arial" panose="020B0604020202020204" pitchFamily="34" charset="0"/>
              </a:rPr>
              <a:t>Boolean, a type with two values: True and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5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C43-8FF1-30EC-8A09-69F2136B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81553-597D-6C57-2ACA-9E5C2BE54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629" y="1492625"/>
            <a:ext cx="7559180" cy="48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can combine strings using </a:t>
            </a:r>
            <a:r>
              <a:rPr lang="en-US" altLang="en-US" sz="1500" dirty="0">
                <a:latin typeface="Arial" panose="020B0604020202020204" pitchFamily="34" charset="0"/>
              </a:rPr>
              <a:t>the + operator.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500" b="1" dirty="0">
                <a:latin typeface="Arial" panose="020B0604020202020204" pitchFamily="34" charset="0"/>
              </a:rPr>
              <a:t>Indexing: </a:t>
            </a:r>
            <a:r>
              <a:rPr lang="en-US" sz="1500" dirty="0">
                <a:latin typeface="Arial" panose="020B0604020202020204" pitchFamily="34" charset="0"/>
              </a:rPr>
              <a:t>You can access individual characters in a string using their indices.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500" b="1" dirty="0">
                <a:latin typeface="Arial" panose="020B0604020202020204" pitchFamily="34" charset="0"/>
              </a:rPr>
              <a:t>Slicing:</a:t>
            </a:r>
            <a:r>
              <a:rPr lang="en-US" sz="1500" dirty="0"/>
              <a:t> You can get a substring from a string using slicing.</a:t>
            </a:r>
            <a:endParaRPr lang="en-US" sz="15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Arial" panose="020B0604020202020204" pitchFamily="34" charset="0"/>
              </a:rPr>
              <a:t>Case Conversion: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lower()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upper()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methods convert a string to lowercase, uppercase, and title case respectively.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5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500" b="1" dirty="0">
                <a:latin typeface="Arial" panose="020B0604020202020204" pitchFamily="34" charset="0"/>
              </a:rPr>
              <a:t>Split and Join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divides a string into a list where each word is an item. The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combines a list of strings into a single 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581E1-8F54-3208-ECD3-4AF9EDF0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25" y="1376757"/>
            <a:ext cx="3029213" cy="903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1B34E5-DC0E-8EFC-0E3C-8DD42C4C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67" y="2462580"/>
            <a:ext cx="2571973" cy="590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D902E2-F36D-9C88-603D-066E4E64C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25" y="3240316"/>
            <a:ext cx="2941575" cy="533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F84140-71AA-16FD-9C34-DDD4366C1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385" y="4139312"/>
            <a:ext cx="3715072" cy="914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715D04-2953-10DB-473E-AD213E2E6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167" y="5323390"/>
            <a:ext cx="3676969" cy="13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4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C43-8FF1-30EC-8A09-69F2136B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81553-597D-6C57-2ACA-9E5C2BE54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629" y="1278977"/>
            <a:ext cx="7051522" cy="52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list is created by placing elements in square brackets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separated by commas.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Elements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can access an element in a list by its index. Python lists are zero-indexed.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Modifying a 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Lists are mutable, meaning you can change their content.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Elements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can add elements to a list with the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append()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Elements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can remove elements from a list with the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426D2-7AC2-B4B9-7894-C4FB1C2E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65" y="1475351"/>
            <a:ext cx="3646486" cy="609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4EAF2-1671-A485-CC8C-9E95B154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22" y="2085004"/>
            <a:ext cx="4390373" cy="800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A016A-D2A8-8802-5522-F0E8FDCE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323" y="2905450"/>
            <a:ext cx="3753175" cy="731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CE151C-2E9C-4055-D004-69BA17D55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65" y="3684662"/>
            <a:ext cx="4305673" cy="1352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0D270-9CFA-C45F-B3F4-624FCCB12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867" y="5132587"/>
            <a:ext cx="4362828" cy="13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C43-8FF1-30EC-8A09-69F2136B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22" y="128186"/>
            <a:ext cx="10515600" cy="1325563"/>
          </a:xfrm>
        </p:spPr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D665BB-D393-12EF-B00C-176FD48BE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022" y="979555"/>
            <a:ext cx="6020431" cy="579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dictionary: This dictionary contains keys ("apple", "banana", "cherry") and values (1, 2, 3).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elements: This gives you the value for the key "apple".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Modifying elements: This changes the value for the key "apple" to 10.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elements: This adds a new key-value pair "date": 4 to the dictionary.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 if a key exists: This checks if "banana" is a key in the dictionary.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Iterating through a dictionary: This prints all key-value pairs in the dictionary.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7F71DD-C030-9ADC-4732-3EB6DE4E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34" y="1453749"/>
            <a:ext cx="4439035" cy="342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846916-B1B3-8451-D01D-E321D633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81" y="2365390"/>
            <a:ext cx="3570279" cy="369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657FBF-1023-D324-CF4B-011144F7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134" y="3171041"/>
            <a:ext cx="5690355" cy="453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C126CE-021E-287A-63EB-9208C0E90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135" y="3922430"/>
            <a:ext cx="5845865" cy="533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B0D1AA-322E-77ED-9DF7-FDB45315C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135" y="4625747"/>
            <a:ext cx="5315411" cy="5410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3E2410-AA89-879D-60A2-0025F44FC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453" y="5336685"/>
            <a:ext cx="3295936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Pandas’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12524"/>
            <a:ext cx="9144000" cy="973550"/>
          </a:xfrm>
        </p:spPr>
        <p:txBody>
          <a:bodyPr>
            <a:normAutofit/>
          </a:bodyPr>
          <a:lstStyle/>
          <a:p>
            <a:r>
              <a:rPr lang="en-US" dirty="0"/>
              <a:t>A Library that is Used for Data Manipulation and Analysis Tool</a:t>
            </a:r>
          </a:p>
          <a:p>
            <a:r>
              <a:rPr lang="en-US" dirty="0"/>
              <a:t>Using Powerful Data Structures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4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install and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Open command prompt and install it using the following commands: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9129" y="2343202"/>
            <a:ext cx="832865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9130" y="4794747"/>
            <a:ext cx="8328652" cy="400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6035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3052"/>
            <a:ext cx="10515600" cy="1325563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026"/>
            <a:ext cx="10515600" cy="1092843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python</a:t>
            </a:r>
          </a:p>
          <a:p>
            <a:r>
              <a:rPr lang="en-IN" dirty="0"/>
              <a:t>Interpreter vs Compilers</a:t>
            </a:r>
          </a:p>
          <a:p>
            <a:r>
              <a:rPr lang="en-US" dirty="0"/>
              <a:t>The Wizardry of Python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Case Study</a:t>
            </a:r>
          </a:p>
          <a:p>
            <a:r>
              <a:rPr lang="en-US" dirty="0"/>
              <a:t>Beyond the Horizon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CSV or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new_dataset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con)</a:t>
            </a:r>
            <a:endParaRPr lang="en-US" sz="20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dataset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220"/>
          </a:xfrm>
        </p:spPr>
        <p:txBody>
          <a:bodyPr>
            <a:normAutofit/>
          </a:bodyPr>
          <a:lstStyle/>
          <a:p>
            <a:r>
              <a:rPr lang="en-US" sz="2400" dirty="0"/>
              <a:t>For our demo we will take a demo data set (</a:t>
            </a:r>
            <a:r>
              <a:rPr lang="en-US" sz="2400" dirty="0">
                <a:hlinkClick r:id="rId2"/>
              </a:rPr>
              <a:t>download link</a:t>
            </a:r>
            <a:r>
              <a:rPr lang="en-US" sz="2400" dirty="0"/>
              <a:t>)</a:t>
            </a:r>
          </a:p>
          <a:p>
            <a:r>
              <a:rPr lang="en-US" sz="2400" dirty="0"/>
              <a:t>Extract and copy the movies.csv and ratings.csv file into your working directory</a:t>
            </a:r>
          </a:p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40" y="3850396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4572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3743" y="5924627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2948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4238" y="416492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3301629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Understanding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89" y="2150372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Group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6903128" cy="1709817"/>
          </a:xfrm>
        </p:spPr>
        <p:txBody>
          <a:bodyPr>
            <a:normAutofit/>
          </a:bodyPr>
          <a:lstStyle/>
          <a:p>
            <a:r>
              <a:rPr lang="en-US" sz="1400" dirty="0"/>
              <a:t>Read the ratings.csv file </a:t>
            </a:r>
          </a:p>
          <a:p>
            <a:r>
              <a:rPr lang="en-US" sz="1400" dirty="0"/>
              <a:t>In the </a:t>
            </a:r>
            <a:r>
              <a:rPr lang="en-US" sz="1400" dirty="0" err="1"/>
              <a:t>ratings_df</a:t>
            </a:r>
            <a:r>
              <a:rPr lang="en-US" sz="1400" dirty="0"/>
              <a:t> we have a column </a:t>
            </a:r>
            <a:r>
              <a:rPr lang="en-US" sz="1400" dirty="0" err="1"/>
              <a:t>movieId,userId</a:t>
            </a:r>
            <a:r>
              <a:rPr lang="en-US" sz="1400" dirty="0"/>
              <a:t> and ratings</a:t>
            </a:r>
          </a:p>
          <a:p>
            <a:r>
              <a:rPr lang="en-US" sz="1400" dirty="0"/>
              <a:t>Let's group the data by </a:t>
            </a:r>
            <a:r>
              <a:rPr lang="en-US" sz="1400" dirty="0" err="1"/>
              <a:t>movieId</a:t>
            </a:r>
            <a:r>
              <a:rPr lang="en-US" sz="1400" dirty="0"/>
              <a:t> . When we group data, we need to apply aggregate function over other columns</a:t>
            </a:r>
          </a:p>
          <a:p>
            <a:r>
              <a:rPr lang="en-US" sz="1400" dirty="0"/>
              <a:t>As an exercise let's find the average rating of movies which the users have Collaboratory rated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26651-0C07-50C3-CC8C-FE9BFAAB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23" y="910438"/>
            <a:ext cx="4439853" cy="22280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11BE10-C2D4-77E3-666C-624F4F4B5E05}"/>
              </a:ext>
            </a:extLst>
          </p:cNvPr>
          <p:cNvSpPr/>
          <p:nvPr/>
        </p:nvSpPr>
        <p:spPr>
          <a:xfrm>
            <a:off x="356709" y="3424885"/>
            <a:ext cx="112021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averageRating_df</a:t>
            </a:r>
            <a:r>
              <a:rPr lang="en-US" b="1" dirty="0"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ratings_df.groupby</a:t>
            </a:r>
            <a:r>
              <a:rPr lang="en-US" b="1" dirty="0">
                <a:effectLst/>
                <a:latin typeface="Consolas" panose="020B0609020204030204" pitchFamily="49" charset="0"/>
              </a:rPr>
              <a:t>('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movieId</a:t>
            </a:r>
            <a:r>
              <a:rPr lang="en-US" b="1" dirty="0">
                <a:effectLst/>
                <a:latin typeface="Consolas" panose="020B0609020204030204" pitchFamily="49" charset="0"/>
              </a:rPr>
              <a:t>',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as_index</a:t>
            </a:r>
            <a:r>
              <a:rPr lang="en-US" b="1" dirty="0">
                <a:effectLst/>
                <a:latin typeface="Consolas" panose="020B0609020204030204" pitchFamily="49" charset="0"/>
              </a:rPr>
              <a:t>=False).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agg</a:t>
            </a:r>
            <a:r>
              <a:rPr lang="en-US" b="1" dirty="0">
                <a:effectLst/>
                <a:latin typeface="Consolas" panose="020B0609020204030204" pitchFamily="49" charset="0"/>
              </a:rPr>
              <a:t>({'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rating'</a:t>
            </a:r>
            <a:r>
              <a:rPr lang="en-US" b="1" dirty="0" err="1">
                <a:latin typeface="Consolas" panose="020B0609020204030204" pitchFamily="49" charset="0"/>
              </a:rPr>
              <a:t>: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'mean</a:t>
            </a:r>
            <a:r>
              <a:rPr lang="en-US" b="1" dirty="0">
                <a:effectLst/>
                <a:latin typeface="Consolas" panose="020B0609020204030204" pitchFamily="49" charset="0"/>
              </a:rPr>
              <a:t>'})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A5A7FB-359C-64E3-F3FD-652A062BA327}"/>
              </a:ext>
            </a:extLst>
          </p:cNvPr>
          <p:cNvSpPr txBox="1">
            <a:spLocks/>
          </p:cNvSpPr>
          <p:nvPr/>
        </p:nvSpPr>
        <p:spPr>
          <a:xfrm>
            <a:off x="838200" y="4710709"/>
            <a:ext cx="6903128" cy="170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Inside the </a:t>
            </a:r>
            <a:r>
              <a:rPr lang="en-US" sz="1400" dirty="0" err="1"/>
              <a:t>agg</a:t>
            </a:r>
            <a:r>
              <a:rPr lang="en-US" sz="1400" dirty="0"/>
              <a:t> function we need to pass a dictionary where the key is the column name and the value is the aggregate function we need to apply over it</a:t>
            </a:r>
          </a:p>
          <a:p>
            <a:endParaRPr lang="en-US" sz="1400" dirty="0"/>
          </a:p>
          <a:p>
            <a:r>
              <a:rPr lang="en-US" sz="1400" dirty="0"/>
              <a:t>As we can see we successfully aggregated and found the average rating for each movie id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5DAEBF-56E8-4DB9-F5EC-DB49DACC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02" y="3888785"/>
            <a:ext cx="4278174" cy="1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Joining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5413"/>
            <a:ext cx="10515599" cy="1325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Data will be spread across different systems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Pandas gives you an option to merge different </a:t>
            </a:r>
            <a:r>
              <a:rPr lang="en-US" sz="1400" dirty="0" err="1"/>
              <a:t>dataframes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Let's merge the movies </a:t>
            </a:r>
            <a:r>
              <a:rPr lang="en-US" sz="1400" dirty="0" err="1"/>
              <a:t>dataframe</a:t>
            </a:r>
            <a:r>
              <a:rPr lang="en-US" sz="1400" dirty="0"/>
              <a:t> and the </a:t>
            </a:r>
            <a:r>
              <a:rPr lang="en-US" sz="1400" dirty="0" err="1"/>
              <a:t>averageRating</a:t>
            </a:r>
            <a:r>
              <a:rPr lang="en-US" sz="1400" dirty="0"/>
              <a:t> </a:t>
            </a:r>
            <a:r>
              <a:rPr lang="en-US" sz="1400" dirty="0" err="1"/>
              <a:t>dataframes</a:t>
            </a:r>
            <a:r>
              <a:rPr lang="en-US" sz="1400" dirty="0"/>
              <a:t> to geta a comprehensive view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6772E-8997-584E-DC5E-CB3ABAAAA3A9}"/>
              </a:ext>
            </a:extLst>
          </p:cNvPr>
          <p:cNvSpPr/>
          <p:nvPr/>
        </p:nvSpPr>
        <p:spPr>
          <a:xfrm>
            <a:off x="1013656" y="3059668"/>
            <a:ext cx="10766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pd.merge</a:t>
            </a:r>
            <a:r>
              <a:rPr lang="en-US" b="1" dirty="0"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movies_df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averageRating_df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,how</a:t>
            </a:r>
            <a:r>
              <a:rPr lang="en-US" b="1" dirty="0">
                <a:effectLst/>
                <a:latin typeface="Consolas" panose="020B0609020204030204" pitchFamily="49" charset="0"/>
              </a:rPr>
              <a:t>="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left",on</a:t>
            </a:r>
            <a:r>
              <a:rPr lang="en-US" b="1" dirty="0">
                <a:effectLst/>
                <a:latin typeface="Consolas" panose="020B0609020204030204" pitchFamily="49" charset="0"/>
              </a:rPr>
              <a:t>="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movieId</a:t>
            </a:r>
            <a:r>
              <a:rPr lang="en-US" b="1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3A360-EADD-AE71-682E-1574300F8DFC}"/>
              </a:ext>
            </a:extLst>
          </p:cNvPr>
          <p:cNvSpPr txBox="1">
            <a:spLocks/>
          </p:cNvSpPr>
          <p:nvPr/>
        </p:nvSpPr>
        <p:spPr>
          <a:xfrm>
            <a:off x="838199" y="3835813"/>
            <a:ext cx="1051559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Data will be spread across different systems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Pandas gives you an option to merge different </a:t>
            </a:r>
            <a:r>
              <a:rPr lang="en-US" sz="1400" dirty="0" err="1"/>
              <a:t>dataframes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Let's merge the movies </a:t>
            </a:r>
            <a:r>
              <a:rPr lang="en-US" sz="1400" dirty="0" err="1"/>
              <a:t>dataframe</a:t>
            </a:r>
            <a:r>
              <a:rPr lang="en-US" sz="1400" dirty="0"/>
              <a:t> and the </a:t>
            </a:r>
            <a:r>
              <a:rPr lang="en-US" sz="1400" dirty="0" err="1"/>
              <a:t>averageRating</a:t>
            </a:r>
            <a:r>
              <a:rPr lang="en-US" sz="1400" dirty="0"/>
              <a:t> </a:t>
            </a:r>
            <a:r>
              <a:rPr lang="en-US" sz="1400" dirty="0" err="1"/>
              <a:t>dataframes</a:t>
            </a:r>
            <a:r>
              <a:rPr lang="en-US" sz="1400" dirty="0"/>
              <a:t> to geta a comprehensive view 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0045C-77EB-B148-7E38-3740E71F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56" y="5282587"/>
            <a:ext cx="8230313" cy="1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/>
          </a:bodyPr>
          <a:lstStyle/>
          <a:p>
            <a:r>
              <a:rPr lang="en-IN" dirty="0"/>
              <a:t>What is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Filtering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Filtering is a useful operation to select specific rows in a </a:t>
            </a:r>
            <a:r>
              <a:rPr lang="en-US" sz="2000" dirty="0" err="1"/>
              <a:t>DataFrame</a:t>
            </a:r>
            <a:r>
              <a:rPr lang="en-US" sz="2000" dirty="0"/>
              <a:t> based on some condition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Let's find the movie with the highest rating</a:t>
            </a:r>
          </a:p>
          <a:p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for the  lowest rated movie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601" y="2827339"/>
            <a:ext cx="99357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value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 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['rating'] ==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['rating'].max())]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44D7-71D0-E9EC-67A5-7ED45AE2F64A}"/>
              </a:ext>
            </a:extLst>
          </p:cNvPr>
          <p:cNvSpPr/>
          <p:nvPr/>
        </p:nvSpPr>
        <p:spPr>
          <a:xfrm>
            <a:off x="1021601" y="4447713"/>
            <a:ext cx="99357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value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 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['rating'] ==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['rating’].min())] </a:t>
            </a:r>
          </a:p>
        </p:txBody>
      </p:sp>
    </p:spTree>
    <p:extLst>
      <p:ext uri="{BB962C8B-B14F-4D97-AF65-F5344CB8AC3E}">
        <p14:creationId xmlns:p14="http://schemas.microsoft.com/office/powerpoint/2010/main" val="31272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Filtering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21532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Let’s filter based on the genre</a:t>
            </a:r>
          </a:p>
          <a:p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find Comedy movies with rating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521" y="2205912"/>
            <a:ext cx="9175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value =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  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b="1" dirty="0">
                <a:effectLst/>
                <a:latin typeface="Consolas" panose="020B0609020204030204" pitchFamily="49" charset="0"/>
              </a:rPr>
              <a:t>['genres'].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str.contains</a:t>
            </a:r>
            <a:r>
              <a:rPr lang="en-US" b="1" dirty="0">
                <a:effectLst/>
                <a:latin typeface="Consolas" panose="020B0609020204030204" pitchFamily="49" charset="0"/>
              </a:rPr>
              <a:t>("Comedy") )]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F44D7-71D0-E9EC-67A5-7ED45AE2F64A}"/>
              </a:ext>
            </a:extLst>
          </p:cNvPr>
          <p:cNvSpPr/>
          <p:nvPr/>
        </p:nvSpPr>
        <p:spPr>
          <a:xfrm>
            <a:off x="79899" y="3913425"/>
            <a:ext cx="12112101" cy="353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b="1" dirty="0">
                <a:effectLst/>
                <a:latin typeface="Consolas" panose="020B0609020204030204" pitchFamily="49" charset="0"/>
              </a:rPr>
              <a:t>value = </a:t>
            </a:r>
            <a:r>
              <a:rPr lang="en-US" sz="1700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sz="1700" b="1" dirty="0">
                <a:effectLst/>
                <a:latin typeface="Consolas" panose="020B0609020204030204" pitchFamily="49" charset="0"/>
              </a:rPr>
              <a:t>[ (</a:t>
            </a:r>
            <a:r>
              <a:rPr lang="en-US" sz="1700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sz="1700" b="1" dirty="0">
                <a:effectLst/>
                <a:latin typeface="Consolas" panose="020B0609020204030204" pitchFamily="49" charset="0"/>
              </a:rPr>
              <a:t>['genres'].</a:t>
            </a:r>
            <a:r>
              <a:rPr lang="en-US" sz="1700" b="1" dirty="0" err="1">
                <a:effectLst/>
                <a:latin typeface="Consolas" panose="020B0609020204030204" pitchFamily="49" charset="0"/>
              </a:rPr>
              <a:t>str.</a:t>
            </a:r>
            <a:r>
              <a:rPr lang="en-US" sz="1700" b="1" dirty="0" err="1">
                <a:latin typeface="Consolas" panose="020B0609020204030204" pitchFamily="49" charset="0"/>
              </a:rPr>
              <a:t>contains</a:t>
            </a:r>
            <a:r>
              <a:rPr lang="en-US" sz="1700" b="1" dirty="0">
                <a:latin typeface="Consolas" panose="020B0609020204030204" pitchFamily="49" charset="0"/>
              </a:rPr>
              <a:t>("Comedy")) &amp;  (</a:t>
            </a:r>
            <a:r>
              <a:rPr lang="en-US" sz="1700" b="1" dirty="0" err="1">
                <a:effectLst/>
                <a:latin typeface="Consolas" panose="020B0609020204030204" pitchFamily="49" charset="0"/>
              </a:rPr>
              <a:t>master_data</a:t>
            </a:r>
            <a:r>
              <a:rPr lang="en-US" sz="1700" b="1" dirty="0">
                <a:effectLst/>
                <a:latin typeface="Consolas" panose="020B0609020204030204" pitchFamily="49" charset="0"/>
              </a:rPr>
              <a:t>['rating']==5)] </a:t>
            </a:r>
          </a:p>
        </p:txBody>
      </p:sp>
    </p:spTree>
    <p:extLst>
      <p:ext uri="{BB962C8B-B14F-4D97-AF65-F5344CB8AC3E}">
        <p14:creationId xmlns:p14="http://schemas.microsoft.com/office/powerpoint/2010/main" val="277238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157" y="262333"/>
            <a:ext cx="9144000" cy="870927"/>
          </a:xfrm>
        </p:spPr>
        <p:txBody>
          <a:bodyPr>
            <a:normAutofit fontScale="90000"/>
          </a:bodyPr>
          <a:lstStyle/>
          <a:p>
            <a:r>
              <a:rPr lang="en-IN" dirty="0"/>
              <a:t>Beyond the Horizon with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9655-465C-548B-A9A4-0F233B21BCBF}"/>
              </a:ext>
            </a:extLst>
          </p:cNvPr>
          <p:cNvSpPr txBox="1"/>
          <p:nvPr/>
        </p:nvSpPr>
        <p:spPr>
          <a:xfrm>
            <a:off x="729205" y="1635888"/>
            <a:ext cx="10243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AI &amp; ML</a:t>
            </a:r>
            <a:r>
              <a:rPr lang="en-US" dirty="0"/>
              <a:t>: Python's libraries like TensorFlow and </a:t>
            </a:r>
            <a:r>
              <a:rPr lang="en-US" dirty="0" err="1"/>
              <a:t>PyTorch</a:t>
            </a:r>
            <a:r>
              <a:rPr lang="en-US" dirty="0"/>
              <a:t> are revolutionizing AI.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Data Science</a:t>
            </a:r>
            <a:r>
              <a:rPr lang="en-US" dirty="0"/>
              <a:t>: Python simplifies data analysis and visualization with Pandas and Matplotlib.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Web Development</a:t>
            </a:r>
            <a:r>
              <a:rPr lang="en-US" dirty="0"/>
              <a:t>: Python's Django and Flask frameworks are reshaping web development.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Cybersecurity</a:t>
            </a:r>
            <a:r>
              <a:rPr lang="en-US" dirty="0"/>
              <a:t>: Python enhances network security analysis with </a:t>
            </a:r>
            <a:r>
              <a:rPr lang="en-US" dirty="0" err="1"/>
              <a:t>Scapy</a:t>
            </a:r>
            <a:r>
              <a:rPr lang="en-US" dirty="0"/>
              <a:t> and Nmap-python.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FinTech</a:t>
            </a:r>
            <a:r>
              <a:rPr lang="en-US" dirty="0"/>
              <a:t>: Python's data handling capabilities are transforming finance with Zipline and </a:t>
            </a:r>
            <a:r>
              <a:rPr lang="en-US" dirty="0" err="1"/>
              <a:t>Pyfolio</a:t>
            </a:r>
            <a:r>
              <a:rPr lang="en-US" dirty="0"/>
              <a:t>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b="1" dirty="0"/>
              <a:t>Prospects</a:t>
            </a:r>
            <a:r>
              <a:rPr lang="en-US" dirty="0"/>
              <a:t>: Python's versatility and popularity position it as a key player in future tech.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0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 Code Unleashed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High-Level Programming Language: Python is an interpreted, high-level, general-purpose programming language.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Easy Syntax: Known for its easy-to-understand syntax, making it a great language for beginners.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Versatile: Used in various domains like web development, data analysis, AI, and machine learning.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Libraries and Frameworks: Rich set of libraries (NumPy, Pandas) and frameworks (Django, Flask) for various tasks.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Cross-Platform: Python is portable and can run on various software and hardware platforms.</a:t>
            </a:r>
          </a:p>
          <a:p>
            <a:pPr rtl="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Community Support: Large global community providing extensive support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395657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/>
          </a:bodyPr>
          <a:lstStyle/>
          <a:p>
            <a:r>
              <a:rPr lang="en-IN" dirty="0"/>
              <a:t>Interpreter vs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Interpreters: Execute instructions directly in programming language.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Interpreters are slower (line by line), compilers are faster (entire program).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Debugging is easier in interpreters (stops at error), harder in compilers (scans whole program)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Ideal for scripting languages and frequent changes (e.g., Python, JavaScript)</a:t>
            </a:r>
          </a:p>
        </p:txBody>
      </p:sp>
    </p:spTree>
    <p:extLst>
      <p:ext uri="{BB962C8B-B14F-4D97-AF65-F5344CB8AC3E}">
        <p14:creationId xmlns:p14="http://schemas.microsoft.com/office/powerpoint/2010/main" val="20089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Hello World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183BD-ABF7-4672-1109-0A1D7B2D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73" y="2829179"/>
            <a:ext cx="3646486" cy="99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F54933-FF63-BCC9-D6F0-894A55F62782}"/>
              </a:ext>
            </a:extLst>
          </p:cNvPr>
          <p:cNvSpPr txBox="1"/>
          <p:nvPr/>
        </p:nvSpPr>
        <p:spPr>
          <a:xfrm>
            <a:off x="5640354" y="2971800"/>
            <a:ext cx="26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print(“Hello, World!)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4D930-41CB-A71E-93F9-238DBDB414FC}"/>
              </a:ext>
            </a:extLst>
          </p:cNvPr>
          <p:cNvSpPr txBox="1"/>
          <p:nvPr/>
        </p:nvSpPr>
        <p:spPr>
          <a:xfrm>
            <a:off x="1380144" y="4718108"/>
            <a:ext cx="26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7D49F-1133-0A5A-3818-AE6D920C566B}"/>
              </a:ext>
            </a:extLst>
          </p:cNvPr>
          <p:cNvSpPr txBox="1"/>
          <p:nvPr/>
        </p:nvSpPr>
        <p:spPr>
          <a:xfrm>
            <a:off x="5640353" y="4676181"/>
            <a:ext cx="26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6295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/>
          </a:bodyPr>
          <a:lstStyle/>
          <a:p>
            <a:r>
              <a:rPr lang="en-US" dirty="0"/>
              <a:t>The Wizardry of Python</a:t>
            </a:r>
          </a:p>
        </p:txBody>
      </p:sp>
    </p:spTree>
    <p:extLst>
      <p:ext uri="{BB962C8B-B14F-4D97-AF65-F5344CB8AC3E}">
        <p14:creationId xmlns:p14="http://schemas.microsoft.com/office/powerpoint/2010/main" val="168115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7760137" cy="4486275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 uses indentation to define blocks of code.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Comments in Python start with the hash character (#).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 has several data types, including integers, floats, strings, and </a:t>
            </a:r>
            <a:r>
              <a:rPr lang="en-US" sz="1800" dirty="0" err="1"/>
              <a:t>booleans</a:t>
            </a:r>
            <a:r>
              <a:rPr lang="en-US" sz="1800" dirty="0"/>
              <a:t>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 has a variety of operators, such as arithmetic operators (+, -, *, /, %) and assignment operators (=, +=, -=).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CCFDF-0659-5FC6-6388-58674BC8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35" y="1470837"/>
            <a:ext cx="2941575" cy="76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3EC5-A685-C2B0-DA17-0C032FB1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337" y="3223325"/>
            <a:ext cx="306731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7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Microsoft Office PowerPoint</Application>
  <PresentationFormat>Widescreen</PresentationFormat>
  <Paragraphs>225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proxima-nova</vt:lpstr>
      <vt:lpstr>Arial</vt:lpstr>
      <vt:lpstr>Avenir Next LT Pro</vt:lpstr>
      <vt:lpstr>Calibri</vt:lpstr>
      <vt:lpstr>Calibri Light</vt:lpstr>
      <vt:lpstr>Consolas</vt:lpstr>
      <vt:lpstr>Courier New</vt:lpstr>
      <vt:lpstr>Office Theme</vt:lpstr>
      <vt:lpstr>EmpowHer</vt:lpstr>
      <vt:lpstr>Agenda</vt:lpstr>
      <vt:lpstr>What is Python</vt:lpstr>
      <vt:lpstr>Python: Code Unleashed</vt:lpstr>
      <vt:lpstr>Interpreter vs Compilers</vt:lpstr>
      <vt:lpstr>What is an interpreter</vt:lpstr>
      <vt:lpstr>Hello World</vt:lpstr>
      <vt:lpstr>The Wizardry of Python</vt:lpstr>
      <vt:lpstr>Basic Syntax</vt:lpstr>
      <vt:lpstr>Data types</vt:lpstr>
      <vt:lpstr>String Manipulation</vt:lpstr>
      <vt:lpstr>List Operations</vt:lpstr>
      <vt:lpstr>Dictionary Operations</vt:lpstr>
      <vt:lpstr>Introduction to Pandas’ DataFrame</vt:lpstr>
      <vt:lpstr>Pandas First Steps: install and import</vt:lpstr>
      <vt:lpstr>Core components of pandas:  Series &amp; DataFrames</vt:lpstr>
      <vt:lpstr>Creating a DataFrame from scratch</vt:lpstr>
      <vt:lpstr>How did that work?</vt:lpstr>
      <vt:lpstr>Reading data from a CSV file</vt:lpstr>
      <vt:lpstr>Reading data from CSVs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Understanding your data</vt:lpstr>
      <vt:lpstr>Group  Data</vt:lpstr>
      <vt:lpstr>Joining Data</vt:lpstr>
      <vt:lpstr>Filtering Data</vt:lpstr>
      <vt:lpstr>Filtering Data</vt:lpstr>
      <vt:lpstr>Beyond the Horizon with Python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Shravan Nambiar (MIS)</cp:lastModifiedBy>
  <cp:revision>3</cp:revision>
  <dcterms:created xsi:type="dcterms:W3CDTF">2023-07-20T08:27:39Z</dcterms:created>
  <dcterms:modified xsi:type="dcterms:W3CDTF">2023-08-01T08:21:40Z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