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7635" r:id="rId8"/>
    <p:sldId id="7639" r:id="rId9"/>
    <p:sldId id="7638" r:id="rId10"/>
    <p:sldId id="7640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56"/>
            <p14:sldId id="257"/>
            <p14:sldId id="258"/>
            <p14:sldId id="7635"/>
            <p14:sldId id="7639"/>
            <p14:sldId id="7638"/>
            <p14:sldId id="7640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(ONE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4" y="1828801"/>
            <a:ext cx="11268075" cy="4114800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lvl1pPr>
            <a:lvl2pPr marL="2889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»"/>
              <a:tabLst/>
              <a:defRPr/>
            </a:lvl2pPr>
            <a:lvl3pPr marL="517525" marR="0" indent="-28416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–"/>
              <a:tabLst/>
              <a:defRPr/>
            </a:lvl3pPr>
            <a:lvl4pPr marL="746125" marR="0" indent="-2905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›"/>
              <a:tabLst/>
              <a:defRPr/>
            </a:lvl4pPr>
            <a:lvl5pPr marL="974725" marR="0" indent="-28892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9FDF"/>
              </a:buClr>
              <a:buSzTx/>
              <a:buFont typeface="Arial" panose="020B0604020202020204" pitchFamily="34" charset="0"/>
              <a:buChar char="-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8A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9425" y="1080373"/>
            <a:ext cx="11268074" cy="430887"/>
          </a:xfrm>
        </p:spPr>
        <p:txBody>
          <a:bodyPr wrap="square" numCol="1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457200"/>
            <a:ext cx="11268075" cy="615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11.4/python-3.11.4.exe" TargetMode="External"/><Relationship Id="rId2" Type="http://schemas.openxmlformats.org/officeDocument/2006/relationships/hyperlink" Target="https://www.python.org/ftp/python/3.11.4/python-3.11.4-amd64.ex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EmpowHer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>
                <a:latin typeface="Avenir Next LT Pro" panose="020B0504020202020204" pitchFamily="34" charset="0"/>
              </a:rPr>
              <a:t>EmpowHER</a:t>
            </a:r>
            <a:r>
              <a:rPr lang="en-US" sz="2400" dirty="0">
                <a:latin typeface="Avenir Next LT Pro" panose="020B0504020202020204" pitchFamily="34" charset="0"/>
              </a:rPr>
              <a:t>: Empowering Girls for Corporate Excellence</a:t>
            </a:r>
            <a:br>
              <a:rPr lang="en-US" sz="3200" dirty="0">
                <a:latin typeface="Avenir Next LT Pro" panose="020B0504020202020204" pitchFamily="34" charset="0"/>
              </a:rPr>
            </a:br>
            <a:r>
              <a:rPr lang="en-US" sz="3200" dirty="0">
                <a:latin typeface="Avenir Next LT Pro" panose="020B0504020202020204" pitchFamily="34" charset="0"/>
              </a:rPr>
              <a:t>Technical Curriculum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38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7D179-8BF3-6AAA-4414-38B45E51865E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0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2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2422A-D418-C68E-2BF6-62F9FA5A0F33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55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7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B1F40-CAA2-2C42-8D93-CA1AC70E5C1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41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6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8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6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Installation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7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3D2F3-9D45-BB8A-1BF3-C7DC627804FC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2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1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22036-F68D-C8A0-E921-B129C01197A6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1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76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 Links or permissible Images as needed</a:t>
            </a:r>
          </a:p>
          <a:p>
            <a:pPr>
              <a:spcAft>
                <a:spcPts val="1200"/>
              </a:spcAft>
            </a:pPr>
            <a:endParaRPr lang="en-IN" sz="28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Installation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63" y="1817908"/>
            <a:ext cx="10515600" cy="4351338"/>
          </a:xfrm>
        </p:spPr>
        <p:txBody>
          <a:bodyPr/>
          <a:lstStyle/>
          <a:p>
            <a:pPr marL="742950" lvl="1" indent="-285750"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Install Python 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Clr>
                <a:srgbClr val="009FDF"/>
              </a:buClr>
              <a:buFont typeface="Wingdings" panose="05000000000000000000" pitchFamily="2" charset="2"/>
              <a:buChar char="Ø"/>
            </a:pPr>
            <a:r>
              <a:rPr lang="en-US" dirty="0"/>
              <a:t>Install Visual Studio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Clr>
                <a:srgbClr val="009FDF"/>
              </a:buClr>
              <a:buFont typeface="Wingdings" panose="05000000000000000000" pitchFamily="2" charset="2"/>
              <a:buChar char="Ø"/>
            </a:pPr>
            <a:r>
              <a:rPr lang="en-US" dirty="0"/>
              <a:t>Configuring Python interpreter in VS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5384136" cy="430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Install Python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63352" y="980728"/>
            <a:ext cx="41764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 the download link depending on your system (</a:t>
            </a:r>
            <a:r>
              <a:rPr lang="en-US" dirty="0">
                <a:hlinkClick r:id="rId2"/>
              </a:rPr>
              <a:t>64bit</a:t>
            </a:r>
            <a:r>
              <a:rPr lang="en-US" dirty="0"/>
              <a:t> ,</a:t>
            </a:r>
            <a:r>
              <a:rPr lang="en-US" dirty="0">
                <a:hlinkClick r:id="rId3"/>
              </a:rPr>
              <a:t> 32bit</a:t>
            </a:r>
            <a:r>
              <a:rPr lang="en-US" dirty="0"/>
              <a:t> ) for the latest version of python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the python installer and select the “Add python.exe to PATH” checkbox and click Install now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Close once the installation is completed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7FFF0-7E9E-7314-8F91-F2C52EEE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30" y="1187573"/>
            <a:ext cx="6671270" cy="33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5384136" cy="43088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Install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Go to the download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and click the windows download icon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the VS Code installer and click “I accept the agreement” then Next checkbox and click Install now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Next until Install button appears then click install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Once installation is done close the installer and open the installed visual studio code app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FEC53-4B0F-6FDD-8018-9BDEA9E0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37" y="1713828"/>
            <a:ext cx="633831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4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6059080" cy="861774"/>
          </a:xfrm>
        </p:spPr>
        <p:txBody>
          <a:bodyPr/>
          <a:lstStyle/>
          <a:p>
            <a:r>
              <a:rPr lang="en-US" sz="2800" dirty="0"/>
              <a:t>Install Python interpreter in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Open VS Code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on the “Extensions” Icon from the left side bar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Type “Python” in the search box  and click the first search result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Click install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D1ABB-C433-968A-E6C0-18B06936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764705"/>
            <a:ext cx="5809905" cy="2520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B2C3D2-D27D-0D14-4199-1972F7B46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0" r="31260" b="51050"/>
          <a:stretch/>
        </p:blipFill>
        <p:spPr>
          <a:xfrm>
            <a:off x="6023992" y="3861048"/>
            <a:ext cx="598660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BCF4-6209-4DD9-A88B-D67C3D5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" y="170236"/>
            <a:ext cx="6059080" cy="861774"/>
          </a:xfrm>
        </p:spPr>
        <p:txBody>
          <a:bodyPr/>
          <a:lstStyle/>
          <a:p>
            <a:r>
              <a:rPr lang="en-US" sz="2800" dirty="0"/>
              <a:t>Install Python interpreter in VS Code</a:t>
            </a:r>
            <a:endParaRPr lang="en-IN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87709B-32EE-4A47-9724-563677276C38}"/>
              </a:ext>
            </a:extLst>
          </p:cNvPr>
          <p:cNvSpPr txBox="1"/>
          <p:nvPr/>
        </p:nvSpPr>
        <p:spPr>
          <a:xfrm>
            <a:off x="252944" y="836712"/>
            <a:ext cx="4978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Press </a:t>
            </a:r>
            <a:r>
              <a:rPr lang="en-US" dirty="0" err="1"/>
              <a:t>Shift+Ctrl+P</a:t>
            </a:r>
            <a:r>
              <a:rPr lang="en-US" dirty="0"/>
              <a:t> </a:t>
            </a:r>
            <a:r>
              <a:rPr lang="en-US" dirty="0" err="1"/>
              <a:t>simultaneousl,y</a:t>
            </a:r>
            <a:r>
              <a:rPr lang="en-US" dirty="0"/>
              <a:t> a window will pop up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Type “Python Interpreter” and click the first search result</a:t>
            </a:r>
          </a:p>
          <a:p>
            <a:pPr marL="285750" indent="-285750">
              <a:lnSpc>
                <a:spcPct val="200000"/>
              </a:lnSpc>
              <a:buClr>
                <a:srgbClr val="009FDF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/>
              <a:t>Select the installed python interpreter path 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6D1EA-E6C0-CE71-606F-44CEF6E9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1394763"/>
            <a:ext cx="6796532" cy="20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Topic Week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8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Agenda Week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F99FA-A81D-D3CA-3420-805BBBE29EFB}"/>
              </a:ext>
            </a:extLst>
          </p:cNvPr>
          <p:cNvSpPr/>
          <p:nvPr/>
        </p:nvSpPr>
        <p:spPr>
          <a:xfrm>
            <a:off x="8203272" y="4162960"/>
            <a:ext cx="2907587" cy="1746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Tip: Use infographics,</a:t>
            </a:r>
          </a:p>
          <a:p>
            <a:r>
              <a:rPr lang="en-US" dirty="0"/>
              <a:t>Smart Art,</a:t>
            </a:r>
          </a:p>
          <a:p>
            <a:r>
              <a:rPr lang="en-US" dirty="0"/>
              <a:t>Images/Screens,</a:t>
            </a:r>
          </a:p>
          <a:p>
            <a:r>
              <a:rPr lang="en-US" dirty="0"/>
              <a:t>Embed relevant learning videos/case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66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47dcaf8-0ddc-426e-8eaa-fa982e2d5739"/>
    <ds:schemaRef ds:uri="46ccd29f-f70d-4609-a317-8968d41a404d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Calibri Light</vt:lpstr>
      <vt:lpstr>Wingdings</vt:lpstr>
      <vt:lpstr>Office Theme</vt:lpstr>
      <vt:lpstr>EmpowHer</vt:lpstr>
      <vt:lpstr>Agenda</vt:lpstr>
      <vt:lpstr>Installation Overview</vt:lpstr>
      <vt:lpstr>Install Python</vt:lpstr>
      <vt:lpstr>Install VS Code</vt:lpstr>
      <vt:lpstr>Install Python interpreter in VS Code</vt:lpstr>
      <vt:lpstr>Install Python interpreter in VS Code</vt:lpstr>
      <vt:lpstr>Topic Week 2</vt:lpstr>
      <vt:lpstr>Agenda Week 3</vt:lpstr>
      <vt:lpstr>Topic Week 3</vt:lpstr>
      <vt:lpstr>Agenda Week 4</vt:lpstr>
      <vt:lpstr>Topic Week 4</vt:lpstr>
      <vt:lpstr>Agenda Week 5</vt:lpstr>
      <vt:lpstr>Topic Week 5</vt:lpstr>
      <vt:lpstr>Agenda Week 6</vt:lpstr>
      <vt:lpstr>Topic Week 6</vt:lpstr>
      <vt:lpstr>Agenda Week 7</vt:lpstr>
      <vt:lpstr>Topic Week 7</vt:lpstr>
      <vt:lpstr>Agenda Week 8</vt:lpstr>
      <vt:lpstr>Topic Week 8</vt:lpstr>
      <vt:lpstr>Agenda Week 9</vt:lpstr>
      <vt:lpstr>Topic Week 9</vt:lpstr>
      <vt:lpstr>Agenda Week 10</vt:lpstr>
      <vt:lpstr>Topic Week 10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Shravan Nambiar (MIS)</cp:lastModifiedBy>
  <cp:revision>5</cp:revision>
  <dcterms:created xsi:type="dcterms:W3CDTF">2023-07-20T08:27:39Z</dcterms:created>
  <dcterms:modified xsi:type="dcterms:W3CDTF">2023-07-27T11:48:04Z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