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9" r:id="rId15"/>
    <p:sldId id="280" r:id="rId16"/>
    <p:sldId id="281" r:id="rId17"/>
    <p:sldId id="282" r:id="rId18"/>
    <p:sldId id="283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9"/>
            <p14:sldId id="280"/>
            <p14:sldId id="281"/>
            <p14:sldId id="282"/>
            <p14:sldId id="28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Appendix" id="{9DA01A38-0DDC-4898-B9B5-FF14306FA11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angular.io/guide/glossary#template-expression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angular.io/guide/glossary#template-express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7FB5B-810E-45D1-AFC9-81FDB503C9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E8A82-F35E-4BF1-923B-F6DD16EEDD69}">
      <dgm:prSet phldrT="[Text]"/>
      <dgm:spPr/>
      <dgm:t>
        <a:bodyPr/>
        <a:lstStyle/>
        <a:p>
          <a:r>
            <a:rPr lang="en-IN" dirty="0"/>
            <a:t>Angular Directives and its types</a:t>
          </a:r>
          <a:endParaRPr lang="en-US" dirty="0"/>
        </a:p>
      </dgm:t>
    </dgm:pt>
    <dgm:pt modelId="{DE25DDF8-8F7F-4E0B-9E94-81D25A560083}" type="parTrans" cxnId="{C75A4E02-AAD8-400F-835D-9E8A07499E06}">
      <dgm:prSet/>
      <dgm:spPr/>
      <dgm:t>
        <a:bodyPr/>
        <a:lstStyle/>
        <a:p>
          <a:endParaRPr lang="en-US"/>
        </a:p>
      </dgm:t>
    </dgm:pt>
    <dgm:pt modelId="{8BF89E73-5C3B-4BD0-A55E-C553B32C9B9A}" type="sibTrans" cxnId="{C75A4E02-AAD8-400F-835D-9E8A07499E06}">
      <dgm:prSet/>
      <dgm:spPr/>
      <dgm:t>
        <a:bodyPr/>
        <a:lstStyle/>
        <a:p>
          <a:endParaRPr lang="en-US"/>
        </a:p>
      </dgm:t>
    </dgm:pt>
    <dgm:pt modelId="{84B0A1FE-6784-4190-BED3-D31F25A4B58D}">
      <dgm:prSet phldrT="[Text]"/>
      <dgm:spPr/>
      <dgm:t>
        <a:bodyPr/>
        <a:lstStyle/>
        <a:p>
          <a:r>
            <a:rPr lang="en-IN" dirty="0"/>
            <a:t>Using inbuilt directives</a:t>
          </a:r>
          <a:endParaRPr lang="en-US" dirty="0"/>
        </a:p>
      </dgm:t>
    </dgm:pt>
    <dgm:pt modelId="{F2D5ED13-A409-46A3-A10D-1A93EECFD787}" type="parTrans" cxnId="{7C3D5386-09B1-4FC5-8E46-24CAB92FD8F7}">
      <dgm:prSet/>
      <dgm:spPr/>
      <dgm:t>
        <a:bodyPr/>
        <a:lstStyle/>
        <a:p>
          <a:endParaRPr lang="en-US"/>
        </a:p>
      </dgm:t>
    </dgm:pt>
    <dgm:pt modelId="{85860375-95C4-411A-97BC-CA40F169B376}" type="sibTrans" cxnId="{7C3D5386-09B1-4FC5-8E46-24CAB92FD8F7}">
      <dgm:prSet/>
      <dgm:spPr/>
      <dgm:t>
        <a:bodyPr/>
        <a:lstStyle/>
        <a:p>
          <a:endParaRPr lang="en-US"/>
        </a:p>
      </dgm:t>
    </dgm:pt>
    <dgm:pt modelId="{9487F4A9-D977-410E-AA39-5209890BB825}">
      <dgm:prSet phldrT="[Text]"/>
      <dgm:spPr/>
      <dgm:t>
        <a:bodyPr/>
        <a:lstStyle/>
        <a:p>
          <a:r>
            <a:rPr lang="en-IN" dirty="0"/>
            <a:t>Creating custom structural and attribute directives</a:t>
          </a:r>
          <a:endParaRPr lang="en-US" dirty="0"/>
        </a:p>
      </dgm:t>
    </dgm:pt>
    <dgm:pt modelId="{4186B1A7-6502-4AEB-9C8C-D53909B60A9D}" type="parTrans" cxnId="{7DB9E8C6-D0E3-4046-88C4-08FCCC81BE09}">
      <dgm:prSet/>
      <dgm:spPr/>
      <dgm:t>
        <a:bodyPr/>
        <a:lstStyle/>
        <a:p>
          <a:endParaRPr lang="en-US"/>
        </a:p>
      </dgm:t>
    </dgm:pt>
    <dgm:pt modelId="{96F0C384-EE4B-47C9-8CE8-1CEE8E1A31D2}" type="sibTrans" cxnId="{7DB9E8C6-D0E3-4046-88C4-08FCCC81BE09}">
      <dgm:prSet/>
      <dgm:spPr/>
      <dgm:t>
        <a:bodyPr/>
        <a:lstStyle/>
        <a:p>
          <a:endParaRPr lang="en-US"/>
        </a:p>
      </dgm:t>
    </dgm:pt>
    <dgm:pt modelId="{B9E61EB9-2BB3-43E6-A677-55F8433B846E}">
      <dgm:prSet phldrT="[Text]"/>
      <dgm:spPr/>
      <dgm:t>
        <a:bodyPr/>
        <a:lstStyle/>
        <a:p>
          <a:r>
            <a:rPr lang="en-IN" dirty="0"/>
            <a:t>Angular Pipes</a:t>
          </a:r>
          <a:endParaRPr lang="en-US" dirty="0"/>
        </a:p>
      </dgm:t>
    </dgm:pt>
    <dgm:pt modelId="{8D60DAD7-C8EA-4F03-9551-1B1111B1C7ED}" type="parTrans" cxnId="{B8DA1895-F0B0-4BAD-8013-2834ECE7BE56}">
      <dgm:prSet/>
      <dgm:spPr/>
      <dgm:t>
        <a:bodyPr/>
        <a:lstStyle/>
        <a:p>
          <a:endParaRPr lang="en-US"/>
        </a:p>
      </dgm:t>
    </dgm:pt>
    <dgm:pt modelId="{061A0508-4299-43E5-A125-6154785B1D40}" type="sibTrans" cxnId="{B8DA1895-F0B0-4BAD-8013-2834ECE7BE56}">
      <dgm:prSet/>
      <dgm:spPr/>
      <dgm:t>
        <a:bodyPr/>
        <a:lstStyle/>
        <a:p>
          <a:endParaRPr lang="en-US"/>
        </a:p>
      </dgm:t>
    </dgm:pt>
    <dgm:pt modelId="{9A2AFC16-4EB7-4760-BDD1-0863E19CFF2C}">
      <dgm:prSet phldrT="[Text]"/>
      <dgm:spPr/>
      <dgm:t>
        <a:bodyPr/>
        <a:lstStyle/>
        <a:p>
          <a:r>
            <a:rPr lang="en-IN" dirty="0"/>
            <a:t>Creating custom pipes</a:t>
          </a:r>
          <a:endParaRPr lang="en-US" dirty="0"/>
        </a:p>
      </dgm:t>
    </dgm:pt>
    <dgm:pt modelId="{E5A01864-56B3-4255-BEE4-07E2EAFB6AED}" type="parTrans" cxnId="{F543620C-1A6F-44B0-9675-305264944168}">
      <dgm:prSet/>
      <dgm:spPr/>
      <dgm:t>
        <a:bodyPr/>
        <a:lstStyle/>
        <a:p>
          <a:endParaRPr lang="en-US"/>
        </a:p>
      </dgm:t>
    </dgm:pt>
    <dgm:pt modelId="{74D8001F-DD09-4F8F-AEDC-4895FFFB15E4}" type="sibTrans" cxnId="{F543620C-1A6F-44B0-9675-305264944168}">
      <dgm:prSet/>
      <dgm:spPr/>
      <dgm:t>
        <a:bodyPr/>
        <a:lstStyle/>
        <a:p>
          <a:endParaRPr lang="en-US"/>
        </a:p>
      </dgm:t>
    </dgm:pt>
    <dgm:pt modelId="{107BE992-EEE9-4F0B-930E-EE8C5429D03E}">
      <dgm:prSet phldrT="[Text]"/>
      <dgm:spPr/>
      <dgm:t>
        <a:bodyPr/>
        <a:lstStyle/>
        <a:p>
          <a:r>
            <a:rPr lang="en-US" dirty="0"/>
            <a:t>Angular Forms</a:t>
          </a:r>
        </a:p>
      </dgm:t>
    </dgm:pt>
    <dgm:pt modelId="{91138FC1-043D-4571-B8BF-8B1BC61ADC9F}" type="parTrans" cxnId="{A2C33831-E92F-4AF9-BB1A-E7D940B11C05}">
      <dgm:prSet/>
      <dgm:spPr/>
      <dgm:t>
        <a:bodyPr/>
        <a:lstStyle/>
        <a:p>
          <a:endParaRPr lang="en-US"/>
        </a:p>
      </dgm:t>
    </dgm:pt>
    <dgm:pt modelId="{F49EA724-AC74-4FC9-8146-A204071672F4}" type="sibTrans" cxnId="{A2C33831-E92F-4AF9-BB1A-E7D940B11C05}">
      <dgm:prSet/>
      <dgm:spPr/>
      <dgm:t>
        <a:bodyPr/>
        <a:lstStyle/>
        <a:p>
          <a:endParaRPr lang="en-US"/>
        </a:p>
      </dgm:t>
    </dgm:pt>
    <dgm:pt modelId="{DDE50D00-EAC5-41F0-B731-B2273C1BF7AE}" type="pres">
      <dgm:prSet presAssocID="{8047FB5B-810E-45D1-AFC9-81FDB503C999}" presName="linear" presStyleCnt="0">
        <dgm:presLayoutVars>
          <dgm:dir/>
          <dgm:animLvl val="lvl"/>
          <dgm:resizeHandles val="exact"/>
        </dgm:presLayoutVars>
      </dgm:prSet>
      <dgm:spPr/>
    </dgm:pt>
    <dgm:pt modelId="{71AC74FE-EC1E-4692-90BE-847AD9AC31D6}" type="pres">
      <dgm:prSet presAssocID="{19AE8A82-F35E-4BF1-923B-F6DD16EEDD69}" presName="parentLin" presStyleCnt="0"/>
      <dgm:spPr/>
    </dgm:pt>
    <dgm:pt modelId="{5347E4D4-CED1-49E5-88AC-6C99030BB741}" type="pres">
      <dgm:prSet presAssocID="{19AE8A82-F35E-4BF1-923B-F6DD16EEDD69}" presName="parentLeftMargin" presStyleLbl="node1" presStyleIdx="0" presStyleCnt="6"/>
      <dgm:spPr/>
    </dgm:pt>
    <dgm:pt modelId="{FD185CAF-94D9-4EB9-9882-D7E1525D5654}" type="pres">
      <dgm:prSet presAssocID="{19AE8A82-F35E-4BF1-923B-F6DD16EEDD6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8C0EEFB-7888-4FC0-8F39-ECB8114A97A6}" type="pres">
      <dgm:prSet presAssocID="{19AE8A82-F35E-4BF1-923B-F6DD16EEDD69}" presName="negativeSpace" presStyleCnt="0"/>
      <dgm:spPr/>
    </dgm:pt>
    <dgm:pt modelId="{832F5D5D-F9DE-4C25-B536-A19F84E43D71}" type="pres">
      <dgm:prSet presAssocID="{19AE8A82-F35E-4BF1-923B-F6DD16EEDD69}" presName="childText" presStyleLbl="conFgAcc1" presStyleIdx="0" presStyleCnt="6">
        <dgm:presLayoutVars>
          <dgm:bulletEnabled val="1"/>
        </dgm:presLayoutVars>
      </dgm:prSet>
      <dgm:spPr/>
    </dgm:pt>
    <dgm:pt modelId="{9694861C-05A3-485F-B3C7-06D8BF343108}" type="pres">
      <dgm:prSet presAssocID="{8BF89E73-5C3B-4BD0-A55E-C553B32C9B9A}" presName="spaceBetweenRectangles" presStyleCnt="0"/>
      <dgm:spPr/>
    </dgm:pt>
    <dgm:pt modelId="{24703995-B1EE-48EA-B3DA-74920ADD4635}" type="pres">
      <dgm:prSet presAssocID="{84B0A1FE-6784-4190-BED3-D31F25A4B58D}" presName="parentLin" presStyleCnt="0"/>
      <dgm:spPr/>
    </dgm:pt>
    <dgm:pt modelId="{13F2F34F-05E3-41C1-B305-F1CD09E927B2}" type="pres">
      <dgm:prSet presAssocID="{84B0A1FE-6784-4190-BED3-D31F25A4B58D}" presName="parentLeftMargin" presStyleLbl="node1" presStyleIdx="0" presStyleCnt="6"/>
      <dgm:spPr/>
    </dgm:pt>
    <dgm:pt modelId="{4DE774E2-F19B-4748-9FC4-CD4F27A41277}" type="pres">
      <dgm:prSet presAssocID="{84B0A1FE-6784-4190-BED3-D31F25A4B58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400D6DA-FE59-4E12-9C47-B6867C0054D1}" type="pres">
      <dgm:prSet presAssocID="{84B0A1FE-6784-4190-BED3-D31F25A4B58D}" presName="negativeSpace" presStyleCnt="0"/>
      <dgm:spPr/>
    </dgm:pt>
    <dgm:pt modelId="{0DEE22E9-7801-47AB-B478-3C364BC7BA92}" type="pres">
      <dgm:prSet presAssocID="{84B0A1FE-6784-4190-BED3-D31F25A4B58D}" presName="childText" presStyleLbl="conFgAcc1" presStyleIdx="1" presStyleCnt="6">
        <dgm:presLayoutVars>
          <dgm:bulletEnabled val="1"/>
        </dgm:presLayoutVars>
      </dgm:prSet>
      <dgm:spPr/>
    </dgm:pt>
    <dgm:pt modelId="{B5CA0902-7A71-4412-BBC0-3D375C5019A4}" type="pres">
      <dgm:prSet presAssocID="{85860375-95C4-411A-97BC-CA40F169B376}" presName="spaceBetweenRectangles" presStyleCnt="0"/>
      <dgm:spPr/>
    </dgm:pt>
    <dgm:pt modelId="{697D6FE4-B401-400B-92E3-255CFCCCEDC6}" type="pres">
      <dgm:prSet presAssocID="{9487F4A9-D977-410E-AA39-5209890BB825}" presName="parentLin" presStyleCnt="0"/>
      <dgm:spPr/>
    </dgm:pt>
    <dgm:pt modelId="{5AEF219C-7720-4FB2-85C7-37BF71705458}" type="pres">
      <dgm:prSet presAssocID="{9487F4A9-D977-410E-AA39-5209890BB825}" presName="parentLeftMargin" presStyleLbl="node1" presStyleIdx="1" presStyleCnt="6"/>
      <dgm:spPr/>
    </dgm:pt>
    <dgm:pt modelId="{814ED330-D0AC-4767-8511-1E9F85731F9A}" type="pres">
      <dgm:prSet presAssocID="{9487F4A9-D977-410E-AA39-5209890BB82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DB154A-1FBD-4D7F-AD63-E14948DAA983}" type="pres">
      <dgm:prSet presAssocID="{9487F4A9-D977-410E-AA39-5209890BB825}" presName="negativeSpace" presStyleCnt="0"/>
      <dgm:spPr/>
    </dgm:pt>
    <dgm:pt modelId="{BDDDA793-2B86-4444-91B1-B3CC768BCAA9}" type="pres">
      <dgm:prSet presAssocID="{9487F4A9-D977-410E-AA39-5209890BB825}" presName="childText" presStyleLbl="conFgAcc1" presStyleIdx="2" presStyleCnt="6">
        <dgm:presLayoutVars>
          <dgm:bulletEnabled val="1"/>
        </dgm:presLayoutVars>
      </dgm:prSet>
      <dgm:spPr/>
    </dgm:pt>
    <dgm:pt modelId="{749C9118-864C-47FF-A4CA-4FFE6634B54B}" type="pres">
      <dgm:prSet presAssocID="{96F0C384-EE4B-47C9-8CE8-1CEE8E1A31D2}" presName="spaceBetweenRectangles" presStyleCnt="0"/>
      <dgm:spPr/>
    </dgm:pt>
    <dgm:pt modelId="{A3956B79-2015-4A11-8242-31830CA03AEF}" type="pres">
      <dgm:prSet presAssocID="{B9E61EB9-2BB3-43E6-A677-55F8433B846E}" presName="parentLin" presStyleCnt="0"/>
      <dgm:spPr/>
    </dgm:pt>
    <dgm:pt modelId="{E9A99E45-AFFF-4DAE-9739-C5CF62E3DF2B}" type="pres">
      <dgm:prSet presAssocID="{B9E61EB9-2BB3-43E6-A677-55F8433B846E}" presName="parentLeftMargin" presStyleLbl="node1" presStyleIdx="2" presStyleCnt="6"/>
      <dgm:spPr/>
    </dgm:pt>
    <dgm:pt modelId="{795169CE-074E-47D4-9336-5785163843AB}" type="pres">
      <dgm:prSet presAssocID="{B9E61EB9-2BB3-43E6-A677-55F8433B846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5F5D4C4-DA8A-410A-931B-345ABEA8660D}" type="pres">
      <dgm:prSet presAssocID="{B9E61EB9-2BB3-43E6-A677-55F8433B846E}" presName="negativeSpace" presStyleCnt="0"/>
      <dgm:spPr/>
    </dgm:pt>
    <dgm:pt modelId="{ED8CE27B-2944-456D-987F-9B48EDA362A2}" type="pres">
      <dgm:prSet presAssocID="{B9E61EB9-2BB3-43E6-A677-55F8433B846E}" presName="childText" presStyleLbl="conFgAcc1" presStyleIdx="3" presStyleCnt="6">
        <dgm:presLayoutVars>
          <dgm:bulletEnabled val="1"/>
        </dgm:presLayoutVars>
      </dgm:prSet>
      <dgm:spPr/>
    </dgm:pt>
    <dgm:pt modelId="{63C42A09-54AD-4217-A123-A2ED3C864730}" type="pres">
      <dgm:prSet presAssocID="{061A0508-4299-43E5-A125-6154785B1D40}" presName="spaceBetweenRectangles" presStyleCnt="0"/>
      <dgm:spPr/>
    </dgm:pt>
    <dgm:pt modelId="{778044A8-B8C4-4E27-9096-BDD5082FAFB3}" type="pres">
      <dgm:prSet presAssocID="{9A2AFC16-4EB7-4760-BDD1-0863E19CFF2C}" presName="parentLin" presStyleCnt="0"/>
      <dgm:spPr/>
    </dgm:pt>
    <dgm:pt modelId="{35E6D162-2D3A-46E1-B390-6C9D31E9F1FA}" type="pres">
      <dgm:prSet presAssocID="{9A2AFC16-4EB7-4760-BDD1-0863E19CFF2C}" presName="parentLeftMargin" presStyleLbl="node1" presStyleIdx="3" presStyleCnt="6"/>
      <dgm:spPr/>
    </dgm:pt>
    <dgm:pt modelId="{45CBC101-9213-45F9-8671-C831C7806826}" type="pres">
      <dgm:prSet presAssocID="{9A2AFC16-4EB7-4760-BDD1-0863E19CFF2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B9A5C69-DC07-4DFB-9E7B-F4E7EB40F19F}" type="pres">
      <dgm:prSet presAssocID="{9A2AFC16-4EB7-4760-BDD1-0863E19CFF2C}" presName="negativeSpace" presStyleCnt="0"/>
      <dgm:spPr/>
    </dgm:pt>
    <dgm:pt modelId="{517338D8-5CC5-4FD2-859C-7615425C9DB6}" type="pres">
      <dgm:prSet presAssocID="{9A2AFC16-4EB7-4760-BDD1-0863E19CFF2C}" presName="childText" presStyleLbl="conFgAcc1" presStyleIdx="4" presStyleCnt="6">
        <dgm:presLayoutVars>
          <dgm:bulletEnabled val="1"/>
        </dgm:presLayoutVars>
      </dgm:prSet>
      <dgm:spPr/>
    </dgm:pt>
    <dgm:pt modelId="{3D78E64C-DB07-4574-A1F6-52350A8F4BBE}" type="pres">
      <dgm:prSet presAssocID="{74D8001F-DD09-4F8F-AEDC-4895FFFB15E4}" presName="spaceBetweenRectangles" presStyleCnt="0"/>
      <dgm:spPr/>
    </dgm:pt>
    <dgm:pt modelId="{B348FB2D-55A6-421F-A753-32A995E6D75F}" type="pres">
      <dgm:prSet presAssocID="{107BE992-EEE9-4F0B-930E-EE8C5429D03E}" presName="parentLin" presStyleCnt="0"/>
      <dgm:spPr/>
    </dgm:pt>
    <dgm:pt modelId="{27CF21F3-F204-4FE8-929A-575E0B13812E}" type="pres">
      <dgm:prSet presAssocID="{107BE992-EEE9-4F0B-930E-EE8C5429D03E}" presName="parentLeftMargin" presStyleLbl="node1" presStyleIdx="4" presStyleCnt="6"/>
      <dgm:spPr/>
    </dgm:pt>
    <dgm:pt modelId="{B4CFD82C-D09A-418C-895C-FD32789822CB}" type="pres">
      <dgm:prSet presAssocID="{107BE992-EEE9-4F0B-930E-EE8C5429D03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083F1DA-12FF-4542-9338-CB166F77B8F1}" type="pres">
      <dgm:prSet presAssocID="{107BE992-EEE9-4F0B-930E-EE8C5429D03E}" presName="negativeSpace" presStyleCnt="0"/>
      <dgm:spPr/>
    </dgm:pt>
    <dgm:pt modelId="{E6507B14-A6B5-4A38-B49A-42FE4EB3FFA3}" type="pres">
      <dgm:prSet presAssocID="{107BE992-EEE9-4F0B-930E-EE8C5429D03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75A4E02-AAD8-400F-835D-9E8A07499E06}" srcId="{8047FB5B-810E-45D1-AFC9-81FDB503C999}" destId="{19AE8A82-F35E-4BF1-923B-F6DD16EEDD69}" srcOrd="0" destOrd="0" parTransId="{DE25DDF8-8F7F-4E0B-9E94-81D25A560083}" sibTransId="{8BF89E73-5C3B-4BD0-A55E-C553B32C9B9A}"/>
    <dgm:cxn modelId="{F543620C-1A6F-44B0-9675-305264944168}" srcId="{8047FB5B-810E-45D1-AFC9-81FDB503C999}" destId="{9A2AFC16-4EB7-4760-BDD1-0863E19CFF2C}" srcOrd="4" destOrd="0" parTransId="{E5A01864-56B3-4255-BEE4-07E2EAFB6AED}" sibTransId="{74D8001F-DD09-4F8F-AEDC-4895FFFB15E4}"/>
    <dgm:cxn modelId="{88CEDF13-CE67-4C3F-AAFD-0BDBD5F0CFB1}" type="presOf" srcId="{84B0A1FE-6784-4190-BED3-D31F25A4B58D}" destId="{4DE774E2-F19B-4748-9FC4-CD4F27A41277}" srcOrd="1" destOrd="0" presId="urn:microsoft.com/office/officeart/2005/8/layout/list1"/>
    <dgm:cxn modelId="{B131951E-DA30-4093-9E81-E66BE4475130}" type="presOf" srcId="{9A2AFC16-4EB7-4760-BDD1-0863E19CFF2C}" destId="{45CBC101-9213-45F9-8671-C831C7806826}" srcOrd="1" destOrd="0" presId="urn:microsoft.com/office/officeart/2005/8/layout/list1"/>
    <dgm:cxn modelId="{A2C33831-E92F-4AF9-BB1A-E7D940B11C05}" srcId="{8047FB5B-810E-45D1-AFC9-81FDB503C999}" destId="{107BE992-EEE9-4F0B-930E-EE8C5429D03E}" srcOrd="5" destOrd="0" parTransId="{91138FC1-043D-4571-B8BF-8B1BC61ADC9F}" sibTransId="{F49EA724-AC74-4FC9-8146-A204071672F4}"/>
    <dgm:cxn modelId="{2ED43B43-CE73-412A-9C63-3DC38F5FCE17}" type="presOf" srcId="{84B0A1FE-6784-4190-BED3-D31F25A4B58D}" destId="{13F2F34F-05E3-41C1-B305-F1CD09E927B2}" srcOrd="0" destOrd="0" presId="urn:microsoft.com/office/officeart/2005/8/layout/list1"/>
    <dgm:cxn modelId="{4DD54744-BF5B-4AC2-91E1-546960E1D22C}" type="presOf" srcId="{B9E61EB9-2BB3-43E6-A677-55F8433B846E}" destId="{795169CE-074E-47D4-9336-5785163843AB}" srcOrd="1" destOrd="0" presId="urn:microsoft.com/office/officeart/2005/8/layout/list1"/>
    <dgm:cxn modelId="{4AD80846-D4B0-4B8D-9A77-CFB1C555B287}" type="presOf" srcId="{B9E61EB9-2BB3-43E6-A677-55F8433B846E}" destId="{E9A99E45-AFFF-4DAE-9739-C5CF62E3DF2B}" srcOrd="0" destOrd="0" presId="urn:microsoft.com/office/officeart/2005/8/layout/list1"/>
    <dgm:cxn modelId="{A994C552-0B2B-41B3-B9D2-B97D28024CCF}" type="presOf" srcId="{9A2AFC16-4EB7-4760-BDD1-0863E19CFF2C}" destId="{35E6D162-2D3A-46E1-B390-6C9D31E9F1FA}" srcOrd="0" destOrd="0" presId="urn:microsoft.com/office/officeart/2005/8/layout/list1"/>
    <dgm:cxn modelId="{F8169177-7240-4B95-80CB-0BD1943DBDF9}" type="presOf" srcId="{19AE8A82-F35E-4BF1-923B-F6DD16EEDD69}" destId="{5347E4D4-CED1-49E5-88AC-6C99030BB741}" srcOrd="0" destOrd="0" presId="urn:microsoft.com/office/officeart/2005/8/layout/list1"/>
    <dgm:cxn modelId="{587A017F-86AB-43BE-A4F4-B20872A77AD1}" type="presOf" srcId="{8047FB5B-810E-45D1-AFC9-81FDB503C999}" destId="{DDE50D00-EAC5-41F0-B731-B2273C1BF7AE}" srcOrd="0" destOrd="0" presId="urn:microsoft.com/office/officeart/2005/8/layout/list1"/>
    <dgm:cxn modelId="{86058785-2914-41AA-83FB-859053E97FD4}" type="presOf" srcId="{9487F4A9-D977-410E-AA39-5209890BB825}" destId="{814ED330-D0AC-4767-8511-1E9F85731F9A}" srcOrd="1" destOrd="0" presId="urn:microsoft.com/office/officeart/2005/8/layout/list1"/>
    <dgm:cxn modelId="{7C3D5386-09B1-4FC5-8E46-24CAB92FD8F7}" srcId="{8047FB5B-810E-45D1-AFC9-81FDB503C999}" destId="{84B0A1FE-6784-4190-BED3-D31F25A4B58D}" srcOrd="1" destOrd="0" parTransId="{F2D5ED13-A409-46A3-A10D-1A93EECFD787}" sibTransId="{85860375-95C4-411A-97BC-CA40F169B376}"/>
    <dgm:cxn modelId="{B8DA1895-F0B0-4BAD-8013-2834ECE7BE56}" srcId="{8047FB5B-810E-45D1-AFC9-81FDB503C999}" destId="{B9E61EB9-2BB3-43E6-A677-55F8433B846E}" srcOrd="3" destOrd="0" parTransId="{8D60DAD7-C8EA-4F03-9551-1B1111B1C7ED}" sibTransId="{061A0508-4299-43E5-A125-6154785B1D40}"/>
    <dgm:cxn modelId="{8B897F98-D08C-423A-B576-9DD59F46681A}" type="presOf" srcId="{19AE8A82-F35E-4BF1-923B-F6DD16EEDD69}" destId="{FD185CAF-94D9-4EB9-9882-D7E1525D5654}" srcOrd="1" destOrd="0" presId="urn:microsoft.com/office/officeart/2005/8/layout/list1"/>
    <dgm:cxn modelId="{7DB9E8C6-D0E3-4046-88C4-08FCCC81BE09}" srcId="{8047FB5B-810E-45D1-AFC9-81FDB503C999}" destId="{9487F4A9-D977-410E-AA39-5209890BB825}" srcOrd="2" destOrd="0" parTransId="{4186B1A7-6502-4AEB-9C8C-D53909B60A9D}" sibTransId="{96F0C384-EE4B-47C9-8CE8-1CEE8E1A31D2}"/>
    <dgm:cxn modelId="{64D211DB-702B-4E7E-A165-AFB45EE35F50}" type="presOf" srcId="{107BE992-EEE9-4F0B-930E-EE8C5429D03E}" destId="{B4CFD82C-D09A-418C-895C-FD32789822CB}" srcOrd="1" destOrd="0" presId="urn:microsoft.com/office/officeart/2005/8/layout/list1"/>
    <dgm:cxn modelId="{717F43E3-E708-42EF-A2E9-FB3CFDC952F3}" type="presOf" srcId="{107BE992-EEE9-4F0B-930E-EE8C5429D03E}" destId="{27CF21F3-F204-4FE8-929A-575E0B13812E}" srcOrd="0" destOrd="0" presId="urn:microsoft.com/office/officeart/2005/8/layout/list1"/>
    <dgm:cxn modelId="{487878FC-9006-4519-9200-1A2E55422D4B}" type="presOf" srcId="{9487F4A9-D977-410E-AA39-5209890BB825}" destId="{5AEF219C-7720-4FB2-85C7-37BF71705458}" srcOrd="0" destOrd="0" presId="urn:microsoft.com/office/officeart/2005/8/layout/list1"/>
    <dgm:cxn modelId="{C012FE95-F64A-4F2D-9D79-F5D6B45FD4A3}" type="presParOf" srcId="{DDE50D00-EAC5-41F0-B731-B2273C1BF7AE}" destId="{71AC74FE-EC1E-4692-90BE-847AD9AC31D6}" srcOrd="0" destOrd="0" presId="urn:microsoft.com/office/officeart/2005/8/layout/list1"/>
    <dgm:cxn modelId="{C88CF429-C969-488A-9546-BA2FA0873C92}" type="presParOf" srcId="{71AC74FE-EC1E-4692-90BE-847AD9AC31D6}" destId="{5347E4D4-CED1-49E5-88AC-6C99030BB741}" srcOrd="0" destOrd="0" presId="urn:microsoft.com/office/officeart/2005/8/layout/list1"/>
    <dgm:cxn modelId="{E0556AC0-3821-4D14-9359-50F80E52ACF3}" type="presParOf" srcId="{71AC74FE-EC1E-4692-90BE-847AD9AC31D6}" destId="{FD185CAF-94D9-4EB9-9882-D7E1525D5654}" srcOrd="1" destOrd="0" presId="urn:microsoft.com/office/officeart/2005/8/layout/list1"/>
    <dgm:cxn modelId="{E3893A1C-6135-4B51-BF8E-E5F94F61C3D6}" type="presParOf" srcId="{DDE50D00-EAC5-41F0-B731-B2273C1BF7AE}" destId="{78C0EEFB-7888-4FC0-8F39-ECB8114A97A6}" srcOrd="1" destOrd="0" presId="urn:microsoft.com/office/officeart/2005/8/layout/list1"/>
    <dgm:cxn modelId="{4404FE22-8F84-4BF5-9AC7-290B9DDEC028}" type="presParOf" srcId="{DDE50D00-EAC5-41F0-B731-B2273C1BF7AE}" destId="{832F5D5D-F9DE-4C25-B536-A19F84E43D71}" srcOrd="2" destOrd="0" presId="urn:microsoft.com/office/officeart/2005/8/layout/list1"/>
    <dgm:cxn modelId="{93DB1415-0535-46CB-A154-BB592F8C6D60}" type="presParOf" srcId="{DDE50D00-EAC5-41F0-B731-B2273C1BF7AE}" destId="{9694861C-05A3-485F-B3C7-06D8BF343108}" srcOrd="3" destOrd="0" presId="urn:microsoft.com/office/officeart/2005/8/layout/list1"/>
    <dgm:cxn modelId="{5598A4FF-1715-4E39-9E22-E3E0E0F00CBC}" type="presParOf" srcId="{DDE50D00-EAC5-41F0-B731-B2273C1BF7AE}" destId="{24703995-B1EE-48EA-B3DA-74920ADD4635}" srcOrd="4" destOrd="0" presId="urn:microsoft.com/office/officeart/2005/8/layout/list1"/>
    <dgm:cxn modelId="{31DCCAB7-978D-41BC-A6A3-C2E37A0B1366}" type="presParOf" srcId="{24703995-B1EE-48EA-B3DA-74920ADD4635}" destId="{13F2F34F-05E3-41C1-B305-F1CD09E927B2}" srcOrd="0" destOrd="0" presId="urn:microsoft.com/office/officeart/2005/8/layout/list1"/>
    <dgm:cxn modelId="{CE2BB36C-AE6C-4D9E-B9EC-BC11244B06F3}" type="presParOf" srcId="{24703995-B1EE-48EA-B3DA-74920ADD4635}" destId="{4DE774E2-F19B-4748-9FC4-CD4F27A41277}" srcOrd="1" destOrd="0" presId="urn:microsoft.com/office/officeart/2005/8/layout/list1"/>
    <dgm:cxn modelId="{DD67723D-C26A-4F8D-93FF-452E66F36B73}" type="presParOf" srcId="{DDE50D00-EAC5-41F0-B731-B2273C1BF7AE}" destId="{E400D6DA-FE59-4E12-9C47-B6867C0054D1}" srcOrd="5" destOrd="0" presId="urn:microsoft.com/office/officeart/2005/8/layout/list1"/>
    <dgm:cxn modelId="{5C3BE1D8-9BE1-4FD8-861C-CADD9B577128}" type="presParOf" srcId="{DDE50D00-EAC5-41F0-B731-B2273C1BF7AE}" destId="{0DEE22E9-7801-47AB-B478-3C364BC7BA92}" srcOrd="6" destOrd="0" presId="urn:microsoft.com/office/officeart/2005/8/layout/list1"/>
    <dgm:cxn modelId="{C2F63CFD-D0AE-4BF3-93B0-4C5FD9DFC332}" type="presParOf" srcId="{DDE50D00-EAC5-41F0-B731-B2273C1BF7AE}" destId="{B5CA0902-7A71-4412-BBC0-3D375C5019A4}" srcOrd="7" destOrd="0" presId="urn:microsoft.com/office/officeart/2005/8/layout/list1"/>
    <dgm:cxn modelId="{871ABE51-0841-4DF8-A5C9-FA55B0BE3D52}" type="presParOf" srcId="{DDE50D00-EAC5-41F0-B731-B2273C1BF7AE}" destId="{697D6FE4-B401-400B-92E3-255CFCCCEDC6}" srcOrd="8" destOrd="0" presId="urn:microsoft.com/office/officeart/2005/8/layout/list1"/>
    <dgm:cxn modelId="{584FD49A-881B-4E43-9A28-89D6F584277D}" type="presParOf" srcId="{697D6FE4-B401-400B-92E3-255CFCCCEDC6}" destId="{5AEF219C-7720-4FB2-85C7-37BF71705458}" srcOrd="0" destOrd="0" presId="urn:microsoft.com/office/officeart/2005/8/layout/list1"/>
    <dgm:cxn modelId="{7AA18C27-DB49-4593-AE1E-B481104CFF2D}" type="presParOf" srcId="{697D6FE4-B401-400B-92E3-255CFCCCEDC6}" destId="{814ED330-D0AC-4767-8511-1E9F85731F9A}" srcOrd="1" destOrd="0" presId="urn:microsoft.com/office/officeart/2005/8/layout/list1"/>
    <dgm:cxn modelId="{DE20B3F2-7E0C-4CB1-BB86-EFFA084A5630}" type="presParOf" srcId="{DDE50D00-EAC5-41F0-B731-B2273C1BF7AE}" destId="{96DB154A-1FBD-4D7F-AD63-E14948DAA983}" srcOrd="9" destOrd="0" presId="urn:microsoft.com/office/officeart/2005/8/layout/list1"/>
    <dgm:cxn modelId="{5FAD1565-5524-4DEA-8879-AF84BBFD3B5C}" type="presParOf" srcId="{DDE50D00-EAC5-41F0-B731-B2273C1BF7AE}" destId="{BDDDA793-2B86-4444-91B1-B3CC768BCAA9}" srcOrd="10" destOrd="0" presId="urn:microsoft.com/office/officeart/2005/8/layout/list1"/>
    <dgm:cxn modelId="{7B98DEDB-1E8E-4138-9E79-9AC531C1AF8A}" type="presParOf" srcId="{DDE50D00-EAC5-41F0-B731-B2273C1BF7AE}" destId="{749C9118-864C-47FF-A4CA-4FFE6634B54B}" srcOrd="11" destOrd="0" presId="urn:microsoft.com/office/officeart/2005/8/layout/list1"/>
    <dgm:cxn modelId="{94016B00-4C13-4CB9-91CA-C28169E680EE}" type="presParOf" srcId="{DDE50D00-EAC5-41F0-B731-B2273C1BF7AE}" destId="{A3956B79-2015-4A11-8242-31830CA03AEF}" srcOrd="12" destOrd="0" presId="urn:microsoft.com/office/officeart/2005/8/layout/list1"/>
    <dgm:cxn modelId="{BD99E123-749A-49A6-A548-40229942ACA8}" type="presParOf" srcId="{A3956B79-2015-4A11-8242-31830CA03AEF}" destId="{E9A99E45-AFFF-4DAE-9739-C5CF62E3DF2B}" srcOrd="0" destOrd="0" presId="urn:microsoft.com/office/officeart/2005/8/layout/list1"/>
    <dgm:cxn modelId="{A417CC17-813C-46F7-B35B-2B5709494AD1}" type="presParOf" srcId="{A3956B79-2015-4A11-8242-31830CA03AEF}" destId="{795169CE-074E-47D4-9336-5785163843AB}" srcOrd="1" destOrd="0" presId="urn:microsoft.com/office/officeart/2005/8/layout/list1"/>
    <dgm:cxn modelId="{D5303DA4-10ED-4749-956E-81E2EED8FA54}" type="presParOf" srcId="{DDE50D00-EAC5-41F0-B731-B2273C1BF7AE}" destId="{05F5D4C4-DA8A-410A-931B-345ABEA8660D}" srcOrd="13" destOrd="0" presId="urn:microsoft.com/office/officeart/2005/8/layout/list1"/>
    <dgm:cxn modelId="{D94BDCAF-5A7E-4020-80C7-6AB07F30EF8E}" type="presParOf" srcId="{DDE50D00-EAC5-41F0-B731-B2273C1BF7AE}" destId="{ED8CE27B-2944-456D-987F-9B48EDA362A2}" srcOrd="14" destOrd="0" presId="urn:microsoft.com/office/officeart/2005/8/layout/list1"/>
    <dgm:cxn modelId="{7FC8C850-3C15-4AB4-BEC4-EDF8AC8A3357}" type="presParOf" srcId="{DDE50D00-EAC5-41F0-B731-B2273C1BF7AE}" destId="{63C42A09-54AD-4217-A123-A2ED3C864730}" srcOrd="15" destOrd="0" presId="urn:microsoft.com/office/officeart/2005/8/layout/list1"/>
    <dgm:cxn modelId="{CEAFFF9E-4769-4B9E-A58A-AD0051DD6D65}" type="presParOf" srcId="{DDE50D00-EAC5-41F0-B731-B2273C1BF7AE}" destId="{778044A8-B8C4-4E27-9096-BDD5082FAFB3}" srcOrd="16" destOrd="0" presId="urn:microsoft.com/office/officeart/2005/8/layout/list1"/>
    <dgm:cxn modelId="{64E4A256-75DE-4FFC-ADED-BC552A50F674}" type="presParOf" srcId="{778044A8-B8C4-4E27-9096-BDD5082FAFB3}" destId="{35E6D162-2D3A-46E1-B390-6C9D31E9F1FA}" srcOrd="0" destOrd="0" presId="urn:microsoft.com/office/officeart/2005/8/layout/list1"/>
    <dgm:cxn modelId="{4D82FE82-6DF9-4915-9103-DEDE0E45EFFE}" type="presParOf" srcId="{778044A8-B8C4-4E27-9096-BDD5082FAFB3}" destId="{45CBC101-9213-45F9-8671-C831C7806826}" srcOrd="1" destOrd="0" presId="urn:microsoft.com/office/officeart/2005/8/layout/list1"/>
    <dgm:cxn modelId="{BB47D1BF-0645-483F-982B-93EB3D9D2D5F}" type="presParOf" srcId="{DDE50D00-EAC5-41F0-B731-B2273C1BF7AE}" destId="{CB9A5C69-DC07-4DFB-9E7B-F4E7EB40F19F}" srcOrd="17" destOrd="0" presId="urn:microsoft.com/office/officeart/2005/8/layout/list1"/>
    <dgm:cxn modelId="{AF59A6FA-5096-40B2-AC11-7814A6A76BAD}" type="presParOf" srcId="{DDE50D00-EAC5-41F0-B731-B2273C1BF7AE}" destId="{517338D8-5CC5-4FD2-859C-7615425C9DB6}" srcOrd="18" destOrd="0" presId="urn:microsoft.com/office/officeart/2005/8/layout/list1"/>
    <dgm:cxn modelId="{DD2661EC-94E2-40E8-B7CD-AD2C30B6AF4B}" type="presParOf" srcId="{DDE50D00-EAC5-41F0-B731-B2273C1BF7AE}" destId="{3D78E64C-DB07-4574-A1F6-52350A8F4BBE}" srcOrd="19" destOrd="0" presId="urn:microsoft.com/office/officeart/2005/8/layout/list1"/>
    <dgm:cxn modelId="{E71F8BF1-D147-4052-A62E-6D0FA2635E20}" type="presParOf" srcId="{DDE50D00-EAC5-41F0-B731-B2273C1BF7AE}" destId="{B348FB2D-55A6-421F-A753-32A995E6D75F}" srcOrd="20" destOrd="0" presId="urn:microsoft.com/office/officeart/2005/8/layout/list1"/>
    <dgm:cxn modelId="{0227BB0D-923B-4757-9832-932ADFB71DEB}" type="presParOf" srcId="{B348FB2D-55A6-421F-A753-32A995E6D75F}" destId="{27CF21F3-F204-4FE8-929A-575E0B13812E}" srcOrd="0" destOrd="0" presId="urn:microsoft.com/office/officeart/2005/8/layout/list1"/>
    <dgm:cxn modelId="{CE955F19-D3D6-487D-BC1D-E12BFB3A79E4}" type="presParOf" srcId="{B348FB2D-55A6-421F-A753-32A995E6D75F}" destId="{B4CFD82C-D09A-418C-895C-FD32789822CB}" srcOrd="1" destOrd="0" presId="urn:microsoft.com/office/officeart/2005/8/layout/list1"/>
    <dgm:cxn modelId="{52ED3659-DBE1-4399-851D-6804E1BE7DC2}" type="presParOf" srcId="{DDE50D00-EAC5-41F0-B731-B2273C1BF7AE}" destId="{F083F1DA-12FF-4542-9338-CB166F77B8F1}" srcOrd="21" destOrd="0" presId="urn:microsoft.com/office/officeart/2005/8/layout/list1"/>
    <dgm:cxn modelId="{BAA6E785-084E-4086-9DCB-F44E8AB65441}" type="presParOf" srcId="{DDE50D00-EAC5-41F0-B731-B2273C1BF7AE}" destId="{E6507B14-A6B5-4A38-B49A-42FE4EB3FFA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F4E65-D62D-4A99-9248-EC4FACD6DF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B018B-6225-46E8-BCA2-24F3FA03156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Directives</a:t>
          </a:r>
        </a:p>
        <a:p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Directives are classes with a </a:t>
          </a:r>
          <a:r>
            <a:rPr lang="en-US" sz="1200" b="1" i="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@directive </a:t>
          </a:r>
          <a:r>
            <a:rPr lang="en-US" sz="1200" i="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decorator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 that add additional behavior to elements in your Angular </a:t>
          </a:r>
          <a:r>
            <a:rPr lang="en-US" sz="1200" dirty="0">
              <a:solidFill>
                <a:schemeClr val="bg1"/>
              </a:solidFill>
              <a:latin typeface="Roboto" panose="020B0604020202020204" pitchFamily="2" charset="0"/>
            </a:rPr>
            <a:t>applications. It helps us to manipulate the DOM. You can change the appearance, behavior, or layout of a DOM element using the Directives. They help you to extend HTML behavior and properties.</a:t>
          </a:r>
          <a:endParaRPr lang="en-US" sz="1200" dirty="0">
            <a:solidFill>
              <a:schemeClr val="bg1"/>
            </a:solidFill>
          </a:endParaRPr>
        </a:p>
      </dgm:t>
    </dgm:pt>
    <dgm:pt modelId="{E91C1ECB-CEC7-4E8A-BC35-277793327F95}" type="parTrans" cxnId="{33A959DA-E02C-42AD-95BC-19AD79B9B583}">
      <dgm:prSet/>
      <dgm:spPr/>
      <dgm:t>
        <a:bodyPr/>
        <a:lstStyle/>
        <a:p>
          <a:endParaRPr lang="en-US"/>
        </a:p>
      </dgm:t>
    </dgm:pt>
    <dgm:pt modelId="{9F16F8E7-A565-4177-8620-C7324C810165}" type="sibTrans" cxnId="{33A959DA-E02C-42AD-95BC-19AD79B9B583}">
      <dgm:prSet/>
      <dgm:spPr/>
      <dgm:t>
        <a:bodyPr/>
        <a:lstStyle/>
        <a:p>
          <a:endParaRPr lang="en-US"/>
        </a:p>
      </dgm:t>
    </dgm:pt>
    <dgm:pt modelId="{C856E1A3-6193-40D6-8149-76EBACB3C99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Structural</a:t>
          </a:r>
        </a:p>
        <a:p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Structural directives can change the DOM layout by adding and removing DOM elements.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Eg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: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ngFor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ngIf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ngSwitch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 etc.</a:t>
          </a:r>
          <a:endParaRPr lang="en-US" sz="1200" dirty="0">
            <a:solidFill>
              <a:schemeClr val="bg1"/>
            </a:solidFill>
          </a:endParaRPr>
        </a:p>
      </dgm:t>
    </dgm:pt>
    <dgm:pt modelId="{A5592191-7EE0-40EC-8D33-9AC243B08EA7}" type="parTrans" cxnId="{D502A080-E7B6-44FE-A5F7-B60A5194377F}">
      <dgm:prSet/>
      <dgm:spPr/>
      <dgm:t>
        <a:bodyPr/>
        <a:lstStyle/>
        <a:p>
          <a:endParaRPr lang="en-US"/>
        </a:p>
      </dgm:t>
    </dgm:pt>
    <dgm:pt modelId="{E82BEC04-C929-441C-A87D-47ED8F48FD72}" type="sibTrans" cxnId="{D502A080-E7B6-44FE-A5F7-B60A5194377F}">
      <dgm:prSet/>
      <dgm:spPr/>
      <dgm:t>
        <a:bodyPr/>
        <a:lstStyle/>
        <a:p>
          <a:endParaRPr lang="en-US"/>
        </a:p>
      </dgm:t>
    </dgm:pt>
    <dgm:pt modelId="{A6341911-F137-4C11-98C8-419E62BAB32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Attribute</a:t>
          </a:r>
        </a:p>
        <a:p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Attribute directives change the appearance or behavior of DOM elements and components.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Eg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: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ngModel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ngClass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ngStyle</a:t>
          </a:r>
          <a:endParaRPr lang="en-US" sz="1200" dirty="0">
            <a:solidFill>
              <a:schemeClr val="bg1"/>
            </a:solidFill>
          </a:endParaRPr>
        </a:p>
      </dgm:t>
    </dgm:pt>
    <dgm:pt modelId="{6D44FC9C-E2C9-4F97-B631-48295A69CA74}" type="parTrans" cxnId="{CE52BC05-8B9B-4895-A924-EDF4DC2DBCFA}">
      <dgm:prSet/>
      <dgm:spPr/>
      <dgm:t>
        <a:bodyPr/>
        <a:lstStyle/>
        <a:p>
          <a:endParaRPr lang="en-US"/>
        </a:p>
      </dgm:t>
    </dgm:pt>
    <dgm:pt modelId="{181271E4-DDD9-49F4-9580-2B000A27EA13}" type="sibTrans" cxnId="{CE52BC05-8B9B-4895-A924-EDF4DC2DBCFA}">
      <dgm:prSet/>
      <dgm:spPr/>
      <dgm:t>
        <a:bodyPr/>
        <a:lstStyle/>
        <a:p>
          <a:endParaRPr lang="en-US"/>
        </a:p>
      </dgm:t>
    </dgm:pt>
    <dgm:pt modelId="{A6CBB1E3-F135-4558-A51C-76B99602E06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</a:t>
          </a:r>
        </a:p>
        <a:p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 component is a directive-with-a-template; @Component decorator is a @Directive decorator extended with template-oriented features. </a:t>
          </a:r>
          <a:endParaRPr lang="en-US" sz="1200" dirty="0">
            <a:solidFill>
              <a:schemeClr val="bg1"/>
            </a:solidFill>
          </a:endParaRPr>
        </a:p>
      </dgm:t>
    </dgm:pt>
    <dgm:pt modelId="{6F68FFC5-40EF-4A16-9479-929F8CB50B81}" type="sibTrans" cxnId="{2EC0BAE4-BDE3-4A21-8551-E07EDA0383D8}">
      <dgm:prSet/>
      <dgm:spPr/>
      <dgm:t>
        <a:bodyPr/>
        <a:lstStyle/>
        <a:p>
          <a:endParaRPr lang="en-US"/>
        </a:p>
      </dgm:t>
    </dgm:pt>
    <dgm:pt modelId="{9711B073-3328-4BCF-9E6C-48E5EFED3E95}" type="parTrans" cxnId="{2EC0BAE4-BDE3-4A21-8551-E07EDA0383D8}">
      <dgm:prSet/>
      <dgm:spPr/>
      <dgm:t>
        <a:bodyPr/>
        <a:lstStyle/>
        <a:p>
          <a:endParaRPr lang="en-US"/>
        </a:p>
      </dgm:t>
    </dgm:pt>
    <dgm:pt modelId="{1C3B572A-DB68-4C01-93B3-166C4A5D9B63}" type="pres">
      <dgm:prSet presAssocID="{3D7F4E65-D62D-4A99-9248-EC4FACD6DF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5EF648-3687-46CA-BB09-004237F6EA37}" type="pres">
      <dgm:prSet presAssocID="{557B018B-6225-46E8-BCA2-24F3FA031565}" presName="hierRoot1" presStyleCnt="0">
        <dgm:presLayoutVars>
          <dgm:hierBranch val="init"/>
        </dgm:presLayoutVars>
      </dgm:prSet>
      <dgm:spPr/>
    </dgm:pt>
    <dgm:pt modelId="{580BF095-0E2D-4F2F-B6A4-42702A011A7C}" type="pres">
      <dgm:prSet presAssocID="{557B018B-6225-46E8-BCA2-24F3FA031565}" presName="rootComposite1" presStyleCnt="0"/>
      <dgm:spPr/>
    </dgm:pt>
    <dgm:pt modelId="{1E86BD52-E3D2-4407-B5D0-4D46C748F76D}" type="pres">
      <dgm:prSet presAssocID="{557B018B-6225-46E8-BCA2-24F3FA031565}" presName="rootText1" presStyleLbl="node0" presStyleIdx="0" presStyleCnt="1" custScaleX="254944" custScaleY="169057" custLinFactNeighborX="-15402" custLinFactNeighborY="-67445">
        <dgm:presLayoutVars>
          <dgm:chPref val="3"/>
        </dgm:presLayoutVars>
      </dgm:prSet>
      <dgm:spPr/>
    </dgm:pt>
    <dgm:pt modelId="{9BB6F5F0-7FB7-428A-95A5-BF89929655CE}" type="pres">
      <dgm:prSet presAssocID="{557B018B-6225-46E8-BCA2-24F3FA031565}" presName="rootConnector1" presStyleLbl="node1" presStyleIdx="0" presStyleCnt="0"/>
      <dgm:spPr/>
    </dgm:pt>
    <dgm:pt modelId="{E8736DC0-80C4-4866-A95F-1096E641738B}" type="pres">
      <dgm:prSet presAssocID="{557B018B-6225-46E8-BCA2-24F3FA031565}" presName="hierChild2" presStyleCnt="0"/>
      <dgm:spPr/>
    </dgm:pt>
    <dgm:pt modelId="{21D468D0-FC6C-4498-986F-7860DD3C3C8C}" type="pres">
      <dgm:prSet presAssocID="{9711B073-3328-4BCF-9E6C-48E5EFED3E95}" presName="Name37" presStyleLbl="parChTrans1D2" presStyleIdx="0" presStyleCnt="3"/>
      <dgm:spPr/>
    </dgm:pt>
    <dgm:pt modelId="{C5F71C52-57FA-44B8-BE91-FFCA0AE0FCA2}" type="pres">
      <dgm:prSet presAssocID="{A6CBB1E3-F135-4558-A51C-76B99602E063}" presName="hierRoot2" presStyleCnt="0">
        <dgm:presLayoutVars>
          <dgm:hierBranch val="init"/>
        </dgm:presLayoutVars>
      </dgm:prSet>
      <dgm:spPr/>
    </dgm:pt>
    <dgm:pt modelId="{C9C81E6A-D4A5-41AE-8507-CF5EBA23697A}" type="pres">
      <dgm:prSet presAssocID="{A6CBB1E3-F135-4558-A51C-76B99602E063}" presName="rootComposite" presStyleCnt="0"/>
      <dgm:spPr/>
    </dgm:pt>
    <dgm:pt modelId="{02DDA60F-49DF-4AFA-9F56-336B88AF3691}" type="pres">
      <dgm:prSet presAssocID="{A6CBB1E3-F135-4558-A51C-76B99602E063}" presName="rootText" presStyleLbl="node2" presStyleIdx="0" presStyleCnt="3" custScaleY="220651" custLinFactNeighborX="2749" custLinFactNeighborY="-16040">
        <dgm:presLayoutVars>
          <dgm:chPref val="3"/>
        </dgm:presLayoutVars>
      </dgm:prSet>
      <dgm:spPr/>
    </dgm:pt>
    <dgm:pt modelId="{36645CA7-DAAE-4E0C-8FE5-8DCCD8BB9FDE}" type="pres">
      <dgm:prSet presAssocID="{A6CBB1E3-F135-4558-A51C-76B99602E063}" presName="rootConnector" presStyleLbl="node2" presStyleIdx="0" presStyleCnt="3"/>
      <dgm:spPr/>
    </dgm:pt>
    <dgm:pt modelId="{DAA786C0-C31E-4AF5-BCFA-10083C7F26CE}" type="pres">
      <dgm:prSet presAssocID="{A6CBB1E3-F135-4558-A51C-76B99602E063}" presName="hierChild4" presStyleCnt="0"/>
      <dgm:spPr/>
    </dgm:pt>
    <dgm:pt modelId="{72CE77F2-168F-465D-8604-0808C7394D88}" type="pres">
      <dgm:prSet presAssocID="{A6CBB1E3-F135-4558-A51C-76B99602E063}" presName="hierChild5" presStyleCnt="0"/>
      <dgm:spPr/>
    </dgm:pt>
    <dgm:pt modelId="{8ED89F5E-B6C4-41C6-8889-302FF7B9A307}" type="pres">
      <dgm:prSet presAssocID="{A5592191-7EE0-40EC-8D33-9AC243B08EA7}" presName="Name37" presStyleLbl="parChTrans1D2" presStyleIdx="1" presStyleCnt="3"/>
      <dgm:spPr/>
    </dgm:pt>
    <dgm:pt modelId="{57B230CE-0E00-4107-B3A1-E40804AA97A7}" type="pres">
      <dgm:prSet presAssocID="{C856E1A3-6193-40D6-8149-76EBACB3C990}" presName="hierRoot2" presStyleCnt="0">
        <dgm:presLayoutVars>
          <dgm:hierBranch val="init"/>
        </dgm:presLayoutVars>
      </dgm:prSet>
      <dgm:spPr/>
    </dgm:pt>
    <dgm:pt modelId="{CD20011D-43FD-4FBC-8912-3304758E94A8}" type="pres">
      <dgm:prSet presAssocID="{C856E1A3-6193-40D6-8149-76EBACB3C990}" presName="rootComposite" presStyleCnt="0"/>
      <dgm:spPr/>
    </dgm:pt>
    <dgm:pt modelId="{0880DED7-6099-48D0-A876-849DB062DF51}" type="pres">
      <dgm:prSet presAssocID="{C856E1A3-6193-40D6-8149-76EBACB3C990}" presName="rootText" presStyleLbl="node2" presStyleIdx="1" presStyleCnt="3" custScaleY="217042" custLinFactNeighborX="4520" custLinFactNeighborY="-18198">
        <dgm:presLayoutVars>
          <dgm:chPref val="3"/>
        </dgm:presLayoutVars>
      </dgm:prSet>
      <dgm:spPr/>
    </dgm:pt>
    <dgm:pt modelId="{3EFA0C27-A087-4908-9D1B-7EA9744D1B4F}" type="pres">
      <dgm:prSet presAssocID="{C856E1A3-6193-40D6-8149-76EBACB3C990}" presName="rootConnector" presStyleLbl="node2" presStyleIdx="1" presStyleCnt="3"/>
      <dgm:spPr/>
    </dgm:pt>
    <dgm:pt modelId="{AAD2B48D-E413-430A-A62D-F3839C423450}" type="pres">
      <dgm:prSet presAssocID="{C856E1A3-6193-40D6-8149-76EBACB3C990}" presName="hierChild4" presStyleCnt="0"/>
      <dgm:spPr/>
    </dgm:pt>
    <dgm:pt modelId="{2E358427-C918-4ED2-92FD-648648DB466B}" type="pres">
      <dgm:prSet presAssocID="{C856E1A3-6193-40D6-8149-76EBACB3C990}" presName="hierChild5" presStyleCnt="0"/>
      <dgm:spPr/>
    </dgm:pt>
    <dgm:pt modelId="{0FEB0A49-EE9C-4A61-AFEF-75B076491C96}" type="pres">
      <dgm:prSet presAssocID="{6D44FC9C-E2C9-4F97-B631-48295A69CA74}" presName="Name37" presStyleLbl="parChTrans1D2" presStyleIdx="2" presStyleCnt="3"/>
      <dgm:spPr/>
    </dgm:pt>
    <dgm:pt modelId="{0EE8423E-65F8-4E21-8CDB-41DE7A50F556}" type="pres">
      <dgm:prSet presAssocID="{A6341911-F137-4C11-98C8-419E62BAB320}" presName="hierRoot2" presStyleCnt="0">
        <dgm:presLayoutVars>
          <dgm:hierBranch val="init"/>
        </dgm:presLayoutVars>
      </dgm:prSet>
      <dgm:spPr/>
    </dgm:pt>
    <dgm:pt modelId="{E96768FC-121A-46A6-A91C-17E8E1FF589B}" type="pres">
      <dgm:prSet presAssocID="{A6341911-F137-4C11-98C8-419E62BAB320}" presName="rootComposite" presStyleCnt="0"/>
      <dgm:spPr/>
    </dgm:pt>
    <dgm:pt modelId="{6C9871F6-E608-4523-91BF-3B3AFA38D510}" type="pres">
      <dgm:prSet presAssocID="{A6341911-F137-4C11-98C8-419E62BAB320}" presName="rootText" presStyleLbl="node2" presStyleIdx="2" presStyleCnt="3" custScaleY="220570" custLinFactNeighborX="-6041" custLinFactNeighborY="-17337">
        <dgm:presLayoutVars>
          <dgm:chPref val="3"/>
        </dgm:presLayoutVars>
      </dgm:prSet>
      <dgm:spPr/>
    </dgm:pt>
    <dgm:pt modelId="{6F7CD58F-6DA9-4C4A-AA9B-1993E68BA1A4}" type="pres">
      <dgm:prSet presAssocID="{A6341911-F137-4C11-98C8-419E62BAB320}" presName="rootConnector" presStyleLbl="node2" presStyleIdx="2" presStyleCnt="3"/>
      <dgm:spPr/>
    </dgm:pt>
    <dgm:pt modelId="{43EBA691-9FC2-4A56-BAEC-12DFE8EEA79E}" type="pres">
      <dgm:prSet presAssocID="{A6341911-F137-4C11-98C8-419E62BAB320}" presName="hierChild4" presStyleCnt="0"/>
      <dgm:spPr/>
    </dgm:pt>
    <dgm:pt modelId="{7119A48C-F75F-4C96-A084-03CFE72FF144}" type="pres">
      <dgm:prSet presAssocID="{A6341911-F137-4C11-98C8-419E62BAB320}" presName="hierChild5" presStyleCnt="0"/>
      <dgm:spPr/>
    </dgm:pt>
    <dgm:pt modelId="{DA187F24-2219-4A85-84FE-3BB78935DD56}" type="pres">
      <dgm:prSet presAssocID="{557B018B-6225-46E8-BCA2-24F3FA031565}" presName="hierChild3" presStyleCnt="0"/>
      <dgm:spPr/>
    </dgm:pt>
  </dgm:ptLst>
  <dgm:cxnLst>
    <dgm:cxn modelId="{CE52BC05-8B9B-4895-A924-EDF4DC2DBCFA}" srcId="{557B018B-6225-46E8-BCA2-24F3FA031565}" destId="{A6341911-F137-4C11-98C8-419E62BAB320}" srcOrd="2" destOrd="0" parTransId="{6D44FC9C-E2C9-4F97-B631-48295A69CA74}" sibTransId="{181271E4-DDD9-49F4-9580-2B000A27EA13}"/>
    <dgm:cxn modelId="{3A4CB207-9CBF-4799-B93A-B0EDAF906E67}" type="presOf" srcId="{557B018B-6225-46E8-BCA2-24F3FA031565}" destId="{1E86BD52-E3D2-4407-B5D0-4D46C748F76D}" srcOrd="0" destOrd="0" presId="urn:microsoft.com/office/officeart/2005/8/layout/orgChart1"/>
    <dgm:cxn modelId="{36FD9030-7C6A-442E-9CE7-1A5ABCCB2A80}" type="presOf" srcId="{A6CBB1E3-F135-4558-A51C-76B99602E063}" destId="{02DDA60F-49DF-4AFA-9F56-336B88AF3691}" srcOrd="0" destOrd="0" presId="urn:microsoft.com/office/officeart/2005/8/layout/orgChart1"/>
    <dgm:cxn modelId="{2ABF2747-7D1B-497C-B66D-796E59325733}" type="presOf" srcId="{A6341911-F137-4C11-98C8-419E62BAB320}" destId="{6F7CD58F-6DA9-4C4A-AA9B-1993E68BA1A4}" srcOrd="1" destOrd="0" presId="urn:microsoft.com/office/officeart/2005/8/layout/orgChart1"/>
    <dgm:cxn modelId="{5EC14667-DEA0-427E-9B48-40C30F3A3FF7}" type="presOf" srcId="{A6CBB1E3-F135-4558-A51C-76B99602E063}" destId="{36645CA7-DAAE-4E0C-8FE5-8DCCD8BB9FDE}" srcOrd="1" destOrd="0" presId="urn:microsoft.com/office/officeart/2005/8/layout/orgChart1"/>
    <dgm:cxn modelId="{7E6B5E52-7BE6-4537-9396-F9CBC7A93DDC}" type="presOf" srcId="{557B018B-6225-46E8-BCA2-24F3FA031565}" destId="{9BB6F5F0-7FB7-428A-95A5-BF89929655CE}" srcOrd="1" destOrd="0" presId="urn:microsoft.com/office/officeart/2005/8/layout/orgChart1"/>
    <dgm:cxn modelId="{EDA5BF7B-89B9-4D10-B898-837E661AFEAF}" type="presOf" srcId="{3D7F4E65-D62D-4A99-9248-EC4FACD6DF94}" destId="{1C3B572A-DB68-4C01-93B3-166C4A5D9B63}" srcOrd="0" destOrd="0" presId="urn:microsoft.com/office/officeart/2005/8/layout/orgChart1"/>
    <dgm:cxn modelId="{D502A080-E7B6-44FE-A5F7-B60A5194377F}" srcId="{557B018B-6225-46E8-BCA2-24F3FA031565}" destId="{C856E1A3-6193-40D6-8149-76EBACB3C990}" srcOrd="1" destOrd="0" parTransId="{A5592191-7EE0-40EC-8D33-9AC243B08EA7}" sibTransId="{E82BEC04-C929-441C-A87D-47ED8F48FD72}"/>
    <dgm:cxn modelId="{3171718D-E3D5-490C-A6AC-5271FC2D4368}" type="presOf" srcId="{A6341911-F137-4C11-98C8-419E62BAB320}" destId="{6C9871F6-E608-4523-91BF-3B3AFA38D510}" srcOrd="0" destOrd="0" presId="urn:microsoft.com/office/officeart/2005/8/layout/orgChart1"/>
    <dgm:cxn modelId="{6D05419B-BE8D-4AE5-A043-EDF2655D3BD3}" type="presOf" srcId="{C856E1A3-6193-40D6-8149-76EBACB3C990}" destId="{3EFA0C27-A087-4908-9D1B-7EA9744D1B4F}" srcOrd="1" destOrd="0" presId="urn:microsoft.com/office/officeart/2005/8/layout/orgChart1"/>
    <dgm:cxn modelId="{6D54129F-E55D-4310-8572-86ECA32D4F87}" type="presOf" srcId="{C856E1A3-6193-40D6-8149-76EBACB3C990}" destId="{0880DED7-6099-48D0-A876-849DB062DF51}" srcOrd="0" destOrd="0" presId="urn:microsoft.com/office/officeart/2005/8/layout/orgChart1"/>
    <dgm:cxn modelId="{367114C6-FE8A-4D23-A4EB-F482B6532253}" type="presOf" srcId="{9711B073-3328-4BCF-9E6C-48E5EFED3E95}" destId="{21D468D0-FC6C-4498-986F-7860DD3C3C8C}" srcOrd="0" destOrd="0" presId="urn:microsoft.com/office/officeart/2005/8/layout/orgChart1"/>
    <dgm:cxn modelId="{0A4D95C9-FFB6-4122-B534-FE575BF4429A}" type="presOf" srcId="{6D44FC9C-E2C9-4F97-B631-48295A69CA74}" destId="{0FEB0A49-EE9C-4A61-AFEF-75B076491C96}" srcOrd="0" destOrd="0" presId="urn:microsoft.com/office/officeart/2005/8/layout/orgChart1"/>
    <dgm:cxn modelId="{33A959DA-E02C-42AD-95BC-19AD79B9B583}" srcId="{3D7F4E65-D62D-4A99-9248-EC4FACD6DF94}" destId="{557B018B-6225-46E8-BCA2-24F3FA031565}" srcOrd="0" destOrd="0" parTransId="{E91C1ECB-CEC7-4E8A-BC35-277793327F95}" sibTransId="{9F16F8E7-A565-4177-8620-C7324C810165}"/>
    <dgm:cxn modelId="{2EC0BAE4-BDE3-4A21-8551-E07EDA0383D8}" srcId="{557B018B-6225-46E8-BCA2-24F3FA031565}" destId="{A6CBB1E3-F135-4558-A51C-76B99602E063}" srcOrd="0" destOrd="0" parTransId="{9711B073-3328-4BCF-9E6C-48E5EFED3E95}" sibTransId="{6F68FFC5-40EF-4A16-9479-929F8CB50B81}"/>
    <dgm:cxn modelId="{700221F1-ED54-4274-A849-96604AAC0912}" type="presOf" srcId="{A5592191-7EE0-40EC-8D33-9AC243B08EA7}" destId="{8ED89F5E-B6C4-41C6-8889-302FF7B9A307}" srcOrd="0" destOrd="0" presId="urn:microsoft.com/office/officeart/2005/8/layout/orgChart1"/>
    <dgm:cxn modelId="{DC051128-FFCF-40CD-B3AE-535A509A5912}" type="presParOf" srcId="{1C3B572A-DB68-4C01-93B3-166C4A5D9B63}" destId="{435EF648-3687-46CA-BB09-004237F6EA37}" srcOrd="0" destOrd="0" presId="urn:microsoft.com/office/officeart/2005/8/layout/orgChart1"/>
    <dgm:cxn modelId="{0BB4EF91-A218-40AD-80E4-399FEDFB8261}" type="presParOf" srcId="{435EF648-3687-46CA-BB09-004237F6EA37}" destId="{580BF095-0E2D-4F2F-B6A4-42702A011A7C}" srcOrd="0" destOrd="0" presId="urn:microsoft.com/office/officeart/2005/8/layout/orgChart1"/>
    <dgm:cxn modelId="{46BA2381-C68C-49ED-8157-5FD52ED2A4F7}" type="presParOf" srcId="{580BF095-0E2D-4F2F-B6A4-42702A011A7C}" destId="{1E86BD52-E3D2-4407-B5D0-4D46C748F76D}" srcOrd="0" destOrd="0" presId="urn:microsoft.com/office/officeart/2005/8/layout/orgChart1"/>
    <dgm:cxn modelId="{06B3F384-3AB2-4116-9FD3-D3DFDC2F5E42}" type="presParOf" srcId="{580BF095-0E2D-4F2F-B6A4-42702A011A7C}" destId="{9BB6F5F0-7FB7-428A-95A5-BF89929655CE}" srcOrd="1" destOrd="0" presId="urn:microsoft.com/office/officeart/2005/8/layout/orgChart1"/>
    <dgm:cxn modelId="{0E49AF93-131E-4669-AD6A-B3A76D1E8C3B}" type="presParOf" srcId="{435EF648-3687-46CA-BB09-004237F6EA37}" destId="{E8736DC0-80C4-4866-A95F-1096E641738B}" srcOrd="1" destOrd="0" presId="urn:microsoft.com/office/officeart/2005/8/layout/orgChart1"/>
    <dgm:cxn modelId="{1299503B-5D19-4FD9-8F4B-6E9A1884212A}" type="presParOf" srcId="{E8736DC0-80C4-4866-A95F-1096E641738B}" destId="{21D468D0-FC6C-4498-986F-7860DD3C3C8C}" srcOrd="0" destOrd="0" presId="urn:microsoft.com/office/officeart/2005/8/layout/orgChart1"/>
    <dgm:cxn modelId="{639A253A-5A12-4D9D-97A3-380A4FF1D246}" type="presParOf" srcId="{E8736DC0-80C4-4866-A95F-1096E641738B}" destId="{C5F71C52-57FA-44B8-BE91-FFCA0AE0FCA2}" srcOrd="1" destOrd="0" presId="urn:microsoft.com/office/officeart/2005/8/layout/orgChart1"/>
    <dgm:cxn modelId="{37D1CB1E-AC86-41C0-A4CC-01BCAC4CC540}" type="presParOf" srcId="{C5F71C52-57FA-44B8-BE91-FFCA0AE0FCA2}" destId="{C9C81E6A-D4A5-41AE-8507-CF5EBA23697A}" srcOrd="0" destOrd="0" presId="urn:microsoft.com/office/officeart/2005/8/layout/orgChart1"/>
    <dgm:cxn modelId="{1CAB3F23-3E95-4CD7-8F45-4FAE32AEB70D}" type="presParOf" srcId="{C9C81E6A-D4A5-41AE-8507-CF5EBA23697A}" destId="{02DDA60F-49DF-4AFA-9F56-336B88AF3691}" srcOrd="0" destOrd="0" presId="urn:microsoft.com/office/officeart/2005/8/layout/orgChart1"/>
    <dgm:cxn modelId="{D7F22DBF-5066-4CED-84F8-C1FBC759F775}" type="presParOf" srcId="{C9C81E6A-D4A5-41AE-8507-CF5EBA23697A}" destId="{36645CA7-DAAE-4E0C-8FE5-8DCCD8BB9FDE}" srcOrd="1" destOrd="0" presId="urn:microsoft.com/office/officeart/2005/8/layout/orgChart1"/>
    <dgm:cxn modelId="{E2427E28-33B0-438A-80C5-C377B2BE9337}" type="presParOf" srcId="{C5F71C52-57FA-44B8-BE91-FFCA0AE0FCA2}" destId="{DAA786C0-C31E-4AF5-BCFA-10083C7F26CE}" srcOrd="1" destOrd="0" presId="urn:microsoft.com/office/officeart/2005/8/layout/orgChart1"/>
    <dgm:cxn modelId="{6D238DBF-DC51-4231-9E94-B260CF57DD35}" type="presParOf" srcId="{C5F71C52-57FA-44B8-BE91-FFCA0AE0FCA2}" destId="{72CE77F2-168F-465D-8604-0808C7394D88}" srcOrd="2" destOrd="0" presId="urn:microsoft.com/office/officeart/2005/8/layout/orgChart1"/>
    <dgm:cxn modelId="{950BDCC6-D55F-45FA-98F8-DBB99B10AAEE}" type="presParOf" srcId="{E8736DC0-80C4-4866-A95F-1096E641738B}" destId="{8ED89F5E-B6C4-41C6-8889-302FF7B9A307}" srcOrd="2" destOrd="0" presId="urn:microsoft.com/office/officeart/2005/8/layout/orgChart1"/>
    <dgm:cxn modelId="{0D9EF6FD-FADA-456F-9711-55828D63B036}" type="presParOf" srcId="{E8736DC0-80C4-4866-A95F-1096E641738B}" destId="{57B230CE-0E00-4107-B3A1-E40804AA97A7}" srcOrd="3" destOrd="0" presId="urn:microsoft.com/office/officeart/2005/8/layout/orgChart1"/>
    <dgm:cxn modelId="{63F1D32F-8B03-45A2-9894-2D33BBFC88D3}" type="presParOf" srcId="{57B230CE-0E00-4107-B3A1-E40804AA97A7}" destId="{CD20011D-43FD-4FBC-8912-3304758E94A8}" srcOrd="0" destOrd="0" presId="urn:microsoft.com/office/officeart/2005/8/layout/orgChart1"/>
    <dgm:cxn modelId="{60221BB2-8B88-438C-8966-EA0D8FFCE7C4}" type="presParOf" srcId="{CD20011D-43FD-4FBC-8912-3304758E94A8}" destId="{0880DED7-6099-48D0-A876-849DB062DF51}" srcOrd="0" destOrd="0" presId="urn:microsoft.com/office/officeart/2005/8/layout/orgChart1"/>
    <dgm:cxn modelId="{57E5E929-71A6-4E80-89C3-6214A4C747BA}" type="presParOf" srcId="{CD20011D-43FD-4FBC-8912-3304758E94A8}" destId="{3EFA0C27-A087-4908-9D1B-7EA9744D1B4F}" srcOrd="1" destOrd="0" presId="urn:microsoft.com/office/officeart/2005/8/layout/orgChart1"/>
    <dgm:cxn modelId="{A30F7A85-A40B-445F-AF17-EF8F2D3E8E10}" type="presParOf" srcId="{57B230CE-0E00-4107-B3A1-E40804AA97A7}" destId="{AAD2B48D-E413-430A-A62D-F3839C423450}" srcOrd="1" destOrd="0" presId="urn:microsoft.com/office/officeart/2005/8/layout/orgChart1"/>
    <dgm:cxn modelId="{EC31916C-F3B8-484B-838B-57D3504A8BFE}" type="presParOf" srcId="{57B230CE-0E00-4107-B3A1-E40804AA97A7}" destId="{2E358427-C918-4ED2-92FD-648648DB466B}" srcOrd="2" destOrd="0" presId="urn:microsoft.com/office/officeart/2005/8/layout/orgChart1"/>
    <dgm:cxn modelId="{035245E5-8A34-452D-B35B-7F958918A5EE}" type="presParOf" srcId="{E8736DC0-80C4-4866-A95F-1096E641738B}" destId="{0FEB0A49-EE9C-4A61-AFEF-75B076491C96}" srcOrd="4" destOrd="0" presId="urn:microsoft.com/office/officeart/2005/8/layout/orgChart1"/>
    <dgm:cxn modelId="{A29499D4-6865-4178-B217-1DAA9AEAFFD4}" type="presParOf" srcId="{E8736DC0-80C4-4866-A95F-1096E641738B}" destId="{0EE8423E-65F8-4E21-8CDB-41DE7A50F556}" srcOrd="5" destOrd="0" presId="urn:microsoft.com/office/officeart/2005/8/layout/orgChart1"/>
    <dgm:cxn modelId="{5E2CAC94-5A1D-4226-B024-43C5DDBD4397}" type="presParOf" srcId="{0EE8423E-65F8-4E21-8CDB-41DE7A50F556}" destId="{E96768FC-121A-46A6-A91C-17E8E1FF589B}" srcOrd="0" destOrd="0" presId="urn:microsoft.com/office/officeart/2005/8/layout/orgChart1"/>
    <dgm:cxn modelId="{8BB59EC6-5037-404F-B2A8-73E27F0AF25D}" type="presParOf" srcId="{E96768FC-121A-46A6-A91C-17E8E1FF589B}" destId="{6C9871F6-E608-4523-91BF-3B3AFA38D510}" srcOrd="0" destOrd="0" presId="urn:microsoft.com/office/officeart/2005/8/layout/orgChart1"/>
    <dgm:cxn modelId="{0DCD8DED-2C9E-4E3C-BAA3-FC084CD1D1D3}" type="presParOf" srcId="{E96768FC-121A-46A6-A91C-17E8E1FF589B}" destId="{6F7CD58F-6DA9-4C4A-AA9B-1993E68BA1A4}" srcOrd="1" destOrd="0" presId="urn:microsoft.com/office/officeart/2005/8/layout/orgChart1"/>
    <dgm:cxn modelId="{1EF6EDAE-4648-4133-BC53-F4C5B9453062}" type="presParOf" srcId="{0EE8423E-65F8-4E21-8CDB-41DE7A50F556}" destId="{43EBA691-9FC2-4A56-BAEC-12DFE8EEA79E}" srcOrd="1" destOrd="0" presId="urn:microsoft.com/office/officeart/2005/8/layout/orgChart1"/>
    <dgm:cxn modelId="{D74CC0C8-04DC-4203-841F-D06596B1B469}" type="presParOf" srcId="{0EE8423E-65F8-4E21-8CDB-41DE7A50F556}" destId="{7119A48C-F75F-4C96-A084-03CFE72FF144}" srcOrd="2" destOrd="0" presId="urn:microsoft.com/office/officeart/2005/8/layout/orgChart1"/>
    <dgm:cxn modelId="{CC5975B1-7E08-4715-B1C4-E9D61425B5B9}" type="presParOf" srcId="{435EF648-3687-46CA-BB09-004237F6EA37}" destId="{DA187F24-2219-4A85-84FE-3BB78935DD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F4E65-D62D-4A99-9248-EC4FACD6DF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B018B-6225-46E8-BCA2-24F3FA03156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Pipes</a:t>
          </a:r>
        </a:p>
        <a:p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Pipes </a:t>
          </a:r>
          <a:r>
            <a:rPr lang="en-US" sz="1200" b="0" i="0" kern="1200" dirty="0">
              <a:solidFill>
                <a:prstClr val="white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are to transform strings, currency amounts, dates, and other data for display. Pipes are simple functions to use in </a:t>
          </a:r>
          <a:r>
            <a:rPr lang="en-US" sz="1200" b="0" i="0" kern="1200" dirty="0">
              <a:solidFill>
                <a:prstClr val="white"/>
              </a:solidFill>
              <a:effectLst/>
              <a:latin typeface="Roboto" panose="020B0604020202020204" pitchFamily="2" charset="0"/>
              <a:ea typeface="+mn-ea"/>
              <a:cs typeface="+mn-cs"/>
              <a:hlinkClick xmlns:r="http://schemas.openxmlformats.org/officeDocument/2006/relationships" r:id="rId1" tooltip="Definition of template express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template expressions</a:t>
          </a:r>
          <a:r>
            <a:rPr lang="en-US" sz="1200" b="0" i="0" kern="1200" dirty="0">
              <a:solidFill>
                <a:prstClr val="white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 to accept an input value and return a transformed value.</a:t>
          </a:r>
        </a:p>
      </dgm:t>
    </dgm:pt>
    <dgm:pt modelId="{E91C1ECB-CEC7-4E8A-BC35-277793327F95}" type="parTrans" cxnId="{33A959DA-E02C-42AD-95BC-19AD79B9B583}">
      <dgm:prSet/>
      <dgm:spPr/>
      <dgm:t>
        <a:bodyPr/>
        <a:lstStyle/>
        <a:p>
          <a:endParaRPr lang="en-US"/>
        </a:p>
      </dgm:t>
    </dgm:pt>
    <dgm:pt modelId="{9F16F8E7-A565-4177-8620-C7324C810165}" type="sibTrans" cxnId="{33A959DA-E02C-42AD-95BC-19AD79B9B583}">
      <dgm:prSet/>
      <dgm:spPr/>
      <dgm:t>
        <a:bodyPr/>
        <a:lstStyle/>
        <a:p>
          <a:endParaRPr lang="en-US"/>
        </a:p>
      </dgm:t>
    </dgm:pt>
    <dgm:pt modelId="{C856E1A3-6193-40D6-8149-76EBACB3C99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Impure Pipes</a:t>
          </a:r>
        </a:p>
        <a:p>
          <a:r>
            <a:rPr lang="en-US" sz="1200" b="0" i="0" dirty="0"/>
            <a:t>Impure pipes are pipes that can detect changes within objects. Changes within objects include things like changing array entries or object properties.</a:t>
          </a:r>
          <a:endParaRPr lang="en-US" sz="1200" dirty="0">
            <a:solidFill>
              <a:schemeClr val="bg1"/>
            </a:solidFill>
          </a:endParaRPr>
        </a:p>
      </dgm:t>
    </dgm:pt>
    <dgm:pt modelId="{A5592191-7EE0-40EC-8D33-9AC243B08EA7}" type="parTrans" cxnId="{D502A080-E7B6-44FE-A5F7-B60A5194377F}">
      <dgm:prSet/>
      <dgm:spPr/>
      <dgm:t>
        <a:bodyPr/>
        <a:lstStyle/>
        <a:p>
          <a:endParaRPr lang="en-US"/>
        </a:p>
      </dgm:t>
    </dgm:pt>
    <dgm:pt modelId="{E82BEC04-C929-441C-A87D-47ED8F48FD72}" type="sibTrans" cxnId="{D502A080-E7B6-44FE-A5F7-B60A5194377F}">
      <dgm:prSet/>
      <dgm:spPr/>
      <dgm:t>
        <a:bodyPr/>
        <a:lstStyle/>
        <a:p>
          <a:endParaRPr lang="en-US"/>
        </a:p>
      </dgm:t>
    </dgm:pt>
    <dgm:pt modelId="{A6CBB1E3-F135-4558-A51C-76B99602E06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Pure Pipes</a:t>
          </a:r>
        </a:p>
        <a:p>
          <a:r>
            <a:rPr lang="en-US" sz="1200" b="0" i="0" dirty="0"/>
            <a:t>A pure pipe is a pipe that is run when a pure change is detected. A pure change is a change to a primitive JavaScript input value like strings, numbers, </a:t>
          </a:r>
          <a:r>
            <a:rPr lang="en-US" sz="1200" b="0" i="0" dirty="0" err="1"/>
            <a:t>booleans</a:t>
          </a:r>
          <a:r>
            <a:rPr lang="en-US" sz="1200" b="0" i="0" dirty="0"/>
            <a:t>, symbols or an object reference change.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 </a:t>
          </a:r>
          <a:endParaRPr lang="en-US" sz="1200" dirty="0">
            <a:solidFill>
              <a:schemeClr val="bg1"/>
            </a:solidFill>
          </a:endParaRPr>
        </a:p>
      </dgm:t>
    </dgm:pt>
    <dgm:pt modelId="{6F68FFC5-40EF-4A16-9479-929F8CB50B81}" type="sibTrans" cxnId="{2EC0BAE4-BDE3-4A21-8551-E07EDA0383D8}">
      <dgm:prSet/>
      <dgm:spPr/>
      <dgm:t>
        <a:bodyPr/>
        <a:lstStyle/>
        <a:p>
          <a:endParaRPr lang="en-US"/>
        </a:p>
      </dgm:t>
    </dgm:pt>
    <dgm:pt modelId="{9711B073-3328-4BCF-9E6C-48E5EFED3E95}" type="parTrans" cxnId="{2EC0BAE4-BDE3-4A21-8551-E07EDA0383D8}">
      <dgm:prSet/>
      <dgm:spPr/>
      <dgm:t>
        <a:bodyPr/>
        <a:lstStyle/>
        <a:p>
          <a:endParaRPr lang="en-US"/>
        </a:p>
      </dgm:t>
    </dgm:pt>
    <dgm:pt modelId="{1C3B572A-DB68-4C01-93B3-166C4A5D9B63}" type="pres">
      <dgm:prSet presAssocID="{3D7F4E65-D62D-4A99-9248-EC4FACD6DF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5EF648-3687-46CA-BB09-004237F6EA37}" type="pres">
      <dgm:prSet presAssocID="{557B018B-6225-46E8-BCA2-24F3FA031565}" presName="hierRoot1" presStyleCnt="0">
        <dgm:presLayoutVars>
          <dgm:hierBranch val="init"/>
        </dgm:presLayoutVars>
      </dgm:prSet>
      <dgm:spPr/>
    </dgm:pt>
    <dgm:pt modelId="{580BF095-0E2D-4F2F-B6A4-42702A011A7C}" type="pres">
      <dgm:prSet presAssocID="{557B018B-6225-46E8-BCA2-24F3FA031565}" presName="rootComposite1" presStyleCnt="0"/>
      <dgm:spPr/>
    </dgm:pt>
    <dgm:pt modelId="{1E86BD52-E3D2-4407-B5D0-4D46C748F76D}" type="pres">
      <dgm:prSet presAssocID="{557B018B-6225-46E8-BCA2-24F3FA031565}" presName="rootText1" presStyleLbl="node0" presStyleIdx="0" presStyleCnt="1" custScaleX="254944" custScaleY="117755" custLinFactNeighborX="-15402" custLinFactNeighborY="-67445">
        <dgm:presLayoutVars>
          <dgm:chPref val="3"/>
        </dgm:presLayoutVars>
      </dgm:prSet>
      <dgm:spPr/>
    </dgm:pt>
    <dgm:pt modelId="{9BB6F5F0-7FB7-428A-95A5-BF89929655CE}" type="pres">
      <dgm:prSet presAssocID="{557B018B-6225-46E8-BCA2-24F3FA031565}" presName="rootConnector1" presStyleLbl="node1" presStyleIdx="0" presStyleCnt="0"/>
      <dgm:spPr/>
    </dgm:pt>
    <dgm:pt modelId="{E8736DC0-80C4-4866-A95F-1096E641738B}" type="pres">
      <dgm:prSet presAssocID="{557B018B-6225-46E8-BCA2-24F3FA031565}" presName="hierChild2" presStyleCnt="0"/>
      <dgm:spPr/>
    </dgm:pt>
    <dgm:pt modelId="{21D468D0-FC6C-4498-986F-7860DD3C3C8C}" type="pres">
      <dgm:prSet presAssocID="{9711B073-3328-4BCF-9E6C-48E5EFED3E95}" presName="Name37" presStyleLbl="parChTrans1D2" presStyleIdx="0" presStyleCnt="2"/>
      <dgm:spPr/>
    </dgm:pt>
    <dgm:pt modelId="{C5F71C52-57FA-44B8-BE91-FFCA0AE0FCA2}" type="pres">
      <dgm:prSet presAssocID="{A6CBB1E3-F135-4558-A51C-76B99602E063}" presName="hierRoot2" presStyleCnt="0">
        <dgm:presLayoutVars>
          <dgm:hierBranch val="init"/>
        </dgm:presLayoutVars>
      </dgm:prSet>
      <dgm:spPr/>
    </dgm:pt>
    <dgm:pt modelId="{C9C81E6A-D4A5-41AE-8507-CF5EBA23697A}" type="pres">
      <dgm:prSet presAssocID="{A6CBB1E3-F135-4558-A51C-76B99602E063}" presName="rootComposite" presStyleCnt="0"/>
      <dgm:spPr/>
    </dgm:pt>
    <dgm:pt modelId="{02DDA60F-49DF-4AFA-9F56-336B88AF3691}" type="pres">
      <dgm:prSet presAssocID="{A6CBB1E3-F135-4558-A51C-76B99602E063}" presName="rootText" presStyleLbl="node2" presStyleIdx="0" presStyleCnt="2" custScaleY="169474" custLinFactNeighborX="2749" custLinFactNeighborY="-16040">
        <dgm:presLayoutVars>
          <dgm:chPref val="3"/>
        </dgm:presLayoutVars>
      </dgm:prSet>
      <dgm:spPr/>
    </dgm:pt>
    <dgm:pt modelId="{36645CA7-DAAE-4E0C-8FE5-8DCCD8BB9FDE}" type="pres">
      <dgm:prSet presAssocID="{A6CBB1E3-F135-4558-A51C-76B99602E063}" presName="rootConnector" presStyleLbl="node2" presStyleIdx="0" presStyleCnt="2"/>
      <dgm:spPr/>
    </dgm:pt>
    <dgm:pt modelId="{DAA786C0-C31E-4AF5-BCFA-10083C7F26CE}" type="pres">
      <dgm:prSet presAssocID="{A6CBB1E3-F135-4558-A51C-76B99602E063}" presName="hierChild4" presStyleCnt="0"/>
      <dgm:spPr/>
    </dgm:pt>
    <dgm:pt modelId="{72CE77F2-168F-465D-8604-0808C7394D88}" type="pres">
      <dgm:prSet presAssocID="{A6CBB1E3-F135-4558-A51C-76B99602E063}" presName="hierChild5" presStyleCnt="0"/>
      <dgm:spPr/>
    </dgm:pt>
    <dgm:pt modelId="{8ED89F5E-B6C4-41C6-8889-302FF7B9A307}" type="pres">
      <dgm:prSet presAssocID="{A5592191-7EE0-40EC-8D33-9AC243B08EA7}" presName="Name37" presStyleLbl="parChTrans1D2" presStyleIdx="1" presStyleCnt="2"/>
      <dgm:spPr/>
    </dgm:pt>
    <dgm:pt modelId="{57B230CE-0E00-4107-B3A1-E40804AA97A7}" type="pres">
      <dgm:prSet presAssocID="{C856E1A3-6193-40D6-8149-76EBACB3C990}" presName="hierRoot2" presStyleCnt="0">
        <dgm:presLayoutVars>
          <dgm:hierBranch val="init"/>
        </dgm:presLayoutVars>
      </dgm:prSet>
      <dgm:spPr/>
    </dgm:pt>
    <dgm:pt modelId="{CD20011D-43FD-4FBC-8912-3304758E94A8}" type="pres">
      <dgm:prSet presAssocID="{C856E1A3-6193-40D6-8149-76EBACB3C990}" presName="rootComposite" presStyleCnt="0"/>
      <dgm:spPr/>
    </dgm:pt>
    <dgm:pt modelId="{0880DED7-6099-48D0-A876-849DB062DF51}" type="pres">
      <dgm:prSet presAssocID="{C856E1A3-6193-40D6-8149-76EBACB3C990}" presName="rootText" presStyleLbl="node2" presStyleIdx="1" presStyleCnt="2" custScaleY="166259" custLinFactNeighborX="3796" custLinFactNeighborY="-16150">
        <dgm:presLayoutVars>
          <dgm:chPref val="3"/>
        </dgm:presLayoutVars>
      </dgm:prSet>
      <dgm:spPr/>
    </dgm:pt>
    <dgm:pt modelId="{3EFA0C27-A087-4908-9D1B-7EA9744D1B4F}" type="pres">
      <dgm:prSet presAssocID="{C856E1A3-6193-40D6-8149-76EBACB3C990}" presName="rootConnector" presStyleLbl="node2" presStyleIdx="1" presStyleCnt="2"/>
      <dgm:spPr/>
    </dgm:pt>
    <dgm:pt modelId="{AAD2B48D-E413-430A-A62D-F3839C423450}" type="pres">
      <dgm:prSet presAssocID="{C856E1A3-6193-40D6-8149-76EBACB3C990}" presName="hierChild4" presStyleCnt="0"/>
      <dgm:spPr/>
    </dgm:pt>
    <dgm:pt modelId="{2E358427-C918-4ED2-92FD-648648DB466B}" type="pres">
      <dgm:prSet presAssocID="{C856E1A3-6193-40D6-8149-76EBACB3C990}" presName="hierChild5" presStyleCnt="0"/>
      <dgm:spPr/>
    </dgm:pt>
    <dgm:pt modelId="{DA187F24-2219-4A85-84FE-3BB78935DD56}" type="pres">
      <dgm:prSet presAssocID="{557B018B-6225-46E8-BCA2-24F3FA031565}" presName="hierChild3" presStyleCnt="0"/>
      <dgm:spPr/>
    </dgm:pt>
  </dgm:ptLst>
  <dgm:cxnLst>
    <dgm:cxn modelId="{3A4CB207-9CBF-4799-B93A-B0EDAF906E67}" type="presOf" srcId="{557B018B-6225-46E8-BCA2-24F3FA031565}" destId="{1E86BD52-E3D2-4407-B5D0-4D46C748F76D}" srcOrd="0" destOrd="0" presId="urn:microsoft.com/office/officeart/2005/8/layout/orgChart1"/>
    <dgm:cxn modelId="{36FD9030-7C6A-442E-9CE7-1A5ABCCB2A80}" type="presOf" srcId="{A6CBB1E3-F135-4558-A51C-76B99602E063}" destId="{02DDA60F-49DF-4AFA-9F56-336B88AF3691}" srcOrd="0" destOrd="0" presId="urn:microsoft.com/office/officeart/2005/8/layout/orgChart1"/>
    <dgm:cxn modelId="{5EC14667-DEA0-427E-9B48-40C30F3A3FF7}" type="presOf" srcId="{A6CBB1E3-F135-4558-A51C-76B99602E063}" destId="{36645CA7-DAAE-4E0C-8FE5-8DCCD8BB9FDE}" srcOrd="1" destOrd="0" presId="urn:microsoft.com/office/officeart/2005/8/layout/orgChart1"/>
    <dgm:cxn modelId="{7E6B5E52-7BE6-4537-9396-F9CBC7A93DDC}" type="presOf" srcId="{557B018B-6225-46E8-BCA2-24F3FA031565}" destId="{9BB6F5F0-7FB7-428A-95A5-BF89929655CE}" srcOrd="1" destOrd="0" presId="urn:microsoft.com/office/officeart/2005/8/layout/orgChart1"/>
    <dgm:cxn modelId="{EDA5BF7B-89B9-4D10-B898-837E661AFEAF}" type="presOf" srcId="{3D7F4E65-D62D-4A99-9248-EC4FACD6DF94}" destId="{1C3B572A-DB68-4C01-93B3-166C4A5D9B63}" srcOrd="0" destOrd="0" presId="urn:microsoft.com/office/officeart/2005/8/layout/orgChart1"/>
    <dgm:cxn modelId="{D502A080-E7B6-44FE-A5F7-B60A5194377F}" srcId="{557B018B-6225-46E8-BCA2-24F3FA031565}" destId="{C856E1A3-6193-40D6-8149-76EBACB3C990}" srcOrd="1" destOrd="0" parTransId="{A5592191-7EE0-40EC-8D33-9AC243B08EA7}" sibTransId="{E82BEC04-C929-441C-A87D-47ED8F48FD72}"/>
    <dgm:cxn modelId="{6D05419B-BE8D-4AE5-A043-EDF2655D3BD3}" type="presOf" srcId="{C856E1A3-6193-40D6-8149-76EBACB3C990}" destId="{3EFA0C27-A087-4908-9D1B-7EA9744D1B4F}" srcOrd="1" destOrd="0" presId="urn:microsoft.com/office/officeart/2005/8/layout/orgChart1"/>
    <dgm:cxn modelId="{6D54129F-E55D-4310-8572-86ECA32D4F87}" type="presOf" srcId="{C856E1A3-6193-40D6-8149-76EBACB3C990}" destId="{0880DED7-6099-48D0-A876-849DB062DF51}" srcOrd="0" destOrd="0" presId="urn:microsoft.com/office/officeart/2005/8/layout/orgChart1"/>
    <dgm:cxn modelId="{367114C6-FE8A-4D23-A4EB-F482B6532253}" type="presOf" srcId="{9711B073-3328-4BCF-9E6C-48E5EFED3E95}" destId="{21D468D0-FC6C-4498-986F-7860DD3C3C8C}" srcOrd="0" destOrd="0" presId="urn:microsoft.com/office/officeart/2005/8/layout/orgChart1"/>
    <dgm:cxn modelId="{33A959DA-E02C-42AD-95BC-19AD79B9B583}" srcId="{3D7F4E65-D62D-4A99-9248-EC4FACD6DF94}" destId="{557B018B-6225-46E8-BCA2-24F3FA031565}" srcOrd="0" destOrd="0" parTransId="{E91C1ECB-CEC7-4E8A-BC35-277793327F95}" sibTransId="{9F16F8E7-A565-4177-8620-C7324C810165}"/>
    <dgm:cxn modelId="{2EC0BAE4-BDE3-4A21-8551-E07EDA0383D8}" srcId="{557B018B-6225-46E8-BCA2-24F3FA031565}" destId="{A6CBB1E3-F135-4558-A51C-76B99602E063}" srcOrd="0" destOrd="0" parTransId="{9711B073-3328-4BCF-9E6C-48E5EFED3E95}" sibTransId="{6F68FFC5-40EF-4A16-9479-929F8CB50B81}"/>
    <dgm:cxn modelId="{700221F1-ED54-4274-A849-96604AAC0912}" type="presOf" srcId="{A5592191-7EE0-40EC-8D33-9AC243B08EA7}" destId="{8ED89F5E-B6C4-41C6-8889-302FF7B9A307}" srcOrd="0" destOrd="0" presId="urn:microsoft.com/office/officeart/2005/8/layout/orgChart1"/>
    <dgm:cxn modelId="{DC051128-FFCF-40CD-B3AE-535A509A5912}" type="presParOf" srcId="{1C3B572A-DB68-4C01-93B3-166C4A5D9B63}" destId="{435EF648-3687-46CA-BB09-004237F6EA37}" srcOrd="0" destOrd="0" presId="urn:microsoft.com/office/officeart/2005/8/layout/orgChart1"/>
    <dgm:cxn modelId="{0BB4EF91-A218-40AD-80E4-399FEDFB8261}" type="presParOf" srcId="{435EF648-3687-46CA-BB09-004237F6EA37}" destId="{580BF095-0E2D-4F2F-B6A4-42702A011A7C}" srcOrd="0" destOrd="0" presId="urn:microsoft.com/office/officeart/2005/8/layout/orgChart1"/>
    <dgm:cxn modelId="{46BA2381-C68C-49ED-8157-5FD52ED2A4F7}" type="presParOf" srcId="{580BF095-0E2D-4F2F-B6A4-42702A011A7C}" destId="{1E86BD52-E3D2-4407-B5D0-4D46C748F76D}" srcOrd="0" destOrd="0" presId="urn:microsoft.com/office/officeart/2005/8/layout/orgChart1"/>
    <dgm:cxn modelId="{06B3F384-3AB2-4116-9FD3-D3DFDC2F5E42}" type="presParOf" srcId="{580BF095-0E2D-4F2F-B6A4-42702A011A7C}" destId="{9BB6F5F0-7FB7-428A-95A5-BF89929655CE}" srcOrd="1" destOrd="0" presId="urn:microsoft.com/office/officeart/2005/8/layout/orgChart1"/>
    <dgm:cxn modelId="{0E49AF93-131E-4669-AD6A-B3A76D1E8C3B}" type="presParOf" srcId="{435EF648-3687-46CA-BB09-004237F6EA37}" destId="{E8736DC0-80C4-4866-A95F-1096E641738B}" srcOrd="1" destOrd="0" presId="urn:microsoft.com/office/officeart/2005/8/layout/orgChart1"/>
    <dgm:cxn modelId="{1299503B-5D19-4FD9-8F4B-6E9A1884212A}" type="presParOf" srcId="{E8736DC0-80C4-4866-A95F-1096E641738B}" destId="{21D468D0-FC6C-4498-986F-7860DD3C3C8C}" srcOrd="0" destOrd="0" presId="urn:microsoft.com/office/officeart/2005/8/layout/orgChart1"/>
    <dgm:cxn modelId="{639A253A-5A12-4D9D-97A3-380A4FF1D246}" type="presParOf" srcId="{E8736DC0-80C4-4866-A95F-1096E641738B}" destId="{C5F71C52-57FA-44B8-BE91-FFCA0AE0FCA2}" srcOrd="1" destOrd="0" presId="urn:microsoft.com/office/officeart/2005/8/layout/orgChart1"/>
    <dgm:cxn modelId="{37D1CB1E-AC86-41C0-A4CC-01BCAC4CC540}" type="presParOf" srcId="{C5F71C52-57FA-44B8-BE91-FFCA0AE0FCA2}" destId="{C9C81E6A-D4A5-41AE-8507-CF5EBA23697A}" srcOrd="0" destOrd="0" presId="urn:microsoft.com/office/officeart/2005/8/layout/orgChart1"/>
    <dgm:cxn modelId="{1CAB3F23-3E95-4CD7-8F45-4FAE32AEB70D}" type="presParOf" srcId="{C9C81E6A-D4A5-41AE-8507-CF5EBA23697A}" destId="{02DDA60F-49DF-4AFA-9F56-336B88AF3691}" srcOrd="0" destOrd="0" presId="urn:microsoft.com/office/officeart/2005/8/layout/orgChart1"/>
    <dgm:cxn modelId="{D7F22DBF-5066-4CED-84F8-C1FBC759F775}" type="presParOf" srcId="{C9C81E6A-D4A5-41AE-8507-CF5EBA23697A}" destId="{36645CA7-DAAE-4E0C-8FE5-8DCCD8BB9FDE}" srcOrd="1" destOrd="0" presId="urn:microsoft.com/office/officeart/2005/8/layout/orgChart1"/>
    <dgm:cxn modelId="{E2427E28-33B0-438A-80C5-C377B2BE9337}" type="presParOf" srcId="{C5F71C52-57FA-44B8-BE91-FFCA0AE0FCA2}" destId="{DAA786C0-C31E-4AF5-BCFA-10083C7F26CE}" srcOrd="1" destOrd="0" presId="urn:microsoft.com/office/officeart/2005/8/layout/orgChart1"/>
    <dgm:cxn modelId="{6D238DBF-DC51-4231-9E94-B260CF57DD35}" type="presParOf" srcId="{C5F71C52-57FA-44B8-BE91-FFCA0AE0FCA2}" destId="{72CE77F2-168F-465D-8604-0808C7394D88}" srcOrd="2" destOrd="0" presId="urn:microsoft.com/office/officeart/2005/8/layout/orgChart1"/>
    <dgm:cxn modelId="{950BDCC6-D55F-45FA-98F8-DBB99B10AAEE}" type="presParOf" srcId="{E8736DC0-80C4-4866-A95F-1096E641738B}" destId="{8ED89F5E-B6C4-41C6-8889-302FF7B9A307}" srcOrd="2" destOrd="0" presId="urn:microsoft.com/office/officeart/2005/8/layout/orgChart1"/>
    <dgm:cxn modelId="{0D9EF6FD-FADA-456F-9711-55828D63B036}" type="presParOf" srcId="{E8736DC0-80C4-4866-A95F-1096E641738B}" destId="{57B230CE-0E00-4107-B3A1-E40804AA97A7}" srcOrd="3" destOrd="0" presId="urn:microsoft.com/office/officeart/2005/8/layout/orgChart1"/>
    <dgm:cxn modelId="{63F1D32F-8B03-45A2-9894-2D33BBFC88D3}" type="presParOf" srcId="{57B230CE-0E00-4107-B3A1-E40804AA97A7}" destId="{CD20011D-43FD-4FBC-8912-3304758E94A8}" srcOrd="0" destOrd="0" presId="urn:microsoft.com/office/officeart/2005/8/layout/orgChart1"/>
    <dgm:cxn modelId="{60221BB2-8B88-438C-8966-EA0D8FFCE7C4}" type="presParOf" srcId="{CD20011D-43FD-4FBC-8912-3304758E94A8}" destId="{0880DED7-6099-48D0-A876-849DB062DF51}" srcOrd="0" destOrd="0" presId="urn:microsoft.com/office/officeart/2005/8/layout/orgChart1"/>
    <dgm:cxn modelId="{57E5E929-71A6-4E80-89C3-6214A4C747BA}" type="presParOf" srcId="{CD20011D-43FD-4FBC-8912-3304758E94A8}" destId="{3EFA0C27-A087-4908-9D1B-7EA9744D1B4F}" srcOrd="1" destOrd="0" presId="urn:microsoft.com/office/officeart/2005/8/layout/orgChart1"/>
    <dgm:cxn modelId="{A30F7A85-A40B-445F-AF17-EF8F2D3E8E10}" type="presParOf" srcId="{57B230CE-0E00-4107-B3A1-E40804AA97A7}" destId="{AAD2B48D-E413-430A-A62D-F3839C423450}" srcOrd="1" destOrd="0" presId="urn:microsoft.com/office/officeart/2005/8/layout/orgChart1"/>
    <dgm:cxn modelId="{EC31916C-F3B8-484B-838B-57D3504A8BFE}" type="presParOf" srcId="{57B230CE-0E00-4107-B3A1-E40804AA97A7}" destId="{2E358427-C918-4ED2-92FD-648648DB466B}" srcOrd="2" destOrd="0" presId="urn:microsoft.com/office/officeart/2005/8/layout/orgChart1"/>
    <dgm:cxn modelId="{CC5975B1-7E08-4715-B1C4-E9D61425B5B9}" type="presParOf" srcId="{435EF648-3687-46CA-BB09-004237F6EA37}" destId="{DA187F24-2219-4A85-84FE-3BB78935DD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FB5B-810E-45D1-AFC9-81FDB503C9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E8A82-F35E-4BF1-923B-F6DD16EEDD69}">
      <dgm:prSet phldrT="[Text]"/>
      <dgm:spPr/>
      <dgm:t>
        <a:bodyPr/>
        <a:lstStyle/>
        <a:p>
          <a:r>
            <a:rPr lang="en-IN" dirty="0"/>
            <a:t>Angular Forms</a:t>
          </a:r>
          <a:endParaRPr lang="en-US" dirty="0"/>
        </a:p>
      </dgm:t>
    </dgm:pt>
    <dgm:pt modelId="{DE25DDF8-8F7F-4E0B-9E94-81D25A560083}" type="parTrans" cxnId="{C75A4E02-AAD8-400F-835D-9E8A07499E06}">
      <dgm:prSet/>
      <dgm:spPr/>
      <dgm:t>
        <a:bodyPr/>
        <a:lstStyle/>
        <a:p>
          <a:endParaRPr lang="en-US"/>
        </a:p>
      </dgm:t>
    </dgm:pt>
    <dgm:pt modelId="{8BF89E73-5C3B-4BD0-A55E-C553B32C9B9A}" type="sibTrans" cxnId="{C75A4E02-AAD8-400F-835D-9E8A07499E06}">
      <dgm:prSet/>
      <dgm:spPr/>
      <dgm:t>
        <a:bodyPr/>
        <a:lstStyle/>
        <a:p>
          <a:endParaRPr lang="en-US"/>
        </a:p>
      </dgm:t>
    </dgm:pt>
    <dgm:pt modelId="{84B0A1FE-6784-4190-BED3-D31F25A4B58D}">
      <dgm:prSet phldrT="[Text]"/>
      <dgm:spPr/>
      <dgm:t>
        <a:bodyPr/>
        <a:lstStyle/>
        <a:p>
          <a:r>
            <a:rPr lang="en-IN" dirty="0"/>
            <a:t>Reactive Forms &amp; Validations</a:t>
          </a:r>
          <a:endParaRPr lang="en-US" dirty="0"/>
        </a:p>
      </dgm:t>
    </dgm:pt>
    <dgm:pt modelId="{F2D5ED13-A409-46A3-A10D-1A93EECFD787}" type="parTrans" cxnId="{7C3D5386-09B1-4FC5-8E46-24CAB92FD8F7}">
      <dgm:prSet/>
      <dgm:spPr/>
      <dgm:t>
        <a:bodyPr/>
        <a:lstStyle/>
        <a:p>
          <a:endParaRPr lang="en-US"/>
        </a:p>
      </dgm:t>
    </dgm:pt>
    <dgm:pt modelId="{85860375-95C4-411A-97BC-CA40F169B376}" type="sibTrans" cxnId="{7C3D5386-09B1-4FC5-8E46-24CAB92FD8F7}">
      <dgm:prSet/>
      <dgm:spPr/>
      <dgm:t>
        <a:bodyPr/>
        <a:lstStyle/>
        <a:p>
          <a:endParaRPr lang="en-US"/>
        </a:p>
      </dgm:t>
    </dgm:pt>
    <dgm:pt modelId="{9487F4A9-D977-410E-AA39-5209890BB825}">
      <dgm:prSet phldrT="[Text]"/>
      <dgm:spPr/>
      <dgm:t>
        <a:bodyPr/>
        <a:lstStyle/>
        <a:p>
          <a:r>
            <a:rPr lang="en-IN" dirty="0"/>
            <a:t>Strictly typed Reactive Forms</a:t>
          </a:r>
          <a:endParaRPr lang="en-US" dirty="0"/>
        </a:p>
      </dgm:t>
    </dgm:pt>
    <dgm:pt modelId="{4186B1A7-6502-4AEB-9C8C-D53909B60A9D}" type="parTrans" cxnId="{7DB9E8C6-D0E3-4046-88C4-08FCCC81BE09}">
      <dgm:prSet/>
      <dgm:spPr/>
      <dgm:t>
        <a:bodyPr/>
        <a:lstStyle/>
        <a:p>
          <a:endParaRPr lang="en-US"/>
        </a:p>
      </dgm:t>
    </dgm:pt>
    <dgm:pt modelId="{96F0C384-EE4B-47C9-8CE8-1CEE8E1A31D2}" type="sibTrans" cxnId="{7DB9E8C6-D0E3-4046-88C4-08FCCC81BE09}">
      <dgm:prSet/>
      <dgm:spPr/>
      <dgm:t>
        <a:bodyPr/>
        <a:lstStyle/>
        <a:p>
          <a:endParaRPr lang="en-US"/>
        </a:p>
      </dgm:t>
    </dgm:pt>
    <dgm:pt modelId="{B9E61EB9-2BB3-43E6-A677-55F8433B846E}">
      <dgm:prSet phldrT="[Text]"/>
      <dgm:spPr/>
      <dgm:t>
        <a:bodyPr/>
        <a:lstStyle/>
        <a:p>
          <a:r>
            <a:rPr lang="en-IN" dirty="0"/>
            <a:t>Template </a:t>
          </a:r>
          <a:r>
            <a:rPr lang="en-IN"/>
            <a:t>Driven Form</a:t>
          </a:r>
          <a:endParaRPr lang="en-US" dirty="0"/>
        </a:p>
      </dgm:t>
    </dgm:pt>
    <dgm:pt modelId="{8D60DAD7-C8EA-4F03-9551-1B1111B1C7ED}" type="parTrans" cxnId="{B8DA1895-F0B0-4BAD-8013-2834ECE7BE56}">
      <dgm:prSet/>
      <dgm:spPr/>
      <dgm:t>
        <a:bodyPr/>
        <a:lstStyle/>
        <a:p>
          <a:endParaRPr lang="en-US"/>
        </a:p>
      </dgm:t>
    </dgm:pt>
    <dgm:pt modelId="{061A0508-4299-43E5-A125-6154785B1D40}" type="sibTrans" cxnId="{B8DA1895-F0B0-4BAD-8013-2834ECE7BE56}">
      <dgm:prSet/>
      <dgm:spPr/>
      <dgm:t>
        <a:bodyPr/>
        <a:lstStyle/>
        <a:p>
          <a:endParaRPr lang="en-US"/>
        </a:p>
      </dgm:t>
    </dgm:pt>
    <dgm:pt modelId="{DDE50D00-EAC5-41F0-B731-B2273C1BF7AE}" type="pres">
      <dgm:prSet presAssocID="{8047FB5B-810E-45D1-AFC9-81FDB503C999}" presName="linear" presStyleCnt="0">
        <dgm:presLayoutVars>
          <dgm:dir/>
          <dgm:animLvl val="lvl"/>
          <dgm:resizeHandles val="exact"/>
        </dgm:presLayoutVars>
      </dgm:prSet>
      <dgm:spPr/>
    </dgm:pt>
    <dgm:pt modelId="{71AC74FE-EC1E-4692-90BE-847AD9AC31D6}" type="pres">
      <dgm:prSet presAssocID="{19AE8A82-F35E-4BF1-923B-F6DD16EEDD69}" presName="parentLin" presStyleCnt="0"/>
      <dgm:spPr/>
    </dgm:pt>
    <dgm:pt modelId="{5347E4D4-CED1-49E5-88AC-6C99030BB741}" type="pres">
      <dgm:prSet presAssocID="{19AE8A82-F35E-4BF1-923B-F6DD16EEDD69}" presName="parentLeftMargin" presStyleLbl="node1" presStyleIdx="0" presStyleCnt="4"/>
      <dgm:spPr/>
    </dgm:pt>
    <dgm:pt modelId="{FD185CAF-94D9-4EB9-9882-D7E1525D5654}" type="pres">
      <dgm:prSet presAssocID="{19AE8A82-F35E-4BF1-923B-F6DD16EEDD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C0EEFB-7888-4FC0-8F39-ECB8114A97A6}" type="pres">
      <dgm:prSet presAssocID="{19AE8A82-F35E-4BF1-923B-F6DD16EEDD69}" presName="negativeSpace" presStyleCnt="0"/>
      <dgm:spPr/>
    </dgm:pt>
    <dgm:pt modelId="{832F5D5D-F9DE-4C25-B536-A19F84E43D71}" type="pres">
      <dgm:prSet presAssocID="{19AE8A82-F35E-4BF1-923B-F6DD16EEDD69}" presName="childText" presStyleLbl="conFgAcc1" presStyleIdx="0" presStyleCnt="4">
        <dgm:presLayoutVars>
          <dgm:bulletEnabled val="1"/>
        </dgm:presLayoutVars>
      </dgm:prSet>
      <dgm:spPr/>
    </dgm:pt>
    <dgm:pt modelId="{9694861C-05A3-485F-B3C7-06D8BF343108}" type="pres">
      <dgm:prSet presAssocID="{8BF89E73-5C3B-4BD0-A55E-C553B32C9B9A}" presName="spaceBetweenRectangles" presStyleCnt="0"/>
      <dgm:spPr/>
    </dgm:pt>
    <dgm:pt modelId="{24703995-B1EE-48EA-B3DA-74920ADD4635}" type="pres">
      <dgm:prSet presAssocID="{84B0A1FE-6784-4190-BED3-D31F25A4B58D}" presName="parentLin" presStyleCnt="0"/>
      <dgm:spPr/>
    </dgm:pt>
    <dgm:pt modelId="{13F2F34F-05E3-41C1-B305-F1CD09E927B2}" type="pres">
      <dgm:prSet presAssocID="{84B0A1FE-6784-4190-BED3-D31F25A4B58D}" presName="parentLeftMargin" presStyleLbl="node1" presStyleIdx="0" presStyleCnt="4"/>
      <dgm:spPr/>
    </dgm:pt>
    <dgm:pt modelId="{4DE774E2-F19B-4748-9FC4-CD4F27A41277}" type="pres">
      <dgm:prSet presAssocID="{84B0A1FE-6784-4190-BED3-D31F25A4B58D}" presName="parentText" presStyleLbl="node1" presStyleIdx="1" presStyleCnt="4" custLinFactNeighborX="0">
        <dgm:presLayoutVars>
          <dgm:chMax val="0"/>
          <dgm:bulletEnabled val="1"/>
        </dgm:presLayoutVars>
      </dgm:prSet>
      <dgm:spPr/>
    </dgm:pt>
    <dgm:pt modelId="{E400D6DA-FE59-4E12-9C47-B6867C0054D1}" type="pres">
      <dgm:prSet presAssocID="{84B0A1FE-6784-4190-BED3-D31F25A4B58D}" presName="negativeSpace" presStyleCnt="0"/>
      <dgm:spPr/>
    </dgm:pt>
    <dgm:pt modelId="{0DEE22E9-7801-47AB-B478-3C364BC7BA92}" type="pres">
      <dgm:prSet presAssocID="{84B0A1FE-6784-4190-BED3-D31F25A4B58D}" presName="childText" presStyleLbl="conFgAcc1" presStyleIdx="1" presStyleCnt="4">
        <dgm:presLayoutVars>
          <dgm:bulletEnabled val="1"/>
        </dgm:presLayoutVars>
      </dgm:prSet>
      <dgm:spPr/>
    </dgm:pt>
    <dgm:pt modelId="{B5CA0902-7A71-4412-BBC0-3D375C5019A4}" type="pres">
      <dgm:prSet presAssocID="{85860375-95C4-411A-97BC-CA40F169B376}" presName="spaceBetweenRectangles" presStyleCnt="0"/>
      <dgm:spPr/>
    </dgm:pt>
    <dgm:pt modelId="{697D6FE4-B401-400B-92E3-255CFCCCEDC6}" type="pres">
      <dgm:prSet presAssocID="{9487F4A9-D977-410E-AA39-5209890BB825}" presName="parentLin" presStyleCnt="0"/>
      <dgm:spPr/>
    </dgm:pt>
    <dgm:pt modelId="{5AEF219C-7720-4FB2-85C7-37BF71705458}" type="pres">
      <dgm:prSet presAssocID="{9487F4A9-D977-410E-AA39-5209890BB825}" presName="parentLeftMargin" presStyleLbl="node1" presStyleIdx="1" presStyleCnt="4"/>
      <dgm:spPr/>
    </dgm:pt>
    <dgm:pt modelId="{814ED330-D0AC-4767-8511-1E9F85731F9A}" type="pres">
      <dgm:prSet presAssocID="{9487F4A9-D977-410E-AA39-5209890BB8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DB154A-1FBD-4D7F-AD63-E14948DAA983}" type="pres">
      <dgm:prSet presAssocID="{9487F4A9-D977-410E-AA39-5209890BB825}" presName="negativeSpace" presStyleCnt="0"/>
      <dgm:spPr/>
    </dgm:pt>
    <dgm:pt modelId="{BDDDA793-2B86-4444-91B1-B3CC768BCAA9}" type="pres">
      <dgm:prSet presAssocID="{9487F4A9-D977-410E-AA39-5209890BB825}" presName="childText" presStyleLbl="conFgAcc1" presStyleIdx="2" presStyleCnt="4">
        <dgm:presLayoutVars>
          <dgm:bulletEnabled val="1"/>
        </dgm:presLayoutVars>
      </dgm:prSet>
      <dgm:spPr/>
    </dgm:pt>
    <dgm:pt modelId="{749C9118-864C-47FF-A4CA-4FFE6634B54B}" type="pres">
      <dgm:prSet presAssocID="{96F0C384-EE4B-47C9-8CE8-1CEE8E1A31D2}" presName="spaceBetweenRectangles" presStyleCnt="0"/>
      <dgm:spPr/>
    </dgm:pt>
    <dgm:pt modelId="{A3956B79-2015-4A11-8242-31830CA03AEF}" type="pres">
      <dgm:prSet presAssocID="{B9E61EB9-2BB3-43E6-A677-55F8433B846E}" presName="parentLin" presStyleCnt="0"/>
      <dgm:spPr/>
    </dgm:pt>
    <dgm:pt modelId="{E9A99E45-AFFF-4DAE-9739-C5CF62E3DF2B}" type="pres">
      <dgm:prSet presAssocID="{B9E61EB9-2BB3-43E6-A677-55F8433B846E}" presName="parentLeftMargin" presStyleLbl="node1" presStyleIdx="2" presStyleCnt="4"/>
      <dgm:spPr/>
    </dgm:pt>
    <dgm:pt modelId="{795169CE-074E-47D4-9336-5785163843AB}" type="pres">
      <dgm:prSet presAssocID="{B9E61EB9-2BB3-43E6-A677-55F8433B846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F5D4C4-DA8A-410A-931B-345ABEA8660D}" type="pres">
      <dgm:prSet presAssocID="{B9E61EB9-2BB3-43E6-A677-55F8433B846E}" presName="negativeSpace" presStyleCnt="0"/>
      <dgm:spPr/>
    </dgm:pt>
    <dgm:pt modelId="{ED8CE27B-2944-456D-987F-9B48EDA362A2}" type="pres">
      <dgm:prSet presAssocID="{B9E61EB9-2BB3-43E6-A677-55F8433B846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75A4E02-AAD8-400F-835D-9E8A07499E06}" srcId="{8047FB5B-810E-45D1-AFC9-81FDB503C999}" destId="{19AE8A82-F35E-4BF1-923B-F6DD16EEDD69}" srcOrd="0" destOrd="0" parTransId="{DE25DDF8-8F7F-4E0B-9E94-81D25A560083}" sibTransId="{8BF89E73-5C3B-4BD0-A55E-C553B32C9B9A}"/>
    <dgm:cxn modelId="{88CEDF13-CE67-4C3F-AAFD-0BDBD5F0CFB1}" type="presOf" srcId="{84B0A1FE-6784-4190-BED3-D31F25A4B58D}" destId="{4DE774E2-F19B-4748-9FC4-CD4F27A41277}" srcOrd="1" destOrd="0" presId="urn:microsoft.com/office/officeart/2005/8/layout/list1"/>
    <dgm:cxn modelId="{2ED43B43-CE73-412A-9C63-3DC38F5FCE17}" type="presOf" srcId="{84B0A1FE-6784-4190-BED3-D31F25A4B58D}" destId="{13F2F34F-05E3-41C1-B305-F1CD09E927B2}" srcOrd="0" destOrd="0" presId="urn:microsoft.com/office/officeart/2005/8/layout/list1"/>
    <dgm:cxn modelId="{4DD54744-BF5B-4AC2-91E1-546960E1D22C}" type="presOf" srcId="{B9E61EB9-2BB3-43E6-A677-55F8433B846E}" destId="{795169CE-074E-47D4-9336-5785163843AB}" srcOrd="1" destOrd="0" presId="urn:microsoft.com/office/officeart/2005/8/layout/list1"/>
    <dgm:cxn modelId="{4AD80846-D4B0-4B8D-9A77-CFB1C555B287}" type="presOf" srcId="{B9E61EB9-2BB3-43E6-A677-55F8433B846E}" destId="{E9A99E45-AFFF-4DAE-9739-C5CF62E3DF2B}" srcOrd="0" destOrd="0" presId="urn:microsoft.com/office/officeart/2005/8/layout/list1"/>
    <dgm:cxn modelId="{F8169177-7240-4B95-80CB-0BD1943DBDF9}" type="presOf" srcId="{19AE8A82-F35E-4BF1-923B-F6DD16EEDD69}" destId="{5347E4D4-CED1-49E5-88AC-6C99030BB741}" srcOrd="0" destOrd="0" presId="urn:microsoft.com/office/officeart/2005/8/layout/list1"/>
    <dgm:cxn modelId="{587A017F-86AB-43BE-A4F4-B20872A77AD1}" type="presOf" srcId="{8047FB5B-810E-45D1-AFC9-81FDB503C999}" destId="{DDE50D00-EAC5-41F0-B731-B2273C1BF7AE}" srcOrd="0" destOrd="0" presId="urn:microsoft.com/office/officeart/2005/8/layout/list1"/>
    <dgm:cxn modelId="{86058785-2914-41AA-83FB-859053E97FD4}" type="presOf" srcId="{9487F4A9-D977-410E-AA39-5209890BB825}" destId="{814ED330-D0AC-4767-8511-1E9F85731F9A}" srcOrd="1" destOrd="0" presId="urn:microsoft.com/office/officeart/2005/8/layout/list1"/>
    <dgm:cxn modelId="{7C3D5386-09B1-4FC5-8E46-24CAB92FD8F7}" srcId="{8047FB5B-810E-45D1-AFC9-81FDB503C999}" destId="{84B0A1FE-6784-4190-BED3-D31F25A4B58D}" srcOrd="1" destOrd="0" parTransId="{F2D5ED13-A409-46A3-A10D-1A93EECFD787}" sibTransId="{85860375-95C4-411A-97BC-CA40F169B376}"/>
    <dgm:cxn modelId="{B8DA1895-F0B0-4BAD-8013-2834ECE7BE56}" srcId="{8047FB5B-810E-45D1-AFC9-81FDB503C999}" destId="{B9E61EB9-2BB3-43E6-A677-55F8433B846E}" srcOrd="3" destOrd="0" parTransId="{8D60DAD7-C8EA-4F03-9551-1B1111B1C7ED}" sibTransId="{061A0508-4299-43E5-A125-6154785B1D40}"/>
    <dgm:cxn modelId="{8B897F98-D08C-423A-B576-9DD59F46681A}" type="presOf" srcId="{19AE8A82-F35E-4BF1-923B-F6DD16EEDD69}" destId="{FD185CAF-94D9-4EB9-9882-D7E1525D5654}" srcOrd="1" destOrd="0" presId="urn:microsoft.com/office/officeart/2005/8/layout/list1"/>
    <dgm:cxn modelId="{7DB9E8C6-D0E3-4046-88C4-08FCCC81BE09}" srcId="{8047FB5B-810E-45D1-AFC9-81FDB503C999}" destId="{9487F4A9-D977-410E-AA39-5209890BB825}" srcOrd="2" destOrd="0" parTransId="{4186B1A7-6502-4AEB-9C8C-D53909B60A9D}" sibTransId="{96F0C384-EE4B-47C9-8CE8-1CEE8E1A31D2}"/>
    <dgm:cxn modelId="{487878FC-9006-4519-9200-1A2E55422D4B}" type="presOf" srcId="{9487F4A9-D977-410E-AA39-5209890BB825}" destId="{5AEF219C-7720-4FB2-85C7-37BF71705458}" srcOrd="0" destOrd="0" presId="urn:microsoft.com/office/officeart/2005/8/layout/list1"/>
    <dgm:cxn modelId="{C012FE95-F64A-4F2D-9D79-F5D6B45FD4A3}" type="presParOf" srcId="{DDE50D00-EAC5-41F0-B731-B2273C1BF7AE}" destId="{71AC74FE-EC1E-4692-90BE-847AD9AC31D6}" srcOrd="0" destOrd="0" presId="urn:microsoft.com/office/officeart/2005/8/layout/list1"/>
    <dgm:cxn modelId="{C88CF429-C969-488A-9546-BA2FA0873C92}" type="presParOf" srcId="{71AC74FE-EC1E-4692-90BE-847AD9AC31D6}" destId="{5347E4D4-CED1-49E5-88AC-6C99030BB741}" srcOrd="0" destOrd="0" presId="urn:microsoft.com/office/officeart/2005/8/layout/list1"/>
    <dgm:cxn modelId="{E0556AC0-3821-4D14-9359-50F80E52ACF3}" type="presParOf" srcId="{71AC74FE-EC1E-4692-90BE-847AD9AC31D6}" destId="{FD185CAF-94D9-4EB9-9882-D7E1525D5654}" srcOrd="1" destOrd="0" presId="urn:microsoft.com/office/officeart/2005/8/layout/list1"/>
    <dgm:cxn modelId="{E3893A1C-6135-4B51-BF8E-E5F94F61C3D6}" type="presParOf" srcId="{DDE50D00-EAC5-41F0-B731-B2273C1BF7AE}" destId="{78C0EEFB-7888-4FC0-8F39-ECB8114A97A6}" srcOrd="1" destOrd="0" presId="urn:microsoft.com/office/officeart/2005/8/layout/list1"/>
    <dgm:cxn modelId="{4404FE22-8F84-4BF5-9AC7-290B9DDEC028}" type="presParOf" srcId="{DDE50D00-EAC5-41F0-B731-B2273C1BF7AE}" destId="{832F5D5D-F9DE-4C25-B536-A19F84E43D71}" srcOrd="2" destOrd="0" presId="urn:microsoft.com/office/officeart/2005/8/layout/list1"/>
    <dgm:cxn modelId="{93DB1415-0535-46CB-A154-BB592F8C6D60}" type="presParOf" srcId="{DDE50D00-EAC5-41F0-B731-B2273C1BF7AE}" destId="{9694861C-05A3-485F-B3C7-06D8BF343108}" srcOrd="3" destOrd="0" presId="urn:microsoft.com/office/officeart/2005/8/layout/list1"/>
    <dgm:cxn modelId="{5598A4FF-1715-4E39-9E22-E3E0E0F00CBC}" type="presParOf" srcId="{DDE50D00-EAC5-41F0-B731-B2273C1BF7AE}" destId="{24703995-B1EE-48EA-B3DA-74920ADD4635}" srcOrd="4" destOrd="0" presId="urn:microsoft.com/office/officeart/2005/8/layout/list1"/>
    <dgm:cxn modelId="{31DCCAB7-978D-41BC-A6A3-C2E37A0B1366}" type="presParOf" srcId="{24703995-B1EE-48EA-B3DA-74920ADD4635}" destId="{13F2F34F-05E3-41C1-B305-F1CD09E927B2}" srcOrd="0" destOrd="0" presId="urn:microsoft.com/office/officeart/2005/8/layout/list1"/>
    <dgm:cxn modelId="{CE2BB36C-AE6C-4D9E-B9EC-BC11244B06F3}" type="presParOf" srcId="{24703995-B1EE-48EA-B3DA-74920ADD4635}" destId="{4DE774E2-F19B-4748-9FC4-CD4F27A41277}" srcOrd="1" destOrd="0" presId="urn:microsoft.com/office/officeart/2005/8/layout/list1"/>
    <dgm:cxn modelId="{DD67723D-C26A-4F8D-93FF-452E66F36B73}" type="presParOf" srcId="{DDE50D00-EAC5-41F0-B731-B2273C1BF7AE}" destId="{E400D6DA-FE59-4E12-9C47-B6867C0054D1}" srcOrd="5" destOrd="0" presId="urn:microsoft.com/office/officeart/2005/8/layout/list1"/>
    <dgm:cxn modelId="{5C3BE1D8-9BE1-4FD8-861C-CADD9B577128}" type="presParOf" srcId="{DDE50D00-EAC5-41F0-B731-B2273C1BF7AE}" destId="{0DEE22E9-7801-47AB-B478-3C364BC7BA92}" srcOrd="6" destOrd="0" presId="urn:microsoft.com/office/officeart/2005/8/layout/list1"/>
    <dgm:cxn modelId="{C2F63CFD-D0AE-4BF3-93B0-4C5FD9DFC332}" type="presParOf" srcId="{DDE50D00-EAC5-41F0-B731-B2273C1BF7AE}" destId="{B5CA0902-7A71-4412-BBC0-3D375C5019A4}" srcOrd="7" destOrd="0" presId="urn:microsoft.com/office/officeart/2005/8/layout/list1"/>
    <dgm:cxn modelId="{871ABE51-0841-4DF8-A5C9-FA55B0BE3D52}" type="presParOf" srcId="{DDE50D00-EAC5-41F0-B731-B2273C1BF7AE}" destId="{697D6FE4-B401-400B-92E3-255CFCCCEDC6}" srcOrd="8" destOrd="0" presId="urn:microsoft.com/office/officeart/2005/8/layout/list1"/>
    <dgm:cxn modelId="{584FD49A-881B-4E43-9A28-89D6F584277D}" type="presParOf" srcId="{697D6FE4-B401-400B-92E3-255CFCCCEDC6}" destId="{5AEF219C-7720-4FB2-85C7-37BF71705458}" srcOrd="0" destOrd="0" presId="urn:microsoft.com/office/officeart/2005/8/layout/list1"/>
    <dgm:cxn modelId="{7AA18C27-DB49-4593-AE1E-B481104CFF2D}" type="presParOf" srcId="{697D6FE4-B401-400B-92E3-255CFCCCEDC6}" destId="{814ED330-D0AC-4767-8511-1E9F85731F9A}" srcOrd="1" destOrd="0" presId="urn:microsoft.com/office/officeart/2005/8/layout/list1"/>
    <dgm:cxn modelId="{DE20B3F2-7E0C-4CB1-BB86-EFFA084A5630}" type="presParOf" srcId="{DDE50D00-EAC5-41F0-B731-B2273C1BF7AE}" destId="{96DB154A-1FBD-4D7F-AD63-E14948DAA983}" srcOrd="9" destOrd="0" presId="urn:microsoft.com/office/officeart/2005/8/layout/list1"/>
    <dgm:cxn modelId="{5FAD1565-5524-4DEA-8879-AF84BBFD3B5C}" type="presParOf" srcId="{DDE50D00-EAC5-41F0-B731-B2273C1BF7AE}" destId="{BDDDA793-2B86-4444-91B1-B3CC768BCAA9}" srcOrd="10" destOrd="0" presId="urn:microsoft.com/office/officeart/2005/8/layout/list1"/>
    <dgm:cxn modelId="{7B98DEDB-1E8E-4138-9E79-9AC531C1AF8A}" type="presParOf" srcId="{DDE50D00-EAC5-41F0-B731-B2273C1BF7AE}" destId="{749C9118-864C-47FF-A4CA-4FFE6634B54B}" srcOrd="11" destOrd="0" presId="urn:microsoft.com/office/officeart/2005/8/layout/list1"/>
    <dgm:cxn modelId="{94016B00-4C13-4CB9-91CA-C28169E680EE}" type="presParOf" srcId="{DDE50D00-EAC5-41F0-B731-B2273C1BF7AE}" destId="{A3956B79-2015-4A11-8242-31830CA03AEF}" srcOrd="12" destOrd="0" presId="urn:microsoft.com/office/officeart/2005/8/layout/list1"/>
    <dgm:cxn modelId="{BD99E123-749A-49A6-A548-40229942ACA8}" type="presParOf" srcId="{A3956B79-2015-4A11-8242-31830CA03AEF}" destId="{E9A99E45-AFFF-4DAE-9739-C5CF62E3DF2B}" srcOrd="0" destOrd="0" presId="urn:microsoft.com/office/officeart/2005/8/layout/list1"/>
    <dgm:cxn modelId="{A417CC17-813C-46F7-B35B-2B5709494AD1}" type="presParOf" srcId="{A3956B79-2015-4A11-8242-31830CA03AEF}" destId="{795169CE-074E-47D4-9336-5785163843AB}" srcOrd="1" destOrd="0" presId="urn:microsoft.com/office/officeart/2005/8/layout/list1"/>
    <dgm:cxn modelId="{D5303DA4-10ED-4749-956E-81E2EED8FA54}" type="presParOf" srcId="{DDE50D00-EAC5-41F0-B731-B2273C1BF7AE}" destId="{05F5D4C4-DA8A-410A-931B-345ABEA8660D}" srcOrd="13" destOrd="0" presId="urn:microsoft.com/office/officeart/2005/8/layout/list1"/>
    <dgm:cxn modelId="{D94BDCAF-5A7E-4020-80C7-6AB07F30EF8E}" type="presParOf" srcId="{DDE50D00-EAC5-41F0-B731-B2273C1BF7AE}" destId="{ED8CE27B-2944-456D-987F-9B48EDA362A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F5D5D-F9DE-4C25-B536-A19F84E43D71}">
      <dsp:nvSpPr>
        <dsp:cNvPr id="0" name=""/>
        <dsp:cNvSpPr/>
      </dsp:nvSpPr>
      <dsp:spPr>
        <a:xfrm>
          <a:off x="0" y="34813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85CAF-94D9-4EB9-9882-D7E1525D5654}">
      <dsp:nvSpPr>
        <dsp:cNvPr id="0" name=""/>
        <dsp:cNvSpPr/>
      </dsp:nvSpPr>
      <dsp:spPr>
        <a:xfrm>
          <a:off x="406400" y="11197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Angular Directives and its types</a:t>
          </a:r>
          <a:endParaRPr lang="en-US" sz="1600" kern="1200" dirty="0"/>
        </a:p>
      </dsp:txBody>
      <dsp:txXfrm>
        <a:off x="429457" y="135027"/>
        <a:ext cx="5643486" cy="426206"/>
      </dsp:txXfrm>
    </dsp:sp>
    <dsp:sp modelId="{0DEE22E9-7801-47AB-B478-3C364BC7BA92}">
      <dsp:nvSpPr>
        <dsp:cNvPr id="0" name=""/>
        <dsp:cNvSpPr/>
      </dsp:nvSpPr>
      <dsp:spPr>
        <a:xfrm>
          <a:off x="0" y="107389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774E2-F19B-4748-9FC4-CD4F27A41277}">
      <dsp:nvSpPr>
        <dsp:cNvPr id="0" name=""/>
        <dsp:cNvSpPr/>
      </dsp:nvSpPr>
      <dsp:spPr>
        <a:xfrm>
          <a:off x="406400" y="83773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Using inbuilt directives</a:t>
          </a:r>
          <a:endParaRPr lang="en-US" sz="1600" kern="1200" dirty="0"/>
        </a:p>
      </dsp:txBody>
      <dsp:txXfrm>
        <a:off x="429457" y="860787"/>
        <a:ext cx="5643486" cy="426206"/>
      </dsp:txXfrm>
    </dsp:sp>
    <dsp:sp modelId="{BDDDA793-2B86-4444-91B1-B3CC768BCAA9}">
      <dsp:nvSpPr>
        <dsp:cNvPr id="0" name=""/>
        <dsp:cNvSpPr/>
      </dsp:nvSpPr>
      <dsp:spPr>
        <a:xfrm>
          <a:off x="0" y="179965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ED330-D0AC-4767-8511-1E9F85731F9A}">
      <dsp:nvSpPr>
        <dsp:cNvPr id="0" name=""/>
        <dsp:cNvSpPr/>
      </dsp:nvSpPr>
      <dsp:spPr>
        <a:xfrm>
          <a:off x="406400" y="156349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Creating custom structural and attribute directives</a:t>
          </a:r>
          <a:endParaRPr lang="en-US" sz="1600" kern="1200" dirty="0"/>
        </a:p>
      </dsp:txBody>
      <dsp:txXfrm>
        <a:off x="429457" y="1586547"/>
        <a:ext cx="5643486" cy="426206"/>
      </dsp:txXfrm>
    </dsp:sp>
    <dsp:sp modelId="{ED8CE27B-2944-456D-987F-9B48EDA362A2}">
      <dsp:nvSpPr>
        <dsp:cNvPr id="0" name=""/>
        <dsp:cNvSpPr/>
      </dsp:nvSpPr>
      <dsp:spPr>
        <a:xfrm>
          <a:off x="0" y="252541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169CE-074E-47D4-9336-5785163843AB}">
      <dsp:nvSpPr>
        <dsp:cNvPr id="0" name=""/>
        <dsp:cNvSpPr/>
      </dsp:nvSpPr>
      <dsp:spPr>
        <a:xfrm>
          <a:off x="406400" y="228925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Angular Pipes</a:t>
          </a:r>
          <a:endParaRPr lang="en-US" sz="1600" kern="1200" dirty="0"/>
        </a:p>
      </dsp:txBody>
      <dsp:txXfrm>
        <a:off x="429457" y="2312307"/>
        <a:ext cx="5643486" cy="426206"/>
      </dsp:txXfrm>
    </dsp:sp>
    <dsp:sp modelId="{517338D8-5CC5-4FD2-859C-7615425C9DB6}">
      <dsp:nvSpPr>
        <dsp:cNvPr id="0" name=""/>
        <dsp:cNvSpPr/>
      </dsp:nvSpPr>
      <dsp:spPr>
        <a:xfrm>
          <a:off x="0" y="325117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BC101-9213-45F9-8671-C831C7806826}">
      <dsp:nvSpPr>
        <dsp:cNvPr id="0" name=""/>
        <dsp:cNvSpPr/>
      </dsp:nvSpPr>
      <dsp:spPr>
        <a:xfrm>
          <a:off x="406400" y="301501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Creating custom pipes</a:t>
          </a:r>
          <a:endParaRPr lang="en-US" sz="1600" kern="1200" dirty="0"/>
        </a:p>
      </dsp:txBody>
      <dsp:txXfrm>
        <a:off x="429457" y="3038067"/>
        <a:ext cx="5643486" cy="426206"/>
      </dsp:txXfrm>
    </dsp:sp>
    <dsp:sp modelId="{E6507B14-A6B5-4A38-B49A-42FE4EB3FFA3}">
      <dsp:nvSpPr>
        <dsp:cNvPr id="0" name=""/>
        <dsp:cNvSpPr/>
      </dsp:nvSpPr>
      <dsp:spPr>
        <a:xfrm>
          <a:off x="0" y="397693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FD82C-D09A-418C-895C-FD32789822CB}">
      <dsp:nvSpPr>
        <dsp:cNvPr id="0" name=""/>
        <dsp:cNvSpPr/>
      </dsp:nvSpPr>
      <dsp:spPr>
        <a:xfrm>
          <a:off x="406400" y="374077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Angular Forms</a:t>
          </a:r>
        </a:p>
      </dsp:txBody>
      <dsp:txXfrm>
        <a:off x="429457" y="3763827"/>
        <a:ext cx="56434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B0A49-EE9C-4A61-AFEF-75B076491C96}">
      <dsp:nvSpPr>
        <dsp:cNvPr id="0" name=""/>
        <dsp:cNvSpPr/>
      </dsp:nvSpPr>
      <dsp:spPr>
        <a:xfrm>
          <a:off x="3062072" y="1663223"/>
          <a:ext cx="2565045" cy="67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392"/>
              </a:lnTo>
              <a:lnTo>
                <a:pt x="2565045" y="466392"/>
              </a:lnTo>
              <a:lnTo>
                <a:pt x="2565045" y="672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9F5E-B6C4-41C6-8889-302FF7B9A307}">
      <dsp:nvSpPr>
        <dsp:cNvPr id="0" name=""/>
        <dsp:cNvSpPr/>
      </dsp:nvSpPr>
      <dsp:spPr>
        <a:xfrm>
          <a:off x="3062072" y="1663223"/>
          <a:ext cx="391994" cy="664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922"/>
              </a:lnTo>
              <a:lnTo>
                <a:pt x="391994" y="457922"/>
              </a:lnTo>
              <a:lnTo>
                <a:pt x="391994" y="664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468D0-FC6C-4498-986F-7860DD3C3C8C}">
      <dsp:nvSpPr>
        <dsp:cNvPr id="0" name=""/>
        <dsp:cNvSpPr/>
      </dsp:nvSpPr>
      <dsp:spPr>
        <a:xfrm>
          <a:off x="1038366" y="1663223"/>
          <a:ext cx="2023706" cy="685755"/>
        </a:xfrm>
        <a:custGeom>
          <a:avLst/>
          <a:gdLst/>
          <a:ahLst/>
          <a:cxnLst/>
          <a:rect l="0" t="0" r="0" b="0"/>
          <a:pathLst>
            <a:path>
              <a:moveTo>
                <a:pt x="2023706" y="0"/>
              </a:moveTo>
              <a:lnTo>
                <a:pt x="2023706" y="479152"/>
              </a:lnTo>
              <a:lnTo>
                <a:pt x="0" y="479152"/>
              </a:lnTo>
              <a:lnTo>
                <a:pt x="0" y="6857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6BD52-E3D2-4407-B5D0-4D46C748F76D}">
      <dsp:nvSpPr>
        <dsp:cNvPr id="0" name=""/>
        <dsp:cNvSpPr/>
      </dsp:nvSpPr>
      <dsp:spPr>
        <a:xfrm>
          <a:off x="553872" y="0"/>
          <a:ext cx="5016399" cy="16632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Directives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Directives are classes with a </a:t>
          </a:r>
          <a:r>
            <a:rPr lang="en-US" sz="1200" b="1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@directive </a:t>
          </a:r>
          <a:r>
            <a:rPr lang="en-US" sz="1200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decorator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 that add additional behavior to elements in your Angular </a:t>
          </a:r>
          <a:r>
            <a:rPr lang="en-US" sz="1200" kern="1200" dirty="0">
              <a:solidFill>
                <a:schemeClr val="bg1"/>
              </a:solidFill>
              <a:latin typeface="Roboto" panose="020B0604020202020204" pitchFamily="2" charset="0"/>
            </a:rPr>
            <a:t>applications. It helps us to manipulate the DOM. You can change the appearance, behavior, or layout of a DOM element using the Directives. They help you to extend HTML behavior and properties.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53872" y="0"/>
        <a:ext cx="5016399" cy="1663223"/>
      </dsp:txXfrm>
    </dsp:sp>
    <dsp:sp modelId="{02DDA60F-49DF-4AFA-9F56-336B88AF3691}">
      <dsp:nvSpPr>
        <dsp:cNvPr id="0" name=""/>
        <dsp:cNvSpPr/>
      </dsp:nvSpPr>
      <dsp:spPr>
        <a:xfrm>
          <a:off x="54542" y="2348979"/>
          <a:ext cx="1967647" cy="217081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 component is a directive-with-a-template; @Component decorator is a @Directive decorator extended with template-oriented features. 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4542" y="2348979"/>
        <a:ext cx="1967647" cy="2170817"/>
      </dsp:txXfrm>
    </dsp:sp>
    <dsp:sp modelId="{0880DED7-6099-48D0-A876-849DB062DF51}">
      <dsp:nvSpPr>
        <dsp:cNvPr id="0" name=""/>
        <dsp:cNvSpPr/>
      </dsp:nvSpPr>
      <dsp:spPr>
        <a:xfrm>
          <a:off x="2470243" y="2327748"/>
          <a:ext cx="1967647" cy="213531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Structural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Structural directives can change the DOM layout by adding and removing DOM elements.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Eg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: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ngFor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ngIf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ngSwitch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 etc.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470243" y="2327748"/>
        <a:ext cx="1967647" cy="2135311"/>
      </dsp:txXfrm>
    </dsp:sp>
    <dsp:sp modelId="{6C9871F6-E608-4523-91BF-3B3AFA38D510}">
      <dsp:nvSpPr>
        <dsp:cNvPr id="0" name=""/>
        <dsp:cNvSpPr/>
      </dsp:nvSpPr>
      <dsp:spPr>
        <a:xfrm>
          <a:off x="4643293" y="2336218"/>
          <a:ext cx="1967647" cy="21700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Attribute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Attribute directives change the appearance or behavior of DOM elements and components.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Eg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: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ngModel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ngClass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ngStyle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643293" y="2336218"/>
        <a:ext cx="1967647" cy="2170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89F5E-B6C4-41C6-8889-302FF7B9A307}">
      <dsp:nvSpPr>
        <dsp:cNvPr id="0" name=""/>
        <dsp:cNvSpPr/>
      </dsp:nvSpPr>
      <dsp:spPr>
        <a:xfrm>
          <a:off x="3361720" y="1552731"/>
          <a:ext cx="1699037" cy="632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232"/>
              </a:lnTo>
              <a:lnTo>
                <a:pt x="1699037" y="355232"/>
              </a:lnTo>
              <a:lnTo>
                <a:pt x="1699037" y="632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468D0-FC6C-4498-986F-7860DD3C3C8C}">
      <dsp:nvSpPr>
        <dsp:cNvPr id="0" name=""/>
        <dsp:cNvSpPr/>
      </dsp:nvSpPr>
      <dsp:spPr>
        <a:xfrm>
          <a:off x="1842106" y="1552731"/>
          <a:ext cx="1519614" cy="633591"/>
        </a:xfrm>
        <a:custGeom>
          <a:avLst/>
          <a:gdLst/>
          <a:ahLst/>
          <a:cxnLst/>
          <a:rect l="0" t="0" r="0" b="0"/>
          <a:pathLst>
            <a:path>
              <a:moveTo>
                <a:pt x="1519614" y="0"/>
              </a:moveTo>
              <a:lnTo>
                <a:pt x="1519614" y="356682"/>
              </a:lnTo>
              <a:lnTo>
                <a:pt x="0" y="356682"/>
              </a:lnTo>
              <a:lnTo>
                <a:pt x="0" y="633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6BD52-E3D2-4407-B5D0-4D46C748F76D}">
      <dsp:nvSpPr>
        <dsp:cNvPr id="0" name=""/>
        <dsp:cNvSpPr/>
      </dsp:nvSpPr>
      <dsp:spPr>
        <a:xfrm>
          <a:off x="0" y="0"/>
          <a:ext cx="6723441" cy="155273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Pipes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Pipes </a:t>
          </a:r>
          <a:r>
            <a:rPr lang="en-US" sz="1200" b="0" i="0" kern="1200" dirty="0">
              <a:solidFill>
                <a:prstClr val="white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are to transform strings, currency amounts, dates, and other data for display. Pipes are simple functions to use in </a:t>
          </a:r>
          <a:r>
            <a:rPr lang="en-US" sz="1200" b="0" i="0" kern="1200" dirty="0">
              <a:solidFill>
                <a:prstClr val="white"/>
              </a:solidFill>
              <a:effectLst/>
              <a:latin typeface="Roboto" panose="020B0604020202020204" pitchFamily="2" charset="0"/>
              <a:ea typeface="+mn-ea"/>
              <a:cs typeface="+mn-cs"/>
              <a:hlinkClick xmlns:r="http://schemas.openxmlformats.org/officeDocument/2006/relationships" r:id="rId1" tooltip="Definition of template express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template expressions</a:t>
          </a:r>
          <a:r>
            <a:rPr lang="en-US" sz="1200" b="0" i="0" kern="1200" dirty="0">
              <a:solidFill>
                <a:prstClr val="white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 to accept an input value and return a transformed value.</a:t>
          </a:r>
        </a:p>
      </dsp:txBody>
      <dsp:txXfrm>
        <a:off x="0" y="0"/>
        <a:ext cx="6723441" cy="1552731"/>
      </dsp:txXfrm>
    </dsp:sp>
    <dsp:sp modelId="{02DDA60F-49DF-4AFA-9F56-336B88AF3691}">
      <dsp:nvSpPr>
        <dsp:cNvPr id="0" name=""/>
        <dsp:cNvSpPr/>
      </dsp:nvSpPr>
      <dsp:spPr>
        <a:xfrm>
          <a:off x="523495" y="2186322"/>
          <a:ext cx="2637223" cy="223470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Pure Pipes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 pure pipe is a pipe that is run when a pure change is detected. A pure change is a change to a primitive JavaScript input value like strings, numbers, </a:t>
          </a:r>
          <a:r>
            <a:rPr lang="en-US" sz="1200" b="0" i="0" kern="1200" dirty="0" err="1"/>
            <a:t>booleans</a:t>
          </a:r>
          <a:r>
            <a:rPr lang="en-US" sz="1200" b="0" i="0" kern="1200" dirty="0"/>
            <a:t>, symbols or an object reference change.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 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23495" y="2186322"/>
        <a:ext cx="2637223" cy="2234703"/>
      </dsp:txXfrm>
    </dsp:sp>
    <dsp:sp modelId="{0880DED7-6099-48D0-A876-849DB062DF51}">
      <dsp:nvSpPr>
        <dsp:cNvPr id="0" name=""/>
        <dsp:cNvSpPr/>
      </dsp:nvSpPr>
      <dsp:spPr>
        <a:xfrm>
          <a:off x="3742146" y="2184871"/>
          <a:ext cx="2637223" cy="219231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Impure Pipes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Impure pipes are pipes that can detect changes within objects. Changes within objects include things like changing array entries or object properties.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742146" y="2184871"/>
        <a:ext cx="2637223" cy="2192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F5D5D-F9DE-4C25-B536-A19F84E43D71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85CAF-94D9-4EB9-9882-D7E1525D5654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Angular Forms</a:t>
          </a:r>
          <a:endParaRPr lang="en-US" sz="2400" kern="1200" dirty="0"/>
        </a:p>
      </dsp:txBody>
      <dsp:txXfrm>
        <a:off x="560365" y="97774"/>
        <a:ext cx="7291750" cy="639310"/>
      </dsp:txXfrm>
    </dsp:sp>
    <dsp:sp modelId="{0DEE22E9-7801-47AB-B478-3C364BC7BA92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774E2-F19B-4748-9FC4-CD4F27A41277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Reactive Forms &amp; Validations</a:t>
          </a:r>
          <a:endParaRPr lang="en-US" sz="2400" kern="1200" dirty="0"/>
        </a:p>
      </dsp:txBody>
      <dsp:txXfrm>
        <a:off x="560365" y="1186414"/>
        <a:ext cx="7291750" cy="639310"/>
      </dsp:txXfrm>
    </dsp:sp>
    <dsp:sp modelId="{BDDDA793-2B86-4444-91B1-B3CC768BCAA9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ED330-D0AC-4767-8511-1E9F85731F9A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Strictly typed Reactive Forms</a:t>
          </a:r>
          <a:endParaRPr lang="en-US" sz="2400" kern="1200" dirty="0"/>
        </a:p>
      </dsp:txBody>
      <dsp:txXfrm>
        <a:off x="560365" y="2275054"/>
        <a:ext cx="7291750" cy="639310"/>
      </dsp:txXfrm>
    </dsp:sp>
    <dsp:sp modelId="{ED8CE27B-2944-456D-987F-9B48EDA362A2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169CE-074E-47D4-9336-5785163843AB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Template </a:t>
          </a:r>
          <a:r>
            <a:rPr lang="en-IN" sz="2400" kern="1200"/>
            <a:t>Driven Form</a:t>
          </a:r>
          <a:endParaRPr lang="en-US" sz="2400" kern="1200" dirty="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5E7E6-A64D-F23D-B9F0-98152725CC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51103-F65D-AFA2-41F4-D13A50B2A7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7C481-621E-4B04-B936-193580AC839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C94D5-D504-EFF9-50B4-871983693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asdgh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38620-9191-AF21-CD94-F1AECA9D45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05C49-BBDD-4960-8923-3DE39D72F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733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2A21-C84F-49D8-B756-DFA8B1015CA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asdgh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9F7A5-F93E-4D46-9F8A-0B9FDD0F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62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Directive" TargetMode="External"/><Relationship Id="rId2" Type="http://schemas.openxmlformats.org/officeDocument/2006/relationships/hyperlink" Target="https://angular.io/guide/attribute-directives#passing-values-into-an-attribute-directiv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ngular.io/api/core/HostListener" TargetMode="External"/><Relationship Id="rId4" Type="http://schemas.openxmlformats.org/officeDocument/2006/relationships/hyperlink" Target="https://angular.io/api/core/ElementRe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Directive" TargetMode="External"/><Relationship Id="rId2" Type="http://schemas.openxmlformats.org/officeDocument/2006/relationships/hyperlink" Target="https://angular.io/guide/attribute-directives#passing-values-into-an-attribute-directiv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ngular.io/api/core/HostListener" TargetMode="External"/><Relationship Id="rId4" Type="http://schemas.openxmlformats.org/officeDocument/2006/relationships/hyperlink" Target="https://angular.io/api/core/ElementRe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>
                <a:latin typeface="Avenir Next LT Pro" panose="020B0504020202020204" pitchFamily="34" charset="0"/>
              </a:rPr>
              <a:t>Technical Curriculum &lt;Tech&gt;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66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AF714F-D696-58C3-9702-F37EED25C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344567"/>
              </p:ext>
            </p:extLst>
          </p:nvPr>
        </p:nvGraphicFramePr>
        <p:xfrm>
          <a:off x="1060693" y="1544715"/>
          <a:ext cx="8128000" cy="4492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55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5 - 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Directives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sz="16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 fontAlgn="base">
              <a:buNone/>
            </a:pPr>
            <a:endParaRPr lang="en-US" sz="16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444444"/>
              </a:solidFill>
              <a:latin typeface="Roboto" panose="020B0604020202020204" pitchFamily="2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DA1399-CFBE-0C68-B6AC-FEF0B30DA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65494" y="1571348"/>
            <a:ext cx="3588306" cy="4605615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Structural Directive</a:t>
            </a:r>
          </a:p>
          <a:p>
            <a:pPr marL="0" indent="0"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&lt;li *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ngFor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="let movie of movies"&gt;&lt;/li&gt;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&lt;movie-detail *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ngIf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="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selectedMovie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"&gt;&lt;/movie-detail&gt;</a:t>
            </a:r>
          </a:p>
          <a:p>
            <a:pPr marL="0" indent="0">
              <a:buNone/>
            </a:pPr>
            <a:endParaRPr lang="en-US" sz="1000" dirty="0">
              <a:highlight>
                <a:srgbClr val="FFFF00"/>
              </a:highligh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Attribute Directive</a:t>
            </a:r>
          </a:p>
          <a:p>
            <a:pPr marL="0" indent="0">
              <a:buNone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&lt;input [(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ngModel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)]="movie.name"&gt;</a:t>
            </a:r>
          </a:p>
          <a:p>
            <a:pPr marL="0" indent="0">
              <a:buNone/>
            </a:pPr>
            <a:endParaRPr lang="en-US" sz="1000" dirty="0">
              <a:highlight>
                <a:srgbClr val="FFFF00"/>
              </a:highligh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 fontAlgn="base">
              <a:buNone/>
            </a:pPr>
            <a:r>
              <a:rPr lang="en-US" sz="1600" dirty="0">
                <a:solidFill>
                  <a:srgbClr val="444444"/>
                </a:solidFill>
                <a:latin typeface="Roboto" panose="020B0604020202020204" pitchFamily="2" charset="0"/>
              </a:rPr>
              <a:t>Create Directives: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In this section, we will learn how to create directive using Angular CLI command.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To create a directive, use the CLI command-</a:t>
            </a:r>
          </a:p>
          <a:p>
            <a:pPr marL="457200" lvl="1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ng generate directive directive-name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The above command will create the directive inside 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src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/app/directive-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name.ts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, a corresponding test file .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spec.ts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 and declares the directive class in 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AppModule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.</a:t>
            </a:r>
            <a:endParaRPr lang="en-US" sz="1000" dirty="0">
              <a:highlight>
                <a:srgbClr val="FFFF00"/>
              </a:highligh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sz="1000" dirty="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EFCAE9B-67D5-0BCF-290F-2F750A11D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358278"/>
              </p:ext>
            </p:extLst>
          </p:nvPr>
        </p:nvGraphicFramePr>
        <p:xfrm>
          <a:off x="1035235" y="1571348"/>
          <a:ext cx="6730259" cy="510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53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 – </a:t>
            </a:r>
            <a:r>
              <a:rPr lang="en-US" sz="2800" dirty="0">
                <a:solidFill>
                  <a:srgbClr val="1D1C1D"/>
                </a:solidFill>
                <a:latin typeface="Slack-Lato"/>
              </a:rPr>
              <a:t>Attribute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Directives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2470"/>
            <a:ext cx="6086383" cy="4811697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B0604020202020204" pitchFamily="2" charset="0"/>
              </a:rPr>
              <a:t>Create Attribute Directives: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Here we will be creating a </a:t>
            </a:r>
            <a:r>
              <a:rPr lang="en-US" sz="18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highlight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directive that sets the background color of the host element to yellow.</a:t>
            </a:r>
            <a:endParaRPr lang="en-US" sz="18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 the command:</a:t>
            </a:r>
            <a:r>
              <a:rPr lang="en-US" sz="18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ng generate directive highlight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@Directive() decorator's configuration property specifies the directive's CSS attribute selector, [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appHighlight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@angular/core.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grants direct access to the host DOM element through its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nativeElement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property.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directive's constructor() to inject a reference to the host DOM element, the element to which you apply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appHighlight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logic to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HighlightDirective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class that sets the background to yellow.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use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HighlightDirective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add a &lt;p&gt; element to the HTML template with the directive as an attribute.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B0604020202020204" pitchFamily="2" charset="0"/>
              </a:rPr>
              <a:t>Handling user events: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How to detect when a user mouses into or out of the element and to respond by setting or clearing the highlight color.</a:t>
            </a:r>
            <a:endParaRPr lang="en-US" sz="18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fontAlgn="base"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two event handlers that respond when the mouse enters or leaves, each with the @HostListener() decorator.</a:t>
            </a:r>
          </a:p>
          <a:p>
            <a:pPr fontAlgn="base"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Subscribe to events of the DOM element that hosts an attribute directive, the &lt;p&gt; in this case, with the @HostListener() decorator.</a:t>
            </a:r>
          </a:p>
          <a:p>
            <a:pPr marL="0" indent="0" fontAlgn="base">
              <a:buNone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Exercise</a:t>
            </a:r>
            <a:endParaRPr lang="en-US" sz="18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fontAlgn="base">
              <a:buNone/>
            </a:pPr>
            <a:r>
              <a:rPr lang="en-US" sz="10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n-IN" sz="1200" dirty="0">
              <a:solidFill>
                <a:srgbClr val="444444"/>
              </a:solidFill>
              <a:latin typeface="Roboto" panose="020B06040202020202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D74B-C52A-0F07-99B7-656BAC94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236" y="1562469"/>
            <a:ext cx="4331563" cy="4811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'@angular/core’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selector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'[</a:t>
            </a:r>
            <a:r>
              <a:rPr lang="en-US" sz="800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]'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export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HighlightDirective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666600"/>
                </a:solidFill>
                <a:latin typeface="Roboto Mono" panose="00000009000000000000" pitchFamily="49" charset="0"/>
              </a:rPr>
              <a:t>      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constructor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	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nativeElement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style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backgroundColor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		</a:t>
            </a:r>
            <a:r>
              <a:rPr lang="en-US" sz="800" dirty="0">
                <a:solidFill>
                  <a:srgbClr val="000000"/>
                </a:solidFill>
                <a:latin typeface="Roboto Mono" panose="00000009000000000000" pitchFamily="49" charset="0"/>
              </a:rPr>
              <a:t>					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'yellow’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6666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directive in component template: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&lt;p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 me!</a:t>
            </a: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&lt;/p&gt;</a:t>
            </a:r>
          </a:p>
          <a:p>
            <a:pPr marL="0" indent="0">
              <a:buNone/>
            </a:pPr>
            <a:endParaRPr lang="en-US" sz="800" dirty="0">
              <a:solidFill>
                <a:srgbClr val="000088"/>
              </a:solidFill>
              <a:latin typeface="Roboto Mono" panose="00000009000000000000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'@angular/core’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selector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'[</a:t>
            </a:r>
            <a:r>
              <a:rPr lang="en-US" sz="800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]’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})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export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HighlightDirective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constructor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'mouseenter'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onMouseEnter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'yellow'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'mouseleave'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onMouseLeave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nativeElement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style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backgroundColor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color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}}</a:t>
            </a: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E37C2A-E3ED-DCB0-F672-63A6E6B96F20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022236" y="3968318"/>
            <a:ext cx="4331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8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 – </a:t>
            </a:r>
            <a:r>
              <a:rPr lang="en-US" sz="2800" dirty="0">
                <a:solidFill>
                  <a:srgbClr val="1D1C1D"/>
                </a:solidFill>
                <a:latin typeface="Slack-Lato"/>
              </a:rPr>
              <a:t>Structural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Directives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2470"/>
            <a:ext cx="6086383" cy="4811697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B0604020202020204" pitchFamily="2" charset="0"/>
              </a:rPr>
              <a:t>Create Structural Directives: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Here we will be creating a </a:t>
            </a:r>
            <a:r>
              <a:rPr lang="en-US" sz="18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highlight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directive that sets the background color of the host element to yellow.</a:t>
            </a:r>
            <a:endParaRPr lang="en-US" sz="18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 the command:</a:t>
            </a:r>
            <a:r>
              <a:rPr lang="en-US" sz="18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ng generate directive highlight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@Directive() decorator's configuration property specifies the directive's CSS attribute selector, [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appHighlight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@angular/core.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grants direct access to the host DOM element through its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nativeElement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property.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directive's constructor() to inject a reference to the host DOM element, the element to which you apply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appHighlight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logic to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HighlightDirective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class that sets the background to yellow.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use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HighlightDirective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add a &lt;p&gt; element to the HTML template with the directive as an attribute.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B0604020202020204" pitchFamily="2" charset="0"/>
              </a:rPr>
              <a:t>Handling user events: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How to detect when a user mouses into or out of the element and to respond by setting or clearing the highlight color.</a:t>
            </a:r>
            <a:endParaRPr lang="en-US" sz="18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fontAlgn="base"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two event handlers that respond when the mouse enters or leaves, each with the @HostListener() decorator.</a:t>
            </a:r>
          </a:p>
          <a:p>
            <a:pPr fontAlgn="base"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Subscribe to events of the DOM element that hosts an attribute directive, the &lt;p&gt; in this case, with the @HostListener() decorator.</a:t>
            </a:r>
          </a:p>
          <a:p>
            <a:pPr marL="0" indent="0" fontAlgn="base">
              <a:buNone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Exercise</a:t>
            </a:r>
            <a:endParaRPr lang="en-US" sz="18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fontAlgn="base">
              <a:buNone/>
            </a:pPr>
            <a:r>
              <a:rPr lang="en-US" sz="10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n-IN" sz="1200" dirty="0">
              <a:solidFill>
                <a:srgbClr val="444444"/>
              </a:solidFill>
              <a:latin typeface="Roboto" panose="020B06040202020202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D74B-C52A-0F07-99B7-656BAC94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236" y="1562469"/>
            <a:ext cx="4331563" cy="4811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'@angular/core’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selector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'[</a:t>
            </a:r>
            <a:r>
              <a:rPr lang="en-US" sz="800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]'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export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HighlightDirective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666600"/>
                </a:solidFill>
                <a:latin typeface="Roboto Mono" panose="00000009000000000000" pitchFamily="49" charset="0"/>
              </a:rPr>
              <a:t>      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constructor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	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nativeElement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style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backgroundColor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		</a:t>
            </a:r>
            <a:r>
              <a:rPr lang="en-US" sz="800" dirty="0">
                <a:solidFill>
                  <a:srgbClr val="000000"/>
                </a:solidFill>
                <a:latin typeface="Roboto Mono" panose="00000009000000000000" pitchFamily="49" charset="0"/>
              </a:rPr>
              <a:t>					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'yellow’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6666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directive in component template: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&lt;p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 me!</a:t>
            </a: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&lt;/p&gt;</a:t>
            </a:r>
          </a:p>
          <a:p>
            <a:pPr marL="0" indent="0">
              <a:buNone/>
            </a:pPr>
            <a:endParaRPr lang="en-US" sz="800" dirty="0">
              <a:solidFill>
                <a:srgbClr val="000088"/>
              </a:solidFill>
              <a:latin typeface="Roboto Mono" panose="00000009000000000000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'@angular/core’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selector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'[</a:t>
            </a:r>
            <a:r>
              <a:rPr lang="en-US" sz="800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]’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})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export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HighlightDirective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constructor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'mouseenter'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onMouseEnter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'yellow'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'mouseleave'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onMouseLeave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nativeElement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style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backgroundColor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color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}}</a:t>
            </a: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E37C2A-E3ED-DCB0-F672-63A6E6B96F20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022236" y="3968318"/>
            <a:ext cx="4331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0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5 - 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Pipes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sz="16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 fontAlgn="base">
              <a:buNone/>
            </a:pPr>
            <a:endParaRPr lang="en-US" sz="16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444444"/>
              </a:solidFill>
              <a:latin typeface="Roboto" panose="020B0604020202020204" pitchFamily="2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DA1399-CFBE-0C68-B6AC-FEF0B30DA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65494" y="1571348"/>
            <a:ext cx="3588306" cy="4605615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Pure Pipe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&lt;div&gt;{{ date | 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localedate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"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" }}&lt;/div&gt;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Attribute Directive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&lt;</a:t>
            </a:r>
            <a:r>
              <a:rPr lang="en-US" sz="1000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</a:t>
            </a:r>
            <a:r>
              <a:rPr lang="en-US" sz="1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&lt;li *</a:t>
            </a:r>
            <a:r>
              <a:rPr lang="en-US" sz="1000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ngFor</a:t>
            </a:r>
            <a:r>
              <a:rPr lang="en-US" sz="1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="let n of numbers | sorted"&gt;{{ n }}&lt;/li&gt;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&lt;/</a:t>
            </a:r>
            <a:r>
              <a:rPr lang="en-US" sz="1000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</a:t>
            </a:r>
            <a:r>
              <a:rPr lang="en-US" sz="1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endParaRPr lang="en-US" sz="1000" dirty="0">
              <a:highlight>
                <a:srgbClr val="FFFF00"/>
              </a:highligh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 fontAlgn="base">
              <a:buNone/>
            </a:pPr>
            <a:r>
              <a:rPr lang="en-US" sz="1600" dirty="0">
                <a:solidFill>
                  <a:srgbClr val="444444"/>
                </a:solidFill>
                <a:latin typeface="Roboto" panose="020B0604020202020204" pitchFamily="2" charset="0"/>
              </a:rPr>
              <a:t>Create Pipes: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In this section, we will learn how to create pipe using Angular CLI command.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To create a pipe, use the CLI command-</a:t>
            </a:r>
          </a:p>
          <a:p>
            <a:pPr marL="457200" lvl="1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ng generate pipe pipe-name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The above command will create the pipe inside 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src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/app/pipe-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name.ts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, a corresponding test file .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spec.ts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 and declares the pipe class in 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AppModule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.</a:t>
            </a:r>
            <a:endParaRPr lang="en-US" sz="1000" dirty="0">
              <a:highlight>
                <a:srgbClr val="FFFF00"/>
              </a:highligh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sz="1000" dirty="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EFCAE9B-67D5-0BCF-290F-2F750A11D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596366"/>
              </p:ext>
            </p:extLst>
          </p:nvPr>
        </p:nvGraphicFramePr>
        <p:xfrm>
          <a:off x="1035235" y="1755494"/>
          <a:ext cx="6730259" cy="4923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59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 – </a:t>
            </a:r>
            <a:r>
              <a:rPr lang="en-US" sz="2800" dirty="0">
                <a:solidFill>
                  <a:srgbClr val="1D1C1D"/>
                </a:solidFill>
                <a:latin typeface="Slack-Lato"/>
              </a:rPr>
              <a:t>Pure Pipes &amp; Impure Pipes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2470"/>
            <a:ext cx="6086383" cy="4811697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B0604020202020204" pitchFamily="2" charset="0"/>
              </a:rPr>
              <a:t>Create Pure Pipes: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Here we will be creating a </a:t>
            </a:r>
            <a:r>
              <a:rPr lang="en-US" sz="1800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localedate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pipe that transform that date format.</a:t>
            </a:r>
            <a:endParaRPr lang="en-US" sz="18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 the command:</a:t>
            </a:r>
            <a:r>
              <a:rPr lang="en-US" sz="18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ng generate pipe </a:t>
            </a:r>
            <a:r>
              <a:rPr lang="en-US" sz="1800" dirty="0" err="1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localedate</a:t>
            </a:r>
            <a:endParaRPr lang="en-US" sz="1800" dirty="0">
              <a:solidFill>
                <a:srgbClr val="444444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mark a class as a pipe and supply configuration metadata, apply the @Pipe decorator to the class.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pipes implement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PipeTransform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interface, which specifies that the pipe class must have the transform method. In it, we get the value parameter and then we return a new value derived from it.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put the pipe name after the variable we want to format in our component template.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Pipes can take arguments. And we can get them from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args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parameter in the transform method.</a:t>
            </a:r>
          </a:p>
          <a:p>
            <a:pPr marL="0" indent="0" fontAlgn="base">
              <a:buNone/>
            </a:pPr>
            <a:endParaRPr lang="en-US" sz="18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fontAlgn="base">
              <a:buNone/>
            </a:pPr>
            <a:r>
              <a:rPr lang="en-US" sz="10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n-IN" sz="1200" dirty="0">
              <a:solidFill>
                <a:srgbClr val="444444"/>
              </a:solidFill>
              <a:latin typeface="Roboto" panose="020B06040202020202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D74B-C52A-0F07-99B7-656BAC94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236" y="1562469"/>
            <a:ext cx="4331563" cy="4811698"/>
          </a:xfrm>
        </p:spPr>
        <p:txBody>
          <a:bodyPr>
            <a:no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FF0000"/>
                </a:solidFill>
                <a:latin typeface="Roboto Mono" panose="00000009000000000000" pitchFamily="49" charset="0"/>
              </a:rPr>
              <a:t>Pipe, </a:t>
            </a:r>
            <a:r>
              <a:rPr lang="en-US" sz="800" dirty="0" err="1">
                <a:solidFill>
                  <a:srgbClr val="FF0000"/>
                </a:solidFill>
                <a:latin typeface="Roboto Mono" panose="00000009000000000000" pitchFamily="49" charset="0"/>
              </a:rPr>
              <a:t>PipeTransform</a:t>
            </a:r>
            <a:r>
              <a:rPr lang="en-US" sz="800" dirty="0">
                <a:solidFill>
                  <a:srgbClr val="FF0000"/>
                </a:solidFill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"@angular/core"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@Pipe({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localedate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Roboto Mono" panose="00000009000000000000" pitchFamily="49" charset="0"/>
              </a:rPr>
              <a:t>LocaledatePipe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transform(value: Date, ...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any[]): string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value.toLocaleDateString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Pipe,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"@angular/core"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@Pipe({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"sorted"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pure: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SortedPipe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PipeTransform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transform(numbers: number[], ...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unknown[]): number[]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numbers.sort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((a, b)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- b);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}}</a:t>
            </a:r>
          </a:p>
          <a:p>
            <a:pPr marL="0" indent="0">
              <a:buNone/>
            </a:pP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E37C2A-E3ED-DCB0-F672-63A6E6B96F20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022236" y="3968318"/>
            <a:ext cx="4331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0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6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F81A49-98E6-D52F-428C-54A35737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522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41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6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3D2F3-9D45-BB8A-1BF3-C7DC627804F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89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6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3ACC8-8F59-AB25-5917-A890086600C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22036-F68D-C8A0-E921-B129C01197A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63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7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3D2F3-9D45-BB8A-1BF3-C7DC627804F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20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16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22036-F68D-C8A0-E921-B129C01197A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01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7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Add Links or permissible Images as needed</a:t>
            </a:r>
          </a:p>
          <a:p>
            <a:pPr>
              <a:spcAft>
                <a:spcPts val="1200"/>
              </a:spcAft>
            </a:pPr>
            <a:endParaRPr lang="en-IN" sz="28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7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E9116-5280-A9D1-4225-1B0A95FB58D4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5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8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6F99FA-A81D-D3CA-3420-805BBBE29EFB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66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8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7D179-8BF3-6AAA-4414-38B45E51865E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90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Props1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47dcaf8-0ddc-426e-8eaa-fa982e2d5739"/>
    <ds:schemaRef ds:uri="46ccd29f-f70d-4609-a317-8968d41a404d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Microsoft Office PowerPoint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Slack-Lato</vt:lpstr>
      <vt:lpstr>Arial</vt:lpstr>
      <vt:lpstr>Avenir Next LT Pro</vt:lpstr>
      <vt:lpstr>Calibri</vt:lpstr>
      <vt:lpstr>Calibri Light</vt:lpstr>
      <vt:lpstr>Consolas</vt:lpstr>
      <vt:lpstr>Roboto</vt:lpstr>
      <vt:lpstr>Roboto Light</vt:lpstr>
      <vt:lpstr>Roboto Mono</vt:lpstr>
      <vt:lpstr>Office Theme</vt:lpstr>
      <vt:lpstr>EmpowHer</vt:lpstr>
      <vt:lpstr>Agenda Week 1</vt:lpstr>
      <vt:lpstr>Topic Week 1</vt:lpstr>
      <vt:lpstr>Agenda Week 2</vt:lpstr>
      <vt:lpstr>Topic Week 2</vt:lpstr>
      <vt:lpstr>Agenda Week 3</vt:lpstr>
      <vt:lpstr>Topic Week 3</vt:lpstr>
      <vt:lpstr>Agenda Week 4</vt:lpstr>
      <vt:lpstr>Topic Week 4</vt:lpstr>
      <vt:lpstr>Agenda Week 5</vt:lpstr>
      <vt:lpstr>Topic Week 5 - Directives</vt:lpstr>
      <vt:lpstr>Topic Week 5 – Attribute Directives</vt:lpstr>
      <vt:lpstr>Topic Week 5 – Structural Directives</vt:lpstr>
      <vt:lpstr>Topic Week 5 - Pipes</vt:lpstr>
      <vt:lpstr>Topic Week 5 – Pure Pipes &amp; Impure Pipes</vt:lpstr>
      <vt:lpstr>Agenda Week 6</vt:lpstr>
      <vt:lpstr>Topic Week 6</vt:lpstr>
      <vt:lpstr>Agenda Week 7</vt:lpstr>
      <vt:lpstr>Topic Week 7</vt:lpstr>
      <vt:lpstr>Agenda Week 8</vt:lpstr>
      <vt:lpstr>Topic Week 8</vt:lpstr>
      <vt:lpstr>Agenda Week 9</vt:lpstr>
      <vt:lpstr>Topic Week 9</vt:lpstr>
      <vt:lpstr>Agenda Week 10</vt:lpstr>
      <vt:lpstr>Topic Week 10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Vishal Gupta (MIS)</cp:lastModifiedBy>
  <cp:revision>112</cp:revision>
  <dcterms:created xsi:type="dcterms:W3CDTF">2023-07-20T08:27:39Z</dcterms:created>
  <dcterms:modified xsi:type="dcterms:W3CDTF">2023-07-31T07:49:44Z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