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82" r:id="rId5"/>
    <p:sldId id="257" r:id="rId6"/>
    <p:sldId id="258" r:id="rId7"/>
    <p:sldId id="278" r:id="rId8"/>
    <p:sldId id="27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ADCA2E4-CD42-4E3F-8918-C168D69023B8}">
          <p14:sldIdLst>
            <p14:sldId id="282"/>
            <p14:sldId id="257"/>
            <p14:sldId id="258"/>
            <p14:sldId id="278"/>
          </p14:sldIdLst>
        </p14:section>
        <p14:section name="Appendix" id="{9DA01A38-0DDC-4898-B9B5-FF14306FA11D}">
          <p14:sldIdLst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50828F-A3A9-47F6-AA05-E204FDDF8DA6}" v="2" dt="2023-07-21T11:07:45.0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pta, Shivangi" userId="b9693a60-801e-4ec5-a0a2-2ddc4159a837" providerId="ADAL" clId="{D550828F-A3A9-47F6-AA05-E204FDDF8DA6}"/>
    <pc:docChg chg="undo custSel addSld delSld modSld sldOrd modSection">
      <pc:chgData name="Gupta, Shivangi" userId="b9693a60-801e-4ec5-a0a2-2ddc4159a837" providerId="ADAL" clId="{D550828F-A3A9-47F6-AA05-E204FDDF8DA6}" dt="2023-07-21T11:23:23.995" v="499" actId="6549"/>
      <pc:docMkLst>
        <pc:docMk/>
      </pc:docMkLst>
      <pc:sldChg chg="modSp del mod">
        <pc:chgData name="Gupta, Shivangi" userId="b9693a60-801e-4ec5-a0a2-2ddc4159a837" providerId="ADAL" clId="{D550828F-A3A9-47F6-AA05-E204FDDF8DA6}" dt="2023-07-21T11:08:31.263" v="491" actId="47"/>
        <pc:sldMkLst>
          <pc:docMk/>
          <pc:sldMk cId="2533666835" sldId="256"/>
        </pc:sldMkLst>
        <pc:spChg chg="mod">
          <ac:chgData name="Gupta, Shivangi" userId="b9693a60-801e-4ec5-a0a2-2ddc4159a837" providerId="ADAL" clId="{D550828F-A3A9-47F6-AA05-E204FDDF8DA6}" dt="2023-07-20T09:05:56.392" v="12" actId="20577"/>
          <ac:spMkLst>
            <pc:docMk/>
            <pc:sldMk cId="2533666835" sldId="256"/>
            <ac:spMk id="3" creationId="{8D2C3A2B-BE1A-77EC-7892-9DC418B74FD3}"/>
          </ac:spMkLst>
        </pc:spChg>
      </pc:sldChg>
      <pc:sldChg chg="modSp mod">
        <pc:chgData name="Gupta, Shivangi" userId="b9693a60-801e-4ec5-a0a2-2ddc4159a837" providerId="ADAL" clId="{D550828F-A3A9-47F6-AA05-E204FDDF8DA6}" dt="2023-07-21T11:07:38.469" v="460" actId="20577"/>
        <pc:sldMkLst>
          <pc:docMk/>
          <pc:sldMk cId="4042171032" sldId="257"/>
        </pc:sldMkLst>
        <pc:spChg chg="mod">
          <ac:chgData name="Gupta, Shivangi" userId="b9693a60-801e-4ec5-a0a2-2ddc4159a837" providerId="ADAL" clId="{D550828F-A3A9-47F6-AA05-E204FDDF8DA6}" dt="2023-07-21T11:07:38.469" v="460" actId="20577"/>
          <ac:spMkLst>
            <pc:docMk/>
            <pc:sldMk cId="4042171032" sldId="257"/>
            <ac:spMk id="2" creationId="{590A3669-FC20-A360-44D8-83789DD6BEE5}"/>
          </ac:spMkLst>
        </pc:spChg>
        <pc:spChg chg="mod">
          <ac:chgData name="Gupta, Shivangi" userId="b9693a60-801e-4ec5-a0a2-2ddc4159a837" providerId="ADAL" clId="{D550828F-A3A9-47F6-AA05-E204FDDF8DA6}" dt="2023-07-20T09:07:57.432" v="144" actId="21"/>
          <ac:spMkLst>
            <pc:docMk/>
            <pc:sldMk cId="4042171032" sldId="257"/>
            <ac:spMk id="3" creationId="{68FDFF87-6288-B2D0-832B-42615EAC0407}"/>
          </ac:spMkLst>
        </pc:spChg>
      </pc:sldChg>
      <pc:sldChg chg="modSp mod">
        <pc:chgData name="Gupta, Shivangi" userId="b9693a60-801e-4ec5-a0a2-2ddc4159a837" providerId="ADAL" clId="{D550828F-A3A9-47F6-AA05-E204FDDF8DA6}" dt="2023-07-21T11:05:15.809" v="418" actId="20577"/>
        <pc:sldMkLst>
          <pc:docMk/>
          <pc:sldMk cId="2864670378" sldId="258"/>
        </pc:sldMkLst>
        <pc:spChg chg="mod">
          <ac:chgData name="Gupta, Shivangi" userId="b9693a60-801e-4ec5-a0a2-2ddc4159a837" providerId="ADAL" clId="{D550828F-A3A9-47F6-AA05-E204FDDF8DA6}" dt="2023-07-21T11:05:15.809" v="418" actId="20577"/>
          <ac:spMkLst>
            <pc:docMk/>
            <pc:sldMk cId="2864670378" sldId="258"/>
            <ac:spMk id="2" creationId="{590A3669-FC20-A360-44D8-83789DD6BEE5}"/>
          </ac:spMkLst>
        </pc:spChg>
        <pc:spChg chg="mod">
          <ac:chgData name="Gupta, Shivangi" userId="b9693a60-801e-4ec5-a0a2-2ddc4159a837" providerId="ADAL" clId="{D550828F-A3A9-47F6-AA05-E204FDDF8DA6}" dt="2023-07-20T09:08:02.299" v="145"/>
          <ac:spMkLst>
            <pc:docMk/>
            <pc:sldMk cId="2864670378" sldId="258"/>
            <ac:spMk id="3" creationId="{68FDFF87-6288-B2D0-832B-42615EAC0407}"/>
          </ac:spMkLst>
        </pc:spChg>
      </pc:sldChg>
      <pc:sldChg chg="modSp del mod">
        <pc:chgData name="Gupta, Shivangi" userId="b9693a60-801e-4ec5-a0a2-2ddc4159a837" providerId="ADAL" clId="{D550828F-A3A9-47F6-AA05-E204FDDF8DA6}" dt="2023-07-21T11:08:16.012" v="471" actId="47"/>
        <pc:sldMkLst>
          <pc:docMk/>
          <pc:sldMk cId="1064155873" sldId="259"/>
        </pc:sldMkLst>
        <pc:spChg chg="mod">
          <ac:chgData name="Gupta, Shivangi" userId="b9693a60-801e-4ec5-a0a2-2ddc4159a837" providerId="ADAL" clId="{D550828F-A3A9-47F6-AA05-E204FDDF8DA6}" dt="2023-07-21T11:04:47.041" v="412" actId="20577"/>
          <ac:spMkLst>
            <pc:docMk/>
            <pc:sldMk cId="1064155873" sldId="259"/>
            <ac:spMk id="2" creationId="{590A3669-FC20-A360-44D8-83789DD6BEE5}"/>
          </ac:spMkLst>
        </pc:spChg>
      </pc:sldChg>
      <pc:sldChg chg="modSp del mod">
        <pc:chgData name="Gupta, Shivangi" userId="b9693a60-801e-4ec5-a0a2-2ddc4159a837" providerId="ADAL" clId="{D550828F-A3A9-47F6-AA05-E204FDDF8DA6}" dt="2023-07-21T11:08:16.232" v="472" actId="47"/>
        <pc:sldMkLst>
          <pc:docMk/>
          <pc:sldMk cId="1523986440" sldId="260"/>
        </pc:sldMkLst>
        <pc:spChg chg="mod">
          <ac:chgData name="Gupta, Shivangi" userId="b9693a60-801e-4ec5-a0a2-2ddc4159a837" providerId="ADAL" clId="{D550828F-A3A9-47F6-AA05-E204FDDF8DA6}" dt="2023-07-21T11:05:34.867" v="428" actId="20577"/>
          <ac:spMkLst>
            <pc:docMk/>
            <pc:sldMk cId="1523986440" sldId="260"/>
            <ac:spMk id="2" creationId="{590A3669-FC20-A360-44D8-83789DD6BEE5}"/>
          </ac:spMkLst>
        </pc:spChg>
        <pc:spChg chg="mod">
          <ac:chgData name="Gupta, Shivangi" userId="b9693a60-801e-4ec5-a0a2-2ddc4159a837" providerId="ADAL" clId="{D550828F-A3A9-47F6-AA05-E204FDDF8DA6}" dt="2023-07-20T09:08:14.316" v="147"/>
          <ac:spMkLst>
            <pc:docMk/>
            <pc:sldMk cId="1523986440" sldId="260"/>
            <ac:spMk id="3" creationId="{68FDFF87-6288-B2D0-832B-42615EAC0407}"/>
          </ac:spMkLst>
        </pc:spChg>
      </pc:sldChg>
      <pc:sldChg chg="modSp del mod">
        <pc:chgData name="Gupta, Shivangi" userId="b9693a60-801e-4ec5-a0a2-2ddc4159a837" providerId="ADAL" clId="{D550828F-A3A9-47F6-AA05-E204FDDF8DA6}" dt="2023-07-21T11:08:16.472" v="473" actId="47"/>
        <pc:sldMkLst>
          <pc:docMk/>
          <pc:sldMk cId="3498668593" sldId="261"/>
        </pc:sldMkLst>
        <pc:spChg chg="mod">
          <ac:chgData name="Gupta, Shivangi" userId="b9693a60-801e-4ec5-a0a2-2ddc4159a837" providerId="ADAL" clId="{D550828F-A3A9-47F6-AA05-E204FDDF8DA6}" dt="2023-07-21T11:06:39.117" v="435" actId="20577"/>
          <ac:spMkLst>
            <pc:docMk/>
            <pc:sldMk cId="3498668593" sldId="261"/>
            <ac:spMk id="2" creationId="{590A3669-FC20-A360-44D8-83789DD6BEE5}"/>
          </ac:spMkLst>
        </pc:spChg>
      </pc:sldChg>
      <pc:sldChg chg="modSp del mod">
        <pc:chgData name="Gupta, Shivangi" userId="b9693a60-801e-4ec5-a0a2-2ddc4159a837" providerId="ADAL" clId="{D550828F-A3A9-47F6-AA05-E204FDDF8DA6}" dt="2023-07-21T11:08:16.683" v="474" actId="47"/>
        <pc:sldMkLst>
          <pc:docMk/>
          <pc:sldMk cId="2588383368" sldId="262"/>
        </pc:sldMkLst>
        <pc:spChg chg="mod">
          <ac:chgData name="Gupta, Shivangi" userId="b9693a60-801e-4ec5-a0a2-2ddc4159a837" providerId="ADAL" clId="{D550828F-A3A9-47F6-AA05-E204FDDF8DA6}" dt="2023-07-20T09:08:16.233" v="148"/>
          <ac:spMkLst>
            <pc:docMk/>
            <pc:sldMk cId="2588383368" sldId="262"/>
            <ac:spMk id="3" creationId="{68FDFF87-6288-B2D0-832B-42615EAC0407}"/>
          </ac:spMkLst>
        </pc:spChg>
      </pc:sldChg>
      <pc:sldChg chg="modSp del mod">
        <pc:chgData name="Gupta, Shivangi" userId="b9693a60-801e-4ec5-a0a2-2ddc4159a837" providerId="ADAL" clId="{D550828F-A3A9-47F6-AA05-E204FDDF8DA6}" dt="2023-07-21T11:08:17.212" v="475" actId="47"/>
        <pc:sldMkLst>
          <pc:docMk/>
          <pc:sldMk cId="3223900660" sldId="263"/>
        </pc:sldMkLst>
        <pc:spChg chg="mod">
          <ac:chgData name="Gupta, Shivangi" userId="b9693a60-801e-4ec5-a0a2-2ddc4159a837" providerId="ADAL" clId="{D550828F-A3A9-47F6-AA05-E204FDDF8DA6}" dt="2023-07-21T10:49:02.873" v="341" actId="20577"/>
          <ac:spMkLst>
            <pc:docMk/>
            <pc:sldMk cId="3223900660" sldId="263"/>
            <ac:spMk id="2" creationId="{590A3669-FC20-A360-44D8-83789DD6BEE5}"/>
          </ac:spMkLst>
        </pc:spChg>
      </pc:sldChg>
      <pc:sldChg chg="modSp del mod">
        <pc:chgData name="Gupta, Shivangi" userId="b9693a60-801e-4ec5-a0a2-2ddc4159a837" providerId="ADAL" clId="{D550828F-A3A9-47F6-AA05-E204FDDF8DA6}" dt="2023-07-21T11:08:17.750" v="476" actId="47"/>
        <pc:sldMkLst>
          <pc:docMk/>
          <pc:sldMk cId="2182428975" sldId="264"/>
        </pc:sldMkLst>
        <pc:spChg chg="mod">
          <ac:chgData name="Gupta, Shivangi" userId="b9693a60-801e-4ec5-a0a2-2ddc4159a837" providerId="ADAL" clId="{D550828F-A3A9-47F6-AA05-E204FDDF8DA6}" dt="2023-07-20T09:08:19.712" v="149"/>
          <ac:spMkLst>
            <pc:docMk/>
            <pc:sldMk cId="2182428975" sldId="264"/>
            <ac:spMk id="3" creationId="{68FDFF87-6288-B2D0-832B-42615EAC0407}"/>
          </ac:spMkLst>
        </pc:spChg>
      </pc:sldChg>
      <pc:sldChg chg="modSp del mod">
        <pc:chgData name="Gupta, Shivangi" userId="b9693a60-801e-4ec5-a0a2-2ddc4159a837" providerId="ADAL" clId="{D550828F-A3A9-47F6-AA05-E204FDDF8DA6}" dt="2023-07-21T11:08:17.933" v="477" actId="47"/>
        <pc:sldMkLst>
          <pc:docMk/>
          <pc:sldMk cId="1340554221" sldId="265"/>
        </pc:sldMkLst>
        <pc:spChg chg="mod">
          <ac:chgData name="Gupta, Shivangi" userId="b9693a60-801e-4ec5-a0a2-2ddc4159a837" providerId="ADAL" clId="{D550828F-A3A9-47F6-AA05-E204FDDF8DA6}" dt="2023-07-21T10:49:14.890" v="351" actId="20577"/>
          <ac:spMkLst>
            <pc:docMk/>
            <pc:sldMk cId="1340554221" sldId="265"/>
            <ac:spMk id="2" creationId="{590A3669-FC20-A360-44D8-83789DD6BEE5}"/>
          </ac:spMkLst>
        </pc:spChg>
      </pc:sldChg>
      <pc:sldChg chg="modSp del mod">
        <pc:chgData name="Gupta, Shivangi" userId="b9693a60-801e-4ec5-a0a2-2ddc4159a837" providerId="ADAL" clId="{D550828F-A3A9-47F6-AA05-E204FDDF8DA6}" dt="2023-07-21T11:08:18.104" v="478" actId="47"/>
        <pc:sldMkLst>
          <pc:docMk/>
          <pc:sldMk cId="4127273390" sldId="266"/>
        </pc:sldMkLst>
        <pc:spChg chg="mod">
          <ac:chgData name="Gupta, Shivangi" userId="b9693a60-801e-4ec5-a0a2-2ddc4159a837" providerId="ADAL" clId="{D550828F-A3A9-47F6-AA05-E204FDDF8DA6}" dt="2023-07-20T09:08:21.850" v="150"/>
          <ac:spMkLst>
            <pc:docMk/>
            <pc:sldMk cId="4127273390" sldId="266"/>
            <ac:spMk id="3" creationId="{68FDFF87-6288-B2D0-832B-42615EAC0407}"/>
          </ac:spMkLst>
        </pc:spChg>
      </pc:sldChg>
      <pc:sldChg chg="modSp del mod">
        <pc:chgData name="Gupta, Shivangi" userId="b9693a60-801e-4ec5-a0a2-2ddc4159a837" providerId="ADAL" clId="{D550828F-A3A9-47F6-AA05-E204FDDF8DA6}" dt="2023-07-21T11:08:18.305" v="479" actId="47"/>
        <pc:sldMkLst>
          <pc:docMk/>
          <pc:sldMk cId="4219410970" sldId="267"/>
        </pc:sldMkLst>
        <pc:spChg chg="mod">
          <ac:chgData name="Gupta, Shivangi" userId="b9693a60-801e-4ec5-a0a2-2ddc4159a837" providerId="ADAL" clId="{D550828F-A3A9-47F6-AA05-E204FDDF8DA6}" dt="2023-07-21T10:49:59.503" v="361" actId="20577"/>
          <ac:spMkLst>
            <pc:docMk/>
            <pc:sldMk cId="4219410970" sldId="267"/>
            <ac:spMk id="2" creationId="{590A3669-FC20-A360-44D8-83789DD6BEE5}"/>
          </ac:spMkLst>
        </pc:spChg>
      </pc:sldChg>
      <pc:sldChg chg="modSp del mod">
        <pc:chgData name="Gupta, Shivangi" userId="b9693a60-801e-4ec5-a0a2-2ddc4159a837" providerId="ADAL" clId="{D550828F-A3A9-47F6-AA05-E204FDDF8DA6}" dt="2023-07-21T11:08:18.508" v="480" actId="47"/>
        <pc:sldMkLst>
          <pc:docMk/>
          <pc:sldMk cId="2328161356" sldId="268"/>
        </pc:sldMkLst>
        <pc:spChg chg="mod">
          <ac:chgData name="Gupta, Shivangi" userId="b9693a60-801e-4ec5-a0a2-2ddc4159a837" providerId="ADAL" clId="{D550828F-A3A9-47F6-AA05-E204FDDF8DA6}" dt="2023-07-20T09:08:25.648" v="151"/>
          <ac:spMkLst>
            <pc:docMk/>
            <pc:sldMk cId="2328161356" sldId="268"/>
            <ac:spMk id="3" creationId="{68FDFF87-6288-B2D0-832B-42615EAC0407}"/>
          </ac:spMkLst>
        </pc:spChg>
      </pc:sldChg>
      <pc:sldChg chg="modSp del mod">
        <pc:chgData name="Gupta, Shivangi" userId="b9693a60-801e-4ec5-a0a2-2ddc4159a837" providerId="ADAL" clId="{D550828F-A3A9-47F6-AA05-E204FDDF8DA6}" dt="2023-07-21T11:08:19.320" v="483" actId="47"/>
        <pc:sldMkLst>
          <pc:docMk/>
          <pc:sldMk cId="890890472" sldId="269"/>
        </pc:sldMkLst>
        <pc:spChg chg="mod">
          <ac:chgData name="Gupta, Shivangi" userId="b9693a60-801e-4ec5-a0a2-2ddc4159a837" providerId="ADAL" clId="{D550828F-A3A9-47F6-AA05-E204FDDF8DA6}" dt="2023-07-21T10:52:39.082" v="397" actId="20577"/>
          <ac:spMkLst>
            <pc:docMk/>
            <pc:sldMk cId="890890472" sldId="269"/>
            <ac:spMk id="2" creationId="{590A3669-FC20-A360-44D8-83789DD6BEE5}"/>
          </ac:spMkLst>
        </pc:spChg>
      </pc:sldChg>
      <pc:sldChg chg="modSp del mod">
        <pc:chgData name="Gupta, Shivangi" userId="b9693a60-801e-4ec5-a0a2-2ddc4159a837" providerId="ADAL" clId="{D550828F-A3A9-47F6-AA05-E204FDDF8DA6}" dt="2023-07-21T11:08:19.826" v="484" actId="47"/>
        <pc:sldMkLst>
          <pc:docMk/>
          <pc:sldMk cId="4020267788" sldId="270"/>
        </pc:sldMkLst>
        <pc:spChg chg="mod">
          <ac:chgData name="Gupta, Shivangi" userId="b9693a60-801e-4ec5-a0a2-2ddc4159a837" providerId="ADAL" clId="{D550828F-A3A9-47F6-AA05-E204FDDF8DA6}" dt="2023-07-20T09:08:29.514" v="152"/>
          <ac:spMkLst>
            <pc:docMk/>
            <pc:sldMk cId="4020267788" sldId="270"/>
            <ac:spMk id="3" creationId="{68FDFF87-6288-B2D0-832B-42615EAC0407}"/>
          </ac:spMkLst>
        </pc:spChg>
      </pc:sldChg>
      <pc:sldChg chg="modSp del mod">
        <pc:chgData name="Gupta, Shivangi" userId="b9693a60-801e-4ec5-a0a2-2ddc4159a837" providerId="ADAL" clId="{D550828F-A3A9-47F6-AA05-E204FDDF8DA6}" dt="2023-07-21T11:08:20.022" v="485" actId="47"/>
        <pc:sldMkLst>
          <pc:docMk/>
          <pc:sldMk cId="1621637293" sldId="271"/>
        </pc:sldMkLst>
        <pc:spChg chg="mod">
          <ac:chgData name="Gupta, Shivangi" userId="b9693a60-801e-4ec5-a0a2-2ddc4159a837" providerId="ADAL" clId="{D550828F-A3A9-47F6-AA05-E204FDDF8DA6}" dt="2023-07-20T09:10:57.417" v="275" actId="20577"/>
          <ac:spMkLst>
            <pc:docMk/>
            <pc:sldMk cId="1621637293" sldId="271"/>
            <ac:spMk id="2" creationId="{590A3669-FC20-A360-44D8-83789DD6BEE5}"/>
          </ac:spMkLst>
        </pc:spChg>
      </pc:sldChg>
      <pc:sldChg chg="modSp del mod">
        <pc:chgData name="Gupta, Shivangi" userId="b9693a60-801e-4ec5-a0a2-2ddc4159a837" providerId="ADAL" clId="{D550828F-A3A9-47F6-AA05-E204FDDF8DA6}" dt="2023-07-21T11:08:20.413" v="486" actId="47"/>
        <pc:sldMkLst>
          <pc:docMk/>
          <pc:sldMk cId="3492977779" sldId="272"/>
        </pc:sldMkLst>
        <pc:spChg chg="mod">
          <ac:chgData name="Gupta, Shivangi" userId="b9693a60-801e-4ec5-a0a2-2ddc4159a837" providerId="ADAL" clId="{D550828F-A3A9-47F6-AA05-E204FDDF8DA6}" dt="2023-07-20T09:08:32.089" v="153"/>
          <ac:spMkLst>
            <pc:docMk/>
            <pc:sldMk cId="3492977779" sldId="272"/>
            <ac:spMk id="3" creationId="{68FDFF87-6288-B2D0-832B-42615EAC0407}"/>
          </ac:spMkLst>
        </pc:spChg>
      </pc:sldChg>
      <pc:sldChg chg="modSp del mod">
        <pc:chgData name="Gupta, Shivangi" userId="b9693a60-801e-4ec5-a0a2-2ddc4159a837" providerId="ADAL" clId="{D550828F-A3A9-47F6-AA05-E204FDDF8DA6}" dt="2023-07-21T11:08:21.168" v="487" actId="47"/>
        <pc:sldMkLst>
          <pc:docMk/>
          <pc:sldMk cId="3409202409" sldId="273"/>
        </pc:sldMkLst>
        <pc:spChg chg="mod">
          <ac:chgData name="Gupta, Shivangi" userId="b9693a60-801e-4ec5-a0a2-2ddc4159a837" providerId="ADAL" clId="{D550828F-A3A9-47F6-AA05-E204FDDF8DA6}" dt="2023-07-20T09:11:11.577" v="310" actId="20577"/>
          <ac:spMkLst>
            <pc:docMk/>
            <pc:sldMk cId="3409202409" sldId="273"/>
            <ac:spMk id="2" creationId="{590A3669-FC20-A360-44D8-83789DD6BEE5}"/>
          </ac:spMkLst>
        </pc:spChg>
      </pc:sldChg>
      <pc:sldChg chg="modSp del mod">
        <pc:chgData name="Gupta, Shivangi" userId="b9693a60-801e-4ec5-a0a2-2ddc4159a837" providerId="ADAL" clId="{D550828F-A3A9-47F6-AA05-E204FDDF8DA6}" dt="2023-07-21T11:08:21.401" v="488" actId="47"/>
        <pc:sldMkLst>
          <pc:docMk/>
          <pc:sldMk cId="3407516488" sldId="274"/>
        </pc:sldMkLst>
        <pc:spChg chg="mod">
          <ac:chgData name="Gupta, Shivangi" userId="b9693a60-801e-4ec5-a0a2-2ddc4159a837" providerId="ADAL" clId="{D550828F-A3A9-47F6-AA05-E204FDDF8DA6}" dt="2023-07-20T09:08:36.665" v="154"/>
          <ac:spMkLst>
            <pc:docMk/>
            <pc:sldMk cId="3407516488" sldId="274"/>
            <ac:spMk id="3" creationId="{68FDFF87-6288-B2D0-832B-42615EAC0407}"/>
          </ac:spMkLst>
        </pc:spChg>
      </pc:sldChg>
      <pc:sldChg chg="modSp del mod">
        <pc:chgData name="Gupta, Shivangi" userId="b9693a60-801e-4ec5-a0a2-2ddc4159a837" providerId="ADAL" clId="{D550828F-A3A9-47F6-AA05-E204FDDF8DA6}" dt="2023-07-21T11:08:21.882" v="489" actId="47"/>
        <pc:sldMkLst>
          <pc:docMk/>
          <pc:sldMk cId="760017415" sldId="275"/>
        </pc:sldMkLst>
        <pc:spChg chg="mod">
          <ac:chgData name="Gupta, Shivangi" userId="b9693a60-801e-4ec5-a0a2-2ddc4159a837" providerId="ADAL" clId="{D550828F-A3A9-47F6-AA05-E204FDDF8DA6}" dt="2023-07-20T09:11:22.225" v="324" actId="20577"/>
          <ac:spMkLst>
            <pc:docMk/>
            <pc:sldMk cId="760017415" sldId="275"/>
            <ac:spMk id="2" creationId="{590A3669-FC20-A360-44D8-83789DD6BEE5}"/>
          </ac:spMkLst>
        </pc:spChg>
      </pc:sldChg>
      <pc:sldChg chg="modSp del mod">
        <pc:chgData name="Gupta, Shivangi" userId="b9693a60-801e-4ec5-a0a2-2ddc4159a837" providerId="ADAL" clId="{D550828F-A3A9-47F6-AA05-E204FDDF8DA6}" dt="2023-07-21T11:08:22.615" v="490" actId="47"/>
        <pc:sldMkLst>
          <pc:docMk/>
          <pc:sldMk cId="1442676294" sldId="276"/>
        </pc:sldMkLst>
        <pc:spChg chg="mod">
          <ac:chgData name="Gupta, Shivangi" userId="b9693a60-801e-4ec5-a0a2-2ddc4159a837" providerId="ADAL" clId="{D550828F-A3A9-47F6-AA05-E204FDDF8DA6}" dt="2023-07-20T09:08:39.067" v="155"/>
          <ac:spMkLst>
            <pc:docMk/>
            <pc:sldMk cId="1442676294" sldId="276"/>
            <ac:spMk id="3" creationId="{68FDFF87-6288-B2D0-832B-42615EAC0407}"/>
          </ac:spMkLst>
        </pc:spChg>
      </pc:sldChg>
      <pc:sldChg chg="modSp new mod">
        <pc:chgData name="Gupta, Shivangi" userId="b9693a60-801e-4ec5-a0a2-2ddc4159a837" providerId="ADAL" clId="{D550828F-A3A9-47F6-AA05-E204FDDF8DA6}" dt="2023-07-21T11:05:12.167" v="416" actId="20577"/>
        <pc:sldMkLst>
          <pc:docMk/>
          <pc:sldMk cId="1602631918" sldId="278"/>
        </pc:sldMkLst>
        <pc:spChg chg="mod">
          <ac:chgData name="Gupta, Shivangi" userId="b9693a60-801e-4ec5-a0a2-2ddc4159a837" providerId="ADAL" clId="{D550828F-A3A9-47F6-AA05-E204FDDF8DA6}" dt="2023-07-21T11:05:12.167" v="416" actId="20577"/>
          <ac:spMkLst>
            <pc:docMk/>
            <pc:sldMk cId="1602631918" sldId="278"/>
            <ac:spMk id="2" creationId="{61516764-FC3E-5F26-FEF0-0440798D3903}"/>
          </ac:spMkLst>
        </pc:spChg>
        <pc:spChg chg="mod">
          <ac:chgData name="Gupta, Shivangi" userId="b9693a60-801e-4ec5-a0a2-2ddc4159a837" providerId="ADAL" clId="{D550828F-A3A9-47F6-AA05-E204FDDF8DA6}" dt="2023-07-20T09:08:11.533" v="146"/>
          <ac:spMkLst>
            <pc:docMk/>
            <pc:sldMk cId="1602631918" sldId="278"/>
            <ac:spMk id="3" creationId="{7A02CFE8-B5EB-B104-8933-A642DF99ED34}"/>
          </ac:spMkLst>
        </pc:spChg>
      </pc:sldChg>
      <pc:sldChg chg="modSp add del mod">
        <pc:chgData name="Gupta, Shivangi" userId="b9693a60-801e-4ec5-a0a2-2ddc4159a837" providerId="ADAL" clId="{D550828F-A3A9-47F6-AA05-E204FDDF8DA6}" dt="2023-07-21T11:08:18.865" v="481" actId="47"/>
        <pc:sldMkLst>
          <pc:docMk/>
          <pc:sldMk cId="1925438557" sldId="279"/>
        </pc:sldMkLst>
        <pc:spChg chg="mod">
          <ac:chgData name="Gupta, Shivangi" userId="b9693a60-801e-4ec5-a0a2-2ddc4159a837" providerId="ADAL" clId="{D550828F-A3A9-47F6-AA05-E204FDDF8DA6}" dt="2023-07-21T10:50:30.181" v="392" actId="20577"/>
          <ac:spMkLst>
            <pc:docMk/>
            <pc:sldMk cId="1925438557" sldId="279"/>
            <ac:spMk id="2" creationId="{590A3669-FC20-A360-44D8-83789DD6BEE5}"/>
          </ac:spMkLst>
        </pc:spChg>
      </pc:sldChg>
      <pc:sldChg chg="add del">
        <pc:chgData name="Gupta, Shivangi" userId="b9693a60-801e-4ec5-a0a2-2ddc4159a837" providerId="ADAL" clId="{D550828F-A3A9-47F6-AA05-E204FDDF8DA6}" dt="2023-07-21T11:08:19.083" v="482" actId="47"/>
        <pc:sldMkLst>
          <pc:docMk/>
          <pc:sldMk cId="822451741" sldId="280"/>
        </pc:sldMkLst>
      </pc:sldChg>
      <pc:sldChg chg="modSp add del mod">
        <pc:chgData name="Gupta, Shivangi" userId="b9693a60-801e-4ec5-a0a2-2ddc4159a837" providerId="ADAL" clId="{D550828F-A3A9-47F6-AA05-E204FDDF8DA6}" dt="2023-07-21T11:08:02.724" v="470" actId="47"/>
        <pc:sldMkLst>
          <pc:docMk/>
          <pc:sldMk cId="1909631559" sldId="281"/>
        </pc:sldMkLst>
        <pc:spChg chg="mod">
          <ac:chgData name="Gupta, Shivangi" userId="b9693a60-801e-4ec5-a0a2-2ddc4159a837" providerId="ADAL" clId="{D550828F-A3A9-47F6-AA05-E204FDDF8DA6}" dt="2023-07-21T11:07:29.203" v="451" actId="20577"/>
          <ac:spMkLst>
            <pc:docMk/>
            <pc:sldMk cId="1909631559" sldId="281"/>
            <ac:spMk id="2" creationId="{038DA74E-5A8E-5500-0B4D-DCCE91C41639}"/>
          </ac:spMkLst>
        </pc:spChg>
        <pc:spChg chg="mod">
          <ac:chgData name="Gupta, Shivangi" userId="b9693a60-801e-4ec5-a0a2-2ddc4159a837" providerId="ADAL" clId="{D550828F-A3A9-47F6-AA05-E204FDDF8DA6}" dt="2023-07-21T11:07:33.194" v="459" actId="20577"/>
          <ac:spMkLst>
            <pc:docMk/>
            <pc:sldMk cId="1909631559" sldId="281"/>
            <ac:spMk id="3" creationId="{8D2C3A2B-BE1A-77EC-7892-9DC418B74FD3}"/>
          </ac:spMkLst>
        </pc:spChg>
      </pc:sldChg>
      <pc:sldChg chg="modSp add mod ord">
        <pc:chgData name="Gupta, Shivangi" userId="b9693a60-801e-4ec5-a0a2-2ddc4159a837" providerId="ADAL" clId="{D550828F-A3A9-47F6-AA05-E204FDDF8DA6}" dt="2023-07-21T11:23:23.995" v="499" actId="6549"/>
        <pc:sldMkLst>
          <pc:docMk/>
          <pc:sldMk cId="3007043457" sldId="282"/>
        </pc:sldMkLst>
        <pc:spChg chg="mod">
          <ac:chgData name="Gupta, Shivangi" userId="b9693a60-801e-4ec5-a0a2-2ddc4159a837" providerId="ADAL" clId="{D550828F-A3A9-47F6-AA05-E204FDDF8DA6}" dt="2023-07-21T11:23:23.995" v="499" actId="6549"/>
          <ac:spMkLst>
            <pc:docMk/>
            <pc:sldMk cId="3007043457" sldId="282"/>
            <ac:spMk id="3" creationId="{8D2C3A2B-BE1A-77EC-7892-9DC418B74FD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1BCA1-FFF5-247D-963D-BBAEED30D4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29D320-0EBE-A50C-99D7-ACD08EEE1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1F66A-17A9-7E5E-E78D-C1A07D88B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1A6F-E424-4B9E-A6EF-BD3AD08B8CD1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F80A3-4DA5-40B5-BC8D-0091774DB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9897B-3F35-4338-D45F-5288C057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E614-7E21-495F-89DD-DD00EF8BC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036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A1C21-A34C-877F-6A6E-0C0787676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18A39B-6FA6-AF29-82B0-DD59245C44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4E69B-1285-DD69-EE6A-BA0131633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1A6F-E424-4B9E-A6EF-BD3AD08B8CD1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A58F3-68DB-9216-7ABD-757EA3EB3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7C398-CDF7-C2FF-CB33-746615F5C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E614-7E21-495F-89DD-DD00EF8BC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033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86855B-1E88-6466-0979-582C5BC0CE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3F50F0-E9FF-E444-13A0-C43BE78EF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300DA-29CF-FDEE-CEFC-18F6E393C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1A6F-E424-4B9E-A6EF-BD3AD08B8CD1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BA1C4-11E7-D209-4F37-D84F6B0C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ECBFC-D8B3-4CB2-DE48-557F8B4E3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E614-7E21-495F-89DD-DD00EF8BC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502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8A516-D0F5-EE45-2649-C4D63C14A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4173A-14A9-1BA0-A0D1-D16F521B6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2B83B-18D7-AA39-5B67-E7CF49B7B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1A6F-E424-4B9E-A6EF-BD3AD08B8CD1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83299-201D-D157-67CA-09C1CAFFC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37BD5-2AD9-4DD6-9D47-8080E5A52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E614-7E21-495F-89DD-DD00EF8BC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186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E5098-FF09-1143-CF6C-1BFCC54F1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B202D-0F89-8469-D1FC-633BACB48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A0457-243F-17BE-FFAB-F5CC6D6BF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1A6F-E424-4B9E-A6EF-BD3AD08B8CD1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6676A-D5FD-B25A-D938-5FFFC9A5A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CD660-8EEA-2F86-3C08-4269B55C4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E614-7E21-495F-89DD-DD00EF8BC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643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A2724-1CCC-69BF-3507-E71AA6EC2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A6B71-BD58-C253-C3C9-CBBF45987E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F3338-FC1E-67BC-E956-C3E50EAB2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6A137-3617-A23C-BB4F-64D5BF8AB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1A6F-E424-4B9E-A6EF-BD3AD08B8CD1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6B3AFA-6983-533D-A0AE-6DB6F90F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77F88-238E-D5C1-6B14-03B6F9575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E614-7E21-495F-89DD-DD00EF8BC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101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E04C8-5EFF-5A27-9403-A907C57C8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DEE94-153D-745B-F2B6-E99D32F7F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C8FD29-1EBA-B53C-3F4C-83644A507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4FEDB4-BA45-E9A4-4032-C8F5952208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1CCC82-4BB4-51A0-8F5A-8F7E149760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BFF8F7-C731-B569-4897-FDDB52F26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1A6F-E424-4B9E-A6EF-BD3AD08B8CD1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17C4FC-89D7-93F0-04A7-AA57049B8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3C616D-F766-02A7-B7DF-126B613E8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E614-7E21-495F-89DD-DD00EF8BC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8613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0F4A1-134D-735D-EDE8-74F7777BB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EB37D6-B6EC-D790-AE2C-15511DC02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1A6F-E424-4B9E-A6EF-BD3AD08B8CD1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B046C9-8DA9-F988-69A2-404557F03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982B78-B9B5-2508-6113-43C016BF9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E614-7E21-495F-89DD-DD00EF8BC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337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0CF49B-09D6-D16B-F1DB-33492D597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1A6F-E424-4B9E-A6EF-BD3AD08B8CD1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6325E9-48F1-5262-1C31-F0B60DA09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1DB6E0-D119-65A3-3538-0DF9C9775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E614-7E21-495F-89DD-DD00EF8BC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040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ACCA9-3731-B6DF-87F0-1F906D1B9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0C631-A7EE-B48F-6674-48AAF077C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6FDFFB-CC24-F07C-3DAF-7D62C9E705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AC25-0FE9-AFEA-FD50-2F868CA22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1A6F-E424-4B9E-A6EF-BD3AD08B8CD1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2D18B-9FA3-0165-ED23-680F9091C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EEE6D8-D08E-1720-D9A4-24E1C4BA3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E614-7E21-495F-89DD-DD00EF8BC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059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43EF4-BA8F-65E9-0917-1D725004E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839C62-9BFA-8516-272F-1AD3815D7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52E702-7B80-F09D-204C-BA509D8C3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48AD38-AC38-DD12-CE74-4A648CB70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1A6F-E424-4B9E-A6EF-BD3AD08B8CD1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CA660D-ACAC-0B03-CC86-B082F6A36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334A6-BE42-29D7-F751-81242399E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E614-7E21-495F-89DD-DD00EF8BC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2760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F5A032-D996-0125-63F6-39FBE0E9C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4BF49-8CBE-06B2-0CEA-1F88C0AA9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10CB0-6439-1F1F-EE8C-B5615FC67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F1A6F-E424-4B9E-A6EF-BD3AD08B8CD1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4D858-DE98-1F1A-8E92-0C8C045A28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A1998-3401-4351-B9D0-55FBAB058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AE614-7E21-495F-89DD-DD00EF8BC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594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DA74E-5A8E-5500-0B4D-DCCE91C416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EmpowHer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2C3A2B-BE1A-77EC-7892-9DC418B74F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 err="1">
                <a:latin typeface="Avenir Next LT Pro" panose="020B0504020202020204" pitchFamily="34" charset="0"/>
              </a:rPr>
              <a:t>EmpowHER</a:t>
            </a:r>
            <a:r>
              <a:rPr lang="en-US" sz="2400" dirty="0">
                <a:latin typeface="Avenir Next LT Pro" panose="020B0504020202020204" pitchFamily="34" charset="0"/>
              </a:rPr>
              <a:t>: Empowering Girls for Corporate Excellence</a:t>
            </a:r>
            <a:br>
              <a:rPr lang="en-US" sz="3200" dirty="0">
                <a:latin typeface="Avenir Next LT Pro" panose="020B0504020202020204" pitchFamily="34" charset="0"/>
              </a:rPr>
            </a:br>
            <a:r>
              <a:rPr lang="en-US" sz="3200" dirty="0">
                <a:latin typeface="Avenir Next LT Pro" panose="020B0504020202020204" pitchFamily="34" charset="0"/>
              </a:rPr>
              <a:t>Soft Skill </a:t>
            </a:r>
            <a:r>
              <a:rPr lang="en-US" sz="3200">
                <a:latin typeface="Avenir Next LT Pro" panose="020B0504020202020204" pitchFamily="34" charset="0"/>
              </a:rPr>
              <a:t>Curriculum &lt;</a:t>
            </a:r>
            <a:r>
              <a:rPr lang="en-US" sz="3200" dirty="0">
                <a:latin typeface="Avenir Next LT Pro" panose="020B0504020202020204" pitchFamily="34" charset="0"/>
              </a:rPr>
              <a:t>Topic Name&gt;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7043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A3669-FC20-A360-44D8-83789DD6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DFF87-6288-B2D0-832B-42615EAC0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&lt;keep agenda slide 1&gt;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43ACC8-8F59-AB25-5917-A890086600CC}"/>
              </a:ext>
            </a:extLst>
          </p:cNvPr>
          <p:cNvSpPr/>
          <p:nvPr/>
        </p:nvSpPr>
        <p:spPr>
          <a:xfrm>
            <a:off x="8203272" y="4162960"/>
            <a:ext cx="2907587" cy="17466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Tip: Use infographics,</a:t>
            </a:r>
          </a:p>
          <a:p>
            <a:r>
              <a:rPr lang="en-US" dirty="0"/>
              <a:t>Smart Art,</a:t>
            </a:r>
          </a:p>
          <a:p>
            <a:r>
              <a:rPr lang="en-US" dirty="0"/>
              <a:t>Images/Screens,</a:t>
            </a:r>
          </a:p>
          <a:p>
            <a:r>
              <a:rPr lang="en-US" dirty="0"/>
              <a:t>Embed relevant learning videos/case study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2171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A3669-FC20-A360-44D8-83789DD6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Topic 1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DFF87-6288-B2D0-832B-42615EAC0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&lt;repeat topic slides as required&gt;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4670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16764-FC3E-5F26-FEF0-0440798D3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Topic 2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2CFE8-B5EB-B104-8933-A642DF99E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&lt;repeat topic slides as required&gt;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2631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A3669-FC20-A360-44D8-83789DD6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Appendix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DFF87-6288-B2D0-832B-42615EAC0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en-US" sz="2800" dirty="0"/>
              <a:t>Add Links or permissible Images as needed</a:t>
            </a:r>
          </a:p>
          <a:p>
            <a:pPr>
              <a:spcAft>
                <a:spcPts val="1200"/>
              </a:spcAft>
            </a:pPr>
            <a:endParaRPr lang="en-IN" sz="2800" dirty="0">
              <a:solidFill>
                <a:schemeClr val="bg2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1495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6ccd29f-f70d-4609-a317-8968d41a404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AAEA0FB2DF124395BB30136811E0F6" ma:contentTypeVersion="12" ma:contentTypeDescription="Create a new document." ma:contentTypeScope="" ma:versionID="bf34af3db09d99911fe43e5f817c16f4">
  <xsd:schema xmlns:xsd="http://www.w3.org/2001/XMLSchema" xmlns:xs="http://www.w3.org/2001/XMLSchema" xmlns:p="http://schemas.microsoft.com/office/2006/metadata/properties" xmlns:ns3="46ccd29f-f70d-4609-a317-8968d41a404d" xmlns:ns4="347dcaf8-0ddc-426e-8eaa-fa982e2d5739" targetNamespace="http://schemas.microsoft.com/office/2006/metadata/properties" ma:root="true" ma:fieldsID="0c108ae30d7427021d65d16ed5a618e8" ns3:_="" ns4:_="">
    <xsd:import namespace="46ccd29f-f70d-4609-a317-8968d41a404d"/>
    <xsd:import namespace="347dcaf8-0ddc-426e-8eaa-fa982e2d573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ccd29f-f70d-4609-a317-8968d41a40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internalName="MediaServiceDateTaken" ma:readOnly="true">
      <xsd:simpleType>
        <xsd:restriction base="dms:Text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7dcaf8-0ddc-426e-8eaa-fa982e2d5739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BE9AD36-30A4-4004-A75D-E267272DE5BC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347dcaf8-0ddc-426e-8eaa-fa982e2d5739"/>
    <ds:schemaRef ds:uri="http://schemas.openxmlformats.org/package/2006/metadata/core-properties"/>
    <ds:schemaRef ds:uri="46ccd29f-f70d-4609-a317-8968d41a404d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A9CBFD2-4135-4725-BBEC-E27ABA88DCD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81E7C9C-D280-4B5D-A722-791933D0C7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6ccd29f-f70d-4609-a317-8968d41a404d"/>
    <ds:schemaRef ds:uri="347dcaf8-0ddc-426e-8eaa-fa982e2d573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Avenir Next LT Pro</vt:lpstr>
      <vt:lpstr>Calibri</vt:lpstr>
      <vt:lpstr>Calibri Light</vt:lpstr>
      <vt:lpstr>Office Theme</vt:lpstr>
      <vt:lpstr>EmpowHer</vt:lpstr>
      <vt:lpstr>Agenda</vt:lpstr>
      <vt:lpstr>Topic 1</vt:lpstr>
      <vt:lpstr>Topic 2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EmpowHer</dc:title>
  <dc:creator>Gupta, Shivangi</dc:creator>
  <cp:lastModifiedBy>Gupta, Shivangi</cp:lastModifiedBy>
  <cp:revision>3</cp:revision>
  <dcterms:created xsi:type="dcterms:W3CDTF">2023-07-20T08:27:39Z</dcterms:created>
  <dcterms:modified xsi:type="dcterms:W3CDTF">2023-07-21T11:23:27Z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0x010100E6AAEA0FB2DF124395BB30136811E0F6</vt:lpwstr>
  </property>
</Properties>
</file>