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7635" r:id="rId7"/>
    <p:sldId id="7639" r:id="rId8"/>
    <p:sldId id="7638" r:id="rId9"/>
    <p:sldId id="764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DCA2E4-CD42-4E3F-8918-C168D69023B8}">
          <p14:sldIdLst>
            <p14:sldId id="256"/>
            <p14:sldId id="258"/>
            <p14:sldId id="7635"/>
            <p14:sldId id="7639"/>
            <p14:sldId id="7638"/>
            <p14:sldId id="7640"/>
          </p14:sldIdLst>
        </p14:section>
        <p14:section name="Appendix" id="{9DA01A38-0DDC-4898-B9B5-FF14306FA11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avan Nambiar (MIS)" userId="d37abbe0-bc6f-4a0a-bb8e-8e712b95c605" providerId="ADAL" clId="{D18438B3-006B-4C05-AD2D-240468D00DD6}"/>
    <pc:docChg chg="undo custSel delSld modSld modSection">
      <pc:chgData name="Shravan Nambiar (MIS)" userId="d37abbe0-bc6f-4a0a-bb8e-8e712b95c605" providerId="ADAL" clId="{D18438B3-006B-4C05-AD2D-240468D00DD6}" dt="2023-07-27T12:20:43.395" v="28" actId="20577"/>
      <pc:docMkLst>
        <pc:docMk/>
      </pc:docMkLst>
      <pc:sldChg chg="modSp mod">
        <pc:chgData name="Shravan Nambiar (MIS)" userId="d37abbe0-bc6f-4a0a-bb8e-8e712b95c605" providerId="ADAL" clId="{D18438B3-006B-4C05-AD2D-240468D00DD6}" dt="2023-07-27T12:20:01.606" v="19" actId="113"/>
        <pc:sldMkLst>
          <pc:docMk/>
          <pc:sldMk cId="2533666835" sldId="256"/>
        </pc:sldMkLst>
        <pc:spChg chg="mod">
          <ac:chgData name="Shravan Nambiar (MIS)" userId="d37abbe0-bc6f-4a0a-bb8e-8e712b95c605" providerId="ADAL" clId="{D18438B3-006B-4C05-AD2D-240468D00DD6}" dt="2023-07-27T12:20:01.606" v="19" actId="113"/>
          <ac:spMkLst>
            <pc:docMk/>
            <pc:sldMk cId="2533666835" sldId="256"/>
            <ac:spMk id="3" creationId="{8D2C3A2B-BE1A-77EC-7892-9DC418B74FD3}"/>
          </ac:spMkLst>
        </pc:spChg>
      </pc:sldChg>
      <pc:sldChg chg="del">
        <pc:chgData name="Shravan Nambiar (MIS)" userId="d37abbe0-bc6f-4a0a-bb8e-8e712b95c605" providerId="ADAL" clId="{D18438B3-006B-4C05-AD2D-240468D00DD6}" dt="2023-07-27T12:20:04.777" v="20" actId="47"/>
        <pc:sldMkLst>
          <pc:docMk/>
          <pc:sldMk cId="4042171032" sldId="257"/>
        </pc:sldMkLst>
      </pc:sldChg>
      <pc:sldChg chg="modSp mod">
        <pc:chgData name="Shravan Nambiar (MIS)" userId="d37abbe0-bc6f-4a0a-bb8e-8e712b95c605" providerId="ADAL" clId="{D18438B3-006B-4C05-AD2D-240468D00DD6}" dt="2023-07-27T12:20:18.286" v="26" actId="20577"/>
        <pc:sldMkLst>
          <pc:docMk/>
          <pc:sldMk cId="2864670378" sldId="258"/>
        </pc:sldMkLst>
        <pc:spChg chg="mod">
          <ac:chgData name="Shravan Nambiar (MIS)" userId="d37abbe0-bc6f-4a0a-bb8e-8e712b95c605" providerId="ADAL" clId="{D18438B3-006B-4C05-AD2D-240468D00DD6}" dt="2023-07-27T12:20:18.286" v="26" actId="20577"/>
          <ac:spMkLst>
            <pc:docMk/>
            <pc:sldMk cId="2864670378" sldId="258"/>
            <ac:spMk id="2" creationId="{590A3669-FC20-A360-44D8-83789DD6BEE5}"/>
          </ac:spMkLst>
        </pc:spChg>
      </pc:sldChg>
      <pc:sldChg chg="del">
        <pc:chgData name="Shravan Nambiar (MIS)" userId="d37abbe0-bc6f-4a0a-bb8e-8e712b95c605" providerId="ADAL" clId="{D18438B3-006B-4C05-AD2D-240468D00DD6}" dt="2023-07-27T12:20:25.597" v="27" actId="47"/>
        <pc:sldMkLst>
          <pc:docMk/>
          <pc:sldMk cId="1523986440" sldId="260"/>
        </pc:sldMkLst>
      </pc:sldChg>
      <pc:sldChg chg="del">
        <pc:chgData name="Shravan Nambiar (MIS)" userId="d37abbe0-bc6f-4a0a-bb8e-8e712b95c605" providerId="ADAL" clId="{D18438B3-006B-4C05-AD2D-240468D00DD6}" dt="2023-07-27T12:20:25.597" v="27" actId="47"/>
        <pc:sldMkLst>
          <pc:docMk/>
          <pc:sldMk cId="3498668593" sldId="261"/>
        </pc:sldMkLst>
      </pc:sldChg>
      <pc:sldChg chg="del">
        <pc:chgData name="Shravan Nambiar (MIS)" userId="d37abbe0-bc6f-4a0a-bb8e-8e712b95c605" providerId="ADAL" clId="{D18438B3-006B-4C05-AD2D-240468D00DD6}" dt="2023-07-27T12:20:25.597" v="27" actId="47"/>
        <pc:sldMkLst>
          <pc:docMk/>
          <pc:sldMk cId="2588383368" sldId="262"/>
        </pc:sldMkLst>
      </pc:sldChg>
      <pc:sldChg chg="del">
        <pc:chgData name="Shravan Nambiar (MIS)" userId="d37abbe0-bc6f-4a0a-bb8e-8e712b95c605" providerId="ADAL" clId="{D18438B3-006B-4C05-AD2D-240468D00DD6}" dt="2023-07-27T12:20:25.597" v="27" actId="47"/>
        <pc:sldMkLst>
          <pc:docMk/>
          <pc:sldMk cId="3223900660" sldId="263"/>
        </pc:sldMkLst>
      </pc:sldChg>
      <pc:sldChg chg="del">
        <pc:chgData name="Shravan Nambiar (MIS)" userId="d37abbe0-bc6f-4a0a-bb8e-8e712b95c605" providerId="ADAL" clId="{D18438B3-006B-4C05-AD2D-240468D00DD6}" dt="2023-07-27T12:20:25.597" v="27" actId="47"/>
        <pc:sldMkLst>
          <pc:docMk/>
          <pc:sldMk cId="2182428975" sldId="264"/>
        </pc:sldMkLst>
      </pc:sldChg>
      <pc:sldChg chg="del">
        <pc:chgData name="Shravan Nambiar (MIS)" userId="d37abbe0-bc6f-4a0a-bb8e-8e712b95c605" providerId="ADAL" clId="{D18438B3-006B-4C05-AD2D-240468D00DD6}" dt="2023-07-27T12:20:25.597" v="27" actId="47"/>
        <pc:sldMkLst>
          <pc:docMk/>
          <pc:sldMk cId="1340554221" sldId="265"/>
        </pc:sldMkLst>
      </pc:sldChg>
      <pc:sldChg chg="del">
        <pc:chgData name="Shravan Nambiar (MIS)" userId="d37abbe0-bc6f-4a0a-bb8e-8e712b95c605" providerId="ADAL" clId="{D18438B3-006B-4C05-AD2D-240468D00DD6}" dt="2023-07-27T12:20:25.597" v="27" actId="47"/>
        <pc:sldMkLst>
          <pc:docMk/>
          <pc:sldMk cId="4127273390" sldId="266"/>
        </pc:sldMkLst>
      </pc:sldChg>
      <pc:sldChg chg="del">
        <pc:chgData name="Shravan Nambiar (MIS)" userId="d37abbe0-bc6f-4a0a-bb8e-8e712b95c605" providerId="ADAL" clId="{D18438B3-006B-4C05-AD2D-240468D00DD6}" dt="2023-07-27T12:20:25.597" v="27" actId="47"/>
        <pc:sldMkLst>
          <pc:docMk/>
          <pc:sldMk cId="4219410970" sldId="267"/>
        </pc:sldMkLst>
      </pc:sldChg>
      <pc:sldChg chg="del">
        <pc:chgData name="Shravan Nambiar (MIS)" userId="d37abbe0-bc6f-4a0a-bb8e-8e712b95c605" providerId="ADAL" clId="{D18438B3-006B-4C05-AD2D-240468D00DD6}" dt="2023-07-27T12:20:25.597" v="27" actId="47"/>
        <pc:sldMkLst>
          <pc:docMk/>
          <pc:sldMk cId="2328161356" sldId="268"/>
        </pc:sldMkLst>
      </pc:sldChg>
      <pc:sldChg chg="del">
        <pc:chgData name="Shravan Nambiar (MIS)" userId="d37abbe0-bc6f-4a0a-bb8e-8e712b95c605" providerId="ADAL" clId="{D18438B3-006B-4C05-AD2D-240468D00DD6}" dt="2023-07-27T12:20:25.597" v="27" actId="47"/>
        <pc:sldMkLst>
          <pc:docMk/>
          <pc:sldMk cId="890890472" sldId="269"/>
        </pc:sldMkLst>
      </pc:sldChg>
      <pc:sldChg chg="del">
        <pc:chgData name="Shravan Nambiar (MIS)" userId="d37abbe0-bc6f-4a0a-bb8e-8e712b95c605" providerId="ADAL" clId="{D18438B3-006B-4C05-AD2D-240468D00DD6}" dt="2023-07-27T12:20:25.597" v="27" actId="47"/>
        <pc:sldMkLst>
          <pc:docMk/>
          <pc:sldMk cId="4020267788" sldId="270"/>
        </pc:sldMkLst>
      </pc:sldChg>
      <pc:sldChg chg="del">
        <pc:chgData name="Shravan Nambiar (MIS)" userId="d37abbe0-bc6f-4a0a-bb8e-8e712b95c605" providerId="ADAL" clId="{D18438B3-006B-4C05-AD2D-240468D00DD6}" dt="2023-07-27T12:20:25.597" v="27" actId="47"/>
        <pc:sldMkLst>
          <pc:docMk/>
          <pc:sldMk cId="1621637293" sldId="271"/>
        </pc:sldMkLst>
      </pc:sldChg>
      <pc:sldChg chg="del">
        <pc:chgData name="Shravan Nambiar (MIS)" userId="d37abbe0-bc6f-4a0a-bb8e-8e712b95c605" providerId="ADAL" clId="{D18438B3-006B-4C05-AD2D-240468D00DD6}" dt="2023-07-27T12:20:25.597" v="27" actId="47"/>
        <pc:sldMkLst>
          <pc:docMk/>
          <pc:sldMk cId="3492977779" sldId="272"/>
        </pc:sldMkLst>
      </pc:sldChg>
      <pc:sldChg chg="del">
        <pc:chgData name="Shravan Nambiar (MIS)" userId="d37abbe0-bc6f-4a0a-bb8e-8e712b95c605" providerId="ADAL" clId="{D18438B3-006B-4C05-AD2D-240468D00DD6}" dt="2023-07-27T12:20:25.597" v="27" actId="47"/>
        <pc:sldMkLst>
          <pc:docMk/>
          <pc:sldMk cId="3409202409" sldId="273"/>
        </pc:sldMkLst>
      </pc:sldChg>
      <pc:sldChg chg="del">
        <pc:chgData name="Shravan Nambiar (MIS)" userId="d37abbe0-bc6f-4a0a-bb8e-8e712b95c605" providerId="ADAL" clId="{D18438B3-006B-4C05-AD2D-240468D00DD6}" dt="2023-07-27T12:20:25.597" v="27" actId="47"/>
        <pc:sldMkLst>
          <pc:docMk/>
          <pc:sldMk cId="3407516488" sldId="274"/>
        </pc:sldMkLst>
      </pc:sldChg>
      <pc:sldChg chg="del">
        <pc:chgData name="Shravan Nambiar (MIS)" userId="d37abbe0-bc6f-4a0a-bb8e-8e712b95c605" providerId="ADAL" clId="{D18438B3-006B-4C05-AD2D-240468D00DD6}" dt="2023-07-27T12:20:25.597" v="27" actId="47"/>
        <pc:sldMkLst>
          <pc:docMk/>
          <pc:sldMk cId="760017415" sldId="275"/>
        </pc:sldMkLst>
      </pc:sldChg>
      <pc:sldChg chg="del">
        <pc:chgData name="Shravan Nambiar (MIS)" userId="d37abbe0-bc6f-4a0a-bb8e-8e712b95c605" providerId="ADAL" clId="{D18438B3-006B-4C05-AD2D-240468D00DD6}" dt="2023-07-27T12:20:25.597" v="27" actId="47"/>
        <pc:sldMkLst>
          <pc:docMk/>
          <pc:sldMk cId="1442676294" sldId="276"/>
        </pc:sldMkLst>
      </pc:sldChg>
      <pc:sldChg chg="del">
        <pc:chgData name="Shravan Nambiar (MIS)" userId="d37abbe0-bc6f-4a0a-bb8e-8e712b95c605" providerId="ADAL" clId="{D18438B3-006B-4C05-AD2D-240468D00DD6}" dt="2023-07-27T12:20:25.597" v="27" actId="47"/>
        <pc:sldMkLst>
          <pc:docMk/>
          <pc:sldMk cId="2411495771" sldId="277"/>
        </pc:sldMkLst>
      </pc:sldChg>
      <pc:sldChg chg="modSp mod">
        <pc:chgData name="Shravan Nambiar (MIS)" userId="d37abbe0-bc6f-4a0a-bb8e-8e712b95c605" providerId="ADAL" clId="{D18438B3-006B-4C05-AD2D-240468D00DD6}" dt="2023-07-27T12:20:43.395" v="28" actId="20577"/>
        <pc:sldMkLst>
          <pc:docMk/>
          <pc:sldMk cId="1610300679" sldId="7640"/>
        </pc:sldMkLst>
        <pc:spChg chg="mod">
          <ac:chgData name="Shravan Nambiar (MIS)" userId="d37abbe0-bc6f-4a0a-bb8e-8e712b95c605" providerId="ADAL" clId="{D18438B3-006B-4C05-AD2D-240468D00DD6}" dt="2023-07-27T12:20:43.395" v="28" actId="20577"/>
          <ac:spMkLst>
            <pc:docMk/>
            <pc:sldMk cId="1610300679" sldId="7640"/>
            <ac:spMk id="48" creationId="{F087709B-32EE-4A47-9724-563677276C3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BCA1-FFF5-247D-963D-BBAEED30D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9D320-0EBE-A50C-99D7-ACD08EEE1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1F66A-17A9-7E5E-E78D-C1A07D88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F80A3-4DA5-40B5-BC8D-0091774D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897B-3F35-4338-D45F-5288C05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3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1C21-A34C-877F-6A6E-0C078767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8A39B-6FA6-AF29-82B0-DD59245C4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4E69B-1285-DD69-EE6A-BA013163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58F3-68DB-9216-7ABD-757EA3EB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7C398-CDF7-C2FF-CB33-746615F5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03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6855B-1E88-6466-0979-582C5BC0C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F50F0-E9FF-E444-13A0-C43BE78EF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300DA-29CF-FDEE-CEFC-18F6E393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BA1C4-11E7-D209-4F37-D84F6B0C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ECBFC-D8B3-4CB2-DE48-557F8B4E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502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(ONE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4" y="1828801"/>
            <a:ext cx="11268075" cy="4114800"/>
          </a:xfrm>
        </p:spPr>
        <p:txBody>
          <a:bodyPr numCol="1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28A0"/>
              </a:buClr>
              <a:buSzTx/>
              <a:buFont typeface="Arial" panose="020B0604020202020204" pitchFamily="34" charset="0"/>
              <a:buNone/>
              <a:tabLst/>
              <a:defRPr/>
            </a:lvl1pPr>
            <a:lvl2pPr marL="288925" marR="0" indent="-28892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FDF"/>
              </a:buClr>
              <a:buSzTx/>
              <a:buFont typeface="Arial" panose="020B0604020202020204" pitchFamily="34" charset="0"/>
              <a:buChar char="»"/>
              <a:tabLst/>
              <a:defRPr/>
            </a:lvl2pPr>
            <a:lvl3pPr marL="517525" marR="0" indent="-28416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FDF"/>
              </a:buClr>
              <a:buSzTx/>
              <a:buFont typeface="Arial" panose="020B0604020202020204" pitchFamily="34" charset="0"/>
              <a:buChar char="–"/>
              <a:tabLst/>
              <a:defRPr/>
            </a:lvl3pPr>
            <a:lvl4pPr marL="746125" marR="0" indent="-29051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FDF"/>
              </a:buClr>
              <a:buSzTx/>
              <a:buFont typeface="Arial" panose="020B0604020202020204" pitchFamily="34" charset="0"/>
              <a:buChar char="›"/>
              <a:tabLst/>
              <a:defRPr/>
            </a:lvl4pPr>
            <a:lvl5pPr marL="974725" marR="0" indent="-28892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FDF"/>
              </a:buClr>
              <a:buSzTx/>
              <a:buFont typeface="Arial" panose="020B0604020202020204" pitchFamily="34" charset="0"/>
              <a:buChar char="-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28A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28A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28A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28A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28A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9425" y="1080373"/>
            <a:ext cx="11268074" cy="430887"/>
          </a:xfrm>
        </p:spPr>
        <p:txBody>
          <a:bodyPr wrap="square" numCol="1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4" y="457200"/>
            <a:ext cx="11268075" cy="6155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6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A516-D0F5-EE45-2649-C4D63C14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4173A-14A9-1BA0-A0D1-D16F521B6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2B83B-18D7-AA39-5B67-E7CF49B7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3299-201D-D157-67CA-09C1CAFF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7BD5-2AD9-4DD6-9D47-8080E5A5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1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5098-FF09-1143-CF6C-1BFCC54F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B202D-0F89-8469-D1FC-633BACB48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A0457-243F-17BE-FFAB-F5CC6D6B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6676A-D5FD-B25A-D938-5FFFC9A5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CD660-8EEA-2F86-3C08-4269B55C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4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2724-1CCC-69BF-3507-E71AA6EC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6B71-BD58-C253-C3C9-CBBF45987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F3338-FC1E-67BC-E956-C3E50EAB2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6A137-3617-A23C-BB4F-64D5BF8A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B3AFA-6983-533D-A0AE-6DB6F90F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77F88-238E-D5C1-6B14-03B6F957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01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4C8-5EFF-5A27-9403-A907C57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DEE94-153D-745B-F2B6-E99D32F7F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8FD29-1EBA-B53C-3F4C-83644A507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FEDB4-BA45-E9A4-4032-C8F595220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CCC82-4BB4-51A0-8F5A-8F7E14976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FF8F7-C731-B569-4897-FDDB52F2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7C4FC-89D7-93F0-04A7-AA57049B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C616D-F766-02A7-B7DF-126B613E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61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F4A1-134D-735D-EDE8-74F7777B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B37D6-B6EC-D790-AE2C-15511DC0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046C9-8DA9-F988-69A2-404557F0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82B78-B9B5-2508-6113-43C016BF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CF49B-09D6-D16B-F1DB-33492D59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325E9-48F1-5262-1C31-F0B60DA0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DB6E0-D119-65A3-3538-0DF9C977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04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CCA9-3731-B6DF-87F0-1F906D1B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C631-A7EE-B48F-6674-48AAF077C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FDFFB-CC24-F07C-3DAF-7D62C9E70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AC25-0FE9-AFEA-FD50-2F868CA2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2D18B-9FA3-0165-ED23-680F9091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EE6D8-D08E-1720-D9A4-24E1C4BA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5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3EF4-BA8F-65E9-0917-1D725004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39C62-9BFA-8516-272F-1AD3815D7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2E702-7B80-F09D-204C-BA509D8C3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8AD38-AC38-DD12-CE74-4A648CB7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A660D-ACAC-0B03-CC86-B082F6A3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334A6-BE42-29D7-F751-81242399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76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5A032-D996-0125-63F6-39FBE0E9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4BF49-8CBE-06B2-0CEA-1F88C0AA9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10CB0-6439-1F1F-EE8C-B5615FC67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D858-DE98-1F1A-8E92-0C8C045A2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A1998-3401-4351-B9D0-55FBAB058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59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ftp/python/3.11.4/python-3.11.4.exe" TargetMode="External"/><Relationship Id="rId2" Type="http://schemas.openxmlformats.org/officeDocument/2006/relationships/hyperlink" Target="https://www.python.org/ftp/python/3.11.4/python-3.11.4-amd64.ex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A74E-5A8E-5500-0B4D-DCCE91C41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EmpowHer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C3A2B-BE1A-77EC-7892-9DC418B74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err="1">
                <a:latin typeface="Avenir Next LT Pro" panose="020B0504020202020204" pitchFamily="34" charset="0"/>
              </a:rPr>
              <a:t>EmpowHER</a:t>
            </a:r>
            <a:r>
              <a:rPr lang="en-US" sz="2400" dirty="0">
                <a:latin typeface="Avenir Next LT Pro" panose="020B0504020202020204" pitchFamily="34" charset="0"/>
              </a:rPr>
              <a:t>: Empowering Girls for Corporate Excellence</a:t>
            </a:r>
            <a:br>
              <a:rPr lang="en-US" sz="3200" dirty="0">
                <a:latin typeface="Avenir Next LT Pro" panose="020B0504020202020204" pitchFamily="34" charset="0"/>
              </a:rPr>
            </a:br>
            <a:r>
              <a:rPr lang="en-US" sz="3200" dirty="0">
                <a:latin typeface="Avenir Next LT Pro" panose="020B0504020202020204" pitchFamily="34" charset="0"/>
              </a:rPr>
              <a:t>Python Installation Kit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66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63" y="1817908"/>
            <a:ext cx="10515600" cy="4351338"/>
          </a:xfrm>
        </p:spPr>
        <p:txBody>
          <a:bodyPr/>
          <a:lstStyle/>
          <a:p>
            <a:pPr marL="742950" lvl="1" indent="-285750">
              <a:buClr>
                <a:srgbClr val="009FD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Install Python </a:t>
            </a:r>
          </a:p>
          <a:p>
            <a:pPr marL="742950" lvl="1" indent="-285750">
              <a:buSzPct val="100000"/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buClr>
                <a:srgbClr val="009FDF"/>
              </a:buClr>
              <a:buFont typeface="Wingdings" panose="05000000000000000000" pitchFamily="2" charset="2"/>
              <a:buChar char="Ø"/>
            </a:pPr>
            <a:r>
              <a:rPr lang="en-US" dirty="0"/>
              <a:t>Install Visual Studio Code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buClr>
                <a:srgbClr val="009FDF"/>
              </a:buClr>
              <a:buFont typeface="Wingdings" panose="05000000000000000000" pitchFamily="2" charset="2"/>
              <a:buChar char="Ø"/>
            </a:pPr>
            <a:r>
              <a:rPr lang="en-US" dirty="0"/>
              <a:t>Configuring Python interpreter in VS Code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67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BCF4-6209-4DD9-A88B-D67C3D55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44" y="170236"/>
            <a:ext cx="5384136" cy="43088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Install Python</a:t>
            </a:r>
            <a:endParaRPr lang="en-IN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87709B-32EE-4A47-9724-563677276C38}"/>
              </a:ext>
            </a:extLst>
          </p:cNvPr>
          <p:cNvSpPr txBox="1"/>
          <p:nvPr/>
        </p:nvSpPr>
        <p:spPr>
          <a:xfrm>
            <a:off x="263352" y="980728"/>
            <a:ext cx="417646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9FD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Click  the download link depending on your system (</a:t>
            </a:r>
            <a:r>
              <a:rPr lang="en-US" dirty="0">
                <a:hlinkClick r:id="rId2"/>
              </a:rPr>
              <a:t>64bit</a:t>
            </a:r>
            <a:r>
              <a:rPr lang="en-US" dirty="0"/>
              <a:t> ,</a:t>
            </a:r>
            <a:r>
              <a:rPr lang="en-US" dirty="0">
                <a:hlinkClick r:id="rId3"/>
              </a:rPr>
              <a:t> 32bit</a:t>
            </a:r>
            <a:r>
              <a:rPr lang="en-US" dirty="0"/>
              <a:t> ) for the latest version of python</a:t>
            </a:r>
          </a:p>
          <a:p>
            <a:pPr marL="285750" indent="-285750">
              <a:lnSpc>
                <a:spcPct val="200000"/>
              </a:lnSpc>
              <a:buClr>
                <a:srgbClr val="009FD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Open the python installer and select the “Add python.exe to PATH” checkbox and click Install now</a:t>
            </a:r>
          </a:p>
          <a:p>
            <a:pPr marL="285750" indent="-285750">
              <a:lnSpc>
                <a:spcPct val="200000"/>
              </a:lnSpc>
              <a:buClr>
                <a:srgbClr val="009FD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Close once the installation is completed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E7FFF0-7E9E-7314-8F91-F2C52EEE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730" y="1187573"/>
            <a:ext cx="6671270" cy="336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5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BCF4-6209-4DD9-A88B-D67C3D55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44" y="170236"/>
            <a:ext cx="5384136" cy="43088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Install VS Code</a:t>
            </a:r>
            <a:endParaRPr lang="en-IN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87709B-32EE-4A47-9724-563677276C38}"/>
              </a:ext>
            </a:extLst>
          </p:cNvPr>
          <p:cNvSpPr txBox="1"/>
          <p:nvPr/>
        </p:nvSpPr>
        <p:spPr>
          <a:xfrm>
            <a:off x="252944" y="836712"/>
            <a:ext cx="497896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9FD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Go to the download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 and click the windows download icon</a:t>
            </a:r>
          </a:p>
          <a:p>
            <a:pPr marL="285750" indent="-285750">
              <a:lnSpc>
                <a:spcPct val="200000"/>
              </a:lnSpc>
              <a:buClr>
                <a:srgbClr val="009FD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Open the VS Code installer and click “I accept the agreement” then Next checkbox and click Install now</a:t>
            </a:r>
          </a:p>
          <a:p>
            <a:pPr marL="285750" indent="-285750">
              <a:lnSpc>
                <a:spcPct val="200000"/>
              </a:lnSpc>
              <a:buClr>
                <a:srgbClr val="009FD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Click Next until Install button appears then click install</a:t>
            </a:r>
          </a:p>
          <a:p>
            <a:pPr marL="285750" indent="-285750">
              <a:lnSpc>
                <a:spcPct val="200000"/>
              </a:lnSpc>
              <a:buClr>
                <a:srgbClr val="009FD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Once installation is done close the installer and open the installed visual studio code app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FEC53-4B0F-6FDD-8018-9BDEA9E00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637" y="1713828"/>
            <a:ext cx="633831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4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BCF4-6209-4DD9-A88B-D67C3D55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44" y="170236"/>
            <a:ext cx="6059080" cy="861774"/>
          </a:xfrm>
        </p:spPr>
        <p:txBody>
          <a:bodyPr/>
          <a:lstStyle/>
          <a:p>
            <a:r>
              <a:rPr lang="en-US" sz="2800" dirty="0"/>
              <a:t>Install Python interpreter in VS Code</a:t>
            </a:r>
            <a:endParaRPr lang="en-IN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87709B-32EE-4A47-9724-563677276C38}"/>
              </a:ext>
            </a:extLst>
          </p:cNvPr>
          <p:cNvSpPr txBox="1"/>
          <p:nvPr/>
        </p:nvSpPr>
        <p:spPr>
          <a:xfrm>
            <a:off x="252944" y="836712"/>
            <a:ext cx="497896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9FD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Open VS Code</a:t>
            </a:r>
          </a:p>
          <a:p>
            <a:pPr marL="285750" indent="-285750">
              <a:lnSpc>
                <a:spcPct val="200000"/>
              </a:lnSpc>
              <a:buClr>
                <a:srgbClr val="009FD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Click on the “Extensions” Icon from the left side bar</a:t>
            </a:r>
          </a:p>
          <a:p>
            <a:pPr marL="285750" indent="-285750">
              <a:lnSpc>
                <a:spcPct val="200000"/>
              </a:lnSpc>
              <a:buClr>
                <a:srgbClr val="009FD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Type “Python” in the search box  and click the first search result</a:t>
            </a:r>
          </a:p>
          <a:p>
            <a:pPr marL="285750" indent="-285750">
              <a:lnSpc>
                <a:spcPct val="200000"/>
              </a:lnSpc>
              <a:buClr>
                <a:srgbClr val="009FD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Click install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D1ABB-C433-968A-E6C0-18B069361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92" y="764705"/>
            <a:ext cx="5809905" cy="2520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B2C3D2-D27D-0D14-4199-1972F7B46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850" r="31260" b="51050"/>
          <a:stretch/>
        </p:blipFill>
        <p:spPr>
          <a:xfrm>
            <a:off x="6023992" y="3861048"/>
            <a:ext cx="598660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1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BCF4-6209-4DD9-A88B-D67C3D55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44" y="170236"/>
            <a:ext cx="6059080" cy="861774"/>
          </a:xfrm>
        </p:spPr>
        <p:txBody>
          <a:bodyPr/>
          <a:lstStyle/>
          <a:p>
            <a:r>
              <a:rPr lang="en-US" sz="2800" dirty="0"/>
              <a:t>Install Python interpreter in VS Code</a:t>
            </a:r>
            <a:endParaRPr lang="en-IN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87709B-32EE-4A47-9724-563677276C38}"/>
              </a:ext>
            </a:extLst>
          </p:cNvPr>
          <p:cNvSpPr txBox="1"/>
          <p:nvPr/>
        </p:nvSpPr>
        <p:spPr>
          <a:xfrm>
            <a:off x="252944" y="836712"/>
            <a:ext cx="49789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9FD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Press </a:t>
            </a:r>
            <a:r>
              <a:rPr lang="en-US" dirty="0" err="1"/>
              <a:t>Shift+Ctrl+P</a:t>
            </a:r>
            <a:r>
              <a:rPr lang="en-US" dirty="0"/>
              <a:t> simultaneously a window will pop up</a:t>
            </a:r>
          </a:p>
          <a:p>
            <a:pPr marL="285750" indent="-285750">
              <a:lnSpc>
                <a:spcPct val="200000"/>
              </a:lnSpc>
              <a:buClr>
                <a:srgbClr val="009FD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Type “Python Interpreter” and click the first search result</a:t>
            </a:r>
          </a:p>
          <a:p>
            <a:pPr marL="285750" indent="-285750">
              <a:lnSpc>
                <a:spcPct val="200000"/>
              </a:lnSpc>
              <a:buClr>
                <a:srgbClr val="009FD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Select the installed python interpreter path 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46D1EA-E6C0-CE71-606F-44CEF6E96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12" y="1394763"/>
            <a:ext cx="6796532" cy="201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0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AAEA0FB2DF124395BB30136811E0F6" ma:contentTypeVersion="12" ma:contentTypeDescription="Create a new document." ma:contentTypeScope="" ma:versionID="bf34af3db09d99911fe43e5f817c16f4">
  <xsd:schema xmlns:xsd="http://www.w3.org/2001/XMLSchema" xmlns:xs="http://www.w3.org/2001/XMLSchema" xmlns:p="http://schemas.microsoft.com/office/2006/metadata/properties" xmlns:ns3="46ccd29f-f70d-4609-a317-8968d41a404d" xmlns:ns4="347dcaf8-0ddc-426e-8eaa-fa982e2d5739" targetNamespace="http://schemas.microsoft.com/office/2006/metadata/properties" ma:root="true" ma:fieldsID="0c108ae30d7427021d65d16ed5a618e8" ns3:_="" ns4:_="">
    <xsd:import namespace="46ccd29f-f70d-4609-a317-8968d41a404d"/>
    <xsd:import namespace="347dcaf8-0ddc-426e-8eaa-fa982e2d57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ccd29f-f70d-4609-a317-8968d41a40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internalName="MediaServiceDateTake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7dcaf8-0ddc-426e-8eaa-fa982e2d573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6ccd29f-f70d-4609-a317-8968d41a404d" xsi:nil="true"/>
  </documentManagement>
</p:properties>
</file>

<file path=customXml/itemProps1.xml><?xml version="1.0" encoding="utf-8"?>
<ds:datastoreItem xmlns:ds="http://schemas.openxmlformats.org/officeDocument/2006/customXml" ds:itemID="{BA9CBFD2-4135-4725-BBEC-E27ABA88DC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1E7C9C-D280-4B5D-A722-791933D0C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ccd29f-f70d-4609-a317-8968d41a404d"/>
    <ds:schemaRef ds:uri="347dcaf8-0ddc-426e-8eaa-fa982e2d57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E9AD36-30A4-4004-A75D-E267272DE5BC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347dcaf8-0ddc-426e-8eaa-fa982e2d5739"/>
    <ds:schemaRef ds:uri="46ccd29f-f70d-4609-a317-8968d41a404d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Calibri</vt:lpstr>
      <vt:lpstr>Calibri Light</vt:lpstr>
      <vt:lpstr>Wingdings</vt:lpstr>
      <vt:lpstr>Office Theme</vt:lpstr>
      <vt:lpstr>EmpowHer</vt:lpstr>
      <vt:lpstr>Agenda</vt:lpstr>
      <vt:lpstr>Install Python</vt:lpstr>
      <vt:lpstr>Install VS Code</vt:lpstr>
      <vt:lpstr>Install Python interpreter in VS Code</vt:lpstr>
      <vt:lpstr>Install Python interpreter in VS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EmpowHer</dc:title>
  <dc:creator>Gupta, Shivangi</dc:creator>
  <cp:lastModifiedBy>Shravan Nambiar (MIS)</cp:lastModifiedBy>
  <cp:revision>5</cp:revision>
  <dcterms:created xsi:type="dcterms:W3CDTF">2023-07-20T08:27:39Z</dcterms:created>
  <dcterms:modified xsi:type="dcterms:W3CDTF">2023-07-27T12:20:52Z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0x010100E6AAEA0FB2DF124395BB30136811E0F6</vt:lpwstr>
  </property>
</Properties>
</file>