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81" r:id="rId15"/>
    <p:sldId id="282" r:id="rId16"/>
    <p:sldId id="283" r:id="rId17"/>
    <p:sldId id="284" r:id="rId18"/>
    <p:sldId id="285" r:id="rId19"/>
    <p:sldId id="286" r:id="rId20"/>
    <p:sldId id="287" r:id="rId21"/>
    <p:sldId id="268" r:id="rId22"/>
    <p:sldId id="269" r:id="rId23"/>
    <p:sldId id="270" r:id="rId24"/>
    <p:sldId id="278" r:id="rId25"/>
    <p:sldId id="271" r:id="rId26"/>
    <p:sldId id="272" r:id="rId27"/>
    <p:sldId id="280" r:id="rId28"/>
    <p:sldId id="273" r:id="rId29"/>
    <p:sldId id="274" r:id="rId30"/>
    <p:sldId id="275" r:id="rId31"/>
    <p:sldId id="276" r:id="rId32"/>
    <p:sldId id="277" r:id="rId33"/>
    <p:sldId id="27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ADCA2E4-CD42-4E3F-8918-C168D69023B8}">
          <p14:sldIdLst>
            <p14:sldId id="256"/>
            <p14:sldId id="257"/>
            <p14:sldId id="258"/>
            <p14:sldId id="259"/>
            <p14:sldId id="260"/>
            <p14:sldId id="261"/>
            <p14:sldId id="262"/>
            <p14:sldId id="263"/>
            <p14:sldId id="264"/>
            <p14:sldId id="265"/>
            <p14:sldId id="281"/>
            <p14:sldId id="282"/>
            <p14:sldId id="283"/>
            <p14:sldId id="284"/>
            <p14:sldId id="285"/>
            <p14:sldId id="286"/>
            <p14:sldId id="287"/>
            <p14:sldId id="268"/>
            <p14:sldId id="269"/>
            <p14:sldId id="270"/>
            <p14:sldId id="278"/>
            <p14:sldId id="271"/>
            <p14:sldId id="272"/>
            <p14:sldId id="280"/>
            <p14:sldId id="273"/>
            <p14:sldId id="274"/>
            <p14:sldId id="275"/>
            <p14:sldId id="276"/>
          </p14:sldIdLst>
        </p14:section>
        <p14:section name="Appendix" id="{9DA01A38-0DDC-4898-B9B5-FF14306FA11D}">
          <p14:sldIdLst>
            <p14:sldId id="277"/>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98" d="100"/>
          <a:sy n="98" d="100"/>
        </p:scale>
        <p:origin x="101"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lesh Soni" userId="1433ea834d2bb0b4" providerId="LiveId" clId="{F8A1AB91-475A-46D5-97E9-EB25B2427D62}"/>
    <pc:docChg chg="undo custSel modSld">
      <pc:chgData name="Nilesh Soni" userId="1433ea834d2bb0b4" providerId="LiveId" clId="{F8A1AB91-475A-46D5-97E9-EB25B2427D62}" dt="2023-07-29T04:28:23.449" v="318" actId="1076"/>
      <pc:docMkLst>
        <pc:docMk/>
      </pc:docMkLst>
      <pc:sldChg chg="modSp mod">
        <pc:chgData name="Nilesh Soni" userId="1433ea834d2bb0b4" providerId="LiveId" clId="{F8A1AB91-475A-46D5-97E9-EB25B2427D62}" dt="2023-07-29T04:28:23.449" v="318" actId="1076"/>
        <pc:sldMkLst>
          <pc:docMk/>
          <pc:sldMk cId="890890472" sldId="269"/>
        </pc:sldMkLst>
        <pc:spChg chg="mod">
          <ac:chgData name="Nilesh Soni" userId="1433ea834d2bb0b4" providerId="LiveId" clId="{F8A1AB91-475A-46D5-97E9-EB25B2427D62}" dt="2023-07-29T04:28:10.852" v="317" actId="20577"/>
          <ac:spMkLst>
            <pc:docMk/>
            <pc:sldMk cId="890890472" sldId="269"/>
            <ac:spMk id="3" creationId="{68FDFF87-6288-B2D0-832B-42615EAC0407}"/>
          </ac:spMkLst>
        </pc:spChg>
        <pc:picChg chg="mod">
          <ac:chgData name="Nilesh Soni" userId="1433ea834d2bb0b4" providerId="LiveId" clId="{F8A1AB91-475A-46D5-97E9-EB25B2427D62}" dt="2023-07-29T04:28:23.449" v="318" actId="1076"/>
          <ac:picMkLst>
            <pc:docMk/>
            <pc:sldMk cId="890890472" sldId="269"/>
            <ac:picMk id="24" creationId="{EAE1AC55-B936-B23A-CF7D-0AAB9B08500D}"/>
          </ac:picMkLst>
        </pc:picChg>
      </pc:sldChg>
      <pc:sldChg chg="addSp delSp modSp mod">
        <pc:chgData name="Nilesh Soni" userId="1433ea834d2bb0b4" providerId="LiveId" clId="{F8A1AB91-475A-46D5-97E9-EB25B2427D62}" dt="2023-07-29T04:26:05.499" v="309" actId="1076"/>
        <pc:sldMkLst>
          <pc:docMk/>
          <pc:sldMk cId="3409202409" sldId="273"/>
        </pc:sldMkLst>
        <pc:spChg chg="mod">
          <ac:chgData name="Nilesh Soni" userId="1433ea834d2bb0b4" providerId="LiveId" clId="{F8A1AB91-475A-46D5-97E9-EB25B2427D62}" dt="2023-07-29T04:09:35.036" v="27" actId="14100"/>
          <ac:spMkLst>
            <pc:docMk/>
            <pc:sldMk cId="3409202409" sldId="273"/>
            <ac:spMk id="2" creationId="{590A3669-FC20-A360-44D8-83789DD6BEE5}"/>
          </ac:spMkLst>
        </pc:spChg>
        <pc:spChg chg="mod">
          <ac:chgData name="Nilesh Soni" userId="1433ea834d2bb0b4" providerId="LiveId" clId="{F8A1AB91-475A-46D5-97E9-EB25B2427D62}" dt="2023-07-29T04:25:44.892" v="306" actId="20577"/>
          <ac:spMkLst>
            <pc:docMk/>
            <pc:sldMk cId="3409202409" sldId="273"/>
            <ac:spMk id="3" creationId="{68FDFF87-6288-B2D0-832B-42615EAC0407}"/>
          </ac:spMkLst>
        </pc:spChg>
        <pc:spChg chg="del mod">
          <ac:chgData name="Nilesh Soni" userId="1433ea834d2bb0b4" providerId="LiveId" clId="{F8A1AB91-475A-46D5-97E9-EB25B2427D62}" dt="2023-07-29T04:13:38.008" v="34" actId="478"/>
          <ac:spMkLst>
            <pc:docMk/>
            <pc:sldMk cId="3409202409" sldId="273"/>
            <ac:spMk id="4" creationId="{9173D2F3-9D45-BB8A-1BF3-C7DC627804FC}"/>
          </ac:spMkLst>
        </pc:spChg>
        <pc:picChg chg="add mod">
          <ac:chgData name="Nilesh Soni" userId="1433ea834d2bb0b4" providerId="LiveId" clId="{F8A1AB91-475A-46D5-97E9-EB25B2427D62}" dt="2023-07-29T04:26:05.499" v="309" actId="1076"/>
          <ac:picMkLst>
            <pc:docMk/>
            <pc:sldMk cId="3409202409" sldId="273"/>
            <ac:picMk id="6" creationId="{135E7896-ED60-9464-2D9F-C6B354001230}"/>
          </ac:picMkLst>
        </pc:picChg>
        <pc:picChg chg="add mod">
          <ac:chgData name="Nilesh Soni" userId="1433ea834d2bb0b4" providerId="LiveId" clId="{F8A1AB91-475A-46D5-97E9-EB25B2427D62}" dt="2023-07-29T04:23:49.075" v="237" actId="1076"/>
          <ac:picMkLst>
            <pc:docMk/>
            <pc:sldMk cId="3409202409" sldId="273"/>
            <ac:picMk id="8" creationId="{289B3E0D-1435-B9D1-242C-C75C51D35E36}"/>
          </ac:picMkLst>
        </pc:picChg>
        <pc:picChg chg="add del">
          <ac:chgData name="Nilesh Soni" userId="1433ea834d2bb0b4" providerId="LiveId" clId="{F8A1AB91-475A-46D5-97E9-EB25B2427D62}" dt="2023-07-29T04:16:30.143" v="56" actId="22"/>
          <ac:picMkLst>
            <pc:docMk/>
            <pc:sldMk cId="3409202409" sldId="273"/>
            <ac:picMk id="10" creationId="{75B0794C-8F19-5AB5-3667-AD6E84C1C7D5}"/>
          </ac:picMkLst>
        </pc:picChg>
        <pc:picChg chg="add mod">
          <ac:chgData name="Nilesh Soni" userId="1433ea834d2bb0b4" providerId="LiveId" clId="{F8A1AB91-475A-46D5-97E9-EB25B2427D62}" dt="2023-07-29T04:23:40.059" v="236" actId="14100"/>
          <ac:picMkLst>
            <pc:docMk/>
            <pc:sldMk cId="3409202409" sldId="273"/>
            <ac:picMk id="12" creationId="{AEFC816E-9AE2-7760-89D5-C6F61B8A2F65}"/>
          </ac:picMkLst>
        </pc:picChg>
        <pc:picChg chg="add mod">
          <ac:chgData name="Nilesh Soni" userId="1433ea834d2bb0b4" providerId="LiveId" clId="{F8A1AB91-475A-46D5-97E9-EB25B2427D62}" dt="2023-07-29T04:25:59.668" v="308" actId="1076"/>
          <ac:picMkLst>
            <pc:docMk/>
            <pc:sldMk cId="3409202409" sldId="273"/>
            <ac:picMk id="14" creationId="{A6C35F8D-7B22-5D5C-DA38-0EEDAE7C6CA8}"/>
          </ac:picMkLst>
        </pc:picChg>
      </pc:sldChg>
    </pc:docChg>
  </pc:docChgLst>
</pc:chgInfo>
</file>

<file path=ppt/diagrams/_rels/data3.xml.rels><?xml version="1.0" encoding="UTF-8" standalone="yes"?>
<Relationships xmlns="http://schemas.openxmlformats.org/package/2006/relationships"><Relationship Id="rId1" Type="http://schemas.openxmlformats.org/officeDocument/2006/relationships/hyperlink" Target="https://angular.io/guide/glossary#template-expression" TargetMode="External"/></Relationships>
</file>

<file path=ppt/diagrams/_rels/drawing3.xml.rels><?xml version="1.0" encoding="UTF-8" standalone="yes"?>
<Relationships xmlns="http://schemas.openxmlformats.org/package/2006/relationships"><Relationship Id="rId1" Type="http://schemas.openxmlformats.org/officeDocument/2006/relationships/hyperlink" Target="https://angular.io/guide/glossary#template-expression"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47FB5B-810E-45D1-AFC9-81FDB503C99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9AE8A82-F35E-4BF1-923B-F6DD16EEDD69}">
      <dgm:prSet phldrT="[Text]"/>
      <dgm:spPr/>
      <dgm:t>
        <a:bodyPr/>
        <a:lstStyle/>
        <a:p>
          <a:r>
            <a:rPr lang="en-IN" dirty="0"/>
            <a:t>Angular Directives and its types</a:t>
          </a:r>
          <a:endParaRPr lang="en-US" dirty="0"/>
        </a:p>
      </dgm:t>
    </dgm:pt>
    <dgm:pt modelId="{DE25DDF8-8F7F-4E0B-9E94-81D25A560083}" type="parTrans" cxnId="{C75A4E02-AAD8-400F-835D-9E8A07499E06}">
      <dgm:prSet/>
      <dgm:spPr/>
      <dgm:t>
        <a:bodyPr/>
        <a:lstStyle/>
        <a:p>
          <a:endParaRPr lang="en-US"/>
        </a:p>
      </dgm:t>
    </dgm:pt>
    <dgm:pt modelId="{8BF89E73-5C3B-4BD0-A55E-C553B32C9B9A}" type="sibTrans" cxnId="{C75A4E02-AAD8-400F-835D-9E8A07499E06}">
      <dgm:prSet/>
      <dgm:spPr/>
      <dgm:t>
        <a:bodyPr/>
        <a:lstStyle/>
        <a:p>
          <a:endParaRPr lang="en-US"/>
        </a:p>
      </dgm:t>
    </dgm:pt>
    <dgm:pt modelId="{84B0A1FE-6784-4190-BED3-D31F25A4B58D}">
      <dgm:prSet phldrT="[Text]"/>
      <dgm:spPr/>
      <dgm:t>
        <a:bodyPr/>
        <a:lstStyle/>
        <a:p>
          <a:r>
            <a:rPr lang="en-IN" dirty="0"/>
            <a:t>Using inbuilt directives</a:t>
          </a:r>
          <a:endParaRPr lang="en-US" dirty="0"/>
        </a:p>
      </dgm:t>
    </dgm:pt>
    <dgm:pt modelId="{F2D5ED13-A409-46A3-A10D-1A93EECFD787}" type="parTrans" cxnId="{7C3D5386-09B1-4FC5-8E46-24CAB92FD8F7}">
      <dgm:prSet/>
      <dgm:spPr/>
      <dgm:t>
        <a:bodyPr/>
        <a:lstStyle/>
        <a:p>
          <a:endParaRPr lang="en-US"/>
        </a:p>
      </dgm:t>
    </dgm:pt>
    <dgm:pt modelId="{85860375-95C4-411A-97BC-CA40F169B376}" type="sibTrans" cxnId="{7C3D5386-09B1-4FC5-8E46-24CAB92FD8F7}">
      <dgm:prSet/>
      <dgm:spPr/>
      <dgm:t>
        <a:bodyPr/>
        <a:lstStyle/>
        <a:p>
          <a:endParaRPr lang="en-US"/>
        </a:p>
      </dgm:t>
    </dgm:pt>
    <dgm:pt modelId="{9487F4A9-D977-410E-AA39-5209890BB825}">
      <dgm:prSet phldrT="[Text]"/>
      <dgm:spPr/>
      <dgm:t>
        <a:bodyPr/>
        <a:lstStyle/>
        <a:p>
          <a:r>
            <a:rPr lang="en-IN" dirty="0"/>
            <a:t>Creating custom structural and attribute directives</a:t>
          </a:r>
          <a:endParaRPr lang="en-US" dirty="0"/>
        </a:p>
      </dgm:t>
    </dgm:pt>
    <dgm:pt modelId="{4186B1A7-6502-4AEB-9C8C-D53909B60A9D}" type="parTrans" cxnId="{7DB9E8C6-D0E3-4046-88C4-08FCCC81BE09}">
      <dgm:prSet/>
      <dgm:spPr/>
      <dgm:t>
        <a:bodyPr/>
        <a:lstStyle/>
        <a:p>
          <a:endParaRPr lang="en-US"/>
        </a:p>
      </dgm:t>
    </dgm:pt>
    <dgm:pt modelId="{96F0C384-EE4B-47C9-8CE8-1CEE8E1A31D2}" type="sibTrans" cxnId="{7DB9E8C6-D0E3-4046-88C4-08FCCC81BE09}">
      <dgm:prSet/>
      <dgm:spPr/>
      <dgm:t>
        <a:bodyPr/>
        <a:lstStyle/>
        <a:p>
          <a:endParaRPr lang="en-US"/>
        </a:p>
      </dgm:t>
    </dgm:pt>
    <dgm:pt modelId="{B9E61EB9-2BB3-43E6-A677-55F8433B846E}">
      <dgm:prSet phldrT="[Text]"/>
      <dgm:spPr/>
      <dgm:t>
        <a:bodyPr/>
        <a:lstStyle/>
        <a:p>
          <a:r>
            <a:rPr lang="en-IN" dirty="0"/>
            <a:t>Angular Pipes</a:t>
          </a:r>
          <a:endParaRPr lang="en-US" dirty="0"/>
        </a:p>
      </dgm:t>
    </dgm:pt>
    <dgm:pt modelId="{8D60DAD7-C8EA-4F03-9551-1B1111B1C7ED}" type="parTrans" cxnId="{B8DA1895-F0B0-4BAD-8013-2834ECE7BE56}">
      <dgm:prSet/>
      <dgm:spPr/>
      <dgm:t>
        <a:bodyPr/>
        <a:lstStyle/>
        <a:p>
          <a:endParaRPr lang="en-US"/>
        </a:p>
      </dgm:t>
    </dgm:pt>
    <dgm:pt modelId="{061A0508-4299-43E5-A125-6154785B1D40}" type="sibTrans" cxnId="{B8DA1895-F0B0-4BAD-8013-2834ECE7BE56}">
      <dgm:prSet/>
      <dgm:spPr/>
      <dgm:t>
        <a:bodyPr/>
        <a:lstStyle/>
        <a:p>
          <a:endParaRPr lang="en-US"/>
        </a:p>
      </dgm:t>
    </dgm:pt>
    <dgm:pt modelId="{9A2AFC16-4EB7-4760-BDD1-0863E19CFF2C}">
      <dgm:prSet phldrT="[Text]"/>
      <dgm:spPr/>
      <dgm:t>
        <a:bodyPr/>
        <a:lstStyle/>
        <a:p>
          <a:r>
            <a:rPr lang="en-IN" dirty="0"/>
            <a:t>Creating custom pipes</a:t>
          </a:r>
          <a:endParaRPr lang="en-US" dirty="0"/>
        </a:p>
      </dgm:t>
    </dgm:pt>
    <dgm:pt modelId="{E5A01864-56B3-4255-BEE4-07E2EAFB6AED}" type="parTrans" cxnId="{F543620C-1A6F-44B0-9675-305264944168}">
      <dgm:prSet/>
      <dgm:spPr/>
      <dgm:t>
        <a:bodyPr/>
        <a:lstStyle/>
        <a:p>
          <a:endParaRPr lang="en-US"/>
        </a:p>
      </dgm:t>
    </dgm:pt>
    <dgm:pt modelId="{74D8001F-DD09-4F8F-AEDC-4895FFFB15E4}" type="sibTrans" cxnId="{F543620C-1A6F-44B0-9675-305264944168}">
      <dgm:prSet/>
      <dgm:spPr/>
      <dgm:t>
        <a:bodyPr/>
        <a:lstStyle/>
        <a:p>
          <a:endParaRPr lang="en-US"/>
        </a:p>
      </dgm:t>
    </dgm:pt>
    <dgm:pt modelId="{107BE992-EEE9-4F0B-930E-EE8C5429D03E}">
      <dgm:prSet phldrT="[Text]"/>
      <dgm:spPr/>
      <dgm:t>
        <a:bodyPr/>
        <a:lstStyle/>
        <a:p>
          <a:r>
            <a:rPr lang="en-US" dirty="0"/>
            <a:t>Angular Forms</a:t>
          </a:r>
        </a:p>
      </dgm:t>
    </dgm:pt>
    <dgm:pt modelId="{91138FC1-043D-4571-B8BF-8B1BC61ADC9F}" type="parTrans" cxnId="{A2C33831-E92F-4AF9-BB1A-E7D940B11C05}">
      <dgm:prSet/>
      <dgm:spPr/>
      <dgm:t>
        <a:bodyPr/>
        <a:lstStyle/>
        <a:p>
          <a:endParaRPr lang="en-US"/>
        </a:p>
      </dgm:t>
    </dgm:pt>
    <dgm:pt modelId="{F49EA724-AC74-4FC9-8146-A204071672F4}" type="sibTrans" cxnId="{A2C33831-E92F-4AF9-BB1A-E7D940B11C05}">
      <dgm:prSet/>
      <dgm:spPr/>
      <dgm:t>
        <a:bodyPr/>
        <a:lstStyle/>
        <a:p>
          <a:endParaRPr lang="en-US"/>
        </a:p>
      </dgm:t>
    </dgm:pt>
    <dgm:pt modelId="{DDE50D00-EAC5-41F0-B731-B2273C1BF7AE}" type="pres">
      <dgm:prSet presAssocID="{8047FB5B-810E-45D1-AFC9-81FDB503C999}" presName="linear" presStyleCnt="0">
        <dgm:presLayoutVars>
          <dgm:dir/>
          <dgm:animLvl val="lvl"/>
          <dgm:resizeHandles val="exact"/>
        </dgm:presLayoutVars>
      </dgm:prSet>
      <dgm:spPr/>
    </dgm:pt>
    <dgm:pt modelId="{71AC74FE-EC1E-4692-90BE-847AD9AC31D6}" type="pres">
      <dgm:prSet presAssocID="{19AE8A82-F35E-4BF1-923B-F6DD16EEDD69}" presName="parentLin" presStyleCnt="0"/>
      <dgm:spPr/>
    </dgm:pt>
    <dgm:pt modelId="{5347E4D4-CED1-49E5-88AC-6C99030BB741}" type="pres">
      <dgm:prSet presAssocID="{19AE8A82-F35E-4BF1-923B-F6DD16EEDD69}" presName="parentLeftMargin" presStyleLbl="node1" presStyleIdx="0" presStyleCnt="6"/>
      <dgm:spPr/>
    </dgm:pt>
    <dgm:pt modelId="{FD185CAF-94D9-4EB9-9882-D7E1525D5654}" type="pres">
      <dgm:prSet presAssocID="{19AE8A82-F35E-4BF1-923B-F6DD16EEDD69}" presName="parentText" presStyleLbl="node1" presStyleIdx="0" presStyleCnt="6">
        <dgm:presLayoutVars>
          <dgm:chMax val="0"/>
          <dgm:bulletEnabled val="1"/>
        </dgm:presLayoutVars>
      </dgm:prSet>
      <dgm:spPr/>
    </dgm:pt>
    <dgm:pt modelId="{78C0EEFB-7888-4FC0-8F39-ECB8114A97A6}" type="pres">
      <dgm:prSet presAssocID="{19AE8A82-F35E-4BF1-923B-F6DD16EEDD69}" presName="negativeSpace" presStyleCnt="0"/>
      <dgm:spPr/>
    </dgm:pt>
    <dgm:pt modelId="{832F5D5D-F9DE-4C25-B536-A19F84E43D71}" type="pres">
      <dgm:prSet presAssocID="{19AE8A82-F35E-4BF1-923B-F6DD16EEDD69}" presName="childText" presStyleLbl="conFgAcc1" presStyleIdx="0" presStyleCnt="6">
        <dgm:presLayoutVars>
          <dgm:bulletEnabled val="1"/>
        </dgm:presLayoutVars>
      </dgm:prSet>
      <dgm:spPr/>
    </dgm:pt>
    <dgm:pt modelId="{9694861C-05A3-485F-B3C7-06D8BF343108}" type="pres">
      <dgm:prSet presAssocID="{8BF89E73-5C3B-4BD0-A55E-C553B32C9B9A}" presName="spaceBetweenRectangles" presStyleCnt="0"/>
      <dgm:spPr/>
    </dgm:pt>
    <dgm:pt modelId="{24703995-B1EE-48EA-B3DA-74920ADD4635}" type="pres">
      <dgm:prSet presAssocID="{84B0A1FE-6784-4190-BED3-D31F25A4B58D}" presName="parentLin" presStyleCnt="0"/>
      <dgm:spPr/>
    </dgm:pt>
    <dgm:pt modelId="{13F2F34F-05E3-41C1-B305-F1CD09E927B2}" type="pres">
      <dgm:prSet presAssocID="{84B0A1FE-6784-4190-BED3-D31F25A4B58D}" presName="parentLeftMargin" presStyleLbl="node1" presStyleIdx="0" presStyleCnt="6"/>
      <dgm:spPr/>
    </dgm:pt>
    <dgm:pt modelId="{4DE774E2-F19B-4748-9FC4-CD4F27A41277}" type="pres">
      <dgm:prSet presAssocID="{84B0A1FE-6784-4190-BED3-D31F25A4B58D}" presName="parentText" presStyleLbl="node1" presStyleIdx="1" presStyleCnt="6">
        <dgm:presLayoutVars>
          <dgm:chMax val="0"/>
          <dgm:bulletEnabled val="1"/>
        </dgm:presLayoutVars>
      </dgm:prSet>
      <dgm:spPr/>
    </dgm:pt>
    <dgm:pt modelId="{E400D6DA-FE59-4E12-9C47-B6867C0054D1}" type="pres">
      <dgm:prSet presAssocID="{84B0A1FE-6784-4190-BED3-D31F25A4B58D}" presName="negativeSpace" presStyleCnt="0"/>
      <dgm:spPr/>
    </dgm:pt>
    <dgm:pt modelId="{0DEE22E9-7801-47AB-B478-3C364BC7BA92}" type="pres">
      <dgm:prSet presAssocID="{84B0A1FE-6784-4190-BED3-D31F25A4B58D}" presName="childText" presStyleLbl="conFgAcc1" presStyleIdx="1" presStyleCnt="6">
        <dgm:presLayoutVars>
          <dgm:bulletEnabled val="1"/>
        </dgm:presLayoutVars>
      </dgm:prSet>
      <dgm:spPr/>
    </dgm:pt>
    <dgm:pt modelId="{B5CA0902-7A71-4412-BBC0-3D375C5019A4}" type="pres">
      <dgm:prSet presAssocID="{85860375-95C4-411A-97BC-CA40F169B376}" presName="spaceBetweenRectangles" presStyleCnt="0"/>
      <dgm:spPr/>
    </dgm:pt>
    <dgm:pt modelId="{697D6FE4-B401-400B-92E3-255CFCCCEDC6}" type="pres">
      <dgm:prSet presAssocID="{9487F4A9-D977-410E-AA39-5209890BB825}" presName="parentLin" presStyleCnt="0"/>
      <dgm:spPr/>
    </dgm:pt>
    <dgm:pt modelId="{5AEF219C-7720-4FB2-85C7-37BF71705458}" type="pres">
      <dgm:prSet presAssocID="{9487F4A9-D977-410E-AA39-5209890BB825}" presName="parentLeftMargin" presStyleLbl="node1" presStyleIdx="1" presStyleCnt="6"/>
      <dgm:spPr/>
    </dgm:pt>
    <dgm:pt modelId="{814ED330-D0AC-4767-8511-1E9F85731F9A}" type="pres">
      <dgm:prSet presAssocID="{9487F4A9-D977-410E-AA39-5209890BB825}" presName="parentText" presStyleLbl="node1" presStyleIdx="2" presStyleCnt="6">
        <dgm:presLayoutVars>
          <dgm:chMax val="0"/>
          <dgm:bulletEnabled val="1"/>
        </dgm:presLayoutVars>
      </dgm:prSet>
      <dgm:spPr/>
    </dgm:pt>
    <dgm:pt modelId="{96DB154A-1FBD-4D7F-AD63-E14948DAA983}" type="pres">
      <dgm:prSet presAssocID="{9487F4A9-D977-410E-AA39-5209890BB825}" presName="negativeSpace" presStyleCnt="0"/>
      <dgm:spPr/>
    </dgm:pt>
    <dgm:pt modelId="{BDDDA793-2B86-4444-91B1-B3CC768BCAA9}" type="pres">
      <dgm:prSet presAssocID="{9487F4A9-D977-410E-AA39-5209890BB825}" presName="childText" presStyleLbl="conFgAcc1" presStyleIdx="2" presStyleCnt="6">
        <dgm:presLayoutVars>
          <dgm:bulletEnabled val="1"/>
        </dgm:presLayoutVars>
      </dgm:prSet>
      <dgm:spPr/>
    </dgm:pt>
    <dgm:pt modelId="{749C9118-864C-47FF-A4CA-4FFE6634B54B}" type="pres">
      <dgm:prSet presAssocID="{96F0C384-EE4B-47C9-8CE8-1CEE8E1A31D2}" presName="spaceBetweenRectangles" presStyleCnt="0"/>
      <dgm:spPr/>
    </dgm:pt>
    <dgm:pt modelId="{A3956B79-2015-4A11-8242-31830CA03AEF}" type="pres">
      <dgm:prSet presAssocID="{B9E61EB9-2BB3-43E6-A677-55F8433B846E}" presName="parentLin" presStyleCnt="0"/>
      <dgm:spPr/>
    </dgm:pt>
    <dgm:pt modelId="{E9A99E45-AFFF-4DAE-9739-C5CF62E3DF2B}" type="pres">
      <dgm:prSet presAssocID="{B9E61EB9-2BB3-43E6-A677-55F8433B846E}" presName="parentLeftMargin" presStyleLbl="node1" presStyleIdx="2" presStyleCnt="6"/>
      <dgm:spPr/>
    </dgm:pt>
    <dgm:pt modelId="{795169CE-074E-47D4-9336-5785163843AB}" type="pres">
      <dgm:prSet presAssocID="{B9E61EB9-2BB3-43E6-A677-55F8433B846E}" presName="parentText" presStyleLbl="node1" presStyleIdx="3" presStyleCnt="6">
        <dgm:presLayoutVars>
          <dgm:chMax val="0"/>
          <dgm:bulletEnabled val="1"/>
        </dgm:presLayoutVars>
      </dgm:prSet>
      <dgm:spPr/>
    </dgm:pt>
    <dgm:pt modelId="{05F5D4C4-DA8A-410A-931B-345ABEA8660D}" type="pres">
      <dgm:prSet presAssocID="{B9E61EB9-2BB3-43E6-A677-55F8433B846E}" presName="negativeSpace" presStyleCnt="0"/>
      <dgm:spPr/>
    </dgm:pt>
    <dgm:pt modelId="{ED8CE27B-2944-456D-987F-9B48EDA362A2}" type="pres">
      <dgm:prSet presAssocID="{B9E61EB9-2BB3-43E6-A677-55F8433B846E}" presName="childText" presStyleLbl="conFgAcc1" presStyleIdx="3" presStyleCnt="6">
        <dgm:presLayoutVars>
          <dgm:bulletEnabled val="1"/>
        </dgm:presLayoutVars>
      </dgm:prSet>
      <dgm:spPr/>
    </dgm:pt>
    <dgm:pt modelId="{63C42A09-54AD-4217-A123-A2ED3C864730}" type="pres">
      <dgm:prSet presAssocID="{061A0508-4299-43E5-A125-6154785B1D40}" presName="spaceBetweenRectangles" presStyleCnt="0"/>
      <dgm:spPr/>
    </dgm:pt>
    <dgm:pt modelId="{778044A8-B8C4-4E27-9096-BDD5082FAFB3}" type="pres">
      <dgm:prSet presAssocID="{9A2AFC16-4EB7-4760-BDD1-0863E19CFF2C}" presName="parentLin" presStyleCnt="0"/>
      <dgm:spPr/>
    </dgm:pt>
    <dgm:pt modelId="{35E6D162-2D3A-46E1-B390-6C9D31E9F1FA}" type="pres">
      <dgm:prSet presAssocID="{9A2AFC16-4EB7-4760-BDD1-0863E19CFF2C}" presName="parentLeftMargin" presStyleLbl="node1" presStyleIdx="3" presStyleCnt="6"/>
      <dgm:spPr/>
    </dgm:pt>
    <dgm:pt modelId="{45CBC101-9213-45F9-8671-C831C7806826}" type="pres">
      <dgm:prSet presAssocID="{9A2AFC16-4EB7-4760-BDD1-0863E19CFF2C}" presName="parentText" presStyleLbl="node1" presStyleIdx="4" presStyleCnt="6">
        <dgm:presLayoutVars>
          <dgm:chMax val="0"/>
          <dgm:bulletEnabled val="1"/>
        </dgm:presLayoutVars>
      </dgm:prSet>
      <dgm:spPr/>
    </dgm:pt>
    <dgm:pt modelId="{CB9A5C69-DC07-4DFB-9E7B-F4E7EB40F19F}" type="pres">
      <dgm:prSet presAssocID="{9A2AFC16-4EB7-4760-BDD1-0863E19CFF2C}" presName="negativeSpace" presStyleCnt="0"/>
      <dgm:spPr/>
    </dgm:pt>
    <dgm:pt modelId="{517338D8-5CC5-4FD2-859C-7615425C9DB6}" type="pres">
      <dgm:prSet presAssocID="{9A2AFC16-4EB7-4760-BDD1-0863E19CFF2C}" presName="childText" presStyleLbl="conFgAcc1" presStyleIdx="4" presStyleCnt="6">
        <dgm:presLayoutVars>
          <dgm:bulletEnabled val="1"/>
        </dgm:presLayoutVars>
      </dgm:prSet>
      <dgm:spPr/>
    </dgm:pt>
    <dgm:pt modelId="{3D78E64C-DB07-4574-A1F6-52350A8F4BBE}" type="pres">
      <dgm:prSet presAssocID="{74D8001F-DD09-4F8F-AEDC-4895FFFB15E4}" presName="spaceBetweenRectangles" presStyleCnt="0"/>
      <dgm:spPr/>
    </dgm:pt>
    <dgm:pt modelId="{B348FB2D-55A6-421F-A753-32A995E6D75F}" type="pres">
      <dgm:prSet presAssocID="{107BE992-EEE9-4F0B-930E-EE8C5429D03E}" presName="parentLin" presStyleCnt="0"/>
      <dgm:spPr/>
    </dgm:pt>
    <dgm:pt modelId="{27CF21F3-F204-4FE8-929A-575E0B13812E}" type="pres">
      <dgm:prSet presAssocID="{107BE992-EEE9-4F0B-930E-EE8C5429D03E}" presName="parentLeftMargin" presStyleLbl="node1" presStyleIdx="4" presStyleCnt="6"/>
      <dgm:spPr/>
    </dgm:pt>
    <dgm:pt modelId="{B4CFD82C-D09A-418C-895C-FD32789822CB}" type="pres">
      <dgm:prSet presAssocID="{107BE992-EEE9-4F0B-930E-EE8C5429D03E}" presName="parentText" presStyleLbl="node1" presStyleIdx="5" presStyleCnt="6">
        <dgm:presLayoutVars>
          <dgm:chMax val="0"/>
          <dgm:bulletEnabled val="1"/>
        </dgm:presLayoutVars>
      </dgm:prSet>
      <dgm:spPr/>
    </dgm:pt>
    <dgm:pt modelId="{F083F1DA-12FF-4542-9338-CB166F77B8F1}" type="pres">
      <dgm:prSet presAssocID="{107BE992-EEE9-4F0B-930E-EE8C5429D03E}" presName="negativeSpace" presStyleCnt="0"/>
      <dgm:spPr/>
    </dgm:pt>
    <dgm:pt modelId="{E6507B14-A6B5-4A38-B49A-42FE4EB3FFA3}" type="pres">
      <dgm:prSet presAssocID="{107BE992-EEE9-4F0B-930E-EE8C5429D03E}" presName="childText" presStyleLbl="conFgAcc1" presStyleIdx="5" presStyleCnt="6">
        <dgm:presLayoutVars>
          <dgm:bulletEnabled val="1"/>
        </dgm:presLayoutVars>
      </dgm:prSet>
      <dgm:spPr/>
    </dgm:pt>
  </dgm:ptLst>
  <dgm:cxnLst>
    <dgm:cxn modelId="{C75A4E02-AAD8-400F-835D-9E8A07499E06}" srcId="{8047FB5B-810E-45D1-AFC9-81FDB503C999}" destId="{19AE8A82-F35E-4BF1-923B-F6DD16EEDD69}" srcOrd="0" destOrd="0" parTransId="{DE25DDF8-8F7F-4E0B-9E94-81D25A560083}" sibTransId="{8BF89E73-5C3B-4BD0-A55E-C553B32C9B9A}"/>
    <dgm:cxn modelId="{F543620C-1A6F-44B0-9675-305264944168}" srcId="{8047FB5B-810E-45D1-AFC9-81FDB503C999}" destId="{9A2AFC16-4EB7-4760-BDD1-0863E19CFF2C}" srcOrd="4" destOrd="0" parTransId="{E5A01864-56B3-4255-BEE4-07E2EAFB6AED}" sibTransId="{74D8001F-DD09-4F8F-AEDC-4895FFFB15E4}"/>
    <dgm:cxn modelId="{88CEDF13-CE67-4C3F-AAFD-0BDBD5F0CFB1}" type="presOf" srcId="{84B0A1FE-6784-4190-BED3-D31F25A4B58D}" destId="{4DE774E2-F19B-4748-9FC4-CD4F27A41277}" srcOrd="1" destOrd="0" presId="urn:microsoft.com/office/officeart/2005/8/layout/list1"/>
    <dgm:cxn modelId="{B131951E-DA30-4093-9E81-E66BE4475130}" type="presOf" srcId="{9A2AFC16-4EB7-4760-BDD1-0863E19CFF2C}" destId="{45CBC101-9213-45F9-8671-C831C7806826}" srcOrd="1" destOrd="0" presId="urn:microsoft.com/office/officeart/2005/8/layout/list1"/>
    <dgm:cxn modelId="{A2C33831-E92F-4AF9-BB1A-E7D940B11C05}" srcId="{8047FB5B-810E-45D1-AFC9-81FDB503C999}" destId="{107BE992-EEE9-4F0B-930E-EE8C5429D03E}" srcOrd="5" destOrd="0" parTransId="{91138FC1-043D-4571-B8BF-8B1BC61ADC9F}" sibTransId="{F49EA724-AC74-4FC9-8146-A204071672F4}"/>
    <dgm:cxn modelId="{2ED43B43-CE73-412A-9C63-3DC38F5FCE17}" type="presOf" srcId="{84B0A1FE-6784-4190-BED3-D31F25A4B58D}" destId="{13F2F34F-05E3-41C1-B305-F1CD09E927B2}" srcOrd="0" destOrd="0" presId="urn:microsoft.com/office/officeart/2005/8/layout/list1"/>
    <dgm:cxn modelId="{4DD54744-BF5B-4AC2-91E1-546960E1D22C}" type="presOf" srcId="{B9E61EB9-2BB3-43E6-A677-55F8433B846E}" destId="{795169CE-074E-47D4-9336-5785163843AB}" srcOrd="1" destOrd="0" presId="urn:microsoft.com/office/officeart/2005/8/layout/list1"/>
    <dgm:cxn modelId="{4AD80846-D4B0-4B8D-9A77-CFB1C555B287}" type="presOf" srcId="{B9E61EB9-2BB3-43E6-A677-55F8433B846E}" destId="{E9A99E45-AFFF-4DAE-9739-C5CF62E3DF2B}" srcOrd="0" destOrd="0" presId="urn:microsoft.com/office/officeart/2005/8/layout/list1"/>
    <dgm:cxn modelId="{A994C552-0B2B-41B3-B9D2-B97D28024CCF}" type="presOf" srcId="{9A2AFC16-4EB7-4760-BDD1-0863E19CFF2C}" destId="{35E6D162-2D3A-46E1-B390-6C9D31E9F1FA}" srcOrd="0" destOrd="0" presId="urn:microsoft.com/office/officeart/2005/8/layout/list1"/>
    <dgm:cxn modelId="{F8169177-7240-4B95-80CB-0BD1943DBDF9}" type="presOf" srcId="{19AE8A82-F35E-4BF1-923B-F6DD16EEDD69}" destId="{5347E4D4-CED1-49E5-88AC-6C99030BB741}" srcOrd="0" destOrd="0" presId="urn:microsoft.com/office/officeart/2005/8/layout/list1"/>
    <dgm:cxn modelId="{587A017F-86AB-43BE-A4F4-B20872A77AD1}" type="presOf" srcId="{8047FB5B-810E-45D1-AFC9-81FDB503C999}" destId="{DDE50D00-EAC5-41F0-B731-B2273C1BF7AE}" srcOrd="0" destOrd="0" presId="urn:microsoft.com/office/officeart/2005/8/layout/list1"/>
    <dgm:cxn modelId="{86058785-2914-41AA-83FB-859053E97FD4}" type="presOf" srcId="{9487F4A9-D977-410E-AA39-5209890BB825}" destId="{814ED330-D0AC-4767-8511-1E9F85731F9A}" srcOrd="1" destOrd="0" presId="urn:microsoft.com/office/officeart/2005/8/layout/list1"/>
    <dgm:cxn modelId="{7C3D5386-09B1-4FC5-8E46-24CAB92FD8F7}" srcId="{8047FB5B-810E-45D1-AFC9-81FDB503C999}" destId="{84B0A1FE-6784-4190-BED3-D31F25A4B58D}" srcOrd="1" destOrd="0" parTransId="{F2D5ED13-A409-46A3-A10D-1A93EECFD787}" sibTransId="{85860375-95C4-411A-97BC-CA40F169B376}"/>
    <dgm:cxn modelId="{B8DA1895-F0B0-4BAD-8013-2834ECE7BE56}" srcId="{8047FB5B-810E-45D1-AFC9-81FDB503C999}" destId="{B9E61EB9-2BB3-43E6-A677-55F8433B846E}" srcOrd="3" destOrd="0" parTransId="{8D60DAD7-C8EA-4F03-9551-1B1111B1C7ED}" sibTransId="{061A0508-4299-43E5-A125-6154785B1D40}"/>
    <dgm:cxn modelId="{8B897F98-D08C-423A-B576-9DD59F46681A}" type="presOf" srcId="{19AE8A82-F35E-4BF1-923B-F6DD16EEDD69}" destId="{FD185CAF-94D9-4EB9-9882-D7E1525D5654}" srcOrd="1" destOrd="0" presId="urn:microsoft.com/office/officeart/2005/8/layout/list1"/>
    <dgm:cxn modelId="{7DB9E8C6-D0E3-4046-88C4-08FCCC81BE09}" srcId="{8047FB5B-810E-45D1-AFC9-81FDB503C999}" destId="{9487F4A9-D977-410E-AA39-5209890BB825}" srcOrd="2" destOrd="0" parTransId="{4186B1A7-6502-4AEB-9C8C-D53909B60A9D}" sibTransId="{96F0C384-EE4B-47C9-8CE8-1CEE8E1A31D2}"/>
    <dgm:cxn modelId="{64D211DB-702B-4E7E-A165-AFB45EE35F50}" type="presOf" srcId="{107BE992-EEE9-4F0B-930E-EE8C5429D03E}" destId="{B4CFD82C-D09A-418C-895C-FD32789822CB}" srcOrd="1" destOrd="0" presId="urn:microsoft.com/office/officeart/2005/8/layout/list1"/>
    <dgm:cxn modelId="{717F43E3-E708-42EF-A2E9-FB3CFDC952F3}" type="presOf" srcId="{107BE992-EEE9-4F0B-930E-EE8C5429D03E}" destId="{27CF21F3-F204-4FE8-929A-575E0B13812E}" srcOrd="0" destOrd="0" presId="urn:microsoft.com/office/officeart/2005/8/layout/list1"/>
    <dgm:cxn modelId="{487878FC-9006-4519-9200-1A2E55422D4B}" type="presOf" srcId="{9487F4A9-D977-410E-AA39-5209890BB825}" destId="{5AEF219C-7720-4FB2-85C7-37BF71705458}" srcOrd="0" destOrd="0" presId="urn:microsoft.com/office/officeart/2005/8/layout/list1"/>
    <dgm:cxn modelId="{C012FE95-F64A-4F2D-9D79-F5D6B45FD4A3}" type="presParOf" srcId="{DDE50D00-EAC5-41F0-B731-B2273C1BF7AE}" destId="{71AC74FE-EC1E-4692-90BE-847AD9AC31D6}" srcOrd="0" destOrd="0" presId="urn:microsoft.com/office/officeart/2005/8/layout/list1"/>
    <dgm:cxn modelId="{C88CF429-C969-488A-9546-BA2FA0873C92}" type="presParOf" srcId="{71AC74FE-EC1E-4692-90BE-847AD9AC31D6}" destId="{5347E4D4-CED1-49E5-88AC-6C99030BB741}" srcOrd="0" destOrd="0" presId="urn:microsoft.com/office/officeart/2005/8/layout/list1"/>
    <dgm:cxn modelId="{E0556AC0-3821-4D14-9359-50F80E52ACF3}" type="presParOf" srcId="{71AC74FE-EC1E-4692-90BE-847AD9AC31D6}" destId="{FD185CAF-94D9-4EB9-9882-D7E1525D5654}" srcOrd="1" destOrd="0" presId="urn:microsoft.com/office/officeart/2005/8/layout/list1"/>
    <dgm:cxn modelId="{E3893A1C-6135-4B51-BF8E-E5F94F61C3D6}" type="presParOf" srcId="{DDE50D00-EAC5-41F0-B731-B2273C1BF7AE}" destId="{78C0EEFB-7888-4FC0-8F39-ECB8114A97A6}" srcOrd="1" destOrd="0" presId="urn:microsoft.com/office/officeart/2005/8/layout/list1"/>
    <dgm:cxn modelId="{4404FE22-8F84-4BF5-9AC7-290B9DDEC028}" type="presParOf" srcId="{DDE50D00-EAC5-41F0-B731-B2273C1BF7AE}" destId="{832F5D5D-F9DE-4C25-B536-A19F84E43D71}" srcOrd="2" destOrd="0" presId="urn:microsoft.com/office/officeart/2005/8/layout/list1"/>
    <dgm:cxn modelId="{93DB1415-0535-46CB-A154-BB592F8C6D60}" type="presParOf" srcId="{DDE50D00-EAC5-41F0-B731-B2273C1BF7AE}" destId="{9694861C-05A3-485F-B3C7-06D8BF343108}" srcOrd="3" destOrd="0" presId="urn:microsoft.com/office/officeart/2005/8/layout/list1"/>
    <dgm:cxn modelId="{5598A4FF-1715-4E39-9E22-E3E0E0F00CBC}" type="presParOf" srcId="{DDE50D00-EAC5-41F0-B731-B2273C1BF7AE}" destId="{24703995-B1EE-48EA-B3DA-74920ADD4635}" srcOrd="4" destOrd="0" presId="urn:microsoft.com/office/officeart/2005/8/layout/list1"/>
    <dgm:cxn modelId="{31DCCAB7-978D-41BC-A6A3-C2E37A0B1366}" type="presParOf" srcId="{24703995-B1EE-48EA-B3DA-74920ADD4635}" destId="{13F2F34F-05E3-41C1-B305-F1CD09E927B2}" srcOrd="0" destOrd="0" presId="urn:microsoft.com/office/officeart/2005/8/layout/list1"/>
    <dgm:cxn modelId="{CE2BB36C-AE6C-4D9E-B9EC-BC11244B06F3}" type="presParOf" srcId="{24703995-B1EE-48EA-B3DA-74920ADD4635}" destId="{4DE774E2-F19B-4748-9FC4-CD4F27A41277}" srcOrd="1" destOrd="0" presId="urn:microsoft.com/office/officeart/2005/8/layout/list1"/>
    <dgm:cxn modelId="{DD67723D-C26A-4F8D-93FF-452E66F36B73}" type="presParOf" srcId="{DDE50D00-EAC5-41F0-B731-B2273C1BF7AE}" destId="{E400D6DA-FE59-4E12-9C47-B6867C0054D1}" srcOrd="5" destOrd="0" presId="urn:microsoft.com/office/officeart/2005/8/layout/list1"/>
    <dgm:cxn modelId="{5C3BE1D8-9BE1-4FD8-861C-CADD9B577128}" type="presParOf" srcId="{DDE50D00-EAC5-41F0-B731-B2273C1BF7AE}" destId="{0DEE22E9-7801-47AB-B478-3C364BC7BA92}" srcOrd="6" destOrd="0" presId="urn:microsoft.com/office/officeart/2005/8/layout/list1"/>
    <dgm:cxn modelId="{C2F63CFD-D0AE-4BF3-93B0-4C5FD9DFC332}" type="presParOf" srcId="{DDE50D00-EAC5-41F0-B731-B2273C1BF7AE}" destId="{B5CA0902-7A71-4412-BBC0-3D375C5019A4}" srcOrd="7" destOrd="0" presId="urn:microsoft.com/office/officeart/2005/8/layout/list1"/>
    <dgm:cxn modelId="{871ABE51-0841-4DF8-A5C9-FA55B0BE3D52}" type="presParOf" srcId="{DDE50D00-EAC5-41F0-B731-B2273C1BF7AE}" destId="{697D6FE4-B401-400B-92E3-255CFCCCEDC6}" srcOrd="8" destOrd="0" presId="urn:microsoft.com/office/officeart/2005/8/layout/list1"/>
    <dgm:cxn modelId="{584FD49A-881B-4E43-9A28-89D6F584277D}" type="presParOf" srcId="{697D6FE4-B401-400B-92E3-255CFCCCEDC6}" destId="{5AEF219C-7720-4FB2-85C7-37BF71705458}" srcOrd="0" destOrd="0" presId="urn:microsoft.com/office/officeart/2005/8/layout/list1"/>
    <dgm:cxn modelId="{7AA18C27-DB49-4593-AE1E-B481104CFF2D}" type="presParOf" srcId="{697D6FE4-B401-400B-92E3-255CFCCCEDC6}" destId="{814ED330-D0AC-4767-8511-1E9F85731F9A}" srcOrd="1" destOrd="0" presId="urn:microsoft.com/office/officeart/2005/8/layout/list1"/>
    <dgm:cxn modelId="{DE20B3F2-7E0C-4CB1-BB86-EFFA084A5630}" type="presParOf" srcId="{DDE50D00-EAC5-41F0-B731-B2273C1BF7AE}" destId="{96DB154A-1FBD-4D7F-AD63-E14948DAA983}" srcOrd="9" destOrd="0" presId="urn:microsoft.com/office/officeart/2005/8/layout/list1"/>
    <dgm:cxn modelId="{5FAD1565-5524-4DEA-8879-AF84BBFD3B5C}" type="presParOf" srcId="{DDE50D00-EAC5-41F0-B731-B2273C1BF7AE}" destId="{BDDDA793-2B86-4444-91B1-B3CC768BCAA9}" srcOrd="10" destOrd="0" presId="urn:microsoft.com/office/officeart/2005/8/layout/list1"/>
    <dgm:cxn modelId="{7B98DEDB-1E8E-4138-9E79-9AC531C1AF8A}" type="presParOf" srcId="{DDE50D00-EAC5-41F0-B731-B2273C1BF7AE}" destId="{749C9118-864C-47FF-A4CA-4FFE6634B54B}" srcOrd="11" destOrd="0" presId="urn:microsoft.com/office/officeart/2005/8/layout/list1"/>
    <dgm:cxn modelId="{94016B00-4C13-4CB9-91CA-C28169E680EE}" type="presParOf" srcId="{DDE50D00-EAC5-41F0-B731-B2273C1BF7AE}" destId="{A3956B79-2015-4A11-8242-31830CA03AEF}" srcOrd="12" destOrd="0" presId="urn:microsoft.com/office/officeart/2005/8/layout/list1"/>
    <dgm:cxn modelId="{BD99E123-749A-49A6-A548-40229942ACA8}" type="presParOf" srcId="{A3956B79-2015-4A11-8242-31830CA03AEF}" destId="{E9A99E45-AFFF-4DAE-9739-C5CF62E3DF2B}" srcOrd="0" destOrd="0" presId="urn:microsoft.com/office/officeart/2005/8/layout/list1"/>
    <dgm:cxn modelId="{A417CC17-813C-46F7-B35B-2B5709494AD1}" type="presParOf" srcId="{A3956B79-2015-4A11-8242-31830CA03AEF}" destId="{795169CE-074E-47D4-9336-5785163843AB}" srcOrd="1" destOrd="0" presId="urn:microsoft.com/office/officeart/2005/8/layout/list1"/>
    <dgm:cxn modelId="{D5303DA4-10ED-4749-956E-81E2EED8FA54}" type="presParOf" srcId="{DDE50D00-EAC5-41F0-B731-B2273C1BF7AE}" destId="{05F5D4C4-DA8A-410A-931B-345ABEA8660D}" srcOrd="13" destOrd="0" presId="urn:microsoft.com/office/officeart/2005/8/layout/list1"/>
    <dgm:cxn modelId="{D94BDCAF-5A7E-4020-80C7-6AB07F30EF8E}" type="presParOf" srcId="{DDE50D00-EAC5-41F0-B731-B2273C1BF7AE}" destId="{ED8CE27B-2944-456D-987F-9B48EDA362A2}" srcOrd="14" destOrd="0" presId="urn:microsoft.com/office/officeart/2005/8/layout/list1"/>
    <dgm:cxn modelId="{7FC8C850-3C15-4AB4-BEC4-EDF8AC8A3357}" type="presParOf" srcId="{DDE50D00-EAC5-41F0-B731-B2273C1BF7AE}" destId="{63C42A09-54AD-4217-A123-A2ED3C864730}" srcOrd="15" destOrd="0" presId="urn:microsoft.com/office/officeart/2005/8/layout/list1"/>
    <dgm:cxn modelId="{CEAFFF9E-4769-4B9E-A58A-AD0051DD6D65}" type="presParOf" srcId="{DDE50D00-EAC5-41F0-B731-B2273C1BF7AE}" destId="{778044A8-B8C4-4E27-9096-BDD5082FAFB3}" srcOrd="16" destOrd="0" presId="urn:microsoft.com/office/officeart/2005/8/layout/list1"/>
    <dgm:cxn modelId="{64E4A256-75DE-4FFC-ADED-BC552A50F674}" type="presParOf" srcId="{778044A8-B8C4-4E27-9096-BDD5082FAFB3}" destId="{35E6D162-2D3A-46E1-B390-6C9D31E9F1FA}" srcOrd="0" destOrd="0" presId="urn:microsoft.com/office/officeart/2005/8/layout/list1"/>
    <dgm:cxn modelId="{4D82FE82-6DF9-4915-9103-DEDE0E45EFFE}" type="presParOf" srcId="{778044A8-B8C4-4E27-9096-BDD5082FAFB3}" destId="{45CBC101-9213-45F9-8671-C831C7806826}" srcOrd="1" destOrd="0" presId="urn:microsoft.com/office/officeart/2005/8/layout/list1"/>
    <dgm:cxn modelId="{BB47D1BF-0645-483F-982B-93EB3D9D2D5F}" type="presParOf" srcId="{DDE50D00-EAC5-41F0-B731-B2273C1BF7AE}" destId="{CB9A5C69-DC07-4DFB-9E7B-F4E7EB40F19F}" srcOrd="17" destOrd="0" presId="urn:microsoft.com/office/officeart/2005/8/layout/list1"/>
    <dgm:cxn modelId="{AF59A6FA-5096-40B2-AC11-7814A6A76BAD}" type="presParOf" srcId="{DDE50D00-EAC5-41F0-B731-B2273C1BF7AE}" destId="{517338D8-5CC5-4FD2-859C-7615425C9DB6}" srcOrd="18" destOrd="0" presId="urn:microsoft.com/office/officeart/2005/8/layout/list1"/>
    <dgm:cxn modelId="{DD2661EC-94E2-40E8-B7CD-AD2C30B6AF4B}" type="presParOf" srcId="{DDE50D00-EAC5-41F0-B731-B2273C1BF7AE}" destId="{3D78E64C-DB07-4574-A1F6-52350A8F4BBE}" srcOrd="19" destOrd="0" presId="urn:microsoft.com/office/officeart/2005/8/layout/list1"/>
    <dgm:cxn modelId="{E71F8BF1-D147-4052-A62E-6D0FA2635E20}" type="presParOf" srcId="{DDE50D00-EAC5-41F0-B731-B2273C1BF7AE}" destId="{B348FB2D-55A6-421F-A753-32A995E6D75F}" srcOrd="20" destOrd="0" presId="urn:microsoft.com/office/officeart/2005/8/layout/list1"/>
    <dgm:cxn modelId="{0227BB0D-923B-4757-9832-932ADFB71DEB}" type="presParOf" srcId="{B348FB2D-55A6-421F-A753-32A995E6D75F}" destId="{27CF21F3-F204-4FE8-929A-575E0B13812E}" srcOrd="0" destOrd="0" presId="urn:microsoft.com/office/officeart/2005/8/layout/list1"/>
    <dgm:cxn modelId="{CE955F19-D3D6-487D-BC1D-E12BFB3A79E4}" type="presParOf" srcId="{B348FB2D-55A6-421F-A753-32A995E6D75F}" destId="{B4CFD82C-D09A-418C-895C-FD32789822CB}" srcOrd="1" destOrd="0" presId="urn:microsoft.com/office/officeart/2005/8/layout/list1"/>
    <dgm:cxn modelId="{52ED3659-DBE1-4399-851D-6804E1BE7DC2}" type="presParOf" srcId="{DDE50D00-EAC5-41F0-B731-B2273C1BF7AE}" destId="{F083F1DA-12FF-4542-9338-CB166F77B8F1}" srcOrd="21" destOrd="0" presId="urn:microsoft.com/office/officeart/2005/8/layout/list1"/>
    <dgm:cxn modelId="{BAA6E785-084E-4086-9DCB-F44E8AB65441}" type="presParOf" srcId="{DDE50D00-EAC5-41F0-B731-B2273C1BF7AE}" destId="{E6507B14-A6B5-4A38-B49A-42FE4EB3FFA3}"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7F4E65-D62D-4A99-9248-EC4FACD6DF9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557B018B-6225-46E8-BCA2-24F3FA031565}">
      <dgm:prSet phldrT="[Text]" custT="1"/>
      <dgm:spPr>
        <a:solidFill>
          <a:schemeClr val="accent1"/>
        </a:solidFill>
      </dgm:spPr>
      <dgm:t>
        <a:bodyPr/>
        <a:lstStyle/>
        <a:p>
          <a:r>
            <a:rPr lang="en-US" sz="1600" dirty="0">
              <a:latin typeface="Roboto" panose="02000000000000000000" pitchFamily="2" charset="0"/>
              <a:ea typeface="Roboto" panose="02000000000000000000" pitchFamily="2" charset="0"/>
              <a:cs typeface="Roboto" panose="02000000000000000000" pitchFamily="2" charset="0"/>
            </a:rPr>
            <a:t>Directives</a:t>
          </a:r>
        </a:p>
        <a:p>
          <a:r>
            <a:rPr lang="en-US" sz="1200" b="0" i="0" dirty="0">
              <a:solidFill>
                <a:schemeClr val="bg1"/>
              </a:solidFill>
              <a:effectLst/>
              <a:latin typeface="Roboto" panose="020B0604020202020204" pitchFamily="2" charset="0"/>
            </a:rPr>
            <a:t>Directives are classes with a </a:t>
          </a:r>
          <a:r>
            <a:rPr lang="en-US" sz="1200" b="1" i="0" dirty="0">
              <a:solidFill>
                <a:schemeClr val="bg1"/>
              </a:solidFill>
              <a:effectLst/>
              <a:latin typeface="Roboto" panose="020B0604020202020204" pitchFamily="2" charset="0"/>
            </a:rPr>
            <a:t>@directive </a:t>
          </a:r>
          <a:r>
            <a:rPr lang="en-US" sz="1200" i="0" dirty="0">
              <a:solidFill>
                <a:schemeClr val="bg1"/>
              </a:solidFill>
              <a:effectLst/>
              <a:latin typeface="Roboto" panose="020B0604020202020204" pitchFamily="2" charset="0"/>
            </a:rPr>
            <a:t>decorator</a:t>
          </a:r>
          <a:r>
            <a:rPr lang="en-US" sz="1200" b="0" i="0" dirty="0">
              <a:solidFill>
                <a:schemeClr val="bg1"/>
              </a:solidFill>
              <a:effectLst/>
              <a:latin typeface="Roboto" panose="020B0604020202020204" pitchFamily="2" charset="0"/>
            </a:rPr>
            <a:t> that add additional behavior to elements in your Angular </a:t>
          </a:r>
          <a:r>
            <a:rPr lang="en-US" sz="1200" dirty="0">
              <a:solidFill>
                <a:schemeClr val="bg1"/>
              </a:solidFill>
              <a:latin typeface="Roboto" panose="020B0604020202020204" pitchFamily="2" charset="0"/>
            </a:rPr>
            <a:t>applications. It helps us to manipulate the DOM. You can change the appearance, behavior, or layout of a DOM element using the Directives. They help you to extend HTML behavior and properties.</a:t>
          </a:r>
          <a:endParaRPr lang="en-US" sz="1200" dirty="0">
            <a:solidFill>
              <a:schemeClr val="bg1"/>
            </a:solidFill>
          </a:endParaRPr>
        </a:p>
      </dgm:t>
    </dgm:pt>
    <dgm:pt modelId="{E91C1ECB-CEC7-4E8A-BC35-277793327F95}" type="parTrans" cxnId="{33A959DA-E02C-42AD-95BC-19AD79B9B583}">
      <dgm:prSet/>
      <dgm:spPr/>
      <dgm:t>
        <a:bodyPr/>
        <a:lstStyle/>
        <a:p>
          <a:endParaRPr lang="en-US"/>
        </a:p>
      </dgm:t>
    </dgm:pt>
    <dgm:pt modelId="{9F16F8E7-A565-4177-8620-C7324C810165}" type="sibTrans" cxnId="{33A959DA-E02C-42AD-95BC-19AD79B9B583}">
      <dgm:prSet/>
      <dgm:spPr/>
      <dgm:t>
        <a:bodyPr/>
        <a:lstStyle/>
        <a:p>
          <a:endParaRPr lang="en-US"/>
        </a:p>
      </dgm:t>
    </dgm:pt>
    <dgm:pt modelId="{C856E1A3-6193-40D6-8149-76EBACB3C990}">
      <dgm:prSet phldrT="[Text]" custT="1"/>
      <dgm:spPr>
        <a:solidFill>
          <a:schemeClr val="accent1"/>
        </a:solidFill>
      </dgm:spPr>
      <dgm:t>
        <a:bodyPr/>
        <a:lstStyle/>
        <a:p>
          <a:r>
            <a:rPr lang="en-US" sz="1600" dirty="0">
              <a:solidFill>
                <a:prstClr val="white"/>
              </a:solidFill>
              <a:latin typeface="Roboto" panose="02000000000000000000" pitchFamily="2" charset="0"/>
              <a:ea typeface="Roboto" panose="02000000000000000000" pitchFamily="2" charset="0"/>
              <a:cs typeface="Roboto" panose="02000000000000000000" pitchFamily="2" charset="0"/>
            </a:rPr>
            <a:t>Structural</a:t>
          </a:r>
        </a:p>
        <a:p>
          <a:r>
            <a:rPr lang="en-US" sz="1200" b="0" i="0" dirty="0">
              <a:solidFill>
                <a:schemeClr val="bg1"/>
              </a:solidFill>
              <a:effectLst/>
              <a:latin typeface="Roboto" panose="020B0604020202020204" pitchFamily="2" charset="0"/>
              <a:ea typeface="+mn-ea"/>
              <a:cs typeface="+mn-cs"/>
            </a:rPr>
            <a:t>Structural directives can change the DOM layout by adding and removing DOM elements. </a:t>
          </a:r>
          <a:r>
            <a:rPr lang="en-US" sz="1200" b="0" i="0" dirty="0" err="1">
              <a:solidFill>
                <a:schemeClr val="bg1"/>
              </a:solidFill>
              <a:effectLst/>
              <a:latin typeface="Roboto" panose="020B0604020202020204" pitchFamily="2" charset="0"/>
              <a:ea typeface="+mn-ea"/>
              <a:cs typeface="+mn-cs"/>
            </a:rPr>
            <a:t>Eg</a:t>
          </a:r>
          <a:r>
            <a:rPr lang="en-US" sz="1200" b="0" i="0" dirty="0">
              <a:solidFill>
                <a:schemeClr val="bg1"/>
              </a:solidFill>
              <a:effectLst/>
              <a:latin typeface="Roboto" panose="020B0604020202020204" pitchFamily="2" charset="0"/>
              <a:ea typeface="+mn-ea"/>
              <a:cs typeface="+mn-cs"/>
            </a:rPr>
            <a:t>: </a:t>
          </a:r>
          <a:r>
            <a:rPr lang="en-US" sz="1200" b="0" i="0" dirty="0" err="1">
              <a:solidFill>
                <a:schemeClr val="bg1"/>
              </a:solidFill>
              <a:effectLst/>
              <a:latin typeface="Roboto" panose="020B0604020202020204" pitchFamily="2" charset="0"/>
              <a:ea typeface="+mn-ea"/>
              <a:cs typeface="+mn-cs"/>
            </a:rPr>
            <a:t>ngFor</a:t>
          </a:r>
          <a:r>
            <a:rPr lang="en-US" sz="1200" b="0" i="0" dirty="0">
              <a:solidFill>
                <a:schemeClr val="bg1"/>
              </a:solidFill>
              <a:effectLst/>
              <a:latin typeface="Roboto" panose="020B0604020202020204" pitchFamily="2" charset="0"/>
              <a:ea typeface="+mn-ea"/>
              <a:cs typeface="+mn-cs"/>
            </a:rPr>
            <a:t>, </a:t>
          </a:r>
          <a:r>
            <a:rPr lang="en-US" sz="1200" b="0" i="0" dirty="0" err="1">
              <a:solidFill>
                <a:schemeClr val="bg1"/>
              </a:solidFill>
              <a:effectLst/>
              <a:latin typeface="Roboto" panose="020B0604020202020204" pitchFamily="2" charset="0"/>
              <a:ea typeface="+mn-ea"/>
              <a:cs typeface="+mn-cs"/>
            </a:rPr>
            <a:t>ngIf</a:t>
          </a:r>
          <a:r>
            <a:rPr lang="en-US" sz="1200" b="0" i="0" dirty="0">
              <a:solidFill>
                <a:schemeClr val="bg1"/>
              </a:solidFill>
              <a:effectLst/>
              <a:latin typeface="Roboto" panose="020B0604020202020204" pitchFamily="2" charset="0"/>
              <a:ea typeface="+mn-ea"/>
              <a:cs typeface="+mn-cs"/>
            </a:rPr>
            <a:t>, </a:t>
          </a:r>
          <a:r>
            <a:rPr lang="en-US" sz="1200" b="0" i="0" dirty="0" err="1">
              <a:solidFill>
                <a:schemeClr val="bg1"/>
              </a:solidFill>
              <a:effectLst/>
              <a:latin typeface="Roboto" panose="020B0604020202020204" pitchFamily="2" charset="0"/>
              <a:ea typeface="+mn-ea"/>
              <a:cs typeface="+mn-cs"/>
            </a:rPr>
            <a:t>ngSwitch</a:t>
          </a:r>
          <a:r>
            <a:rPr lang="en-US" sz="1200" b="0" i="0" dirty="0">
              <a:solidFill>
                <a:schemeClr val="bg1"/>
              </a:solidFill>
              <a:effectLst/>
              <a:latin typeface="Roboto" panose="020B0604020202020204" pitchFamily="2" charset="0"/>
              <a:ea typeface="+mn-ea"/>
              <a:cs typeface="+mn-cs"/>
            </a:rPr>
            <a:t> etc.</a:t>
          </a:r>
          <a:endParaRPr lang="en-US" sz="1200" dirty="0">
            <a:solidFill>
              <a:schemeClr val="bg1"/>
            </a:solidFill>
          </a:endParaRPr>
        </a:p>
      </dgm:t>
    </dgm:pt>
    <dgm:pt modelId="{A5592191-7EE0-40EC-8D33-9AC243B08EA7}" type="parTrans" cxnId="{D502A080-E7B6-44FE-A5F7-B60A5194377F}">
      <dgm:prSet/>
      <dgm:spPr/>
      <dgm:t>
        <a:bodyPr/>
        <a:lstStyle/>
        <a:p>
          <a:endParaRPr lang="en-US"/>
        </a:p>
      </dgm:t>
    </dgm:pt>
    <dgm:pt modelId="{E82BEC04-C929-441C-A87D-47ED8F48FD72}" type="sibTrans" cxnId="{D502A080-E7B6-44FE-A5F7-B60A5194377F}">
      <dgm:prSet/>
      <dgm:spPr/>
      <dgm:t>
        <a:bodyPr/>
        <a:lstStyle/>
        <a:p>
          <a:endParaRPr lang="en-US"/>
        </a:p>
      </dgm:t>
    </dgm:pt>
    <dgm:pt modelId="{A6341911-F137-4C11-98C8-419E62BAB320}">
      <dgm:prSet phldrT="[Text]" custT="1"/>
      <dgm:spPr>
        <a:solidFill>
          <a:schemeClr val="accent1"/>
        </a:solidFill>
      </dgm:spPr>
      <dgm:t>
        <a:bodyPr/>
        <a:lstStyle/>
        <a:p>
          <a:r>
            <a:rPr lang="en-US" sz="1600" dirty="0">
              <a:solidFill>
                <a:prstClr val="white"/>
              </a:solidFill>
              <a:latin typeface="Roboto" panose="02000000000000000000" pitchFamily="2" charset="0"/>
              <a:ea typeface="Roboto" panose="02000000000000000000" pitchFamily="2" charset="0"/>
              <a:cs typeface="Roboto" panose="02000000000000000000" pitchFamily="2" charset="0"/>
            </a:rPr>
            <a:t>Attribute</a:t>
          </a:r>
        </a:p>
        <a:p>
          <a:r>
            <a:rPr lang="en-US" sz="1200" b="0" i="0" dirty="0">
              <a:solidFill>
                <a:schemeClr val="bg1"/>
              </a:solidFill>
              <a:effectLst/>
              <a:latin typeface="Roboto" panose="020B0604020202020204" pitchFamily="2" charset="0"/>
              <a:ea typeface="+mn-ea"/>
              <a:cs typeface="+mn-cs"/>
            </a:rPr>
            <a:t>Attribute directives change the appearance or behavior of DOM elements and components. </a:t>
          </a:r>
          <a:r>
            <a:rPr lang="en-US" sz="1200" b="0" i="0" dirty="0" err="1">
              <a:solidFill>
                <a:schemeClr val="bg1"/>
              </a:solidFill>
              <a:effectLst/>
              <a:latin typeface="Roboto" panose="020B0604020202020204" pitchFamily="2" charset="0"/>
              <a:ea typeface="+mn-ea"/>
              <a:cs typeface="+mn-cs"/>
            </a:rPr>
            <a:t>Eg</a:t>
          </a:r>
          <a:r>
            <a:rPr lang="en-US" sz="1200" b="0" i="0" dirty="0">
              <a:solidFill>
                <a:schemeClr val="bg1"/>
              </a:solidFill>
              <a:effectLst/>
              <a:latin typeface="Roboto" panose="020B0604020202020204" pitchFamily="2" charset="0"/>
              <a:ea typeface="+mn-ea"/>
              <a:cs typeface="+mn-cs"/>
            </a:rPr>
            <a:t>: </a:t>
          </a:r>
          <a:r>
            <a:rPr lang="en-US" sz="1200" b="0" i="0" dirty="0" err="1">
              <a:solidFill>
                <a:schemeClr val="bg1"/>
              </a:solidFill>
              <a:effectLst/>
              <a:latin typeface="Roboto" panose="020B0604020202020204" pitchFamily="2" charset="0"/>
              <a:ea typeface="+mn-ea"/>
              <a:cs typeface="+mn-cs"/>
            </a:rPr>
            <a:t>ngModel</a:t>
          </a:r>
          <a:r>
            <a:rPr lang="en-US" sz="1200" b="0" i="0" dirty="0">
              <a:solidFill>
                <a:schemeClr val="bg1"/>
              </a:solidFill>
              <a:effectLst/>
              <a:latin typeface="Roboto" panose="020B0604020202020204" pitchFamily="2" charset="0"/>
              <a:ea typeface="+mn-ea"/>
              <a:cs typeface="+mn-cs"/>
            </a:rPr>
            <a:t>, </a:t>
          </a:r>
          <a:r>
            <a:rPr lang="en-US" sz="1200" b="0" i="0" dirty="0" err="1">
              <a:solidFill>
                <a:schemeClr val="bg1"/>
              </a:solidFill>
              <a:effectLst/>
              <a:latin typeface="Roboto" panose="020B0604020202020204" pitchFamily="2" charset="0"/>
              <a:ea typeface="+mn-ea"/>
              <a:cs typeface="+mn-cs"/>
            </a:rPr>
            <a:t>ngClass</a:t>
          </a:r>
          <a:r>
            <a:rPr lang="en-US" sz="1200" b="0" i="0" dirty="0">
              <a:solidFill>
                <a:schemeClr val="bg1"/>
              </a:solidFill>
              <a:effectLst/>
              <a:latin typeface="Roboto" panose="020B0604020202020204" pitchFamily="2" charset="0"/>
              <a:ea typeface="+mn-ea"/>
              <a:cs typeface="+mn-cs"/>
            </a:rPr>
            <a:t>, </a:t>
          </a:r>
          <a:r>
            <a:rPr lang="en-US" sz="1200" b="0" i="0" dirty="0" err="1">
              <a:solidFill>
                <a:schemeClr val="bg1"/>
              </a:solidFill>
              <a:effectLst/>
              <a:latin typeface="Roboto" panose="020B0604020202020204" pitchFamily="2" charset="0"/>
              <a:ea typeface="+mn-ea"/>
              <a:cs typeface="+mn-cs"/>
            </a:rPr>
            <a:t>ngStyle</a:t>
          </a:r>
          <a:endParaRPr lang="en-US" sz="1200" dirty="0">
            <a:solidFill>
              <a:schemeClr val="bg1"/>
            </a:solidFill>
          </a:endParaRPr>
        </a:p>
      </dgm:t>
    </dgm:pt>
    <dgm:pt modelId="{6D44FC9C-E2C9-4F97-B631-48295A69CA74}" type="parTrans" cxnId="{CE52BC05-8B9B-4895-A924-EDF4DC2DBCFA}">
      <dgm:prSet/>
      <dgm:spPr/>
      <dgm:t>
        <a:bodyPr/>
        <a:lstStyle/>
        <a:p>
          <a:endParaRPr lang="en-US"/>
        </a:p>
      </dgm:t>
    </dgm:pt>
    <dgm:pt modelId="{181271E4-DDD9-49F4-9580-2B000A27EA13}" type="sibTrans" cxnId="{CE52BC05-8B9B-4895-A924-EDF4DC2DBCFA}">
      <dgm:prSet/>
      <dgm:spPr/>
      <dgm:t>
        <a:bodyPr/>
        <a:lstStyle/>
        <a:p>
          <a:endParaRPr lang="en-US"/>
        </a:p>
      </dgm:t>
    </dgm:pt>
    <dgm:pt modelId="{A6CBB1E3-F135-4558-A51C-76B99602E063}">
      <dgm:prSet phldrT="[Text]" custT="1"/>
      <dgm:spPr>
        <a:solidFill>
          <a:schemeClr val="accent1"/>
        </a:solidFill>
      </dgm:spPr>
      <dgm:t>
        <a:bodyPr/>
        <a:lstStyle/>
        <a:p>
          <a:r>
            <a:rPr lang="en-US" sz="1600" dirty="0">
              <a:latin typeface="Roboto" panose="02000000000000000000" pitchFamily="2" charset="0"/>
              <a:ea typeface="Roboto" panose="02000000000000000000" pitchFamily="2" charset="0"/>
              <a:cs typeface="Roboto" panose="02000000000000000000" pitchFamily="2" charset="0"/>
            </a:rPr>
            <a:t>Component</a:t>
          </a:r>
        </a:p>
        <a:p>
          <a:r>
            <a:rPr lang="en-US" sz="1200" b="0" i="0" dirty="0">
              <a:solidFill>
                <a:schemeClr val="bg1"/>
              </a:solidFill>
              <a:effectLst/>
              <a:latin typeface="Roboto" panose="020B0604020202020204" pitchFamily="2" charset="0"/>
              <a:ea typeface="+mn-ea"/>
              <a:cs typeface="+mn-cs"/>
            </a:rPr>
            <a:t>A component is a directive-with-a-template; @Component decorator is a @Directive decorator extended with template-oriented features. </a:t>
          </a:r>
          <a:endParaRPr lang="en-US" sz="1200" dirty="0">
            <a:solidFill>
              <a:schemeClr val="bg1"/>
            </a:solidFill>
          </a:endParaRPr>
        </a:p>
      </dgm:t>
    </dgm:pt>
    <dgm:pt modelId="{6F68FFC5-40EF-4A16-9479-929F8CB50B81}" type="sibTrans" cxnId="{2EC0BAE4-BDE3-4A21-8551-E07EDA0383D8}">
      <dgm:prSet/>
      <dgm:spPr/>
      <dgm:t>
        <a:bodyPr/>
        <a:lstStyle/>
        <a:p>
          <a:endParaRPr lang="en-US"/>
        </a:p>
      </dgm:t>
    </dgm:pt>
    <dgm:pt modelId="{9711B073-3328-4BCF-9E6C-48E5EFED3E95}" type="parTrans" cxnId="{2EC0BAE4-BDE3-4A21-8551-E07EDA0383D8}">
      <dgm:prSet/>
      <dgm:spPr/>
      <dgm:t>
        <a:bodyPr/>
        <a:lstStyle/>
        <a:p>
          <a:endParaRPr lang="en-US"/>
        </a:p>
      </dgm:t>
    </dgm:pt>
    <dgm:pt modelId="{1C3B572A-DB68-4C01-93B3-166C4A5D9B63}" type="pres">
      <dgm:prSet presAssocID="{3D7F4E65-D62D-4A99-9248-EC4FACD6DF94}" presName="hierChild1" presStyleCnt="0">
        <dgm:presLayoutVars>
          <dgm:orgChart val="1"/>
          <dgm:chPref val="1"/>
          <dgm:dir/>
          <dgm:animOne val="branch"/>
          <dgm:animLvl val="lvl"/>
          <dgm:resizeHandles/>
        </dgm:presLayoutVars>
      </dgm:prSet>
      <dgm:spPr/>
    </dgm:pt>
    <dgm:pt modelId="{435EF648-3687-46CA-BB09-004237F6EA37}" type="pres">
      <dgm:prSet presAssocID="{557B018B-6225-46E8-BCA2-24F3FA031565}" presName="hierRoot1" presStyleCnt="0">
        <dgm:presLayoutVars>
          <dgm:hierBranch val="init"/>
        </dgm:presLayoutVars>
      </dgm:prSet>
      <dgm:spPr/>
    </dgm:pt>
    <dgm:pt modelId="{580BF095-0E2D-4F2F-B6A4-42702A011A7C}" type="pres">
      <dgm:prSet presAssocID="{557B018B-6225-46E8-BCA2-24F3FA031565}" presName="rootComposite1" presStyleCnt="0"/>
      <dgm:spPr/>
    </dgm:pt>
    <dgm:pt modelId="{1E86BD52-E3D2-4407-B5D0-4D46C748F76D}" type="pres">
      <dgm:prSet presAssocID="{557B018B-6225-46E8-BCA2-24F3FA031565}" presName="rootText1" presStyleLbl="node0" presStyleIdx="0" presStyleCnt="1" custScaleX="254944" custScaleY="169057" custLinFactNeighborX="-15402" custLinFactNeighborY="-67445">
        <dgm:presLayoutVars>
          <dgm:chPref val="3"/>
        </dgm:presLayoutVars>
      </dgm:prSet>
      <dgm:spPr/>
    </dgm:pt>
    <dgm:pt modelId="{9BB6F5F0-7FB7-428A-95A5-BF89929655CE}" type="pres">
      <dgm:prSet presAssocID="{557B018B-6225-46E8-BCA2-24F3FA031565}" presName="rootConnector1" presStyleLbl="node1" presStyleIdx="0" presStyleCnt="0"/>
      <dgm:spPr/>
    </dgm:pt>
    <dgm:pt modelId="{E8736DC0-80C4-4866-A95F-1096E641738B}" type="pres">
      <dgm:prSet presAssocID="{557B018B-6225-46E8-BCA2-24F3FA031565}" presName="hierChild2" presStyleCnt="0"/>
      <dgm:spPr/>
    </dgm:pt>
    <dgm:pt modelId="{21D468D0-FC6C-4498-986F-7860DD3C3C8C}" type="pres">
      <dgm:prSet presAssocID="{9711B073-3328-4BCF-9E6C-48E5EFED3E95}" presName="Name37" presStyleLbl="parChTrans1D2" presStyleIdx="0" presStyleCnt="3"/>
      <dgm:spPr/>
    </dgm:pt>
    <dgm:pt modelId="{C5F71C52-57FA-44B8-BE91-FFCA0AE0FCA2}" type="pres">
      <dgm:prSet presAssocID="{A6CBB1E3-F135-4558-A51C-76B99602E063}" presName="hierRoot2" presStyleCnt="0">
        <dgm:presLayoutVars>
          <dgm:hierBranch val="init"/>
        </dgm:presLayoutVars>
      </dgm:prSet>
      <dgm:spPr/>
    </dgm:pt>
    <dgm:pt modelId="{C9C81E6A-D4A5-41AE-8507-CF5EBA23697A}" type="pres">
      <dgm:prSet presAssocID="{A6CBB1E3-F135-4558-A51C-76B99602E063}" presName="rootComposite" presStyleCnt="0"/>
      <dgm:spPr/>
    </dgm:pt>
    <dgm:pt modelId="{02DDA60F-49DF-4AFA-9F56-336B88AF3691}" type="pres">
      <dgm:prSet presAssocID="{A6CBB1E3-F135-4558-A51C-76B99602E063}" presName="rootText" presStyleLbl="node2" presStyleIdx="0" presStyleCnt="3" custScaleY="220651" custLinFactNeighborX="2749" custLinFactNeighborY="-16040">
        <dgm:presLayoutVars>
          <dgm:chPref val="3"/>
        </dgm:presLayoutVars>
      </dgm:prSet>
      <dgm:spPr/>
    </dgm:pt>
    <dgm:pt modelId="{36645CA7-DAAE-4E0C-8FE5-8DCCD8BB9FDE}" type="pres">
      <dgm:prSet presAssocID="{A6CBB1E3-F135-4558-A51C-76B99602E063}" presName="rootConnector" presStyleLbl="node2" presStyleIdx="0" presStyleCnt="3"/>
      <dgm:spPr/>
    </dgm:pt>
    <dgm:pt modelId="{DAA786C0-C31E-4AF5-BCFA-10083C7F26CE}" type="pres">
      <dgm:prSet presAssocID="{A6CBB1E3-F135-4558-A51C-76B99602E063}" presName="hierChild4" presStyleCnt="0"/>
      <dgm:spPr/>
    </dgm:pt>
    <dgm:pt modelId="{72CE77F2-168F-465D-8604-0808C7394D88}" type="pres">
      <dgm:prSet presAssocID="{A6CBB1E3-F135-4558-A51C-76B99602E063}" presName="hierChild5" presStyleCnt="0"/>
      <dgm:spPr/>
    </dgm:pt>
    <dgm:pt modelId="{8ED89F5E-B6C4-41C6-8889-302FF7B9A307}" type="pres">
      <dgm:prSet presAssocID="{A5592191-7EE0-40EC-8D33-9AC243B08EA7}" presName="Name37" presStyleLbl="parChTrans1D2" presStyleIdx="1" presStyleCnt="3"/>
      <dgm:spPr/>
    </dgm:pt>
    <dgm:pt modelId="{57B230CE-0E00-4107-B3A1-E40804AA97A7}" type="pres">
      <dgm:prSet presAssocID="{C856E1A3-6193-40D6-8149-76EBACB3C990}" presName="hierRoot2" presStyleCnt="0">
        <dgm:presLayoutVars>
          <dgm:hierBranch val="init"/>
        </dgm:presLayoutVars>
      </dgm:prSet>
      <dgm:spPr/>
    </dgm:pt>
    <dgm:pt modelId="{CD20011D-43FD-4FBC-8912-3304758E94A8}" type="pres">
      <dgm:prSet presAssocID="{C856E1A3-6193-40D6-8149-76EBACB3C990}" presName="rootComposite" presStyleCnt="0"/>
      <dgm:spPr/>
    </dgm:pt>
    <dgm:pt modelId="{0880DED7-6099-48D0-A876-849DB062DF51}" type="pres">
      <dgm:prSet presAssocID="{C856E1A3-6193-40D6-8149-76EBACB3C990}" presName="rootText" presStyleLbl="node2" presStyleIdx="1" presStyleCnt="3" custScaleY="217042" custLinFactNeighborX="4520" custLinFactNeighborY="-18198">
        <dgm:presLayoutVars>
          <dgm:chPref val="3"/>
        </dgm:presLayoutVars>
      </dgm:prSet>
      <dgm:spPr/>
    </dgm:pt>
    <dgm:pt modelId="{3EFA0C27-A087-4908-9D1B-7EA9744D1B4F}" type="pres">
      <dgm:prSet presAssocID="{C856E1A3-6193-40D6-8149-76EBACB3C990}" presName="rootConnector" presStyleLbl="node2" presStyleIdx="1" presStyleCnt="3"/>
      <dgm:spPr/>
    </dgm:pt>
    <dgm:pt modelId="{AAD2B48D-E413-430A-A62D-F3839C423450}" type="pres">
      <dgm:prSet presAssocID="{C856E1A3-6193-40D6-8149-76EBACB3C990}" presName="hierChild4" presStyleCnt="0"/>
      <dgm:spPr/>
    </dgm:pt>
    <dgm:pt modelId="{2E358427-C918-4ED2-92FD-648648DB466B}" type="pres">
      <dgm:prSet presAssocID="{C856E1A3-6193-40D6-8149-76EBACB3C990}" presName="hierChild5" presStyleCnt="0"/>
      <dgm:spPr/>
    </dgm:pt>
    <dgm:pt modelId="{0FEB0A49-EE9C-4A61-AFEF-75B076491C96}" type="pres">
      <dgm:prSet presAssocID="{6D44FC9C-E2C9-4F97-B631-48295A69CA74}" presName="Name37" presStyleLbl="parChTrans1D2" presStyleIdx="2" presStyleCnt="3"/>
      <dgm:spPr/>
    </dgm:pt>
    <dgm:pt modelId="{0EE8423E-65F8-4E21-8CDB-41DE7A50F556}" type="pres">
      <dgm:prSet presAssocID="{A6341911-F137-4C11-98C8-419E62BAB320}" presName="hierRoot2" presStyleCnt="0">
        <dgm:presLayoutVars>
          <dgm:hierBranch val="init"/>
        </dgm:presLayoutVars>
      </dgm:prSet>
      <dgm:spPr/>
    </dgm:pt>
    <dgm:pt modelId="{E96768FC-121A-46A6-A91C-17E8E1FF589B}" type="pres">
      <dgm:prSet presAssocID="{A6341911-F137-4C11-98C8-419E62BAB320}" presName="rootComposite" presStyleCnt="0"/>
      <dgm:spPr/>
    </dgm:pt>
    <dgm:pt modelId="{6C9871F6-E608-4523-91BF-3B3AFA38D510}" type="pres">
      <dgm:prSet presAssocID="{A6341911-F137-4C11-98C8-419E62BAB320}" presName="rootText" presStyleLbl="node2" presStyleIdx="2" presStyleCnt="3" custScaleY="220570" custLinFactNeighborX="-6041" custLinFactNeighborY="-17337">
        <dgm:presLayoutVars>
          <dgm:chPref val="3"/>
        </dgm:presLayoutVars>
      </dgm:prSet>
      <dgm:spPr/>
    </dgm:pt>
    <dgm:pt modelId="{6F7CD58F-6DA9-4C4A-AA9B-1993E68BA1A4}" type="pres">
      <dgm:prSet presAssocID="{A6341911-F137-4C11-98C8-419E62BAB320}" presName="rootConnector" presStyleLbl="node2" presStyleIdx="2" presStyleCnt="3"/>
      <dgm:spPr/>
    </dgm:pt>
    <dgm:pt modelId="{43EBA691-9FC2-4A56-BAEC-12DFE8EEA79E}" type="pres">
      <dgm:prSet presAssocID="{A6341911-F137-4C11-98C8-419E62BAB320}" presName="hierChild4" presStyleCnt="0"/>
      <dgm:spPr/>
    </dgm:pt>
    <dgm:pt modelId="{7119A48C-F75F-4C96-A084-03CFE72FF144}" type="pres">
      <dgm:prSet presAssocID="{A6341911-F137-4C11-98C8-419E62BAB320}" presName="hierChild5" presStyleCnt="0"/>
      <dgm:spPr/>
    </dgm:pt>
    <dgm:pt modelId="{DA187F24-2219-4A85-84FE-3BB78935DD56}" type="pres">
      <dgm:prSet presAssocID="{557B018B-6225-46E8-BCA2-24F3FA031565}" presName="hierChild3" presStyleCnt="0"/>
      <dgm:spPr/>
    </dgm:pt>
  </dgm:ptLst>
  <dgm:cxnLst>
    <dgm:cxn modelId="{CE52BC05-8B9B-4895-A924-EDF4DC2DBCFA}" srcId="{557B018B-6225-46E8-BCA2-24F3FA031565}" destId="{A6341911-F137-4C11-98C8-419E62BAB320}" srcOrd="2" destOrd="0" parTransId="{6D44FC9C-E2C9-4F97-B631-48295A69CA74}" sibTransId="{181271E4-DDD9-49F4-9580-2B000A27EA13}"/>
    <dgm:cxn modelId="{3A4CB207-9CBF-4799-B93A-B0EDAF906E67}" type="presOf" srcId="{557B018B-6225-46E8-BCA2-24F3FA031565}" destId="{1E86BD52-E3D2-4407-B5D0-4D46C748F76D}" srcOrd="0" destOrd="0" presId="urn:microsoft.com/office/officeart/2005/8/layout/orgChart1"/>
    <dgm:cxn modelId="{36FD9030-7C6A-442E-9CE7-1A5ABCCB2A80}" type="presOf" srcId="{A6CBB1E3-F135-4558-A51C-76B99602E063}" destId="{02DDA60F-49DF-4AFA-9F56-336B88AF3691}" srcOrd="0" destOrd="0" presId="urn:microsoft.com/office/officeart/2005/8/layout/orgChart1"/>
    <dgm:cxn modelId="{2ABF2747-7D1B-497C-B66D-796E59325733}" type="presOf" srcId="{A6341911-F137-4C11-98C8-419E62BAB320}" destId="{6F7CD58F-6DA9-4C4A-AA9B-1993E68BA1A4}" srcOrd="1" destOrd="0" presId="urn:microsoft.com/office/officeart/2005/8/layout/orgChart1"/>
    <dgm:cxn modelId="{5EC14667-DEA0-427E-9B48-40C30F3A3FF7}" type="presOf" srcId="{A6CBB1E3-F135-4558-A51C-76B99602E063}" destId="{36645CA7-DAAE-4E0C-8FE5-8DCCD8BB9FDE}" srcOrd="1" destOrd="0" presId="urn:microsoft.com/office/officeart/2005/8/layout/orgChart1"/>
    <dgm:cxn modelId="{7E6B5E52-7BE6-4537-9396-F9CBC7A93DDC}" type="presOf" srcId="{557B018B-6225-46E8-BCA2-24F3FA031565}" destId="{9BB6F5F0-7FB7-428A-95A5-BF89929655CE}" srcOrd="1" destOrd="0" presId="urn:microsoft.com/office/officeart/2005/8/layout/orgChart1"/>
    <dgm:cxn modelId="{EDA5BF7B-89B9-4D10-B898-837E661AFEAF}" type="presOf" srcId="{3D7F4E65-D62D-4A99-9248-EC4FACD6DF94}" destId="{1C3B572A-DB68-4C01-93B3-166C4A5D9B63}" srcOrd="0" destOrd="0" presId="urn:microsoft.com/office/officeart/2005/8/layout/orgChart1"/>
    <dgm:cxn modelId="{D502A080-E7B6-44FE-A5F7-B60A5194377F}" srcId="{557B018B-6225-46E8-BCA2-24F3FA031565}" destId="{C856E1A3-6193-40D6-8149-76EBACB3C990}" srcOrd="1" destOrd="0" parTransId="{A5592191-7EE0-40EC-8D33-9AC243B08EA7}" sibTransId="{E82BEC04-C929-441C-A87D-47ED8F48FD72}"/>
    <dgm:cxn modelId="{3171718D-E3D5-490C-A6AC-5271FC2D4368}" type="presOf" srcId="{A6341911-F137-4C11-98C8-419E62BAB320}" destId="{6C9871F6-E608-4523-91BF-3B3AFA38D510}" srcOrd="0" destOrd="0" presId="urn:microsoft.com/office/officeart/2005/8/layout/orgChart1"/>
    <dgm:cxn modelId="{6D05419B-BE8D-4AE5-A043-EDF2655D3BD3}" type="presOf" srcId="{C856E1A3-6193-40D6-8149-76EBACB3C990}" destId="{3EFA0C27-A087-4908-9D1B-7EA9744D1B4F}" srcOrd="1" destOrd="0" presId="urn:microsoft.com/office/officeart/2005/8/layout/orgChart1"/>
    <dgm:cxn modelId="{6D54129F-E55D-4310-8572-86ECA32D4F87}" type="presOf" srcId="{C856E1A3-6193-40D6-8149-76EBACB3C990}" destId="{0880DED7-6099-48D0-A876-849DB062DF51}" srcOrd="0" destOrd="0" presId="urn:microsoft.com/office/officeart/2005/8/layout/orgChart1"/>
    <dgm:cxn modelId="{367114C6-FE8A-4D23-A4EB-F482B6532253}" type="presOf" srcId="{9711B073-3328-4BCF-9E6C-48E5EFED3E95}" destId="{21D468D0-FC6C-4498-986F-7860DD3C3C8C}" srcOrd="0" destOrd="0" presId="urn:microsoft.com/office/officeart/2005/8/layout/orgChart1"/>
    <dgm:cxn modelId="{0A4D95C9-FFB6-4122-B534-FE575BF4429A}" type="presOf" srcId="{6D44FC9C-E2C9-4F97-B631-48295A69CA74}" destId="{0FEB0A49-EE9C-4A61-AFEF-75B076491C96}" srcOrd="0" destOrd="0" presId="urn:microsoft.com/office/officeart/2005/8/layout/orgChart1"/>
    <dgm:cxn modelId="{33A959DA-E02C-42AD-95BC-19AD79B9B583}" srcId="{3D7F4E65-D62D-4A99-9248-EC4FACD6DF94}" destId="{557B018B-6225-46E8-BCA2-24F3FA031565}" srcOrd="0" destOrd="0" parTransId="{E91C1ECB-CEC7-4E8A-BC35-277793327F95}" sibTransId="{9F16F8E7-A565-4177-8620-C7324C810165}"/>
    <dgm:cxn modelId="{2EC0BAE4-BDE3-4A21-8551-E07EDA0383D8}" srcId="{557B018B-6225-46E8-BCA2-24F3FA031565}" destId="{A6CBB1E3-F135-4558-A51C-76B99602E063}" srcOrd="0" destOrd="0" parTransId="{9711B073-3328-4BCF-9E6C-48E5EFED3E95}" sibTransId="{6F68FFC5-40EF-4A16-9479-929F8CB50B81}"/>
    <dgm:cxn modelId="{700221F1-ED54-4274-A849-96604AAC0912}" type="presOf" srcId="{A5592191-7EE0-40EC-8D33-9AC243B08EA7}" destId="{8ED89F5E-B6C4-41C6-8889-302FF7B9A307}" srcOrd="0" destOrd="0" presId="urn:microsoft.com/office/officeart/2005/8/layout/orgChart1"/>
    <dgm:cxn modelId="{DC051128-FFCF-40CD-B3AE-535A509A5912}" type="presParOf" srcId="{1C3B572A-DB68-4C01-93B3-166C4A5D9B63}" destId="{435EF648-3687-46CA-BB09-004237F6EA37}" srcOrd="0" destOrd="0" presId="urn:microsoft.com/office/officeart/2005/8/layout/orgChart1"/>
    <dgm:cxn modelId="{0BB4EF91-A218-40AD-80E4-399FEDFB8261}" type="presParOf" srcId="{435EF648-3687-46CA-BB09-004237F6EA37}" destId="{580BF095-0E2D-4F2F-B6A4-42702A011A7C}" srcOrd="0" destOrd="0" presId="urn:microsoft.com/office/officeart/2005/8/layout/orgChart1"/>
    <dgm:cxn modelId="{46BA2381-C68C-49ED-8157-5FD52ED2A4F7}" type="presParOf" srcId="{580BF095-0E2D-4F2F-B6A4-42702A011A7C}" destId="{1E86BD52-E3D2-4407-B5D0-4D46C748F76D}" srcOrd="0" destOrd="0" presId="urn:microsoft.com/office/officeart/2005/8/layout/orgChart1"/>
    <dgm:cxn modelId="{06B3F384-3AB2-4116-9FD3-D3DFDC2F5E42}" type="presParOf" srcId="{580BF095-0E2D-4F2F-B6A4-42702A011A7C}" destId="{9BB6F5F0-7FB7-428A-95A5-BF89929655CE}" srcOrd="1" destOrd="0" presId="urn:microsoft.com/office/officeart/2005/8/layout/orgChart1"/>
    <dgm:cxn modelId="{0E49AF93-131E-4669-AD6A-B3A76D1E8C3B}" type="presParOf" srcId="{435EF648-3687-46CA-BB09-004237F6EA37}" destId="{E8736DC0-80C4-4866-A95F-1096E641738B}" srcOrd="1" destOrd="0" presId="urn:microsoft.com/office/officeart/2005/8/layout/orgChart1"/>
    <dgm:cxn modelId="{1299503B-5D19-4FD9-8F4B-6E9A1884212A}" type="presParOf" srcId="{E8736DC0-80C4-4866-A95F-1096E641738B}" destId="{21D468D0-FC6C-4498-986F-7860DD3C3C8C}" srcOrd="0" destOrd="0" presId="urn:microsoft.com/office/officeart/2005/8/layout/orgChart1"/>
    <dgm:cxn modelId="{639A253A-5A12-4D9D-97A3-380A4FF1D246}" type="presParOf" srcId="{E8736DC0-80C4-4866-A95F-1096E641738B}" destId="{C5F71C52-57FA-44B8-BE91-FFCA0AE0FCA2}" srcOrd="1" destOrd="0" presId="urn:microsoft.com/office/officeart/2005/8/layout/orgChart1"/>
    <dgm:cxn modelId="{37D1CB1E-AC86-41C0-A4CC-01BCAC4CC540}" type="presParOf" srcId="{C5F71C52-57FA-44B8-BE91-FFCA0AE0FCA2}" destId="{C9C81E6A-D4A5-41AE-8507-CF5EBA23697A}" srcOrd="0" destOrd="0" presId="urn:microsoft.com/office/officeart/2005/8/layout/orgChart1"/>
    <dgm:cxn modelId="{1CAB3F23-3E95-4CD7-8F45-4FAE32AEB70D}" type="presParOf" srcId="{C9C81E6A-D4A5-41AE-8507-CF5EBA23697A}" destId="{02DDA60F-49DF-4AFA-9F56-336B88AF3691}" srcOrd="0" destOrd="0" presId="urn:microsoft.com/office/officeart/2005/8/layout/orgChart1"/>
    <dgm:cxn modelId="{D7F22DBF-5066-4CED-84F8-C1FBC759F775}" type="presParOf" srcId="{C9C81E6A-D4A5-41AE-8507-CF5EBA23697A}" destId="{36645CA7-DAAE-4E0C-8FE5-8DCCD8BB9FDE}" srcOrd="1" destOrd="0" presId="urn:microsoft.com/office/officeart/2005/8/layout/orgChart1"/>
    <dgm:cxn modelId="{E2427E28-33B0-438A-80C5-C377B2BE9337}" type="presParOf" srcId="{C5F71C52-57FA-44B8-BE91-FFCA0AE0FCA2}" destId="{DAA786C0-C31E-4AF5-BCFA-10083C7F26CE}" srcOrd="1" destOrd="0" presId="urn:microsoft.com/office/officeart/2005/8/layout/orgChart1"/>
    <dgm:cxn modelId="{6D238DBF-DC51-4231-9E94-B260CF57DD35}" type="presParOf" srcId="{C5F71C52-57FA-44B8-BE91-FFCA0AE0FCA2}" destId="{72CE77F2-168F-465D-8604-0808C7394D88}" srcOrd="2" destOrd="0" presId="urn:microsoft.com/office/officeart/2005/8/layout/orgChart1"/>
    <dgm:cxn modelId="{950BDCC6-D55F-45FA-98F8-DBB99B10AAEE}" type="presParOf" srcId="{E8736DC0-80C4-4866-A95F-1096E641738B}" destId="{8ED89F5E-B6C4-41C6-8889-302FF7B9A307}" srcOrd="2" destOrd="0" presId="urn:microsoft.com/office/officeart/2005/8/layout/orgChart1"/>
    <dgm:cxn modelId="{0D9EF6FD-FADA-456F-9711-55828D63B036}" type="presParOf" srcId="{E8736DC0-80C4-4866-A95F-1096E641738B}" destId="{57B230CE-0E00-4107-B3A1-E40804AA97A7}" srcOrd="3" destOrd="0" presId="urn:microsoft.com/office/officeart/2005/8/layout/orgChart1"/>
    <dgm:cxn modelId="{63F1D32F-8B03-45A2-9894-2D33BBFC88D3}" type="presParOf" srcId="{57B230CE-0E00-4107-B3A1-E40804AA97A7}" destId="{CD20011D-43FD-4FBC-8912-3304758E94A8}" srcOrd="0" destOrd="0" presId="urn:microsoft.com/office/officeart/2005/8/layout/orgChart1"/>
    <dgm:cxn modelId="{60221BB2-8B88-438C-8966-EA0D8FFCE7C4}" type="presParOf" srcId="{CD20011D-43FD-4FBC-8912-3304758E94A8}" destId="{0880DED7-6099-48D0-A876-849DB062DF51}" srcOrd="0" destOrd="0" presId="urn:microsoft.com/office/officeart/2005/8/layout/orgChart1"/>
    <dgm:cxn modelId="{57E5E929-71A6-4E80-89C3-6214A4C747BA}" type="presParOf" srcId="{CD20011D-43FD-4FBC-8912-3304758E94A8}" destId="{3EFA0C27-A087-4908-9D1B-7EA9744D1B4F}" srcOrd="1" destOrd="0" presId="urn:microsoft.com/office/officeart/2005/8/layout/orgChart1"/>
    <dgm:cxn modelId="{A30F7A85-A40B-445F-AF17-EF8F2D3E8E10}" type="presParOf" srcId="{57B230CE-0E00-4107-B3A1-E40804AA97A7}" destId="{AAD2B48D-E413-430A-A62D-F3839C423450}" srcOrd="1" destOrd="0" presId="urn:microsoft.com/office/officeart/2005/8/layout/orgChart1"/>
    <dgm:cxn modelId="{EC31916C-F3B8-484B-838B-57D3504A8BFE}" type="presParOf" srcId="{57B230CE-0E00-4107-B3A1-E40804AA97A7}" destId="{2E358427-C918-4ED2-92FD-648648DB466B}" srcOrd="2" destOrd="0" presId="urn:microsoft.com/office/officeart/2005/8/layout/orgChart1"/>
    <dgm:cxn modelId="{035245E5-8A34-452D-B35B-7F958918A5EE}" type="presParOf" srcId="{E8736DC0-80C4-4866-A95F-1096E641738B}" destId="{0FEB0A49-EE9C-4A61-AFEF-75B076491C96}" srcOrd="4" destOrd="0" presId="urn:microsoft.com/office/officeart/2005/8/layout/orgChart1"/>
    <dgm:cxn modelId="{A29499D4-6865-4178-B217-1DAA9AEAFFD4}" type="presParOf" srcId="{E8736DC0-80C4-4866-A95F-1096E641738B}" destId="{0EE8423E-65F8-4E21-8CDB-41DE7A50F556}" srcOrd="5" destOrd="0" presId="urn:microsoft.com/office/officeart/2005/8/layout/orgChart1"/>
    <dgm:cxn modelId="{5E2CAC94-5A1D-4226-B024-43C5DDBD4397}" type="presParOf" srcId="{0EE8423E-65F8-4E21-8CDB-41DE7A50F556}" destId="{E96768FC-121A-46A6-A91C-17E8E1FF589B}" srcOrd="0" destOrd="0" presId="urn:microsoft.com/office/officeart/2005/8/layout/orgChart1"/>
    <dgm:cxn modelId="{8BB59EC6-5037-404F-B2A8-73E27F0AF25D}" type="presParOf" srcId="{E96768FC-121A-46A6-A91C-17E8E1FF589B}" destId="{6C9871F6-E608-4523-91BF-3B3AFA38D510}" srcOrd="0" destOrd="0" presId="urn:microsoft.com/office/officeart/2005/8/layout/orgChart1"/>
    <dgm:cxn modelId="{0DCD8DED-2C9E-4E3C-BAA3-FC084CD1D1D3}" type="presParOf" srcId="{E96768FC-121A-46A6-A91C-17E8E1FF589B}" destId="{6F7CD58F-6DA9-4C4A-AA9B-1993E68BA1A4}" srcOrd="1" destOrd="0" presId="urn:microsoft.com/office/officeart/2005/8/layout/orgChart1"/>
    <dgm:cxn modelId="{1EF6EDAE-4648-4133-BC53-F4C5B9453062}" type="presParOf" srcId="{0EE8423E-65F8-4E21-8CDB-41DE7A50F556}" destId="{43EBA691-9FC2-4A56-BAEC-12DFE8EEA79E}" srcOrd="1" destOrd="0" presId="urn:microsoft.com/office/officeart/2005/8/layout/orgChart1"/>
    <dgm:cxn modelId="{D74CC0C8-04DC-4203-841F-D06596B1B469}" type="presParOf" srcId="{0EE8423E-65F8-4E21-8CDB-41DE7A50F556}" destId="{7119A48C-F75F-4C96-A084-03CFE72FF144}" srcOrd="2" destOrd="0" presId="urn:microsoft.com/office/officeart/2005/8/layout/orgChart1"/>
    <dgm:cxn modelId="{CC5975B1-7E08-4715-B1C4-E9D61425B5B9}" type="presParOf" srcId="{435EF648-3687-46CA-BB09-004237F6EA37}" destId="{DA187F24-2219-4A85-84FE-3BB78935DD5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7F4E65-D62D-4A99-9248-EC4FACD6DF94}"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557B018B-6225-46E8-BCA2-24F3FA031565}">
      <dgm:prSet phldrT="[Text]" custT="1"/>
      <dgm:spPr>
        <a:solidFill>
          <a:schemeClr val="accent1"/>
        </a:solidFill>
      </dgm:spPr>
      <dgm:t>
        <a:bodyPr/>
        <a:lstStyle/>
        <a:p>
          <a:r>
            <a:rPr lang="en-US" sz="1600" kern="1200" dirty="0">
              <a:latin typeface="Roboto" panose="02000000000000000000" pitchFamily="2" charset="0"/>
              <a:ea typeface="Roboto" panose="02000000000000000000" pitchFamily="2" charset="0"/>
              <a:cs typeface="Roboto" panose="02000000000000000000" pitchFamily="2" charset="0"/>
            </a:rPr>
            <a:t>Pipes</a:t>
          </a:r>
        </a:p>
        <a:p>
          <a:r>
            <a:rPr lang="en-US" sz="1200" b="0" i="0" kern="1200" dirty="0">
              <a:solidFill>
                <a:schemeClr val="bg1"/>
              </a:solidFill>
              <a:effectLst/>
              <a:latin typeface="Roboto" panose="020B0604020202020204" pitchFamily="2" charset="0"/>
            </a:rPr>
            <a:t>Pipes </a:t>
          </a:r>
          <a:r>
            <a:rPr lang="en-US" sz="1200" b="0" i="0" kern="1200" dirty="0">
              <a:solidFill>
                <a:prstClr val="white"/>
              </a:solidFill>
              <a:effectLst/>
              <a:latin typeface="Roboto" panose="020B0604020202020204" pitchFamily="2" charset="0"/>
              <a:ea typeface="+mn-ea"/>
              <a:cs typeface="+mn-cs"/>
            </a:rPr>
            <a:t>are to transform strings, currency amounts, dates, and other data for display. Pipes are simple functions to use in </a:t>
          </a:r>
          <a:r>
            <a:rPr lang="en-US" sz="1200" b="0" i="0" kern="1200" dirty="0">
              <a:solidFill>
                <a:prstClr val="white"/>
              </a:solidFill>
              <a:effectLst/>
              <a:latin typeface="Roboto" panose="020B0604020202020204" pitchFamily="2" charset="0"/>
              <a:ea typeface="+mn-ea"/>
              <a:cs typeface="+mn-cs"/>
              <a:hlinkClick xmlns:r="http://schemas.openxmlformats.org/officeDocument/2006/relationships" r:id="rId1" tooltip="Definition of template expression">
                <a:extLst>
                  <a:ext uri="{A12FA001-AC4F-418D-AE19-62706E023703}">
                    <ahyp:hlinkClr xmlns:ahyp="http://schemas.microsoft.com/office/drawing/2018/hyperlinkcolor" val="tx"/>
                  </a:ext>
                </a:extLst>
              </a:hlinkClick>
            </a:rPr>
            <a:t>template expressions</a:t>
          </a:r>
          <a:r>
            <a:rPr lang="en-US" sz="1200" b="0" i="0" kern="1200" dirty="0">
              <a:solidFill>
                <a:prstClr val="white"/>
              </a:solidFill>
              <a:effectLst/>
              <a:latin typeface="Roboto" panose="020B0604020202020204" pitchFamily="2" charset="0"/>
              <a:ea typeface="+mn-ea"/>
              <a:cs typeface="+mn-cs"/>
            </a:rPr>
            <a:t> to accept an input value and return a transformed value.</a:t>
          </a:r>
        </a:p>
      </dgm:t>
    </dgm:pt>
    <dgm:pt modelId="{E91C1ECB-CEC7-4E8A-BC35-277793327F95}" type="parTrans" cxnId="{33A959DA-E02C-42AD-95BC-19AD79B9B583}">
      <dgm:prSet/>
      <dgm:spPr/>
      <dgm:t>
        <a:bodyPr/>
        <a:lstStyle/>
        <a:p>
          <a:endParaRPr lang="en-US"/>
        </a:p>
      </dgm:t>
    </dgm:pt>
    <dgm:pt modelId="{9F16F8E7-A565-4177-8620-C7324C810165}" type="sibTrans" cxnId="{33A959DA-E02C-42AD-95BC-19AD79B9B583}">
      <dgm:prSet/>
      <dgm:spPr/>
      <dgm:t>
        <a:bodyPr/>
        <a:lstStyle/>
        <a:p>
          <a:endParaRPr lang="en-US"/>
        </a:p>
      </dgm:t>
    </dgm:pt>
    <dgm:pt modelId="{C856E1A3-6193-40D6-8149-76EBACB3C990}">
      <dgm:prSet phldrT="[Text]" custT="1"/>
      <dgm:spPr>
        <a:solidFill>
          <a:schemeClr val="accent1"/>
        </a:solidFill>
      </dgm:spPr>
      <dgm:t>
        <a:bodyPr/>
        <a:lstStyle/>
        <a:p>
          <a:r>
            <a:rPr lang="en-US" sz="1600" dirty="0">
              <a:solidFill>
                <a:prstClr val="white"/>
              </a:solidFill>
              <a:latin typeface="Roboto" panose="02000000000000000000" pitchFamily="2" charset="0"/>
              <a:ea typeface="Roboto" panose="02000000000000000000" pitchFamily="2" charset="0"/>
              <a:cs typeface="Roboto" panose="02000000000000000000" pitchFamily="2" charset="0"/>
            </a:rPr>
            <a:t>Impure Pipes</a:t>
          </a:r>
        </a:p>
        <a:p>
          <a:r>
            <a:rPr lang="en-US" sz="1200" b="0" i="0" dirty="0"/>
            <a:t>Impure pipes are pipes that can detect changes within objects. Changes within objects include things like changing array entries or object properties.</a:t>
          </a:r>
          <a:endParaRPr lang="en-US" sz="1200" dirty="0">
            <a:solidFill>
              <a:schemeClr val="bg1"/>
            </a:solidFill>
          </a:endParaRPr>
        </a:p>
      </dgm:t>
    </dgm:pt>
    <dgm:pt modelId="{A5592191-7EE0-40EC-8D33-9AC243B08EA7}" type="parTrans" cxnId="{D502A080-E7B6-44FE-A5F7-B60A5194377F}">
      <dgm:prSet/>
      <dgm:spPr/>
      <dgm:t>
        <a:bodyPr/>
        <a:lstStyle/>
        <a:p>
          <a:endParaRPr lang="en-US"/>
        </a:p>
      </dgm:t>
    </dgm:pt>
    <dgm:pt modelId="{E82BEC04-C929-441C-A87D-47ED8F48FD72}" type="sibTrans" cxnId="{D502A080-E7B6-44FE-A5F7-B60A5194377F}">
      <dgm:prSet/>
      <dgm:spPr/>
      <dgm:t>
        <a:bodyPr/>
        <a:lstStyle/>
        <a:p>
          <a:endParaRPr lang="en-US"/>
        </a:p>
      </dgm:t>
    </dgm:pt>
    <dgm:pt modelId="{A6CBB1E3-F135-4558-A51C-76B99602E063}">
      <dgm:prSet phldrT="[Text]" custT="1"/>
      <dgm:spPr>
        <a:solidFill>
          <a:schemeClr val="accent1"/>
        </a:solidFill>
      </dgm:spPr>
      <dgm:t>
        <a:bodyPr/>
        <a:lstStyle/>
        <a:p>
          <a:r>
            <a:rPr lang="en-US" sz="1600" dirty="0">
              <a:latin typeface="Roboto" panose="02000000000000000000" pitchFamily="2" charset="0"/>
              <a:ea typeface="Roboto" panose="02000000000000000000" pitchFamily="2" charset="0"/>
              <a:cs typeface="Roboto" panose="02000000000000000000" pitchFamily="2" charset="0"/>
            </a:rPr>
            <a:t>Pure Pipes</a:t>
          </a:r>
        </a:p>
        <a:p>
          <a:r>
            <a:rPr lang="en-US" sz="1200" b="0" i="0" dirty="0"/>
            <a:t>A pure pipe is a pipe that is run when a pure change is detected. A pure change is a change to a primitive JavaScript input value like strings, numbers, </a:t>
          </a:r>
          <a:r>
            <a:rPr lang="en-US" sz="1200" b="0" i="0" dirty="0" err="1"/>
            <a:t>booleans</a:t>
          </a:r>
          <a:r>
            <a:rPr lang="en-US" sz="1200" b="0" i="0" dirty="0"/>
            <a:t>, symbols or an object reference change.</a:t>
          </a:r>
          <a:r>
            <a:rPr lang="en-US" sz="1200" b="0" i="0" dirty="0">
              <a:solidFill>
                <a:schemeClr val="bg1"/>
              </a:solidFill>
              <a:effectLst/>
              <a:latin typeface="Roboto" panose="020B0604020202020204" pitchFamily="2" charset="0"/>
              <a:ea typeface="+mn-ea"/>
              <a:cs typeface="+mn-cs"/>
            </a:rPr>
            <a:t> </a:t>
          </a:r>
          <a:endParaRPr lang="en-US" sz="1200" dirty="0">
            <a:solidFill>
              <a:schemeClr val="bg1"/>
            </a:solidFill>
          </a:endParaRPr>
        </a:p>
      </dgm:t>
    </dgm:pt>
    <dgm:pt modelId="{6F68FFC5-40EF-4A16-9479-929F8CB50B81}" type="sibTrans" cxnId="{2EC0BAE4-BDE3-4A21-8551-E07EDA0383D8}">
      <dgm:prSet/>
      <dgm:spPr/>
      <dgm:t>
        <a:bodyPr/>
        <a:lstStyle/>
        <a:p>
          <a:endParaRPr lang="en-US"/>
        </a:p>
      </dgm:t>
    </dgm:pt>
    <dgm:pt modelId="{9711B073-3328-4BCF-9E6C-48E5EFED3E95}" type="parTrans" cxnId="{2EC0BAE4-BDE3-4A21-8551-E07EDA0383D8}">
      <dgm:prSet/>
      <dgm:spPr/>
      <dgm:t>
        <a:bodyPr/>
        <a:lstStyle/>
        <a:p>
          <a:endParaRPr lang="en-US"/>
        </a:p>
      </dgm:t>
    </dgm:pt>
    <dgm:pt modelId="{1C3B572A-DB68-4C01-93B3-166C4A5D9B63}" type="pres">
      <dgm:prSet presAssocID="{3D7F4E65-D62D-4A99-9248-EC4FACD6DF94}" presName="hierChild1" presStyleCnt="0">
        <dgm:presLayoutVars>
          <dgm:orgChart val="1"/>
          <dgm:chPref val="1"/>
          <dgm:dir/>
          <dgm:animOne val="branch"/>
          <dgm:animLvl val="lvl"/>
          <dgm:resizeHandles/>
        </dgm:presLayoutVars>
      </dgm:prSet>
      <dgm:spPr/>
    </dgm:pt>
    <dgm:pt modelId="{435EF648-3687-46CA-BB09-004237F6EA37}" type="pres">
      <dgm:prSet presAssocID="{557B018B-6225-46E8-BCA2-24F3FA031565}" presName="hierRoot1" presStyleCnt="0">
        <dgm:presLayoutVars>
          <dgm:hierBranch val="init"/>
        </dgm:presLayoutVars>
      </dgm:prSet>
      <dgm:spPr/>
    </dgm:pt>
    <dgm:pt modelId="{580BF095-0E2D-4F2F-B6A4-42702A011A7C}" type="pres">
      <dgm:prSet presAssocID="{557B018B-6225-46E8-BCA2-24F3FA031565}" presName="rootComposite1" presStyleCnt="0"/>
      <dgm:spPr/>
    </dgm:pt>
    <dgm:pt modelId="{1E86BD52-E3D2-4407-B5D0-4D46C748F76D}" type="pres">
      <dgm:prSet presAssocID="{557B018B-6225-46E8-BCA2-24F3FA031565}" presName="rootText1" presStyleLbl="node0" presStyleIdx="0" presStyleCnt="1" custScaleX="254944" custScaleY="117755" custLinFactNeighborX="-15402" custLinFactNeighborY="-67445">
        <dgm:presLayoutVars>
          <dgm:chPref val="3"/>
        </dgm:presLayoutVars>
      </dgm:prSet>
      <dgm:spPr/>
    </dgm:pt>
    <dgm:pt modelId="{9BB6F5F0-7FB7-428A-95A5-BF89929655CE}" type="pres">
      <dgm:prSet presAssocID="{557B018B-6225-46E8-BCA2-24F3FA031565}" presName="rootConnector1" presStyleLbl="node1" presStyleIdx="0" presStyleCnt="0"/>
      <dgm:spPr/>
    </dgm:pt>
    <dgm:pt modelId="{E8736DC0-80C4-4866-A95F-1096E641738B}" type="pres">
      <dgm:prSet presAssocID="{557B018B-6225-46E8-BCA2-24F3FA031565}" presName="hierChild2" presStyleCnt="0"/>
      <dgm:spPr/>
    </dgm:pt>
    <dgm:pt modelId="{21D468D0-FC6C-4498-986F-7860DD3C3C8C}" type="pres">
      <dgm:prSet presAssocID="{9711B073-3328-4BCF-9E6C-48E5EFED3E95}" presName="Name37" presStyleLbl="parChTrans1D2" presStyleIdx="0" presStyleCnt="2"/>
      <dgm:spPr/>
    </dgm:pt>
    <dgm:pt modelId="{C5F71C52-57FA-44B8-BE91-FFCA0AE0FCA2}" type="pres">
      <dgm:prSet presAssocID="{A6CBB1E3-F135-4558-A51C-76B99602E063}" presName="hierRoot2" presStyleCnt="0">
        <dgm:presLayoutVars>
          <dgm:hierBranch val="init"/>
        </dgm:presLayoutVars>
      </dgm:prSet>
      <dgm:spPr/>
    </dgm:pt>
    <dgm:pt modelId="{C9C81E6A-D4A5-41AE-8507-CF5EBA23697A}" type="pres">
      <dgm:prSet presAssocID="{A6CBB1E3-F135-4558-A51C-76B99602E063}" presName="rootComposite" presStyleCnt="0"/>
      <dgm:spPr/>
    </dgm:pt>
    <dgm:pt modelId="{02DDA60F-49DF-4AFA-9F56-336B88AF3691}" type="pres">
      <dgm:prSet presAssocID="{A6CBB1E3-F135-4558-A51C-76B99602E063}" presName="rootText" presStyleLbl="node2" presStyleIdx="0" presStyleCnt="2" custScaleY="169474" custLinFactNeighborX="2749" custLinFactNeighborY="-16040">
        <dgm:presLayoutVars>
          <dgm:chPref val="3"/>
        </dgm:presLayoutVars>
      </dgm:prSet>
      <dgm:spPr/>
    </dgm:pt>
    <dgm:pt modelId="{36645CA7-DAAE-4E0C-8FE5-8DCCD8BB9FDE}" type="pres">
      <dgm:prSet presAssocID="{A6CBB1E3-F135-4558-A51C-76B99602E063}" presName="rootConnector" presStyleLbl="node2" presStyleIdx="0" presStyleCnt="2"/>
      <dgm:spPr/>
    </dgm:pt>
    <dgm:pt modelId="{DAA786C0-C31E-4AF5-BCFA-10083C7F26CE}" type="pres">
      <dgm:prSet presAssocID="{A6CBB1E3-F135-4558-A51C-76B99602E063}" presName="hierChild4" presStyleCnt="0"/>
      <dgm:spPr/>
    </dgm:pt>
    <dgm:pt modelId="{72CE77F2-168F-465D-8604-0808C7394D88}" type="pres">
      <dgm:prSet presAssocID="{A6CBB1E3-F135-4558-A51C-76B99602E063}" presName="hierChild5" presStyleCnt="0"/>
      <dgm:spPr/>
    </dgm:pt>
    <dgm:pt modelId="{8ED89F5E-B6C4-41C6-8889-302FF7B9A307}" type="pres">
      <dgm:prSet presAssocID="{A5592191-7EE0-40EC-8D33-9AC243B08EA7}" presName="Name37" presStyleLbl="parChTrans1D2" presStyleIdx="1" presStyleCnt="2"/>
      <dgm:spPr/>
    </dgm:pt>
    <dgm:pt modelId="{57B230CE-0E00-4107-B3A1-E40804AA97A7}" type="pres">
      <dgm:prSet presAssocID="{C856E1A3-6193-40D6-8149-76EBACB3C990}" presName="hierRoot2" presStyleCnt="0">
        <dgm:presLayoutVars>
          <dgm:hierBranch val="init"/>
        </dgm:presLayoutVars>
      </dgm:prSet>
      <dgm:spPr/>
    </dgm:pt>
    <dgm:pt modelId="{CD20011D-43FD-4FBC-8912-3304758E94A8}" type="pres">
      <dgm:prSet presAssocID="{C856E1A3-6193-40D6-8149-76EBACB3C990}" presName="rootComposite" presStyleCnt="0"/>
      <dgm:spPr/>
    </dgm:pt>
    <dgm:pt modelId="{0880DED7-6099-48D0-A876-849DB062DF51}" type="pres">
      <dgm:prSet presAssocID="{C856E1A3-6193-40D6-8149-76EBACB3C990}" presName="rootText" presStyleLbl="node2" presStyleIdx="1" presStyleCnt="2" custScaleY="166259" custLinFactNeighborX="3796" custLinFactNeighborY="-16150">
        <dgm:presLayoutVars>
          <dgm:chPref val="3"/>
        </dgm:presLayoutVars>
      </dgm:prSet>
      <dgm:spPr/>
    </dgm:pt>
    <dgm:pt modelId="{3EFA0C27-A087-4908-9D1B-7EA9744D1B4F}" type="pres">
      <dgm:prSet presAssocID="{C856E1A3-6193-40D6-8149-76EBACB3C990}" presName="rootConnector" presStyleLbl="node2" presStyleIdx="1" presStyleCnt="2"/>
      <dgm:spPr/>
    </dgm:pt>
    <dgm:pt modelId="{AAD2B48D-E413-430A-A62D-F3839C423450}" type="pres">
      <dgm:prSet presAssocID="{C856E1A3-6193-40D6-8149-76EBACB3C990}" presName="hierChild4" presStyleCnt="0"/>
      <dgm:spPr/>
    </dgm:pt>
    <dgm:pt modelId="{2E358427-C918-4ED2-92FD-648648DB466B}" type="pres">
      <dgm:prSet presAssocID="{C856E1A3-6193-40D6-8149-76EBACB3C990}" presName="hierChild5" presStyleCnt="0"/>
      <dgm:spPr/>
    </dgm:pt>
    <dgm:pt modelId="{DA187F24-2219-4A85-84FE-3BB78935DD56}" type="pres">
      <dgm:prSet presAssocID="{557B018B-6225-46E8-BCA2-24F3FA031565}" presName="hierChild3" presStyleCnt="0"/>
      <dgm:spPr/>
    </dgm:pt>
  </dgm:ptLst>
  <dgm:cxnLst>
    <dgm:cxn modelId="{3A4CB207-9CBF-4799-B93A-B0EDAF906E67}" type="presOf" srcId="{557B018B-6225-46E8-BCA2-24F3FA031565}" destId="{1E86BD52-E3D2-4407-B5D0-4D46C748F76D}" srcOrd="0" destOrd="0" presId="urn:microsoft.com/office/officeart/2005/8/layout/orgChart1"/>
    <dgm:cxn modelId="{36FD9030-7C6A-442E-9CE7-1A5ABCCB2A80}" type="presOf" srcId="{A6CBB1E3-F135-4558-A51C-76B99602E063}" destId="{02DDA60F-49DF-4AFA-9F56-336B88AF3691}" srcOrd="0" destOrd="0" presId="urn:microsoft.com/office/officeart/2005/8/layout/orgChart1"/>
    <dgm:cxn modelId="{5EC14667-DEA0-427E-9B48-40C30F3A3FF7}" type="presOf" srcId="{A6CBB1E3-F135-4558-A51C-76B99602E063}" destId="{36645CA7-DAAE-4E0C-8FE5-8DCCD8BB9FDE}" srcOrd="1" destOrd="0" presId="urn:microsoft.com/office/officeart/2005/8/layout/orgChart1"/>
    <dgm:cxn modelId="{7E6B5E52-7BE6-4537-9396-F9CBC7A93DDC}" type="presOf" srcId="{557B018B-6225-46E8-BCA2-24F3FA031565}" destId="{9BB6F5F0-7FB7-428A-95A5-BF89929655CE}" srcOrd="1" destOrd="0" presId="urn:microsoft.com/office/officeart/2005/8/layout/orgChart1"/>
    <dgm:cxn modelId="{EDA5BF7B-89B9-4D10-B898-837E661AFEAF}" type="presOf" srcId="{3D7F4E65-D62D-4A99-9248-EC4FACD6DF94}" destId="{1C3B572A-DB68-4C01-93B3-166C4A5D9B63}" srcOrd="0" destOrd="0" presId="urn:microsoft.com/office/officeart/2005/8/layout/orgChart1"/>
    <dgm:cxn modelId="{D502A080-E7B6-44FE-A5F7-B60A5194377F}" srcId="{557B018B-6225-46E8-BCA2-24F3FA031565}" destId="{C856E1A3-6193-40D6-8149-76EBACB3C990}" srcOrd="1" destOrd="0" parTransId="{A5592191-7EE0-40EC-8D33-9AC243B08EA7}" sibTransId="{E82BEC04-C929-441C-A87D-47ED8F48FD72}"/>
    <dgm:cxn modelId="{6D05419B-BE8D-4AE5-A043-EDF2655D3BD3}" type="presOf" srcId="{C856E1A3-6193-40D6-8149-76EBACB3C990}" destId="{3EFA0C27-A087-4908-9D1B-7EA9744D1B4F}" srcOrd="1" destOrd="0" presId="urn:microsoft.com/office/officeart/2005/8/layout/orgChart1"/>
    <dgm:cxn modelId="{6D54129F-E55D-4310-8572-86ECA32D4F87}" type="presOf" srcId="{C856E1A3-6193-40D6-8149-76EBACB3C990}" destId="{0880DED7-6099-48D0-A876-849DB062DF51}" srcOrd="0" destOrd="0" presId="urn:microsoft.com/office/officeart/2005/8/layout/orgChart1"/>
    <dgm:cxn modelId="{367114C6-FE8A-4D23-A4EB-F482B6532253}" type="presOf" srcId="{9711B073-3328-4BCF-9E6C-48E5EFED3E95}" destId="{21D468D0-FC6C-4498-986F-7860DD3C3C8C}" srcOrd="0" destOrd="0" presId="urn:microsoft.com/office/officeart/2005/8/layout/orgChart1"/>
    <dgm:cxn modelId="{33A959DA-E02C-42AD-95BC-19AD79B9B583}" srcId="{3D7F4E65-D62D-4A99-9248-EC4FACD6DF94}" destId="{557B018B-6225-46E8-BCA2-24F3FA031565}" srcOrd="0" destOrd="0" parTransId="{E91C1ECB-CEC7-4E8A-BC35-277793327F95}" sibTransId="{9F16F8E7-A565-4177-8620-C7324C810165}"/>
    <dgm:cxn modelId="{2EC0BAE4-BDE3-4A21-8551-E07EDA0383D8}" srcId="{557B018B-6225-46E8-BCA2-24F3FA031565}" destId="{A6CBB1E3-F135-4558-A51C-76B99602E063}" srcOrd="0" destOrd="0" parTransId="{9711B073-3328-4BCF-9E6C-48E5EFED3E95}" sibTransId="{6F68FFC5-40EF-4A16-9479-929F8CB50B81}"/>
    <dgm:cxn modelId="{700221F1-ED54-4274-A849-96604AAC0912}" type="presOf" srcId="{A5592191-7EE0-40EC-8D33-9AC243B08EA7}" destId="{8ED89F5E-B6C4-41C6-8889-302FF7B9A307}" srcOrd="0" destOrd="0" presId="urn:microsoft.com/office/officeart/2005/8/layout/orgChart1"/>
    <dgm:cxn modelId="{DC051128-FFCF-40CD-B3AE-535A509A5912}" type="presParOf" srcId="{1C3B572A-DB68-4C01-93B3-166C4A5D9B63}" destId="{435EF648-3687-46CA-BB09-004237F6EA37}" srcOrd="0" destOrd="0" presId="urn:microsoft.com/office/officeart/2005/8/layout/orgChart1"/>
    <dgm:cxn modelId="{0BB4EF91-A218-40AD-80E4-399FEDFB8261}" type="presParOf" srcId="{435EF648-3687-46CA-BB09-004237F6EA37}" destId="{580BF095-0E2D-4F2F-B6A4-42702A011A7C}" srcOrd="0" destOrd="0" presId="urn:microsoft.com/office/officeart/2005/8/layout/orgChart1"/>
    <dgm:cxn modelId="{46BA2381-C68C-49ED-8157-5FD52ED2A4F7}" type="presParOf" srcId="{580BF095-0E2D-4F2F-B6A4-42702A011A7C}" destId="{1E86BD52-E3D2-4407-B5D0-4D46C748F76D}" srcOrd="0" destOrd="0" presId="urn:microsoft.com/office/officeart/2005/8/layout/orgChart1"/>
    <dgm:cxn modelId="{06B3F384-3AB2-4116-9FD3-D3DFDC2F5E42}" type="presParOf" srcId="{580BF095-0E2D-4F2F-B6A4-42702A011A7C}" destId="{9BB6F5F0-7FB7-428A-95A5-BF89929655CE}" srcOrd="1" destOrd="0" presId="urn:microsoft.com/office/officeart/2005/8/layout/orgChart1"/>
    <dgm:cxn modelId="{0E49AF93-131E-4669-AD6A-B3A76D1E8C3B}" type="presParOf" srcId="{435EF648-3687-46CA-BB09-004237F6EA37}" destId="{E8736DC0-80C4-4866-A95F-1096E641738B}" srcOrd="1" destOrd="0" presId="urn:microsoft.com/office/officeart/2005/8/layout/orgChart1"/>
    <dgm:cxn modelId="{1299503B-5D19-4FD9-8F4B-6E9A1884212A}" type="presParOf" srcId="{E8736DC0-80C4-4866-A95F-1096E641738B}" destId="{21D468D0-FC6C-4498-986F-7860DD3C3C8C}" srcOrd="0" destOrd="0" presId="urn:microsoft.com/office/officeart/2005/8/layout/orgChart1"/>
    <dgm:cxn modelId="{639A253A-5A12-4D9D-97A3-380A4FF1D246}" type="presParOf" srcId="{E8736DC0-80C4-4866-A95F-1096E641738B}" destId="{C5F71C52-57FA-44B8-BE91-FFCA0AE0FCA2}" srcOrd="1" destOrd="0" presId="urn:microsoft.com/office/officeart/2005/8/layout/orgChart1"/>
    <dgm:cxn modelId="{37D1CB1E-AC86-41C0-A4CC-01BCAC4CC540}" type="presParOf" srcId="{C5F71C52-57FA-44B8-BE91-FFCA0AE0FCA2}" destId="{C9C81E6A-D4A5-41AE-8507-CF5EBA23697A}" srcOrd="0" destOrd="0" presId="urn:microsoft.com/office/officeart/2005/8/layout/orgChart1"/>
    <dgm:cxn modelId="{1CAB3F23-3E95-4CD7-8F45-4FAE32AEB70D}" type="presParOf" srcId="{C9C81E6A-D4A5-41AE-8507-CF5EBA23697A}" destId="{02DDA60F-49DF-4AFA-9F56-336B88AF3691}" srcOrd="0" destOrd="0" presId="urn:microsoft.com/office/officeart/2005/8/layout/orgChart1"/>
    <dgm:cxn modelId="{D7F22DBF-5066-4CED-84F8-C1FBC759F775}" type="presParOf" srcId="{C9C81E6A-D4A5-41AE-8507-CF5EBA23697A}" destId="{36645CA7-DAAE-4E0C-8FE5-8DCCD8BB9FDE}" srcOrd="1" destOrd="0" presId="urn:microsoft.com/office/officeart/2005/8/layout/orgChart1"/>
    <dgm:cxn modelId="{E2427E28-33B0-438A-80C5-C377B2BE9337}" type="presParOf" srcId="{C5F71C52-57FA-44B8-BE91-FFCA0AE0FCA2}" destId="{DAA786C0-C31E-4AF5-BCFA-10083C7F26CE}" srcOrd="1" destOrd="0" presId="urn:microsoft.com/office/officeart/2005/8/layout/orgChart1"/>
    <dgm:cxn modelId="{6D238DBF-DC51-4231-9E94-B260CF57DD35}" type="presParOf" srcId="{C5F71C52-57FA-44B8-BE91-FFCA0AE0FCA2}" destId="{72CE77F2-168F-465D-8604-0808C7394D88}" srcOrd="2" destOrd="0" presId="urn:microsoft.com/office/officeart/2005/8/layout/orgChart1"/>
    <dgm:cxn modelId="{950BDCC6-D55F-45FA-98F8-DBB99B10AAEE}" type="presParOf" srcId="{E8736DC0-80C4-4866-A95F-1096E641738B}" destId="{8ED89F5E-B6C4-41C6-8889-302FF7B9A307}" srcOrd="2" destOrd="0" presId="urn:microsoft.com/office/officeart/2005/8/layout/orgChart1"/>
    <dgm:cxn modelId="{0D9EF6FD-FADA-456F-9711-55828D63B036}" type="presParOf" srcId="{E8736DC0-80C4-4866-A95F-1096E641738B}" destId="{57B230CE-0E00-4107-B3A1-E40804AA97A7}" srcOrd="3" destOrd="0" presId="urn:microsoft.com/office/officeart/2005/8/layout/orgChart1"/>
    <dgm:cxn modelId="{63F1D32F-8B03-45A2-9894-2D33BBFC88D3}" type="presParOf" srcId="{57B230CE-0E00-4107-B3A1-E40804AA97A7}" destId="{CD20011D-43FD-4FBC-8912-3304758E94A8}" srcOrd="0" destOrd="0" presId="urn:microsoft.com/office/officeart/2005/8/layout/orgChart1"/>
    <dgm:cxn modelId="{60221BB2-8B88-438C-8966-EA0D8FFCE7C4}" type="presParOf" srcId="{CD20011D-43FD-4FBC-8912-3304758E94A8}" destId="{0880DED7-6099-48D0-A876-849DB062DF51}" srcOrd="0" destOrd="0" presId="urn:microsoft.com/office/officeart/2005/8/layout/orgChart1"/>
    <dgm:cxn modelId="{57E5E929-71A6-4E80-89C3-6214A4C747BA}" type="presParOf" srcId="{CD20011D-43FD-4FBC-8912-3304758E94A8}" destId="{3EFA0C27-A087-4908-9D1B-7EA9744D1B4F}" srcOrd="1" destOrd="0" presId="urn:microsoft.com/office/officeart/2005/8/layout/orgChart1"/>
    <dgm:cxn modelId="{A30F7A85-A40B-445F-AF17-EF8F2D3E8E10}" type="presParOf" srcId="{57B230CE-0E00-4107-B3A1-E40804AA97A7}" destId="{AAD2B48D-E413-430A-A62D-F3839C423450}" srcOrd="1" destOrd="0" presId="urn:microsoft.com/office/officeart/2005/8/layout/orgChart1"/>
    <dgm:cxn modelId="{EC31916C-F3B8-484B-838B-57D3504A8BFE}" type="presParOf" srcId="{57B230CE-0E00-4107-B3A1-E40804AA97A7}" destId="{2E358427-C918-4ED2-92FD-648648DB466B}" srcOrd="2" destOrd="0" presId="urn:microsoft.com/office/officeart/2005/8/layout/orgChart1"/>
    <dgm:cxn modelId="{CC5975B1-7E08-4715-B1C4-E9D61425B5B9}" type="presParOf" srcId="{435EF648-3687-46CA-BB09-004237F6EA37}" destId="{DA187F24-2219-4A85-84FE-3BB78935DD5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47FB5B-810E-45D1-AFC9-81FDB503C99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9AE8A82-F35E-4BF1-923B-F6DD16EEDD69}">
      <dgm:prSet phldrT="[Text]"/>
      <dgm:spPr/>
      <dgm:t>
        <a:bodyPr/>
        <a:lstStyle/>
        <a:p>
          <a:r>
            <a:rPr lang="en-IN" dirty="0"/>
            <a:t>Angular Forms</a:t>
          </a:r>
          <a:endParaRPr lang="en-US" dirty="0"/>
        </a:p>
      </dgm:t>
    </dgm:pt>
    <dgm:pt modelId="{DE25DDF8-8F7F-4E0B-9E94-81D25A560083}" type="parTrans" cxnId="{C75A4E02-AAD8-400F-835D-9E8A07499E06}">
      <dgm:prSet/>
      <dgm:spPr/>
      <dgm:t>
        <a:bodyPr/>
        <a:lstStyle/>
        <a:p>
          <a:endParaRPr lang="en-US"/>
        </a:p>
      </dgm:t>
    </dgm:pt>
    <dgm:pt modelId="{8BF89E73-5C3B-4BD0-A55E-C553B32C9B9A}" type="sibTrans" cxnId="{C75A4E02-AAD8-400F-835D-9E8A07499E06}">
      <dgm:prSet/>
      <dgm:spPr/>
      <dgm:t>
        <a:bodyPr/>
        <a:lstStyle/>
        <a:p>
          <a:endParaRPr lang="en-US"/>
        </a:p>
      </dgm:t>
    </dgm:pt>
    <dgm:pt modelId="{84B0A1FE-6784-4190-BED3-D31F25A4B58D}">
      <dgm:prSet phldrT="[Text]"/>
      <dgm:spPr/>
      <dgm:t>
        <a:bodyPr/>
        <a:lstStyle/>
        <a:p>
          <a:r>
            <a:rPr lang="en-IN" dirty="0"/>
            <a:t>Reactive Forms &amp; Validations</a:t>
          </a:r>
          <a:endParaRPr lang="en-US" dirty="0"/>
        </a:p>
      </dgm:t>
    </dgm:pt>
    <dgm:pt modelId="{F2D5ED13-A409-46A3-A10D-1A93EECFD787}" type="parTrans" cxnId="{7C3D5386-09B1-4FC5-8E46-24CAB92FD8F7}">
      <dgm:prSet/>
      <dgm:spPr/>
      <dgm:t>
        <a:bodyPr/>
        <a:lstStyle/>
        <a:p>
          <a:endParaRPr lang="en-US"/>
        </a:p>
      </dgm:t>
    </dgm:pt>
    <dgm:pt modelId="{85860375-95C4-411A-97BC-CA40F169B376}" type="sibTrans" cxnId="{7C3D5386-09B1-4FC5-8E46-24CAB92FD8F7}">
      <dgm:prSet/>
      <dgm:spPr/>
      <dgm:t>
        <a:bodyPr/>
        <a:lstStyle/>
        <a:p>
          <a:endParaRPr lang="en-US"/>
        </a:p>
      </dgm:t>
    </dgm:pt>
    <dgm:pt modelId="{9487F4A9-D977-410E-AA39-5209890BB825}">
      <dgm:prSet phldrT="[Text]"/>
      <dgm:spPr/>
      <dgm:t>
        <a:bodyPr/>
        <a:lstStyle/>
        <a:p>
          <a:r>
            <a:rPr lang="en-IN" dirty="0"/>
            <a:t>Strictly typed Reactive Forms</a:t>
          </a:r>
          <a:endParaRPr lang="en-US" dirty="0"/>
        </a:p>
      </dgm:t>
    </dgm:pt>
    <dgm:pt modelId="{4186B1A7-6502-4AEB-9C8C-D53909B60A9D}" type="parTrans" cxnId="{7DB9E8C6-D0E3-4046-88C4-08FCCC81BE09}">
      <dgm:prSet/>
      <dgm:spPr/>
      <dgm:t>
        <a:bodyPr/>
        <a:lstStyle/>
        <a:p>
          <a:endParaRPr lang="en-US"/>
        </a:p>
      </dgm:t>
    </dgm:pt>
    <dgm:pt modelId="{96F0C384-EE4B-47C9-8CE8-1CEE8E1A31D2}" type="sibTrans" cxnId="{7DB9E8C6-D0E3-4046-88C4-08FCCC81BE09}">
      <dgm:prSet/>
      <dgm:spPr/>
      <dgm:t>
        <a:bodyPr/>
        <a:lstStyle/>
        <a:p>
          <a:endParaRPr lang="en-US"/>
        </a:p>
      </dgm:t>
    </dgm:pt>
    <dgm:pt modelId="{B9E61EB9-2BB3-43E6-A677-55F8433B846E}">
      <dgm:prSet phldrT="[Text]"/>
      <dgm:spPr/>
      <dgm:t>
        <a:bodyPr/>
        <a:lstStyle/>
        <a:p>
          <a:r>
            <a:rPr lang="en-IN" dirty="0"/>
            <a:t>Template </a:t>
          </a:r>
          <a:r>
            <a:rPr lang="en-IN"/>
            <a:t>Driven Form</a:t>
          </a:r>
          <a:endParaRPr lang="en-US" dirty="0"/>
        </a:p>
      </dgm:t>
    </dgm:pt>
    <dgm:pt modelId="{8D60DAD7-C8EA-4F03-9551-1B1111B1C7ED}" type="parTrans" cxnId="{B8DA1895-F0B0-4BAD-8013-2834ECE7BE56}">
      <dgm:prSet/>
      <dgm:spPr/>
      <dgm:t>
        <a:bodyPr/>
        <a:lstStyle/>
        <a:p>
          <a:endParaRPr lang="en-US"/>
        </a:p>
      </dgm:t>
    </dgm:pt>
    <dgm:pt modelId="{061A0508-4299-43E5-A125-6154785B1D40}" type="sibTrans" cxnId="{B8DA1895-F0B0-4BAD-8013-2834ECE7BE56}">
      <dgm:prSet/>
      <dgm:spPr/>
      <dgm:t>
        <a:bodyPr/>
        <a:lstStyle/>
        <a:p>
          <a:endParaRPr lang="en-US"/>
        </a:p>
      </dgm:t>
    </dgm:pt>
    <dgm:pt modelId="{DDE50D00-EAC5-41F0-B731-B2273C1BF7AE}" type="pres">
      <dgm:prSet presAssocID="{8047FB5B-810E-45D1-AFC9-81FDB503C999}" presName="linear" presStyleCnt="0">
        <dgm:presLayoutVars>
          <dgm:dir/>
          <dgm:animLvl val="lvl"/>
          <dgm:resizeHandles val="exact"/>
        </dgm:presLayoutVars>
      </dgm:prSet>
      <dgm:spPr/>
    </dgm:pt>
    <dgm:pt modelId="{71AC74FE-EC1E-4692-90BE-847AD9AC31D6}" type="pres">
      <dgm:prSet presAssocID="{19AE8A82-F35E-4BF1-923B-F6DD16EEDD69}" presName="parentLin" presStyleCnt="0"/>
      <dgm:spPr/>
    </dgm:pt>
    <dgm:pt modelId="{5347E4D4-CED1-49E5-88AC-6C99030BB741}" type="pres">
      <dgm:prSet presAssocID="{19AE8A82-F35E-4BF1-923B-F6DD16EEDD69}" presName="parentLeftMargin" presStyleLbl="node1" presStyleIdx="0" presStyleCnt="4"/>
      <dgm:spPr/>
    </dgm:pt>
    <dgm:pt modelId="{FD185CAF-94D9-4EB9-9882-D7E1525D5654}" type="pres">
      <dgm:prSet presAssocID="{19AE8A82-F35E-4BF1-923B-F6DD16EEDD69}" presName="parentText" presStyleLbl="node1" presStyleIdx="0" presStyleCnt="4">
        <dgm:presLayoutVars>
          <dgm:chMax val="0"/>
          <dgm:bulletEnabled val="1"/>
        </dgm:presLayoutVars>
      </dgm:prSet>
      <dgm:spPr/>
    </dgm:pt>
    <dgm:pt modelId="{78C0EEFB-7888-4FC0-8F39-ECB8114A97A6}" type="pres">
      <dgm:prSet presAssocID="{19AE8A82-F35E-4BF1-923B-F6DD16EEDD69}" presName="negativeSpace" presStyleCnt="0"/>
      <dgm:spPr/>
    </dgm:pt>
    <dgm:pt modelId="{832F5D5D-F9DE-4C25-B536-A19F84E43D71}" type="pres">
      <dgm:prSet presAssocID="{19AE8A82-F35E-4BF1-923B-F6DD16EEDD69}" presName="childText" presStyleLbl="conFgAcc1" presStyleIdx="0" presStyleCnt="4">
        <dgm:presLayoutVars>
          <dgm:bulletEnabled val="1"/>
        </dgm:presLayoutVars>
      </dgm:prSet>
      <dgm:spPr/>
    </dgm:pt>
    <dgm:pt modelId="{9694861C-05A3-485F-B3C7-06D8BF343108}" type="pres">
      <dgm:prSet presAssocID="{8BF89E73-5C3B-4BD0-A55E-C553B32C9B9A}" presName="spaceBetweenRectangles" presStyleCnt="0"/>
      <dgm:spPr/>
    </dgm:pt>
    <dgm:pt modelId="{24703995-B1EE-48EA-B3DA-74920ADD4635}" type="pres">
      <dgm:prSet presAssocID="{84B0A1FE-6784-4190-BED3-D31F25A4B58D}" presName="parentLin" presStyleCnt="0"/>
      <dgm:spPr/>
    </dgm:pt>
    <dgm:pt modelId="{13F2F34F-05E3-41C1-B305-F1CD09E927B2}" type="pres">
      <dgm:prSet presAssocID="{84B0A1FE-6784-4190-BED3-D31F25A4B58D}" presName="parentLeftMargin" presStyleLbl="node1" presStyleIdx="0" presStyleCnt="4"/>
      <dgm:spPr/>
    </dgm:pt>
    <dgm:pt modelId="{4DE774E2-F19B-4748-9FC4-CD4F27A41277}" type="pres">
      <dgm:prSet presAssocID="{84B0A1FE-6784-4190-BED3-D31F25A4B58D}" presName="parentText" presStyleLbl="node1" presStyleIdx="1" presStyleCnt="4" custLinFactNeighborX="0">
        <dgm:presLayoutVars>
          <dgm:chMax val="0"/>
          <dgm:bulletEnabled val="1"/>
        </dgm:presLayoutVars>
      </dgm:prSet>
      <dgm:spPr/>
    </dgm:pt>
    <dgm:pt modelId="{E400D6DA-FE59-4E12-9C47-B6867C0054D1}" type="pres">
      <dgm:prSet presAssocID="{84B0A1FE-6784-4190-BED3-D31F25A4B58D}" presName="negativeSpace" presStyleCnt="0"/>
      <dgm:spPr/>
    </dgm:pt>
    <dgm:pt modelId="{0DEE22E9-7801-47AB-B478-3C364BC7BA92}" type="pres">
      <dgm:prSet presAssocID="{84B0A1FE-6784-4190-BED3-D31F25A4B58D}" presName="childText" presStyleLbl="conFgAcc1" presStyleIdx="1" presStyleCnt="4">
        <dgm:presLayoutVars>
          <dgm:bulletEnabled val="1"/>
        </dgm:presLayoutVars>
      </dgm:prSet>
      <dgm:spPr/>
    </dgm:pt>
    <dgm:pt modelId="{B5CA0902-7A71-4412-BBC0-3D375C5019A4}" type="pres">
      <dgm:prSet presAssocID="{85860375-95C4-411A-97BC-CA40F169B376}" presName="spaceBetweenRectangles" presStyleCnt="0"/>
      <dgm:spPr/>
    </dgm:pt>
    <dgm:pt modelId="{697D6FE4-B401-400B-92E3-255CFCCCEDC6}" type="pres">
      <dgm:prSet presAssocID="{9487F4A9-D977-410E-AA39-5209890BB825}" presName="parentLin" presStyleCnt="0"/>
      <dgm:spPr/>
    </dgm:pt>
    <dgm:pt modelId="{5AEF219C-7720-4FB2-85C7-37BF71705458}" type="pres">
      <dgm:prSet presAssocID="{9487F4A9-D977-410E-AA39-5209890BB825}" presName="parentLeftMargin" presStyleLbl="node1" presStyleIdx="1" presStyleCnt="4"/>
      <dgm:spPr/>
    </dgm:pt>
    <dgm:pt modelId="{814ED330-D0AC-4767-8511-1E9F85731F9A}" type="pres">
      <dgm:prSet presAssocID="{9487F4A9-D977-410E-AA39-5209890BB825}" presName="parentText" presStyleLbl="node1" presStyleIdx="2" presStyleCnt="4">
        <dgm:presLayoutVars>
          <dgm:chMax val="0"/>
          <dgm:bulletEnabled val="1"/>
        </dgm:presLayoutVars>
      </dgm:prSet>
      <dgm:spPr/>
    </dgm:pt>
    <dgm:pt modelId="{96DB154A-1FBD-4D7F-AD63-E14948DAA983}" type="pres">
      <dgm:prSet presAssocID="{9487F4A9-D977-410E-AA39-5209890BB825}" presName="negativeSpace" presStyleCnt="0"/>
      <dgm:spPr/>
    </dgm:pt>
    <dgm:pt modelId="{BDDDA793-2B86-4444-91B1-B3CC768BCAA9}" type="pres">
      <dgm:prSet presAssocID="{9487F4A9-D977-410E-AA39-5209890BB825}" presName="childText" presStyleLbl="conFgAcc1" presStyleIdx="2" presStyleCnt="4">
        <dgm:presLayoutVars>
          <dgm:bulletEnabled val="1"/>
        </dgm:presLayoutVars>
      </dgm:prSet>
      <dgm:spPr/>
    </dgm:pt>
    <dgm:pt modelId="{749C9118-864C-47FF-A4CA-4FFE6634B54B}" type="pres">
      <dgm:prSet presAssocID="{96F0C384-EE4B-47C9-8CE8-1CEE8E1A31D2}" presName="spaceBetweenRectangles" presStyleCnt="0"/>
      <dgm:spPr/>
    </dgm:pt>
    <dgm:pt modelId="{A3956B79-2015-4A11-8242-31830CA03AEF}" type="pres">
      <dgm:prSet presAssocID="{B9E61EB9-2BB3-43E6-A677-55F8433B846E}" presName="parentLin" presStyleCnt="0"/>
      <dgm:spPr/>
    </dgm:pt>
    <dgm:pt modelId="{E9A99E45-AFFF-4DAE-9739-C5CF62E3DF2B}" type="pres">
      <dgm:prSet presAssocID="{B9E61EB9-2BB3-43E6-A677-55F8433B846E}" presName="parentLeftMargin" presStyleLbl="node1" presStyleIdx="2" presStyleCnt="4"/>
      <dgm:spPr/>
    </dgm:pt>
    <dgm:pt modelId="{795169CE-074E-47D4-9336-5785163843AB}" type="pres">
      <dgm:prSet presAssocID="{B9E61EB9-2BB3-43E6-A677-55F8433B846E}" presName="parentText" presStyleLbl="node1" presStyleIdx="3" presStyleCnt="4">
        <dgm:presLayoutVars>
          <dgm:chMax val="0"/>
          <dgm:bulletEnabled val="1"/>
        </dgm:presLayoutVars>
      </dgm:prSet>
      <dgm:spPr/>
    </dgm:pt>
    <dgm:pt modelId="{05F5D4C4-DA8A-410A-931B-345ABEA8660D}" type="pres">
      <dgm:prSet presAssocID="{B9E61EB9-2BB3-43E6-A677-55F8433B846E}" presName="negativeSpace" presStyleCnt="0"/>
      <dgm:spPr/>
    </dgm:pt>
    <dgm:pt modelId="{ED8CE27B-2944-456D-987F-9B48EDA362A2}" type="pres">
      <dgm:prSet presAssocID="{B9E61EB9-2BB3-43E6-A677-55F8433B846E}" presName="childText" presStyleLbl="conFgAcc1" presStyleIdx="3" presStyleCnt="4">
        <dgm:presLayoutVars>
          <dgm:bulletEnabled val="1"/>
        </dgm:presLayoutVars>
      </dgm:prSet>
      <dgm:spPr/>
    </dgm:pt>
  </dgm:ptLst>
  <dgm:cxnLst>
    <dgm:cxn modelId="{C75A4E02-AAD8-400F-835D-9E8A07499E06}" srcId="{8047FB5B-810E-45D1-AFC9-81FDB503C999}" destId="{19AE8A82-F35E-4BF1-923B-F6DD16EEDD69}" srcOrd="0" destOrd="0" parTransId="{DE25DDF8-8F7F-4E0B-9E94-81D25A560083}" sibTransId="{8BF89E73-5C3B-4BD0-A55E-C553B32C9B9A}"/>
    <dgm:cxn modelId="{88CEDF13-CE67-4C3F-AAFD-0BDBD5F0CFB1}" type="presOf" srcId="{84B0A1FE-6784-4190-BED3-D31F25A4B58D}" destId="{4DE774E2-F19B-4748-9FC4-CD4F27A41277}" srcOrd="1" destOrd="0" presId="urn:microsoft.com/office/officeart/2005/8/layout/list1"/>
    <dgm:cxn modelId="{2ED43B43-CE73-412A-9C63-3DC38F5FCE17}" type="presOf" srcId="{84B0A1FE-6784-4190-BED3-D31F25A4B58D}" destId="{13F2F34F-05E3-41C1-B305-F1CD09E927B2}" srcOrd="0" destOrd="0" presId="urn:microsoft.com/office/officeart/2005/8/layout/list1"/>
    <dgm:cxn modelId="{4DD54744-BF5B-4AC2-91E1-546960E1D22C}" type="presOf" srcId="{B9E61EB9-2BB3-43E6-A677-55F8433B846E}" destId="{795169CE-074E-47D4-9336-5785163843AB}" srcOrd="1" destOrd="0" presId="urn:microsoft.com/office/officeart/2005/8/layout/list1"/>
    <dgm:cxn modelId="{4AD80846-D4B0-4B8D-9A77-CFB1C555B287}" type="presOf" srcId="{B9E61EB9-2BB3-43E6-A677-55F8433B846E}" destId="{E9A99E45-AFFF-4DAE-9739-C5CF62E3DF2B}" srcOrd="0" destOrd="0" presId="urn:microsoft.com/office/officeart/2005/8/layout/list1"/>
    <dgm:cxn modelId="{F8169177-7240-4B95-80CB-0BD1943DBDF9}" type="presOf" srcId="{19AE8A82-F35E-4BF1-923B-F6DD16EEDD69}" destId="{5347E4D4-CED1-49E5-88AC-6C99030BB741}" srcOrd="0" destOrd="0" presId="urn:microsoft.com/office/officeart/2005/8/layout/list1"/>
    <dgm:cxn modelId="{587A017F-86AB-43BE-A4F4-B20872A77AD1}" type="presOf" srcId="{8047FB5B-810E-45D1-AFC9-81FDB503C999}" destId="{DDE50D00-EAC5-41F0-B731-B2273C1BF7AE}" srcOrd="0" destOrd="0" presId="urn:microsoft.com/office/officeart/2005/8/layout/list1"/>
    <dgm:cxn modelId="{86058785-2914-41AA-83FB-859053E97FD4}" type="presOf" srcId="{9487F4A9-D977-410E-AA39-5209890BB825}" destId="{814ED330-D0AC-4767-8511-1E9F85731F9A}" srcOrd="1" destOrd="0" presId="urn:microsoft.com/office/officeart/2005/8/layout/list1"/>
    <dgm:cxn modelId="{7C3D5386-09B1-4FC5-8E46-24CAB92FD8F7}" srcId="{8047FB5B-810E-45D1-AFC9-81FDB503C999}" destId="{84B0A1FE-6784-4190-BED3-D31F25A4B58D}" srcOrd="1" destOrd="0" parTransId="{F2D5ED13-A409-46A3-A10D-1A93EECFD787}" sibTransId="{85860375-95C4-411A-97BC-CA40F169B376}"/>
    <dgm:cxn modelId="{B8DA1895-F0B0-4BAD-8013-2834ECE7BE56}" srcId="{8047FB5B-810E-45D1-AFC9-81FDB503C999}" destId="{B9E61EB9-2BB3-43E6-A677-55F8433B846E}" srcOrd="3" destOrd="0" parTransId="{8D60DAD7-C8EA-4F03-9551-1B1111B1C7ED}" sibTransId="{061A0508-4299-43E5-A125-6154785B1D40}"/>
    <dgm:cxn modelId="{8B897F98-D08C-423A-B576-9DD59F46681A}" type="presOf" srcId="{19AE8A82-F35E-4BF1-923B-F6DD16EEDD69}" destId="{FD185CAF-94D9-4EB9-9882-D7E1525D5654}" srcOrd="1" destOrd="0" presId="urn:microsoft.com/office/officeart/2005/8/layout/list1"/>
    <dgm:cxn modelId="{7DB9E8C6-D0E3-4046-88C4-08FCCC81BE09}" srcId="{8047FB5B-810E-45D1-AFC9-81FDB503C999}" destId="{9487F4A9-D977-410E-AA39-5209890BB825}" srcOrd="2" destOrd="0" parTransId="{4186B1A7-6502-4AEB-9C8C-D53909B60A9D}" sibTransId="{96F0C384-EE4B-47C9-8CE8-1CEE8E1A31D2}"/>
    <dgm:cxn modelId="{487878FC-9006-4519-9200-1A2E55422D4B}" type="presOf" srcId="{9487F4A9-D977-410E-AA39-5209890BB825}" destId="{5AEF219C-7720-4FB2-85C7-37BF71705458}" srcOrd="0" destOrd="0" presId="urn:microsoft.com/office/officeart/2005/8/layout/list1"/>
    <dgm:cxn modelId="{C012FE95-F64A-4F2D-9D79-F5D6B45FD4A3}" type="presParOf" srcId="{DDE50D00-EAC5-41F0-B731-B2273C1BF7AE}" destId="{71AC74FE-EC1E-4692-90BE-847AD9AC31D6}" srcOrd="0" destOrd="0" presId="urn:microsoft.com/office/officeart/2005/8/layout/list1"/>
    <dgm:cxn modelId="{C88CF429-C969-488A-9546-BA2FA0873C92}" type="presParOf" srcId="{71AC74FE-EC1E-4692-90BE-847AD9AC31D6}" destId="{5347E4D4-CED1-49E5-88AC-6C99030BB741}" srcOrd="0" destOrd="0" presId="urn:microsoft.com/office/officeart/2005/8/layout/list1"/>
    <dgm:cxn modelId="{E0556AC0-3821-4D14-9359-50F80E52ACF3}" type="presParOf" srcId="{71AC74FE-EC1E-4692-90BE-847AD9AC31D6}" destId="{FD185CAF-94D9-4EB9-9882-D7E1525D5654}" srcOrd="1" destOrd="0" presId="urn:microsoft.com/office/officeart/2005/8/layout/list1"/>
    <dgm:cxn modelId="{E3893A1C-6135-4B51-BF8E-E5F94F61C3D6}" type="presParOf" srcId="{DDE50D00-EAC5-41F0-B731-B2273C1BF7AE}" destId="{78C0EEFB-7888-4FC0-8F39-ECB8114A97A6}" srcOrd="1" destOrd="0" presId="urn:microsoft.com/office/officeart/2005/8/layout/list1"/>
    <dgm:cxn modelId="{4404FE22-8F84-4BF5-9AC7-290B9DDEC028}" type="presParOf" srcId="{DDE50D00-EAC5-41F0-B731-B2273C1BF7AE}" destId="{832F5D5D-F9DE-4C25-B536-A19F84E43D71}" srcOrd="2" destOrd="0" presId="urn:microsoft.com/office/officeart/2005/8/layout/list1"/>
    <dgm:cxn modelId="{93DB1415-0535-46CB-A154-BB592F8C6D60}" type="presParOf" srcId="{DDE50D00-EAC5-41F0-B731-B2273C1BF7AE}" destId="{9694861C-05A3-485F-B3C7-06D8BF343108}" srcOrd="3" destOrd="0" presId="urn:microsoft.com/office/officeart/2005/8/layout/list1"/>
    <dgm:cxn modelId="{5598A4FF-1715-4E39-9E22-E3E0E0F00CBC}" type="presParOf" srcId="{DDE50D00-EAC5-41F0-B731-B2273C1BF7AE}" destId="{24703995-B1EE-48EA-B3DA-74920ADD4635}" srcOrd="4" destOrd="0" presId="urn:microsoft.com/office/officeart/2005/8/layout/list1"/>
    <dgm:cxn modelId="{31DCCAB7-978D-41BC-A6A3-C2E37A0B1366}" type="presParOf" srcId="{24703995-B1EE-48EA-B3DA-74920ADD4635}" destId="{13F2F34F-05E3-41C1-B305-F1CD09E927B2}" srcOrd="0" destOrd="0" presId="urn:microsoft.com/office/officeart/2005/8/layout/list1"/>
    <dgm:cxn modelId="{CE2BB36C-AE6C-4D9E-B9EC-BC11244B06F3}" type="presParOf" srcId="{24703995-B1EE-48EA-B3DA-74920ADD4635}" destId="{4DE774E2-F19B-4748-9FC4-CD4F27A41277}" srcOrd="1" destOrd="0" presId="urn:microsoft.com/office/officeart/2005/8/layout/list1"/>
    <dgm:cxn modelId="{DD67723D-C26A-4F8D-93FF-452E66F36B73}" type="presParOf" srcId="{DDE50D00-EAC5-41F0-B731-B2273C1BF7AE}" destId="{E400D6DA-FE59-4E12-9C47-B6867C0054D1}" srcOrd="5" destOrd="0" presId="urn:microsoft.com/office/officeart/2005/8/layout/list1"/>
    <dgm:cxn modelId="{5C3BE1D8-9BE1-4FD8-861C-CADD9B577128}" type="presParOf" srcId="{DDE50D00-EAC5-41F0-B731-B2273C1BF7AE}" destId="{0DEE22E9-7801-47AB-B478-3C364BC7BA92}" srcOrd="6" destOrd="0" presId="urn:microsoft.com/office/officeart/2005/8/layout/list1"/>
    <dgm:cxn modelId="{C2F63CFD-D0AE-4BF3-93B0-4C5FD9DFC332}" type="presParOf" srcId="{DDE50D00-EAC5-41F0-B731-B2273C1BF7AE}" destId="{B5CA0902-7A71-4412-BBC0-3D375C5019A4}" srcOrd="7" destOrd="0" presId="urn:microsoft.com/office/officeart/2005/8/layout/list1"/>
    <dgm:cxn modelId="{871ABE51-0841-4DF8-A5C9-FA55B0BE3D52}" type="presParOf" srcId="{DDE50D00-EAC5-41F0-B731-B2273C1BF7AE}" destId="{697D6FE4-B401-400B-92E3-255CFCCCEDC6}" srcOrd="8" destOrd="0" presId="urn:microsoft.com/office/officeart/2005/8/layout/list1"/>
    <dgm:cxn modelId="{584FD49A-881B-4E43-9A28-89D6F584277D}" type="presParOf" srcId="{697D6FE4-B401-400B-92E3-255CFCCCEDC6}" destId="{5AEF219C-7720-4FB2-85C7-37BF71705458}" srcOrd="0" destOrd="0" presId="urn:microsoft.com/office/officeart/2005/8/layout/list1"/>
    <dgm:cxn modelId="{7AA18C27-DB49-4593-AE1E-B481104CFF2D}" type="presParOf" srcId="{697D6FE4-B401-400B-92E3-255CFCCCEDC6}" destId="{814ED330-D0AC-4767-8511-1E9F85731F9A}" srcOrd="1" destOrd="0" presId="urn:microsoft.com/office/officeart/2005/8/layout/list1"/>
    <dgm:cxn modelId="{DE20B3F2-7E0C-4CB1-BB86-EFFA084A5630}" type="presParOf" srcId="{DDE50D00-EAC5-41F0-B731-B2273C1BF7AE}" destId="{96DB154A-1FBD-4D7F-AD63-E14948DAA983}" srcOrd="9" destOrd="0" presId="urn:microsoft.com/office/officeart/2005/8/layout/list1"/>
    <dgm:cxn modelId="{5FAD1565-5524-4DEA-8879-AF84BBFD3B5C}" type="presParOf" srcId="{DDE50D00-EAC5-41F0-B731-B2273C1BF7AE}" destId="{BDDDA793-2B86-4444-91B1-B3CC768BCAA9}" srcOrd="10" destOrd="0" presId="urn:microsoft.com/office/officeart/2005/8/layout/list1"/>
    <dgm:cxn modelId="{7B98DEDB-1E8E-4138-9E79-9AC531C1AF8A}" type="presParOf" srcId="{DDE50D00-EAC5-41F0-B731-B2273C1BF7AE}" destId="{749C9118-864C-47FF-A4CA-4FFE6634B54B}" srcOrd="11" destOrd="0" presId="urn:microsoft.com/office/officeart/2005/8/layout/list1"/>
    <dgm:cxn modelId="{94016B00-4C13-4CB9-91CA-C28169E680EE}" type="presParOf" srcId="{DDE50D00-EAC5-41F0-B731-B2273C1BF7AE}" destId="{A3956B79-2015-4A11-8242-31830CA03AEF}" srcOrd="12" destOrd="0" presId="urn:microsoft.com/office/officeart/2005/8/layout/list1"/>
    <dgm:cxn modelId="{BD99E123-749A-49A6-A548-40229942ACA8}" type="presParOf" srcId="{A3956B79-2015-4A11-8242-31830CA03AEF}" destId="{E9A99E45-AFFF-4DAE-9739-C5CF62E3DF2B}" srcOrd="0" destOrd="0" presId="urn:microsoft.com/office/officeart/2005/8/layout/list1"/>
    <dgm:cxn modelId="{A417CC17-813C-46F7-B35B-2B5709494AD1}" type="presParOf" srcId="{A3956B79-2015-4A11-8242-31830CA03AEF}" destId="{795169CE-074E-47D4-9336-5785163843AB}" srcOrd="1" destOrd="0" presId="urn:microsoft.com/office/officeart/2005/8/layout/list1"/>
    <dgm:cxn modelId="{D5303DA4-10ED-4749-956E-81E2EED8FA54}" type="presParOf" srcId="{DDE50D00-EAC5-41F0-B731-B2273C1BF7AE}" destId="{05F5D4C4-DA8A-410A-931B-345ABEA8660D}" srcOrd="13" destOrd="0" presId="urn:microsoft.com/office/officeart/2005/8/layout/list1"/>
    <dgm:cxn modelId="{D94BDCAF-5A7E-4020-80C7-6AB07F30EF8E}" type="presParOf" srcId="{DDE50D00-EAC5-41F0-B731-B2273C1BF7AE}" destId="{ED8CE27B-2944-456D-987F-9B48EDA362A2}"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2F5D5D-F9DE-4C25-B536-A19F84E43D71}">
      <dsp:nvSpPr>
        <dsp:cNvPr id="0" name=""/>
        <dsp:cNvSpPr/>
      </dsp:nvSpPr>
      <dsp:spPr>
        <a:xfrm>
          <a:off x="0" y="348130"/>
          <a:ext cx="8128000"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D185CAF-94D9-4EB9-9882-D7E1525D5654}">
      <dsp:nvSpPr>
        <dsp:cNvPr id="0" name=""/>
        <dsp:cNvSpPr/>
      </dsp:nvSpPr>
      <dsp:spPr>
        <a:xfrm>
          <a:off x="406400" y="111970"/>
          <a:ext cx="5689600"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11200">
            <a:lnSpc>
              <a:spcPct val="90000"/>
            </a:lnSpc>
            <a:spcBef>
              <a:spcPct val="0"/>
            </a:spcBef>
            <a:spcAft>
              <a:spcPct val="35000"/>
            </a:spcAft>
            <a:buNone/>
          </a:pPr>
          <a:r>
            <a:rPr lang="en-IN" sz="1600" kern="1200" dirty="0"/>
            <a:t>Angular Directives and its types</a:t>
          </a:r>
          <a:endParaRPr lang="en-US" sz="1600" kern="1200" dirty="0"/>
        </a:p>
      </dsp:txBody>
      <dsp:txXfrm>
        <a:off x="429457" y="135027"/>
        <a:ext cx="5643486" cy="426206"/>
      </dsp:txXfrm>
    </dsp:sp>
    <dsp:sp modelId="{0DEE22E9-7801-47AB-B478-3C364BC7BA92}">
      <dsp:nvSpPr>
        <dsp:cNvPr id="0" name=""/>
        <dsp:cNvSpPr/>
      </dsp:nvSpPr>
      <dsp:spPr>
        <a:xfrm>
          <a:off x="0" y="1073890"/>
          <a:ext cx="8128000"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E774E2-F19B-4748-9FC4-CD4F27A41277}">
      <dsp:nvSpPr>
        <dsp:cNvPr id="0" name=""/>
        <dsp:cNvSpPr/>
      </dsp:nvSpPr>
      <dsp:spPr>
        <a:xfrm>
          <a:off x="406400" y="837730"/>
          <a:ext cx="5689600"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11200">
            <a:lnSpc>
              <a:spcPct val="90000"/>
            </a:lnSpc>
            <a:spcBef>
              <a:spcPct val="0"/>
            </a:spcBef>
            <a:spcAft>
              <a:spcPct val="35000"/>
            </a:spcAft>
            <a:buNone/>
          </a:pPr>
          <a:r>
            <a:rPr lang="en-IN" sz="1600" kern="1200" dirty="0"/>
            <a:t>Using inbuilt directives</a:t>
          </a:r>
          <a:endParaRPr lang="en-US" sz="1600" kern="1200" dirty="0"/>
        </a:p>
      </dsp:txBody>
      <dsp:txXfrm>
        <a:off x="429457" y="860787"/>
        <a:ext cx="5643486" cy="426206"/>
      </dsp:txXfrm>
    </dsp:sp>
    <dsp:sp modelId="{BDDDA793-2B86-4444-91B1-B3CC768BCAA9}">
      <dsp:nvSpPr>
        <dsp:cNvPr id="0" name=""/>
        <dsp:cNvSpPr/>
      </dsp:nvSpPr>
      <dsp:spPr>
        <a:xfrm>
          <a:off x="0" y="1799650"/>
          <a:ext cx="8128000"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4ED330-D0AC-4767-8511-1E9F85731F9A}">
      <dsp:nvSpPr>
        <dsp:cNvPr id="0" name=""/>
        <dsp:cNvSpPr/>
      </dsp:nvSpPr>
      <dsp:spPr>
        <a:xfrm>
          <a:off x="406400" y="1563490"/>
          <a:ext cx="5689600"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11200">
            <a:lnSpc>
              <a:spcPct val="90000"/>
            </a:lnSpc>
            <a:spcBef>
              <a:spcPct val="0"/>
            </a:spcBef>
            <a:spcAft>
              <a:spcPct val="35000"/>
            </a:spcAft>
            <a:buNone/>
          </a:pPr>
          <a:r>
            <a:rPr lang="en-IN" sz="1600" kern="1200" dirty="0"/>
            <a:t>Creating custom structural and attribute directives</a:t>
          </a:r>
          <a:endParaRPr lang="en-US" sz="1600" kern="1200" dirty="0"/>
        </a:p>
      </dsp:txBody>
      <dsp:txXfrm>
        <a:off x="429457" y="1586547"/>
        <a:ext cx="5643486" cy="426206"/>
      </dsp:txXfrm>
    </dsp:sp>
    <dsp:sp modelId="{ED8CE27B-2944-456D-987F-9B48EDA362A2}">
      <dsp:nvSpPr>
        <dsp:cNvPr id="0" name=""/>
        <dsp:cNvSpPr/>
      </dsp:nvSpPr>
      <dsp:spPr>
        <a:xfrm>
          <a:off x="0" y="2525410"/>
          <a:ext cx="8128000"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5169CE-074E-47D4-9336-5785163843AB}">
      <dsp:nvSpPr>
        <dsp:cNvPr id="0" name=""/>
        <dsp:cNvSpPr/>
      </dsp:nvSpPr>
      <dsp:spPr>
        <a:xfrm>
          <a:off x="406400" y="2289250"/>
          <a:ext cx="5689600"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11200">
            <a:lnSpc>
              <a:spcPct val="90000"/>
            </a:lnSpc>
            <a:spcBef>
              <a:spcPct val="0"/>
            </a:spcBef>
            <a:spcAft>
              <a:spcPct val="35000"/>
            </a:spcAft>
            <a:buNone/>
          </a:pPr>
          <a:r>
            <a:rPr lang="en-IN" sz="1600" kern="1200" dirty="0"/>
            <a:t>Angular Pipes</a:t>
          </a:r>
          <a:endParaRPr lang="en-US" sz="1600" kern="1200" dirty="0"/>
        </a:p>
      </dsp:txBody>
      <dsp:txXfrm>
        <a:off x="429457" y="2312307"/>
        <a:ext cx="5643486" cy="426206"/>
      </dsp:txXfrm>
    </dsp:sp>
    <dsp:sp modelId="{517338D8-5CC5-4FD2-859C-7615425C9DB6}">
      <dsp:nvSpPr>
        <dsp:cNvPr id="0" name=""/>
        <dsp:cNvSpPr/>
      </dsp:nvSpPr>
      <dsp:spPr>
        <a:xfrm>
          <a:off x="0" y="3251170"/>
          <a:ext cx="8128000"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CBC101-9213-45F9-8671-C831C7806826}">
      <dsp:nvSpPr>
        <dsp:cNvPr id="0" name=""/>
        <dsp:cNvSpPr/>
      </dsp:nvSpPr>
      <dsp:spPr>
        <a:xfrm>
          <a:off x="406400" y="3015010"/>
          <a:ext cx="5689600"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11200">
            <a:lnSpc>
              <a:spcPct val="90000"/>
            </a:lnSpc>
            <a:spcBef>
              <a:spcPct val="0"/>
            </a:spcBef>
            <a:spcAft>
              <a:spcPct val="35000"/>
            </a:spcAft>
            <a:buNone/>
          </a:pPr>
          <a:r>
            <a:rPr lang="en-IN" sz="1600" kern="1200" dirty="0"/>
            <a:t>Creating custom pipes</a:t>
          </a:r>
          <a:endParaRPr lang="en-US" sz="1600" kern="1200" dirty="0"/>
        </a:p>
      </dsp:txBody>
      <dsp:txXfrm>
        <a:off x="429457" y="3038067"/>
        <a:ext cx="5643486" cy="426206"/>
      </dsp:txXfrm>
    </dsp:sp>
    <dsp:sp modelId="{E6507B14-A6B5-4A38-B49A-42FE4EB3FFA3}">
      <dsp:nvSpPr>
        <dsp:cNvPr id="0" name=""/>
        <dsp:cNvSpPr/>
      </dsp:nvSpPr>
      <dsp:spPr>
        <a:xfrm>
          <a:off x="0" y="3976930"/>
          <a:ext cx="8128000"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4CFD82C-D09A-418C-895C-FD32789822CB}">
      <dsp:nvSpPr>
        <dsp:cNvPr id="0" name=""/>
        <dsp:cNvSpPr/>
      </dsp:nvSpPr>
      <dsp:spPr>
        <a:xfrm>
          <a:off x="406400" y="3740770"/>
          <a:ext cx="5689600"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11200">
            <a:lnSpc>
              <a:spcPct val="90000"/>
            </a:lnSpc>
            <a:spcBef>
              <a:spcPct val="0"/>
            </a:spcBef>
            <a:spcAft>
              <a:spcPct val="35000"/>
            </a:spcAft>
            <a:buNone/>
          </a:pPr>
          <a:r>
            <a:rPr lang="en-US" sz="1600" kern="1200" dirty="0"/>
            <a:t>Angular Forms</a:t>
          </a:r>
        </a:p>
      </dsp:txBody>
      <dsp:txXfrm>
        <a:off x="429457" y="3763827"/>
        <a:ext cx="5643486" cy="426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EB0A49-EE9C-4A61-AFEF-75B076491C96}">
      <dsp:nvSpPr>
        <dsp:cNvPr id="0" name=""/>
        <dsp:cNvSpPr/>
      </dsp:nvSpPr>
      <dsp:spPr>
        <a:xfrm>
          <a:off x="3062072" y="1663223"/>
          <a:ext cx="2565045" cy="672995"/>
        </a:xfrm>
        <a:custGeom>
          <a:avLst/>
          <a:gdLst/>
          <a:ahLst/>
          <a:cxnLst/>
          <a:rect l="0" t="0" r="0" b="0"/>
          <a:pathLst>
            <a:path>
              <a:moveTo>
                <a:pt x="0" y="0"/>
              </a:moveTo>
              <a:lnTo>
                <a:pt x="0" y="466392"/>
              </a:lnTo>
              <a:lnTo>
                <a:pt x="2565045" y="466392"/>
              </a:lnTo>
              <a:lnTo>
                <a:pt x="2565045" y="67299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D89F5E-B6C4-41C6-8889-302FF7B9A307}">
      <dsp:nvSpPr>
        <dsp:cNvPr id="0" name=""/>
        <dsp:cNvSpPr/>
      </dsp:nvSpPr>
      <dsp:spPr>
        <a:xfrm>
          <a:off x="3062072" y="1663223"/>
          <a:ext cx="391994" cy="664525"/>
        </a:xfrm>
        <a:custGeom>
          <a:avLst/>
          <a:gdLst/>
          <a:ahLst/>
          <a:cxnLst/>
          <a:rect l="0" t="0" r="0" b="0"/>
          <a:pathLst>
            <a:path>
              <a:moveTo>
                <a:pt x="0" y="0"/>
              </a:moveTo>
              <a:lnTo>
                <a:pt x="0" y="457922"/>
              </a:lnTo>
              <a:lnTo>
                <a:pt x="391994" y="457922"/>
              </a:lnTo>
              <a:lnTo>
                <a:pt x="391994" y="66452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D468D0-FC6C-4498-986F-7860DD3C3C8C}">
      <dsp:nvSpPr>
        <dsp:cNvPr id="0" name=""/>
        <dsp:cNvSpPr/>
      </dsp:nvSpPr>
      <dsp:spPr>
        <a:xfrm>
          <a:off x="1038366" y="1663223"/>
          <a:ext cx="2023706" cy="685755"/>
        </a:xfrm>
        <a:custGeom>
          <a:avLst/>
          <a:gdLst/>
          <a:ahLst/>
          <a:cxnLst/>
          <a:rect l="0" t="0" r="0" b="0"/>
          <a:pathLst>
            <a:path>
              <a:moveTo>
                <a:pt x="2023706" y="0"/>
              </a:moveTo>
              <a:lnTo>
                <a:pt x="2023706" y="479152"/>
              </a:lnTo>
              <a:lnTo>
                <a:pt x="0" y="479152"/>
              </a:lnTo>
              <a:lnTo>
                <a:pt x="0" y="6857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86BD52-E3D2-4407-B5D0-4D46C748F76D}">
      <dsp:nvSpPr>
        <dsp:cNvPr id="0" name=""/>
        <dsp:cNvSpPr/>
      </dsp:nvSpPr>
      <dsp:spPr>
        <a:xfrm>
          <a:off x="553872" y="0"/>
          <a:ext cx="5016399" cy="1663223"/>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Roboto" panose="02000000000000000000" pitchFamily="2" charset="0"/>
              <a:ea typeface="Roboto" panose="02000000000000000000" pitchFamily="2" charset="0"/>
              <a:cs typeface="Roboto" panose="02000000000000000000" pitchFamily="2" charset="0"/>
            </a:rPr>
            <a:t>Directives</a:t>
          </a:r>
        </a:p>
        <a:p>
          <a:pPr marL="0" lvl="0" indent="0" algn="ctr" defTabSz="711200">
            <a:lnSpc>
              <a:spcPct val="90000"/>
            </a:lnSpc>
            <a:spcBef>
              <a:spcPct val="0"/>
            </a:spcBef>
            <a:spcAft>
              <a:spcPct val="35000"/>
            </a:spcAft>
            <a:buNone/>
          </a:pPr>
          <a:r>
            <a:rPr lang="en-US" sz="1200" b="0" i="0" kern="1200" dirty="0">
              <a:solidFill>
                <a:schemeClr val="bg1"/>
              </a:solidFill>
              <a:effectLst/>
              <a:latin typeface="Roboto" panose="020B0604020202020204" pitchFamily="2" charset="0"/>
            </a:rPr>
            <a:t>Directives are classes with a </a:t>
          </a:r>
          <a:r>
            <a:rPr lang="en-US" sz="1200" b="1" i="0" kern="1200" dirty="0">
              <a:solidFill>
                <a:schemeClr val="bg1"/>
              </a:solidFill>
              <a:effectLst/>
              <a:latin typeface="Roboto" panose="020B0604020202020204" pitchFamily="2" charset="0"/>
            </a:rPr>
            <a:t>@directive </a:t>
          </a:r>
          <a:r>
            <a:rPr lang="en-US" sz="1200" i="0" kern="1200" dirty="0">
              <a:solidFill>
                <a:schemeClr val="bg1"/>
              </a:solidFill>
              <a:effectLst/>
              <a:latin typeface="Roboto" panose="020B0604020202020204" pitchFamily="2" charset="0"/>
            </a:rPr>
            <a:t>decorator</a:t>
          </a:r>
          <a:r>
            <a:rPr lang="en-US" sz="1200" b="0" i="0" kern="1200" dirty="0">
              <a:solidFill>
                <a:schemeClr val="bg1"/>
              </a:solidFill>
              <a:effectLst/>
              <a:latin typeface="Roboto" panose="020B0604020202020204" pitchFamily="2" charset="0"/>
            </a:rPr>
            <a:t> that add additional behavior to elements in your Angular </a:t>
          </a:r>
          <a:r>
            <a:rPr lang="en-US" sz="1200" kern="1200" dirty="0">
              <a:solidFill>
                <a:schemeClr val="bg1"/>
              </a:solidFill>
              <a:latin typeface="Roboto" panose="020B0604020202020204" pitchFamily="2" charset="0"/>
            </a:rPr>
            <a:t>applications. It helps us to manipulate the DOM. You can change the appearance, behavior, or layout of a DOM element using the Directives. They help you to extend HTML behavior and properties.</a:t>
          </a:r>
          <a:endParaRPr lang="en-US" sz="1200" kern="1200" dirty="0">
            <a:solidFill>
              <a:schemeClr val="bg1"/>
            </a:solidFill>
          </a:endParaRPr>
        </a:p>
      </dsp:txBody>
      <dsp:txXfrm>
        <a:off x="553872" y="0"/>
        <a:ext cx="5016399" cy="1663223"/>
      </dsp:txXfrm>
    </dsp:sp>
    <dsp:sp modelId="{02DDA60F-49DF-4AFA-9F56-336B88AF3691}">
      <dsp:nvSpPr>
        <dsp:cNvPr id="0" name=""/>
        <dsp:cNvSpPr/>
      </dsp:nvSpPr>
      <dsp:spPr>
        <a:xfrm>
          <a:off x="54542" y="2348979"/>
          <a:ext cx="1967647" cy="2170817"/>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Roboto" panose="02000000000000000000" pitchFamily="2" charset="0"/>
              <a:ea typeface="Roboto" panose="02000000000000000000" pitchFamily="2" charset="0"/>
              <a:cs typeface="Roboto" panose="02000000000000000000" pitchFamily="2" charset="0"/>
            </a:rPr>
            <a:t>Component</a:t>
          </a:r>
        </a:p>
        <a:p>
          <a:pPr marL="0" lvl="0" indent="0" algn="ctr" defTabSz="711200">
            <a:lnSpc>
              <a:spcPct val="90000"/>
            </a:lnSpc>
            <a:spcBef>
              <a:spcPct val="0"/>
            </a:spcBef>
            <a:spcAft>
              <a:spcPct val="35000"/>
            </a:spcAft>
            <a:buNone/>
          </a:pPr>
          <a:r>
            <a:rPr lang="en-US" sz="1200" b="0" i="0" kern="1200" dirty="0">
              <a:solidFill>
                <a:schemeClr val="bg1"/>
              </a:solidFill>
              <a:effectLst/>
              <a:latin typeface="Roboto" panose="020B0604020202020204" pitchFamily="2" charset="0"/>
              <a:ea typeface="+mn-ea"/>
              <a:cs typeface="+mn-cs"/>
            </a:rPr>
            <a:t>A component is a directive-with-a-template; @Component decorator is a @Directive decorator extended with template-oriented features. </a:t>
          </a:r>
          <a:endParaRPr lang="en-US" sz="1200" kern="1200" dirty="0">
            <a:solidFill>
              <a:schemeClr val="bg1"/>
            </a:solidFill>
          </a:endParaRPr>
        </a:p>
      </dsp:txBody>
      <dsp:txXfrm>
        <a:off x="54542" y="2348979"/>
        <a:ext cx="1967647" cy="2170817"/>
      </dsp:txXfrm>
    </dsp:sp>
    <dsp:sp modelId="{0880DED7-6099-48D0-A876-849DB062DF51}">
      <dsp:nvSpPr>
        <dsp:cNvPr id="0" name=""/>
        <dsp:cNvSpPr/>
      </dsp:nvSpPr>
      <dsp:spPr>
        <a:xfrm>
          <a:off x="2470243" y="2327748"/>
          <a:ext cx="1967647" cy="2135311"/>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white"/>
              </a:solidFill>
              <a:latin typeface="Roboto" panose="02000000000000000000" pitchFamily="2" charset="0"/>
              <a:ea typeface="Roboto" panose="02000000000000000000" pitchFamily="2" charset="0"/>
              <a:cs typeface="Roboto" panose="02000000000000000000" pitchFamily="2" charset="0"/>
            </a:rPr>
            <a:t>Structural</a:t>
          </a:r>
        </a:p>
        <a:p>
          <a:pPr marL="0" lvl="0" indent="0" algn="ctr" defTabSz="711200">
            <a:lnSpc>
              <a:spcPct val="90000"/>
            </a:lnSpc>
            <a:spcBef>
              <a:spcPct val="0"/>
            </a:spcBef>
            <a:spcAft>
              <a:spcPct val="35000"/>
            </a:spcAft>
            <a:buNone/>
          </a:pPr>
          <a:r>
            <a:rPr lang="en-US" sz="1200" b="0" i="0" kern="1200" dirty="0">
              <a:solidFill>
                <a:schemeClr val="bg1"/>
              </a:solidFill>
              <a:effectLst/>
              <a:latin typeface="Roboto" panose="020B0604020202020204" pitchFamily="2" charset="0"/>
              <a:ea typeface="+mn-ea"/>
              <a:cs typeface="+mn-cs"/>
            </a:rPr>
            <a:t>Structural directives can change the DOM layout by adding and removing DOM elements. </a:t>
          </a:r>
          <a:r>
            <a:rPr lang="en-US" sz="1200" b="0" i="0" kern="1200" dirty="0" err="1">
              <a:solidFill>
                <a:schemeClr val="bg1"/>
              </a:solidFill>
              <a:effectLst/>
              <a:latin typeface="Roboto" panose="020B0604020202020204" pitchFamily="2" charset="0"/>
              <a:ea typeface="+mn-ea"/>
              <a:cs typeface="+mn-cs"/>
            </a:rPr>
            <a:t>Eg</a:t>
          </a:r>
          <a:r>
            <a:rPr lang="en-US" sz="1200" b="0" i="0" kern="1200" dirty="0">
              <a:solidFill>
                <a:schemeClr val="bg1"/>
              </a:solidFill>
              <a:effectLst/>
              <a:latin typeface="Roboto" panose="020B0604020202020204" pitchFamily="2" charset="0"/>
              <a:ea typeface="+mn-ea"/>
              <a:cs typeface="+mn-cs"/>
            </a:rPr>
            <a:t>: </a:t>
          </a:r>
          <a:r>
            <a:rPr lang="en-US" sz="1200" b="0" i="0" kern="1200" dirty="0" err="1">
              <a:solidFill>
                <a:schemeClr val="bg1"/>
              </a:solidFill>
              <a:effectLst/>
              <a:latin typeface="Roboto" panose="020B0604020202020204" pitchFamily="2" charset="0"/>
              <a:ea typeface="+mn-ea"/>
              <a:cs typeface="+mn-cs"/>
            </a:rPr>
            <a:t>ngFor</a:t>
          </a:r>
          <a:r>
            <a:rPr lang="en-US" sz="1200" b="0" i="0" kern="1200" dirty="0">
              <a:solidFill>
                <a:schemeClr val="bg1"/>
              </a:solidFill>
              <a:effectLst/>
              <a:latin typeface="Roboto" panose="020B0604020202020204" pitchFamily="2" charset="0"/>
              <a:ea typeface="+mn-ea"/>
              <a:cs typeface="+mn-cs"/>
            </a:rPr>
            <a:t>, </a:t>
          </a:r>
          <a:r>
            <a:rPr lang="en-US" sz="1200" b="0" i="0" kern="1200" dirty="0" err="1">
              <a:solidFill>
                <a:schemeClr val="bg1"/>
              </a:solidFill>
              <a:effectLst/>
              <a:latin typeface="Roboto" panose="020B0604020202020204" pitchFamily="2" charset="0"/>
              <a:ea typeface="+mn-ea"/>
              <a:cs typeface="+mn-cs"/>
            </a:rPr>
            <a:t>ngIf</a:t>
          </a:r>
          <a:r>
            <a:rPr lang="en-US" sz="1200" b="0" i="0" kern="1200" dirty="0">
              <a:solidFill>
                <a:schemeClr val="bg1"/>
              </a:solidFill>
              <a:effectLst/>
              <a:latin typeface="Roboto" panose="020B0604020202020204" pitchFamily="2" charset="0"/>
              <a:ea typeface="+mn-ea"/>
              <a:cs typeface="+mn-cs"/>
            </a:rPr>
            <a:t>, </a:t>
          </a:r>
          <a:r>
            <a:rPr lang="en-US" sz="1200" b="0" i="0" kern="1200" dirty="0" err="1">
              <a:solidFill>
                <a:schemeClr val="bg1"/>
              </a:solidFill>
              <a:effectLst/>
              <a:latin typeface="Roboto" panose="020B0604020202020204" pitchFamily="2" charset="0"/>
              <a:ea typeface="+mn-ea"/>
              <a:cs typeface="+mn-cs"/>
            </a:rPr>
            <a:t>ngSwitch</a:t>
          </a:r>
          <a:r>
            <a:rPr lang="en-US" sz="1200" b="0" i="0" kern="1200" dirty="0">
              <a:solidFill>
                <a:schemeClr val="bg1"/>
              </a:solidFill>
              <a:effectLst/>
              <a:latin typeface="Roboto" panose="020B0604020202020204" pitchFamily="2" charset="0"/>
              <a:ea typeface="+mn-ea"/>
              <a:cs typeface="+mn-cs"/>
            </a:rPr>
            <a:t> etc.</a:t>
          </a:r>
          <a:endParaRPr lang="en-US" sz="1200" kern="1200" dirty="0">
            <a:solidFill>
              <a:schemeClr val="bg1"/>
            </a:solidFill>
          </a:endParaRPr>
        </a:p>
      </dsp:txBody>
      <dsp:txXfrm>
        <a:off x="2470243" y="2327748"/>
        <a:ext cx="1967647" cy="2135311"/>
      </dsp:txXfrm>
    </dsp:sp>
    <dsp:sp modelId="{6C9871F6-E608-4523-91BF-3B3AFA38D510}">
      <dsp:nvSpPr>
        <dsp:cNvPr id="0" name=""/>
        <dsp:cNvSpPr/>
      </dsp:nvSpPr>
      <dsp:spPr>
        <a:xfrm>
          <a:off x="4643293" y="2336218"/>
          <a:ext cx="1967647" cy="2170020"/>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white"/>
              </a:solidFill>
              <a:latin typeface="Roboto" panose="02000000000000000000" pitchFamily="2" charset="0"/>
              <a:ea typeface="Roboto" panose="02000000000000000000" pitchFamily="2" charset="0"/>
              <a:cs typeface="Roboto" panose="02000000000000000000" pitchFamily="2" charset="0"/>
            </a:rPr>
            <a:t>Attribute</a:t>
          </a:r>
        </a:p>
        <a:p>
          <a:pPr marL="0" lvl="0" indent="0" algn="ctr" defTabSz="711200">
            <a:lnSpc>
              <a:spcPct val="90000"/>
            </a:lnSpc>
            <a:spcBef>
              <a:spcPct val="0"/>
            </a:spcBef>
            <a:spcAft>
              <a:spcPct val="35000"/>
            </a:spcAft>
            <a:buNone/>
          </a:pPr>
          <a:r>
            <a:rPr lang="en-US" sz="1200" b="0" i="0" kern="1200" dirty="0">
              <a:solidFill>
                <a:schemeClr val="bg1"/>
              </a:solidFill>
              <a:effectLst/>
              <a:latin typeface="Roboto" panose="020B0604020202020204" pitchFamily="2" charset="0"/>
              <a:ea typeface="+mn-ea"/>
              <a:cs typeface="+mn-cs"/>
            </a:rPr>
            <a:t>Attribute directives change the appearance or behavior of DOM elements and components. </a:t>
          </a:r>
          <a:r>
            <a:rPr lang="en-US" sz="1200" b="0" i="0" kern="1200" dirty="0" err="1">
              <a:solidFill>
                <a:schemeClr val="bg1"/>
              </a:solidFill>
              <a:effectLst/>
              <a:latin typeface="Roboto" panose="020B0604020202020204" pitchFamily="2" charset="0"/>
              <a:ea typeface="+mn-ea"/>
              <a:cs typeface="+mn-cs"/>
            </a:rPr>
            <a:t>Eg</a:t>
          </a:r>
          <a:r>
            <a:rPr lang="en-US" sz="1200" b="0" i="0" kern="1200" dirty="0">
              <a:solidFill>
                <a:schemeClr val="bg1"/>
              </a:solidFill>
              <a:effectLst/>
              <a:latin typeface="Roboto" panose="020B0604020202020204" pitchFamily="2" charset="0"/>
              <a:ea typeface="+mn-ea"/>
              <a:cs typeface="+mn-cs"/>
            </a:rPr>
            <a:t>: </a:t>
          </a:r>
          <a:r>
            <a:rPr lang="en-US" sz="1200" b="0" i="0" kern="1200" dirty="0" err="1">
              <a:solidFill>
                <a:schemeClr val="bg1"/>
              </a:solidFill>
              <a:effectLst/>
              <a:latin typeface="Roboto" panose="020B0604020202020204" pitchFamily="2" charset="0"/>
              <a:ea typeface="+mn-ea"/>
              <a:cs typeface="+mn-cs"/>
            </a:rPr>
            <a:t>ngModel</a:t>
          </a:r>
          <a:r>
            <a:rPr lang="en-US" sz="1200" b="0" i="0" kern="1200" dirty="0">
              <a:solidFill>
                <a:schemeClr val="bg1"/>
              </a:solidFill>
              <a:effectLst/>
              <a:latin typeface="Roboto" panose="020B0604020202020204" pitchFamily="2" charset="0"/>
              <a:ea typeface="+mn-ea"/>
              <a:cs typeface="+mn-cs"/>
            </a:rPr>
            <a:t>, </a:t>
          </a:r>
          <a:r>
            <a:rPr lang="en-US" sz="1200" b="0" i="0" kern="1200" dirty="0" err="1">
              <a:solidFill>
                <a:schemeClr val="bg1"/>
              </a:solidFill>
              <a:effectLst/>
              <a:latin typeface="Roboto" panose="020B0604020202020204" pitchFamily="2" charset="0"/>
              <a:ea typeface="+mn-ea"/>
              <a:cs typeface="+mn-cs"/>
            </a:rPr>
            <a:t>ngClass</a:t>
          </a:r>
          <a:r>
            <a:rPr lang="en-US" sz="1200" b="0" i="0" kern="1200" dirty="0">
              <a:solidFill>
                <a:schemeClr val="bg1"/>
              </a:solidFill>
              <a:effectLst/>
              <a:latin typeface="Roboto" panose="020B0604020202020204" pitchFamily="2" charset="0"/>
              <a:ea typeface="+mn-ea"/>
              <a:cs typeface="+mn-cs"/>
            </a:rPr>
            <a:t>, </a:t>
          </a:r>
          <a:r>
            <a:rPr lang="en-US" sz="1200" b="0" i="0" kern="1200" dirty="0" err="1">
              <a:solidFill>
                <a:schemeClr val="bg1"/>
              </a:solidFill>
              <a:effectLst/>
              <a:latin typeface="Roboto" panose="020B0604020202020204" pitchFamily="2" charset="0"/>
              <a:ea typeface="+mn-ea"/>
              <a:cs typeface="+mn-cs"/>
            </a:rPr>
            <a:t>ngStyle</a:t>
          </a:r>
          <a:endParaRPr lang="en-US" sz="1200" kern="1200" dirty="0">
            <a:solidFill>
              <a:schemeClr val="bg1"/>
            </a:solidFill>
          </a:endParaRPr>
        </a:p>
      </dsp:txBody>
      <dsp:txXfrm>
        <a:off x="4643293" y="2336218"/>
        <a:ext cx="1967647" cy="21700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D89F5E-B6C4-41C6-8889-302FF7B9A307}">
      <dsp:nvSpPr>
        <dsp:cNvPr id="0" name=""/>
        <dsp:cNvSpPr/>
      </dsp:nvSpPr>
      <dsp:spPr>
        <a:xfrm>
          <a:off x="3361720" y="1552731"/>
          <a:ext cx="1699037" cy="632140"/>
        </a:xfrm>
        <a:custGeom>
          <a:avLst/>
          <a:gdLst/>
          <a:ahLst/>
          <a:cxnLst/>
          <a:rect l="0" t="0" r="0" b="0"/>
          <a:pathLst>
            <a:path>
              <a:moveTo>
                <a:pt x="0" y="0"/>
              </a:moveTo>
              <a:lnTo>
                <a:pt x="0" y="355232"/>
              </a:lnTo>
              <a:lnTo>
                <a:pt x="1699037" y="355232"/>
              </a:lnTo>
              <a:lnTo>
                <a:pt x="1699037" y="6321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D468D0-FC6C-4498-986F-7860DD3C3C8C}">
      <dsp:nvSpPr>
        <dsp:cNvPr id="0" name=""/>
        <dsp:cNvSpPr/>
      </dsp:nvSpPr>
      <dsp:spPr>
        <a:xfrm>
          <a:off x="1842106" y="1552731"/>
          <a:ext cx="1519614" cy="633591"/>
        </a:xfrm>
        <a:custGeom>
          <a:avLst/>
          <a:gdLst/>
          <a:ahLst/>
          <a:cxnLst/>
          <a:rect l="0" t="0" r="0" b="0"/>
          <a:pathLst>
            <a:path>
              <a:moveTo>
                <a:pt x="1519614" y="0"/>
              </a:moveTo>
              <a:lnTo>
                <a:pt x="1519614" y="356682"/>
              </a:lnTo>
              <a:lnTo>
                <a:pt x="0" y="356682"/>
              </a:lnTo>
              <a:lnTo>
                <a:pt x="0" y="63359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86BD52-E3D2-4407-B5D0-4D46C748F76D}">
      <dsp:nvSpPr>
        <dsp:cNvPr id="0" name=""/>
        <dsp:cNvSpPr/>
      </dsp:nvSpPr>
      <dsp:spPr>
        <a:xfrm>
          <a:off x="0" y="0"/>
          <a:ext cx="6723441" cy="1552731"/>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Roboto" panose="02000000000000000000" pitchFamily="2" charset="0"/>
              <a:ea typeface="Roboto" panose="02000000000000000000" pitchFamily="2" charset="0"/>
              <a:cs typeface="Roboto" panose="02000000000000000000" pitchFamily="2" charset="0"/>
            </a:rPr>
            <a:t>Pipes</a:t>
          </a:r>
        </a:p>
        <a:p>
          <a:pPr marL="0" lvl="0" indent="0" algn="ctr" defTabSz="711200">
            <a:lnSpc>
              <a:spcPct val="90000"/>
            </a:lnSpc>
            <a:spcBef>
              <a:spcPct val="0"/>
            </a:spcBef>
            <a:spcAft>
              <a:spcPct val="35000"/>
            </a:spcAft>
            <a:buNone/>
          </a:pPr>
          <a:r>
            <a:rPr lang="en-US" sz="1200" b="0" i="0" kern="1200" dirty="0">
              <a:solidFill>
                <a:schemeClr val="bg1"/>
              </a:solidFill>
              <a:effectLst/>
              <a:latin typeface="Roboto" panose="020B0604020202020204" pitchFamily="2" charset="0"/>
            </a:rPr>
            <a:t>Pipes </a:t>
          </a:r>
          <a:r>
            <a:rPr lang="en-US" sz="1200" b="0" i="0" kern="1200" dirty="0">
              <a:solidFill>
                <a:prstClr val="white"/>
              </a:solidFill>
              <a:effectLst/>
              <a:latin typeface="Roboto" panose="020B0604020202020204" pitchFamily="2" charset="0"/>
              <a:ea typeface="+mn-ea"/>
              <a:cs typeface="+mn-cs"/>
            </a:rPr>
            <a:t>are to transform strings, currency amounts, dates, and other data for display. Pipes are simple functions to use in </a:t>
          </a:r>
          <a:r>
            <a:rPr lang="en-US" sz="1200" b="0" i="0" kern="1200" dirty="0">
              <a:solidFill>
                <a:prstClr val="white"/>
              </a:solidFill>
              <a:effectLst/>
              <a:latin typeface="Roboto" panose="020B0604020202020204" pitchFamily="2" charset="0"/>
              <a:ea typeface="+mn-ea"/>
              <a:cs typeface="+mn-cs"/>
              <a:hlinkClick xmlns:r="http://schemas.openxmlformats.org/officeDocument/2006/relationships" r:id="rId1" tooltip="Definition of template expression">
                <a:extLst>
                  <a:ext uri="{A12FA001-AC4F-418D-AE19-62706E023703}">
                    <ahyp:hlinkClr xmlns:ahyp="http://schemas.microsoft.com/office/drawing/2018/hyperlinkcolor" val="tx"/>
                  </a:ext>
                </a:extLst>
              </a:hlinkClick>
            </a:rPr>
            <a:t>template expressions</a:t>
          </a:r>
          <a:r>
            <a:rPr lang="en-US" sz="1200" b="0" i="0" kern="1200" dirty="0">
              <a:solidFill>
                <a:prstClr val="white"/>
              </a:solidFill>
              <a:effectLst/>
              <a:latin typeface="Roboto" panose="020B0604020202020204" pitchFamily="2" charset="0"/>
              <a:ea typeface="+mn-ea"/>
              <a:cs typeface="+mn-cs"/>
            </a:rPr>
            <a:t> to accept an input value and return a transformed value.</a:t>
          </a:r>
        </a:p>
      </dsp:txBody>
      <dsp:txXfrm>
        <a:off x="0" y="0"/>
        <a:ext cx="6723441" cy="1552731"/>
      </dsp:txXfrm>
    </dsp:sp>
    <dsp:sp modelId="{02DDA60F-49DF-4AFA-9F56-336B88AF3691}">
      <dsp:nvSpPr>
        <dsp:cNvPr id="0" name=""/>
        <dsp:cNvSpPr/>
      </dsp:nvSpPr>
      <dsp:spPr>
        <a:xfrm>
          <a:off x="523495" y="2186322"/>
          <a:ext cx="2637223" cy="2234703"/>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Roboto" panose="02000000000000000000" pitchFamily="2" charset="0"/>
              <a:ea typeface="Roboto" panose="02000000000000000000" pitchFamily="2" charset="0"/>
              <a:cs typeface="Roboto" panose="02000000000000000000" pitchFamily="2" charset="0"/>
            </a:rPr>
            <a:t>Pure Pipes</a:t>
          </a:r>
        </a:p>
        <a:p>
          <a:pPr marL="0" lvl="0" indent="0" algn="ctr" defTabSz="711200">
            <a:lnSpc>
              <a:spcPct val="90000"/>
            </a:lnSpc>
            <a:spcBef>
              <a:spcPct val="0"/>
            </a:spcBef>
            <a:spcAft>
              <a:spcPct val="35000"/>
            </a:spcAft>
            <a:buNone/>
          </a:pPr>
          <a:r>
            <a:rPr lang="en-US" sz="1200" b="0" i="0" kern="1200" dirty="0"/>
            <a:t>A pure pipe is a pipe that is run when a pure change is detected. A pure change is a change to a primitive JavaScript input value like strings, numbers, </a:t>
          </a:r>
          <a:r>
            <a:rPr lang="en-US" sz="1200" b="0" i="0" kern="1200" dirty="0" err="1"/>
            <a:t>booleans</a:t>
          </a:r>
          <a:r>
            <a:rPr lang="en-US" sz="1200" b="0" i="0" kern="1200" dirty="0"/>
            <a:t>, symbols or an object reference change.</a:t>
          </a:r>
          <a:r>
            <a:rPr lang="en-US" sz="1200" b="0" i="0" kern="1200" dirty="0">
              <a:solidFill>
                <a:schemeClr val="bg1"/>
              </a:solidFill>
              <a:effectLst/>
              <a:latin typeface="Roboto" panose="020B0604020202020204" pitchFamily="2" charset="0"/>
              <a:ea typeface="+mn-ea"/>
              <a:cs typeface="+mn-cs"/>
            </a:rPr>
            <a:t> </a:t>
          </a:r>
          <a:endParaRPr lang="en-US" sz="1200" kern="1200" dirty="0">
            <a:solidFill>
              <a:schemeClr val="bg1"/>
            </a:solidFill>
          </a:endParaRPr>
        </a:p>
      </dsp:txBody>
      <dsp:txXfrm>
        <a:off x="523495" y="2186322"/>
        <a:ext cx="2637223" cy="2234703"/>
      </dsp:txXfrm>
    </dsp:sp>
    <dsp:sp modelId="{0880DED7-6099-48D0-A876-849DB062DF51}">
      <dsp:nvSpPr>
        <dsp:cNvPr id="0" name=""/>
        <dsp:cNvSpPr/>
      </dsp:nvSpPr>
      <dsp:spPr>
        <a:xfrm>
          <a:off x="3742146" y="2184871"/>
          <a:ext cx="2637223" cy="2192310"/>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white"/>
              </a:solidFill>
              <a:latin typeface="Roboto" panose="02000000000000000000" pitchFamily="2" charset="0"/>
              <a:ea typeface="Roboto" panose="02000000000000000000" pitchFamily="2" charset="0"/>
              <a:cs typeface="Roboto" panose="02000000000000000000" pitchFamily="2" charset="0"/>
            </a:rPr>
            <a:t>Impure Pipes</a:t>
          </a:r>
        </a:p>
        <a:p>
          <a:pPr marL="0" lvl="0" indent="0" algn="ctr" defTabSz="711200">
            <a:lnSpc>
              <a:spcPct val="90000"/>
            </a:lnSpc>
            <a:spcBef>
              <a:spcPct val="0"/>
            </a:spcBef>
            <a:spcAft>
              <a:spcPct val="35000"/>
            </a:spcAft>
            <a:buNone/>
          </a:pPr>
          <a:r>
            <a:rPr lang="en-US" sz="1200" b="0" i="0" kern="1200" dirty="0"/>
            <a:t>Impure pipes are pipes that can detect changes within objects. Changes within objects include things like changing array entries or object properties.</a:t>
          </a:r>
          <a:endParaRPr lang="en-US" sz="1200" kern="1200" dirty="0">
            <a:solidFill>
              <a:schemeClr val="bg1"/>
            </a:solidFill>
          </a:endParaRPr>
        </a:p>
      </dsp:txBody>
      <dsp:txXfrm>
        <a:off x="3742146" y="2184871"/>
        <a:ext cx="2637223" cy="21923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2F5D5D-F9DE-4C25-B536-A19F84E43D71}">
      <dsp:nvSpPr>
        <dsp:cNvPr id="0" name=""/>
        <dsp:cNvSpPr/>
      </dsp:nvSpPr>
      <dsp:spPr>
        <a:xfrm>
          <a:off x="0" y="417429"/>
          <a:ext cx="10515600"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D185CAF-94D9-4EB9-9882-D7E1525D5654}">
      <dsp:nvSpPr>
        <dsp:cNvPr id="0" name=""/>
        <dsp:cNvSpPr/>
      </dsp:nvSpPr>
      <dsp:spPr>
        <a:xfrm>
          <a:off x="525780" y="63189"/>
          <a:ext cx="7360920"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66800">
            <a:lnSpc>
              <a:spcPct val="90000"/>
            </a:lnSpc>
            <a:spcBef>
              <a:spcPct val="0"/>
            </a:spcBef>
            <a:spcAft>
              <a:spcPct val="35000"/>
            </a:spcAft>
            <a:buNone/>
          </a:pPr>
          <a:r>
            <a:rPr lang="en-IN" sz="2400" kern="1200" dirty="0"/>
            <a:t>Angular Forms</a:t>
          </a:r>
          <a:endParaRPr lang="en-US" sz="2400" kern="1200" dirty="0"/>
        </a:p>
      </dsp:txBody>
      <dsp:txXfrm>
        <a:off x="560365" y="97774"/>
        <a:ext cx="7291750" cy="639310"/>
      </dsp:txXfrm>
    </dsp:sp>
    <dsp:sp modelId="{0DEE22E9-7801-47AB-B478-3C364BC7BA92}">
      <dsp:nvSpPr>
        <dsp:cNvPr id="0" name=""/>
        <dsp:cNvSpPr/>
      </dsp:nvSpPr>
      <dsp:spPr>
        <a:xfrm>
          <a:off x="0" y="1506069"/>
          <a:ext cx="10515600"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E774E2-F19B-4748-9FC4-CD4F27A41277}">
      <dsp:nvSpPr>
        <dsp:cNvPr id="0" name=""/>
        <dsp:cNvSpPr/>
      </dsp:nvSpPr>
      <dsp:spPr>
        <a:xfrm>
          <a:off x="525780" y="1151829"/>
          <a:ext cx="7360920"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66800">
            <a:lnSpc>
              <a:spcPct val="90000"/>
            </a:lnSpc>
            <a:spcBef>
              <a:spcPct val="0"/>
            </a:spcBef>
            <a:spcAft>
              <a:spcPct val="35000"/>
            </a:spcAft>
            <a:buNone/>
          </a:pPr>
          <a:r>
            <a:rPr lang="en-IN" sz="2400" kern="1200" dirty="0"/>
            <a:t>Reactive Forms &amp; Validations</a:t>
          </a:r>
          <a:endParaRPr lang="en-US" sz="2400" kern="1200" dirty="0"/>
        </a:p>
      </dsp:txBody>
      <dsp:txXfrm>
        <a:off x="560365" y="1186414"/>
        <a:ext cx="7291750" cy="639310"/>
      </dsp:txXfrm>
    </dsp:sp>
    <dsp:sp modelId="{BDDDA793-2B86-4444-91B1-B3CC768BCAA9}">
      <dsp:nvSpPr>
        <dsp:cNvPr id="0" name=""/>
        <dsp:cNvSpPr/>
      </dsp:nvSpPr>
      <dsp:spPr>
        <a:xfrm>
          <a:off x="0" y="2594709"/>
          <a:ext cx="10515600"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4ED330-D0AC-4767-8511-1E9F85731F9A}">
      <dsp:nvSpPr>
        <dsp:cNvPr id="0" name=""/>
        <dsp:cNvSpPr/>
      </dsp:nvSpPr>
      <dsp:spPr>
        <a:xfrm>
          <a:off x="525780" y="2240469"/>
          <a:ext cx="7360920"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66800">
            <a:lnSpc>
              <a:spcPct val="90000"/>
            </a:lnSpc>
            <a:spcBef>
              <a:spcPct val="0"/>
            </a:spcBef>
            <a:spcAft>
              <a:spcPct val="35000"/>
            </a:spcAft>
            <a:buNone/>
          </a:pPr>
          <a:r>
            <a:rPr lang="en-IN" sz="2400" kern="1200" dirty="0"/>
            <a:t>Strictly typed Reactive Forms</a:t>
          </a:r>
          <a:endParaRPr lang="en-US" sz="2400" kern="1200" dirty="0"/>
        </a:p>
      </dsp:txBody>
      <dsp:txXfrm>
        <a:off x="560365" y="2275054"/>
        <a:ext cx="7291750" cy="639310"/>
      </dsp:txXfrm>
    </dsp:sp>
    <dsp:sp modelId="{ED8CE27B-2944-456D-987F-9B48EDA362A2}">
      <dsp:nvSpPr>
        <dsp:cNvPr id="0" name=""/>
        <dsp:cNvSpPr/>
      </dsp:nvSpPr>
      <dsp:spPr>
        <a:xfrm>
          <a:off x="0" y="3683349"/>
          <a:ext cx="10515600" cy="60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5169CE-074E-47D4-9336-5785163843AB}">
      <dsp:nvSpPr>
        <dsp:cNvPr id="0" name=""/>
        <dsp:cNvSpPr/>
      </dsp:nvSpPr>
      <dsp:spPr>
        <a:xfrm>
          <a:off x="525780" y="3329109"/>
          <a:ext cx="7360920"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66800">
            <a:lnSpc>
              <a:spcPct val="90000"/>
            </a:lnSpc>
            <a:spcBef>
              <a:spcPct val="0"/>
            </a:spcBef>
            <a:spcAft>
              <a:spcPct val="35000"/>
            </a:spcAft>
            <a:buNone/>
          </a:pPr>
          <a:r>
            <a:rPr lang="en-IN" sz="2400" kern="1200" dirty="0"/>
            <a:t>Template </a:t>
          </a:r>
          <a:r>
            <a:rPr lang="en-IN" sz="2400" kern="1200"/>
            <a:t>Driven Form</a:t>
          </a:r>
          <a:endParaRPr lang="en-US" sz="2400" kern="1200" dirty="0"/>
        </a:p>
      </dsp:txBody>
      <dsp:txXfrm>
        <a:off x="560365" y="3363694"/>
        <a:ext cx="7291750"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1BCA1-FFF5-247D-963D-BBAEED30D4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129D320-0EBE-A50C-99D7-ACD08EEE1D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C1F66A-17A9-7E5E-E78D-C1A07D88BCD7}"/>
              </a:ext>
            </a:extLst>
          </p:cNvPr>
          <p:cNvSpPr>
            <a:spLocks noGrp="1"/>
          </p:cNvSpPr>
          <p:nvPr>
            <p:ph type="dt" sz="half" idx="10"/>
          </p:nvPr>
        </p:nvSpPr>
        <p:spPr/>
        <p:txBody>
          <a:bodyPr/>
          <a:lstStyle/>
          <a:p>
            <a:fld id="{A6EF1A6F-E424-4B9E-A6EF-BD3AD08B8CD1}" type="datetimeFigureOut">
              <a:rPr lang="en-IN" smtClean="0"/>
              <a:t>31-07-2023</a:t>
            </a:fld>
            <a:endParaRPr lang="en-IN"/>
          </a:p>
        </p:txBody>
      </p:sp>
      <p:sp>
        <p:nvSpPr>
          <p:cNvPr id="5" name="Footer Placeholder 4">
            <a:extLst>
              <a:ext uri="{FF2B5EF4-FFF2-40B4-BE49-F238E27FC236}">
                <a16:creationId xmlns:a16="http://schemas.microsoft.com/office/drawing/2014/main" id="{CB8F80A3-4DA5-40B5-BC8D-0091774DBF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89897B-3F35-4338-D45F-5288C0573A32}"/>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736036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1C21-A34C-877F-6A6E-0C07876762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18A39B-6FA6-AF29-82B0-DD59245C44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E4E69B-1285-DD69-EE6A-BA01316333E2}"/>
              </a:ext>
            </a:extLst>
          </p:cNvPr>
          <p:cNvSpPr>
            <a:spLocks noGrp="1"/>
          </p:cNvSpPr>
          <p:nvPr>
            <p:ph type="dt" sz="half" idx="10"/>
          </p:nvPr>
        </p:nvSpPr>
        <p:spPr/>
        <p:txBody>
          <a:bodyPr/>
          <a:lstStyle/>
          <a:p>
            <a:fld id="{A6EF1A6F-E424-4B9E-A6EF-BD3AD08B8CD1}" type="datetimeFigureOut">
              <a:rPr lang="en-IN" smtClean="0"/>
              <a:t>31-07-2023</a:t>
            </a:fld>
            <a:endParaRPr lang="en-IN"/>
          </a:p>
        </p:txBody>
      </p:sp>
      <p:sp>
        <p:nvSpPr>
          <p:cNvPr id="5" name="Footer Placeholder 4">
            <a:extLst>
              <a:ext uri="{FF2B5EF4-FFF2-40B4-BE49-F238E27FC236}">
                <a16:creationId xmlns:a16="http://schemas.microsoft.com/office/drawing/2014/main" id="{D24A58F3-68DB-9216-7ABD-757EA3EB34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37C398-CDF7-C2FF-CB33-746615F5C94F}"/>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4118033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86855B-1E88-6466-0979-582C5BC0CE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3F50F0-E9FF-E444-13A0-C43BE78EF9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8300DA-29CF-FDEE-CEFC-18F6E393C196}"/>
              </a:ext>
            </a:extLst>
          </p:cNvPr>
          <p:cNvSpPr>
            <a:spLocks noGrp="1"/>
          </p:cNvSpPr>
          <p:nvPr>
            <p:ph type="dt" sz="half" idx="10"/>
          </p:nvPr>
        </p:nvSpPr>
        <p:spPr/>
        <p:txBody>
          <a:bodyPr/>
          <a:lstStyle/>
          <a:p>
            <a:fld id="{A6EF1A6F-E424-4B9E-A6EF-BD3AD08B8CD1}" type="datetimeFigureOut">
              <a:rPr lang="en-IN" smtClean="0"/>
              <a:t>31-07-2023</a:t>
            </a:fld>
            <a:endParaRPr lang="en-IN"/>
          </a:p>
        </p:txBody>
      </p:sp>
      <p:sp>
        <p:nvSpPr>
          <p:cNvPr id="5" name="Footer Placeholder 4">
            <a:extLst>
              <a:ext uri="{FF2B5EF4-FFF2-40B4-BE49-F238E27FC236}">
                <a16:creationId xmlns:a16="http://schemas.microsoft.com/office/drawing/2014/main" id="{5D2BA1C4-11E7-D209-4F37-D84F6B0CC0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9ECBFC-D8B3-4CB2-DE48-557F8B4E3A63}"/>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704502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8A516-D0F5-EE45-2649-C4D63C14A1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F4173A-14A9-1BA0-A0D1-D16F521B65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F2B83B-18D7-AA39-5B67-E7CF49B7B298}"/>
              </a:ext>
            </a:extLst>
          </p:cNvPr>
          <p:cNvSpPr>
            <a:spLocks noGrp="1"/>
          </p:cNvSpPr>
          <p:nvPr>
            <p:ph type="dt" sz="half" idx="10"/>
          </p:nvPr>
        </p:nvSpPr>
        <p:spPr/>
        <p:txBody>
          <a:bodyPr/>
          <a:lstStyle/>
          <a:p>
            <a:fld id="{A6EF1A6F-E424-4B9E-A6EF-BD3AD08B8CD1}" type="datetimeFigureOut">
              <a:rPr lang="en-IN" smtClean="0"/>
              <a:t>31-07-2023</a:t>
            </a:fld>
            <a:endParaRPr lang="en-IN"/>
          </a:p>
        </p:txBody>
      </p:sp>
      <p:sp>
        <p:nvSpPr>
          <p:cNvPr id="5" name="Footer Placeholder 4">
            <a:extLst>
              <a:ext uri="{FF2B5EF4-FFF2-40B4-BE49-F238E27FC236}">
                <a16:creationId xmlns:a16="http://schemas.microsoft.com/office/drawing/2014/main" id="{22483299-201D-D157-67CA-09C1CAFFC8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C37BD5-2AD9-4DD6-9D47-8080E5A52E8E}"/>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2577186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E5098-FF09-1143-CF6C-1BFCC54F19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BB202D-0F89-8469-D1FC-633BACB48B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DA0457-243F-17BE-FFAB-F5CC6D6BFE24}"/>
              </a:ext>
            </a:extLst>
          </p:cNvPr>
          <p:cNvSpPr>
            <a:spLocks noGrp="1"/>
          </p:cNvSpPr>
          <p:nvPr>
            <p:ph type="dt" sz="half" idx="10"/>
          </p:nvPr>
        </p:nvSpPr>
        <p:spPr/>
        <p:txBody>
          <a:bodyPr/>
          <a:lstStyle/>
          <a:p>
            <a:fld id="{A6EF1A6F-E424-4B9E-A6EF-BD3AD08B8CD1}" type="datetimeFigureOut">
              <a:rPr lang="en-IN" smtClean="0"/>
              <a:t>31-07-2023</a:t>
            </a:fld>
            <a:endParaRPr lang="en-IN"/>
          </a:p>
        </p:txBody>
      </p:sp>
      <p:sp>
        <p:nvSpPr>
          <p:cNvPr id="5" name="Footer Placeholder 4">
            <a:extLst>
              <a:ext uri="{FF2B5EF4-FFF2-40B4-BE49-F238E27FC236}">
                <a16:creationId xmlns:a16="http://schemas.microsoft.com/office/drawing/2014/main" id="{CA46676A-D5FD-B25A-D938-5FFFC9A5A1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ECD660-8EEA-2F86-3C08-4269B55C4CDF}"/>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4164643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A2724-1CCC-69BF-3507-E71AA6EC28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BA6B71-BD58-C253-C3C9-CBBF45987E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6F3338-FC1E-67BC-E956-C3E50EAB2C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66A137-3617-A23C-BB4F-64D5BF8AB45E}"/>
              </a:ext>
            </a:extLst>
          </p:cNvPr>
          <p:cNvSpPr>
            <a:spLocks noGrp="1"/>
          </p:cNvSpPr>
          <p:nvPr>
            <p:ph type="dt" sz="half" idx="10"/>
          </p:nvPr>
        </p:nvSpPr>
        <p:spPr/>
        <p:txBody>
          <a:bodyPr/>
          <a:lstStyle/>
          <a:p>
            <a:fld id="{A6EF1A6F-E424-4B9E-A6EF-BD3AD08B8CD1}" type="datetimeFigureOut">
              <a:rPr lang="en-IN" smtClean="0"/>
              <a:t>31-07-2023</a:t>
            </a:fld>
            <a:endParaRPr lang="en-IN"/>
          </a:p>
        </p:txBody>
      </p:sp>
      <p:sp>
        <p:nvSpPr>
          <p:cNvPr id="6" name="Footer Placeholder 5">
            <a:extLst>
              <a:ext uri="{FF2B5EF4-FFF2-40B4-BE49-F238E27FC236}">
                <a16:creationId xmlns:a16="http://schemas.microsoft.com/office/drawing/2014/main" id="{5E6B3AFA-6983-533D-A0AE-6DB6F90FDD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577F88-238E-D5C1-6B14-03B6F9575BF3}"/>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2811015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04C8-5EFF-5A27-9403-A907C57C88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FDEE94-153D-745B-F2B6-E99D32F7F3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C8FD29-1EBA-B53C-3F4C-83644A507C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4FEDB4-BA45-E9A4-4032-C8F5952208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1CCC82-4BB4-51A0-8F5A-8F7E149760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BFF8F7-C731-B569-4897-FDDB52F26937}"/>
              </a:ext>
            </a:extLst>
          </p:cNvPr>
          <p:cNvSpPr>
            <a:spLocks noGrp="1"/>
          </p:cNvSpPr>
          <p:nvPr>
            <p:ph type="dt" sz="half" idx="10"/>
          </p:nvPr>
        </p:nvSpPr>
        <p:spPr/>
        <p:txBody>
          <a:bodyPr/>
          <a:lstStyle/>
          <a:p>
            <a:fld id="{A6EF1A6F-E424-4B9E-A6EF-BD3AD08B8CD1}" type="datetimeFigureOut">
              <a:rPr lang="en-IN" smtClean="0"/>
              <a:t>31-07-2023</a:t>
            </a:fld>
            <a:endParaRPr lang="en-IN"/>
          </a:p>
        </p:txBody>
      </p:sp>
      <p:sp>
        <p:nvSpPr>
          <p:cNvPr id="8" name="Footer Placeholder 7">
            <a:extLst>
              <a:ext uri="{FF2B5EF4-FFF2-40B4-BE49-F238E27FC236}">
                <a16:creationId xmlns:a16="http://schemas.microsoft.com/office/drawing/2014/main" id="{5317C4FC-89D7-93F0-04A7-AA57049B8E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3C616D-F766-02A7-B7DF-126B613E824C}"/>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3428613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0F4A1-134D-735D-EDE8-74F7777BBA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EB37D6-B6EC-D790-AE2C-15511DC0235C}"/>
              </a:ext>
            </a:extLst>
          </p:cNvPr>
          <p:cNvSpPr>
            <a:spLocks noGrp="1"/>
          </p:cNvSpPr>
          <p:nvPr>
            <p:ph type="dt" sz="half" idx="10"/>
          </p:nvPr>
        </p:nvSpPr>
        <p:spPr/>
        <p:txBody>
          <a:bodyPr/>
          <a:lstStyle/>
          <a:p>
            <a:fld id="{A6EF1A6F-E424-4B9E-A6EF-BD3AD08B8CD1}" type="datetimeFigureOut">
              <a:rPr lang="en-IN" smtClean="0"/>
              <a:t>31-07-2023</a:t>
            </a:fld>
            <a:endParaRPr lang="en-IN"/>
          </a:p>
        </p:txBody>
      </p:sp>
      <p:sp>
        <p:nvSpPr>
          <p:cNvPr id="4" name="Footer Placeholder 3">
            <a:extLst>
              <a:ext uri="{FF2B5EF4-FFF2-40B4-BE49-F238E27FC236}">
                <a16:creationId xmlns:a16="http://schemas.microsoft.com/office/drawing/2014/main" id="{C8B046C9-8DA9-F988-69A2-404557F03E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1982B78-B9B5-2508-6113-43C016BF9141}"/>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175337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0CF49B-09D6-D16B-F1DB-33492D5972B1}"/>
              </a:ext>
            </a:extLst>
          </p:cNvPr>
          <p:cNvSpPr>
            <a:spLocks noGrp="1"/>
          </p:cNvSpPr>
          <p:nvPr>
            <p:ph type="dt" sz="half" idx="10"/>
          </p:nvPr>
        </p:nvSpPr>
        <p:spPr/>
        <p:txBody>
          <a:bodyPr/>
          <a:lstStyle/>
          <a:p>
            <a:fld id="{A6EF1A6F-E424-4B9E-A6EF-BD3AD08B8CD1}" type="datetimeFigureOut">
              <a:rPr lang="en-IN" smtClean="0"/>
              <a:t>31-07-2023</a:t>
            </a:fld>
            <a:endParaRPr lang="en-IN"/>
          </a:p>
        </p:txBody>
      </p:sp>
      <p:sp>
        <p:nvSpPr>
          <p:cNvPr id="3" name="Footer Placeholder 2">
            <a:extLst>
              <a:ext uri="{FF2B5EF4-FFF2-40B4-BE49-F238E27FC236}">
                <a16:creationId xmlns:a16="http://schemas.microsoft.com/office/drawing/2014/main" id="{566325E9-48F1-5262-1C31-F0B60DA090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1DB6E0-D119-65A3-3538-0DF9C97754EB}"/>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1231040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ACCA9-3731-B6DF-87F0-1F906D1B94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80C631-A7EE-B48F-6674-48AAF077C9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6FDFFB-CC24-F07C-3DAF-7D62C9E705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3AC25-0FE9-AFEA-FD50-2F868CA2218E}"/>
              </a:ext>
            </a:extLst>
          </p:cNvPr>
          <p:cNvSpPr>
            <a:spLocks noGrp="1"/>
          </p:cNvSpPr>
          <p:nvPr>
            <p:ph type="dt" sz="half" idx="10"/>
          </p:nvPr>
        </p:nvSpPr>
        <p:spPr/>
        <p:txBody>
          <a:bodyPr/>
          <a:lstStyle/>
          <a:p>
            <a:fld id="{A6EF1A6F-E424-4B9E-A6EF-BD3AD08B8CD1}" type="datetimeFigureOut">
              <a:rPr lang="en-IN" smtClean="0"/>
              <a:t>31-07-2023</a:t>
            </a:fld>
            <a:endParaRPr lang="en-IN"/>
          </a:p>
        </p:txBody>
      </p:sp>
      <p:sp>
        <p:nvSpPr>
          <p:cNvPr id="6" name="Footer Placeholder 5">
            <a:extLst>
              <a:ext uri="{FF2B5EF4-FFF2-40B4-BE49-F238E27FC236}">
                <a16:creationId xmlns:a16="http://schemas.microsoft.com/office/drawing/2014/main" id="{DD22D18B-9FA3-0165-ED23-680F9091C7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EEE6D8-D08E-1720-D9A4-24E1C4BA310E}"/>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4077059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3EF4-BA8F-65E9-0917-1D725004E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839C62-9BFA-8516-272F-1AD3815D72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52E702-7B80-F09D-204C-BA509D8C3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48AD38-AC38-DD12-CE74-4A648CB7084C}"/>
              </a:ext>
            </a:extLst>
          </p:cNvPr>
          <p:cNvSpPr>
            <a:spLocks noGrp="1"/>
          </p:cNvSpPr>
          <p:nvPr>
            <p:ph type="dt" sz="half" idx="10"/>
          </p:nvPr>
        </p:nvSpPr>
        <p:spPr/>
        <p:txBody>
          <a:bodyPr/>
          <a:lstStyle/>
          <a:p>
            <a:fld id="{A6EF1A6F-E424-4B9E-A6EF-BD3AD08B8CD1}" type="datetimeFigureOut">
              <a:rPr lang="en-IN" smtClean="0"/>
              <a:t>31-07-2023</a:t>
            </a:fld>
            <a:endParaRPr lang="en-IN"/>
          </a:p>
        </p:txBody>
      </p:sp>
      <p:sp>
        <p:nvSpPr>
          <p:cNvPr id="6" name="Footer Placeholder 5">
            <a:extLst>
              <a:ext uri="{FF2B5EF4-FFF2-40B4-BE49-F238E27FC236}">
                <a16:creationId xmlns:a16="http://schemas.microsoft.com/office/drawing/2014/main" id="{86CA660D-ACAC-0B03-CC86-B082F6A365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0334A6-BE42-29D7-F751-81242399E27A}"/>
              </a:ext>
            </a:extLst>
          </p:cNvPr>
          <p:cNvSpPr>
            <a:spLocks noGrp="1"/>
          </p:cNvSpPr>
          <p:nvPr>
            <p:ph type="sldNum" sz="quarter" idx="12"/>
          </p:nvPr>
        </p:nvSpPr>
        <p:spPr/>
        <p:txBody>
          <a:bodyPr/>
          <a:lstStyle/>
          <a:p>
            <a:fld id="{67FAE614-7E21-495F-89DD-DD00EF8BC3A9}" type="slidenum">
              <a:rPr lang="en-IN" smtClean="0"/>
              <a:t>‹#›</a:t>
            </a:fld>
            <a:endParaRPr lang="en-IN"/>
          </a:p>
        </p:txBody>
      </p:sp>
    </p:spTree>
    <p:extLst>
      <p:ext uri="{BB962C8B-B14F-4D97-AF65-F5344CB8AC3E}">
        <p14:creationId xmlns:p14="http://schemas.microsoft.com/office/powerpoint/2010/main" val="1042760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F5A032-D996-0125-63F6-39FBE0E9CB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94BF49-8CBE-06B2-0CEA-1F88C0AA9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110CB0-6439-1F1F-EE8C-B5615FC67C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EF1A6F-E424-4B9E-A6EF-BD3AD08B8CD1}" type="datetimeFigureOut">
              <a:rPr lang="en-IN" smtClean="0"/>
              <a:t>31-07-2023</a:t>
            </a:fld>
            <a:endParaRPr lang="en-IN"/>
          </a:p>
        </p:txBody>
      </p:sp>
      <p:sp>
        <p:nvSpPr>
          <p:cNvPr id="5" name="Footer Placeholder 4">
            <a:extLst>
              <a:ext uri="{FF2B5EF4-FFF2-40B4-BE49-F238E27FC236}">
                <a16:creationId xmlns:a16="http://schemas.microsoft.com/office/drawing/2014/main" id="{ED24D858-DE98-1F1A-8E92-0C8C045A28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6A1998-3401-4351-B9D0-55FBAB0587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FAE614-7E21-495F-89DD-DD00EF8BC3A9}" type="slidenum">
              <a:rPr lang="en-IN" smtClean="0"/>
              <a:t>‹#›</a:t>
            </a:fld>
            <a:endParaRPr lang="en-IN"/>
          </a:p>
        </p:txBody>
      </p:sp>
    </p:spTree>
    <p:extLst>
      <p:ext uri="{BB962C8B-B14F-4D97-AF65-F5344CB8AC3E}">
        <p14:creationId xmlns:p14="http://schemas.microsoft.com/office/powerpoint/2010/main" val="3675594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hyperlink" Target="https://angular.io/api/core/Directive" TargetMode="External"/><Relationship Id="rId2" Type="http://schemas.openxmlformats.org/officeDocument/2006/relationships/hyperlink" Target="https://angular.io/guide/attribute-directives#passing-values-into-an-attribute-directive" TargetMode="External"/><Relationship Id="rId1" Type="http://schemas.openxmlformats.org/officeDocument/2006/relationships/slideLayout" Target="../slideLayouts/slideLayout4.xml"/><Relationship Id="rId5" Type="http://schemas.openxmlformats.org/officeDocument/2006/relationships/hyperlink" Target="https://angular.io/api/core/HostListener" TargetMode="External"/><Relationship Id="rId4" Type="http://schemas.openxmlformats.org/officeDocument/2006/relationships/hyperlink" Target="https://angular.io/api/core/ElementRe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angular.io/api/core/Directive" TargetMode="External"/><Relationship Id="rId2" Type="http://schemas.openxmlformats.org/officeDocument/2006/relationships/hyperlink" Target="https://angular.io/guide/attribute-directives#passing-values-into-an-attribute-directive" TargetMode="External"/><Relationship Id="rId1" Type="http://schemas.openxmlformats.org/officeDocument/2006/relationships/slideLayout" Target="../slideLayouts/slideLayout4.xml"/><Relationship Id="rId5" Type="http://schemas.openxmlformats.org/officeDocument/2006/relationships/hyperlink" Target="https://angular.io/api/core/HostListener" TargetMode="External"/><Relationship Id="rId4" Type="http://schemas.openxmlformats.org/officeDocument/2006/relationships/hyperlink" Target="https://angular.io/api/core/ElementRef" TargetMode="Externa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A74E-5A8E-5500-0B4D-DCCE91C41639}"/>
              </a:ext>
            </a:extLst>
          </p:cNvPr>
          <p:cNvSpPr>
            <a:spLocks noGrp="1"/>
          </p:cNvSpPr>
          <p:nvPr>
            <p:ph type="ctrTitle"/>
          </p:nvPr>
        </p:nvSpPr>
        <p:spPr/>
        <p:txBody>
          <a:bodyPr/>
          <a:lstStyle/>
          <a:p>
            <a:r>
              <a:rPr lang="en-US" dirty="0"/>
              <a:t>EmpowHer</a:t>
            </a:r>
            <a:endParaRPr lang="en-IN" dirty="0"/>
          </a:p>
        </p:txBody>
      </p:sp>
      <p:sp>
        <p:nvSpPr>
          <p:cNvPr id="3" name="Subtitle 2">
            <a:extLst>
              <a:ext uri="{FF2B5EF4-FFF2-40B4-BE49-F238E27FC236}">
                <a16:creationId xmlns:a16="http://schemas.microsoft.com/office/drawing/2014/main" id="{8D2C3A2B-BE1A-77EC-7892-9DC418B74FD3}"/>
              </a:ext>
            </a:extLst>
          </p:cNvPr>
          <p:cNvSpPr>
            <a:spLocks noGrp="1"/>
          </p:cNvSpPr>
          <p:nvPr>
            <p:ph type="subTitle" idx="1"/>
          </p:nvPr>
        </p:nvSpPr>
        <p:spPr/>
        <p:txBody>
          <a:bodyPr/>
          <a:lstStyle/>
          <a:p>
            <a:r>
              <a:rPr lang="en-US" sz="2400" dirty="0" err="1">
                <a:latin typeface="Avenir Next LT Pro" panose="020B0504020202020204" pitchFamily="34" charset="0"/>
              </a:rPr>
              <a:t>EmpowHER</a:t>
            </a:r>
            <a:r>
              <a:rPr lang="en-US" sz="2400" dirty="0">
                <a:latin typeface="Avenir Next LT Pro" panose="020B0504020202020204" pitchFamily="34" charset="0"/>
              </a:rPr>
              <a:t>: Empowering Girls for Corporate Excellence</a:t>
            </a:r>
            <a:br>
              <a:rPr lang="en-US" sz="3200" dirty="0">
                <a:latin typeface="Avenir Next LT Pro" panose="020B0504020202020204" pitchFamily="34" charset="0"/>
              </a:rPr>
            </a:br>
            <a:r>
              <a:rPr lang="en-US" sz="3200">
                <a:latin typeface="Avenir Next LT Pro" panose="020B0504020202020204" pitchFamily="34" charset="0"/>
              </a:rPr>
              <a:t>Technical Curriculum &lt;Tech&gt;</a:t>
            </a:r>
            <a:endParaRPr lang="en-IN" dirty="0"/>
          </a:p>
        </p:txBody>
      </p:sp>
    </p:spTree>
    <p:extLst>
      <p:ext uri="{BB962C8B-B14F-4D97-AF65-F5344CB8AC3E}">
        <p14:creationId xmlns:p14="http://schemas.microsoft.com/office/powerpoint/2010/main" val="2533666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Agenda Week 5</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endParaRPr lang="en-IN"/>
          </a:p>
        </p:txBody>
      </p:sp>
      <p:sp>
        <p:nvSpPr>
          <p:cNvPr id="4" name="Rectangle 3">
            <a:extLst>
              <a:ext uri="{FF2B5EF4-FFF2-40B4-BE49-F238E27FC236}">
                <a16:creationId xmlns:a16="http://schemas.microsoft.com/office/drawing/2014/main" id="{2152422A-D418-C68E-2BF6-62F9FA5A0F33}"/>
              </a:ext>
            </a:extLst>
          </p:cNvPr>
          <p:cNvSpPr/>
          <p:nvPr/>
        </p:nvSpPr>
        <p:spPr>
          <a:xfrm>
            <a:off x="8203272" y="4162960"/>
            <a:ext cx="2907587" cy="17466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Tip: Use infographics,</a:t>
            </a:r>
          </a:p>
          <a:p>
            <a:r>
              <a:rPr lang="en-US" dirty="0"/>
              <a:t>Smart Art,</a:t>
            </a:r>
          </a:p>
          <a:p>
            <a:r>
              <a:rPr lang="en-US" dirty="0"/>
              <a:t>Images/Screens,</a:t>
            </a:r>
          </a:p>
          <a:p>
            <a:r>
              <a:rPr lang="en-US" dirty="0"/>
              <a:t>Embed relevant learning videos/case study</a:t>
            </a:r>
            <a:endParaRPr lang="en-IN" dirty="0"/>
          </a:p>
        </p:txBody>
      </p:sp>
    </p:spTree>
    <p:extLst>
      <p:ext uri="{BB962C8B-B14F-4D97-AF65-F5344CB8AC3E}">
        <p14:creationId xmlns:p14="http://schemas.microsoft.com/office/powerpoint/2010/main" val="1340554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Agenda Week 5</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endParaRPr lang="en-IN" dirty="0"/>
          </a:p>
          <a:p>
            <a:endParaRPr lang="en-IN" dirty="0"/>
          </a:p>
        </p:txBody>
      </p:sp>
      <p:graphicFrame>
        <p:nvGraphicFramePr>
          <p:cNvPr id="5" name="Diagram 4">
            <a:extLst>
              <a:ext uri="{FF2B5EF4-FFF2-40B4-BE49-F238E27FC236}">
                <a16:creationId xmlns:a16="http://schemas.microsoft.com/office/drawing/2014/main" id="{DBAF714F-D696-58C3-9702-F37EED25C690}"/>
              </a:ext>
            </a:extLst>
          </p:cNvPr>
          <p:cNvGraphicFramePr/>
          <p:nvPr/>
        </p:nvGraphicFramePr>
        <p:xfrm>
          <a:off x="1060693" y="1544715"/>
          <a:ext cx="8128000" cy="44921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1235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Topic Week 5 - </a:t>
            </a:r>
            <a:r>
              <a:rPr lang="en-US" sz="2800" b="0" i="0" dirty="0">
                <a:solidFill>
                  <a:srgbClr val="1D1C1D"/>
                </a:solidFill>
                <a:effectLst/>
                <a:latin typeface="Slack-Lato"/>
              </a:rPr>
              <a:t>Directives</a:t>
            </a:r>
            <a:endParaRPr lang="en-IN" sz="2800"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sz="half" idx="1"/>
          </p:nvPr>
        </p:nvSpPr>
        <p:spPr/>
        <p:txBody>
          <a:bodyPr>
            <a:normAutofit/>
          </a:bodyPr>
          <a:lstStyle/>
          <a:p>
            <a:pPr marL="0" indent="0" fontAlgn="base">
              <a:buNone/>
            </a:pPr>
            <a:endParaRPr lang="en-US" sz="1600" dirty="0">
              <a:solidFill>
                <a:srgbClr val="444444"/>
              </a:solidFill>
              <a:latin typeface="Roboto" panose="020B0604020202020204" pitchFamily="2" charset="0"/>
            </a:endParaRPr>
          </a:p>
          <a:p>
            <a:pPr marL="0" indent="0" fontAlgn="base">
              <a:buNone/>
            </a:pPr>
            <a:endParaRPr lang="en-US" sz="1600" dirty="0">
              <a:solidFill>
                <a:srgbClr val="444444"/>
              </a:solidFill>
              <a:latin typeface="Roboto" panose="020B0604020202020204" pitchFamily="2" charset="0"/>
            </a:endParaRPr>
          </a:p>
          <a:p>
            <a:pPr marL="0" indent="0">
              <a:buNone/>
            </a:pPr>
            <a:endParaRPr lang="en-IN" sz="1200" dirty="0">
              <a:solidFill>
                <a:srgbClr val="444444"/>
              </a:solidFill>
              <a:latin typeface="Roboto" panose="020B0604020202020204" pitchFamily="2" charset="0"/>
            </a:endParaRPr>
          </a:p>
        </p:txBody>
      </p:sp>
      <p:sp>
        <p:nvSpPr>
          <p:cNvPr id="12" name="Content Placeholder 11">
            <a:extLst>
              <a:ext uri="{FF2B5EF4-FFF2-40B4-BE49-F238E27FC236}">
                <a16:creationId xmlns:a16="http://schemas.microsoft.com/office/drawing/2014/main" id="{7BDA1399-CFBE-0C68-B6AC-FEF0B30DAAFB}"/>
              </a:ext>
            </a:extLst>
          </p:cNvPr>
          <p:cNvSpPr>
            <a:spLocks noGrp="1"/>
          </p:cNvSpPr>
          <p:nvPr>
            <p:ph sz="half" idx="2"/>
          </p:nvPr>
        </p:nvSpPr>
        <p:spPr>
          <a:xfrm>
            <a:off x="7765494" y="1571348"/>
            <a:ext cx="3588306" cy="4605615"/>
          </a:xfrm>
        </p:spPr>
        <p:txBody>
          <a:bodyPr>
            <a:normAutofit/>
          </a:bodyPr>
          <a:lstStyle/>
          <a:p>
            <a:r>
              <a:rPr lang="en-US" sz="1200" dirty="0">
                <a:latin typeface="Roboto" panose="02000000000000000000" pitchFamily="2" charset="0"/>
                <a:ea typeface="Roboto" panose="02000000000000000000" pitchFamily="2" charset="0"/>
                <a:cs typeface="Roboto" panose="02000000000000000000" pitchFamily="2" charset="0"/>
              </a:rPr>
              <a:t>Structural Directive</a:t>
            </a:r>
          </a:p>
          <a:p>
            <a:pPr marL="0" indent="0">
              <a:buNone/>
            </a:pPr>
            <a:r>
              <a:rPr lang="en-US" sz="1600" dirty="0">
                <a:latin typeface="Roboto" panose="02000000000000000000" pitchFamily="2" charset="0"/>
                <a:ea typeface="Roboto" panose="02000000000000000000" pitchFamily="2" charset="0"/>
                <a:cs typeface="Roboto" panose="02000000000000000000" pitchFamily="2" charset="0"/>
              </a:rPr>
              <a:t>  </a:t>
            </a:r>
            <a:r>
              <a:rPr lang="en-US" sz="1000" dirty="0">
                <a:highlight>
                  <a:srgbClr val="FFFF00"/>
                </a:highlight>
                <a:latin typeface="Roboto Light" panose="02000000000000000000" pitchFamily="2" charset="0"/>
                <a:ea typeface="Roboto Light" panose="02000000000000000000" pitchFamily="2" charset="0"/>
                <a:cs typeface="Roboto Light" panose="02000000000000000000" pitchFamily="2" charset="0"/>
              </a:rPr>
              <a:t>&lt;li *</a:t>
            </a:r>
            <a:r>
              <a:rPr lang="en-US" sz="1000" dirty="0" err="1">
                <a:highlight>
                  <a:srgbClr val="FFFF00"/>
                </a:highlight>
                <a:latin typeface="Roboto Light" panose="02000000000000000000" pitchFamily="2" charset="0"/>
                <a:ea typeface="Roboto Light" panose="02000000000000000000" pitchFamily="2" charset="0"/>
                <a:cs typeface="Roboto Light" panose="02000000000000000000" pitchFamily="2" charset="0"/>
              </a:rPr>
              <a:t>ngFor</a:t>
            </a:r>
            <a:r>
              <a:rPr lang="en-US" sz="1000" dirty="0">
                <a:highlight>
                  <a:srgbClr val="FFFF00"/>
                </a:highlight>
                <a:latin typeface="Roboto Light" panose="02000000000000000000" pitchFamily="2" charset="0"/>
                <a:ea typeface="Roboto Light" panose="02000000000000000000" pitchFamily="2" charset="0"/>
                <a:cs typeface="Roboto Light" panose="02000000000000000000" pitchFamily="2" charset="0"/>
              </a:rPr>
              <a:t>="let movie of movies"&gt;&lt;/li&gt;</a:t>
            </a:r>
          </a:p>
          <a:p>
            <a:pPr marL="0" indent="0">
              <a:buNone/>
            </a:pPr>
            <a:r>
              <a:rPr lang="en-US" sz="1000" dirty="0">
                <a:highlight>
                  <a:srgbClr val="FFFF00"/>
                </a:highlight>
                <a:latin typeface="Roboto Light" panose="02000000000000000000" pitchFamily="2" charset="0"/>
                <a:ea typeface="Roboto Light" panose="02000000000000000000" pitchFamily="2" charset="0"/>
                <a:cs typeface="Roboto Light" panose="02000000000000000000" pitchFamily="2" charset="0"/>
              </a:rPr>
              <a:t>&lt;movie-detail *</a:t>
            </a:r>
            <a:r>
              <a:rPr lang="en-US" sz="1000" dirty="0" err="1">
                <a:highlight>
                  <a:srgbClr val="FFFF00"/>
                </a:highlight>
                <a:latin typeface="Roboto Light" panose="02000000000000000000" pitchFamily="2" charset="0"/>
                <a:ea typeface="Roboto Light" panose="02000000000000000000" pitchFamily="2" charset="0"/>
                <a:cs typeface="Roboto Light" panose="02000000000000000000" pitchFamily="2" charset="0"/>
              </a:rPr>
              <a:t>ngIf</a:t>
            </a:r>
            <a:r>
              <a:rPr lang="en-US" sz="1000" dirty="0">
                <a:highlight>
                  <a:srgbClr val="FFFF00"/>
                </a:highlight>
                <a:latin typeface="Roboto Light" panose="02000000000000000000" pitchFamily="2" charset="0"/>
                <a:ea typeface="Roboto Light" panose="02000000000000000000" pitchFamily="2" charset="0"/>
                <a:cs typeface="Roboto Light" panose="02000000000000000000" pitchFamily="2" charset="0"/>
              </a:rPr>
              <a:t>="</a:t>
            </a:r>
            <a:r>
              <a:rPr lang="en-US" sz="1000" dirty="0" err="1">
                <a:highlight>
                  <a:srgbClr val="FFFF00"/>
                </a:highlight>
                <a:latin typeface="Roboto Light" panose="02000000000000000000" pitchFamily="2" charset="0"/>
                <a:ea typeface="Roboto Light" panose="02000000000000000000" pitchFamily="2" charset="0"/>
                <a:cs typeface="Roboto Light" panose="02000000000000000000" pitchFamily="2" charset="0"/>
              </a:rPr>
              <a:t>selectedMovie</a:t>
            </a:r>
            <a:r>
              <a:rPr lang="en-US" sz="1000" dirty="0">
                <a:highlight>
                  <a:srgbClr val="FFFF00"/>
                </a:highlight>
                <a:latin typeface="Roboto Light" panose="02000000000000000000" pitchFamily="2" charset="0"/>
                <a:ea typeface="Roboto Light" panose="02000000000000000000" pitchFamily="2" charset="0"/>
                <a:cs typeface="Roboto Light" panose="02000000000000000000" pitchFamily="2" charset="0"/>
              </a:rPr>
              <a:t>"&gt;&lt;/movie-detail&gt;</a:t>
            </a:r>
          </a:p>
          <a:p>
            <a:pPr marL="0" indent="0">
              <a:buNone/>
            </a:pPr>
            <a:endParaRPr lang="en-US" sz="1000" dirty="0">
              <a:highlight>
                <a:srgbClr val="FFFF00"/>
              </a:highlight>
              <a:latin typeface="Roboto Light" panose="02000000000000000000" pitchFamily="2" charset="0"/>
              <a:ea typeface="Roboto Light" panose="02000000000000000000" pitchFamily="2" charset="0"/>
              <a:cs typeface="Roboto Light" panose="02000000000000000000" pitchFamily="2" charset="0"/>
            </a:endParaRPr>
          </a:p>
          <a:p>
            <a:r>
              <a:rPr lang="en-US" sz="1200" dirty="0">
                <a:latin typeface="Roboto" panose="02000000000000000000" pitchFamily="2" charset="0"/>
                <a:ea typeface="Roboto" panose="02000000000000000000" pitchFamily="2" charset="0"/>
                <a:cs typeface="Roboto" panose="02000000000000000000" pitchFamily="2" charset="0"/>
              </a:rPr>
              <a:t>Attribute Directive</a:t>
            </a:r>
          </a:p>
          <a:p>
            <a:pPr marL="0" indent="0">
              <a:buNone/>
            </a:pPr>
            <a:r>
              <a:rPr lang="en-US" sz="1000" dirty="0">
                <a:latin typeface="Roboto" panose="02000000000000000000" pitchFamily="2" charset="0"/>
                <a:ea typeface="Roboto" panose="02000000000000000000" pitchFamily="2" charset="0"/>
                <a:cs typeface="Roboto" panose="02000000000000000000" pitchFamily="2" charset="0"/>
              </a:rPr>
              <a:t>   </a:t>
            </a:r>
            <a:r>
              <a:rPr lang="en-US" sz="1000" dirty="0">
                <a:highlight>
                  <a:srgbClr val="FFFF00"/>
                </a:highlight>
                <a:latin typeface="Roboto Light" panose="02000000000000000000" pitchFamily="2" charset="0"/>
                <a:ea typeface="Roboto Light" panose="02000000000000000000" pitchFamily="2" charset="0"/>
                <a:cs typeface="Roboto Light" panose="02000000000000000000" pitchFamily="2" charset="0"/>
              </a:rPr>
              <a:t>&lt;input [(</a:t>
            </a:r>
            <a:r>
              <a:rPr lang="en-US" sz="1000" dirty="0" err="1">
                <a:highlight>
                  <a:srgbClr val="FFFF00"/>
                </a:highlight>
                <a:latin typeface="Roboto Light" panose="02000000000000000000" pitchFamily="2" charset="0"/>
                <a:ea typeface="Roboto Light" panose="02000000000000000000" pitchFamily="2" charset="0"/>
                <a:cs typeface="Roboto Light" panose="02000000000000000000" pitchFamily="2" charset="0"/>
              </a:rPr>
              <a:t>ngModel</a:t>
            </a:r>
            <a:r>
              <a:rPr lang="en-US" sz="1000" dirty="0">
                <a:highlight>
                  <a:srgbClr val="FFFF00"/>
                </a:highlight>
                <a:latin typeface="Roboto Light" panose="02000000000000000000" pitchFamily="2" charset="0"/>
                <a:ea typeface="Roboto Light" panose="02000000000000000000" pitchFamily="2" charset="0"/>
                <a:cs typeface="Roboto Light" panose="02000000000000000000" pitchFamily="2" charset="0"/>
              </a:rPr>
              <a:t>)]="movie.name"&gt;</a:t>
            </a:r>
          </a:p>
          <a:p>
            <a:pPr marL="0" indent="0">
              <a:buNone/>
            </a:pPr>
            <a:endParaRPr lang="en-US" sz="1000" dirty="0">
              <a:highlight>
                <a:srgbClr val="FFFF00"/>
              </a:highlight>
              <a:latin typeface="Roboto Light" panose="02000000000000000000" pitchFamily="2" charset="0"/>
              <a:ea typeface="Roboto Light" panose="02000000000000000000" pitchFamily="2" charset="0"/>
              <a:cs typeface="Roboto Light" panose="02000000000000000000" pitchFamily="2" charset="0"/>
            </a:endParaRPr>
          </a:p>
          <a:p>
            <a:pPr marL="0" indent="0" fontAlgn="base">
              <a:buNone/>
            </a:pPr>
            <a:r>
              <a:rPr lang="en-US" sz="1600" dirty="0">
                <a:solidFill>
                  <a:srgbClr val="444444"/>
                </a:solidFill>
                <a:latin typeface="Roboto" panose="020B0604020202020204" pitchFamily="2" charset="0"/>
              </a:rPr>
              <a:t>Create Directives:</a:t>
            </a:r>
          </a:p>
          <a:p>
            <a:pPr marL="0" indent="0" fontAlgn="base">
              <a:buNone/>
            </a:pPr>
            <a:r>
              <a:rPr lang="en-US" sz="1200" dirty="0">
                <a:solidFill>
                  <a:srgbClr val="444444"/>
                </a:solidFill>
                <a:latin typeface="Roboto" panose="020B0604020202020204" pitchFamily="2" charset="0"/>
              </a:rPr>
              <a:t>In this section, we will learn how to create directive using Angular CLI command.</a:t>
            </a:r>
          </a:p>
          <a:p>
            <a:pPr marL="0" indent="0" fontAlgn="base">
              <a:buNone/>
            </a:pPr>
            <a:r>
              <a:rPr lang="en-US" sz="1200" dirty="0">
                <a:solidFill>
                  <a:srgbClr val="444444"/>
                </a:solidFill>
                <a:latin typeface="Roboto" panose="020B0604020202020204" pitchFamily="2" charset="0"/>
              </a:rPr>
              <a:t>To create a directive, use the CLI command-</a:t>
            </a:r>
          </a:p>
          <a:p>
            <a:pPr marL="457200" lvl="1" indent="0" fontAlgn="base">
              <a:buNone/>
            </a:pPr>
            <a:r>
              <a:rPr lang="en-US" sz="1200" dirty="0">
                <a:solidFill>
                  <a:srgbClr val="444444"/>
                </a:solidFill>
                <a:latin typeface="Roboto Light" panose="020B0604020202020204" pitchFamily="2" charset="0"/>
                <a:ea typeface="Roboto Light" panose="020B0604020202020204" pitchFamily="2" charset="0"/>
                <a:cs typeface="Roboto Light" panose="020B0604020202020204" pitchFamily="2" charset="0"/>
              </a:rPr>
              <a:t>ng generate directive directive-name</a:t>
            </a:r>
          </a:p>
          <a:p>
            <a:pPr marL="0" indent="0" fontAlgn="base">
              <a:buNone/>
            </a:pPr>
            <a:r>
              <a:rPr lang="en-US" sz="1200" dirty="0">
                <a:solidFill>
                  <a:srgbClr val="444444"/>
                </a:solidFill>
                <a:latin typeface="Roboto" panose="020B0604020202020204" pitchFamily="2" charset="0"/>
              </a:rPr>
              <a:t>The above command will create the directive inside </a:t>
            </a:r>
            <a:r>
              <a:rPr lang="en-US" sz="1200" dirty="0" err="1">
                <a:solidFill>
                  <a:srgbClr val="444444"/>
                </a:solidFill>
                <a:latin typeface="Roboto" panose="020B0604020202020204" pitchFamily="2" charset="0"/>
              </a:rPr>
              <a:t>src</a:t>
            </a:r>
            <a:r>
              <a:rPr lang="en-US" sz="1200" dirty="0">
                <a:solidFill>
                  <a:srgbClr val="444444"/>
                </a:solidFill>
                <a:latin typeface="Roboto" panose="020B0604020202020204" pitchFamily="2" charset="0"/>
              </a:rPr>
              <a:t>/app/directive-</a:t>
            </a:r>
            <a:r>
              <a:rPr lang="en-US" sz="1200" dirty="0" err="1">
                <a:solidFill>
                  <a:srgbClr val="444444"/>
                </a:solidFill>
                <a:latin typeface="Roboto" panose="020B0604020202020204" pitchFamily="2" charset="0"/>
              </a:rPr>
              <a:t>name.ts</a:t>
            </a:r>
            <a:r>
              <a:rPr lang="en-US" sz="1200" dirty="0">
                <a:solidFill>
                  <a:srgbClr val="444444"/>
                </a:solidFill>
                <a:latin typeface="Roboto" panose="020B0604020202020204" pitchFamily="2" charset="0"/>
              </a:rPr>
              <a:t>, a corresponding test file .</a:t>
            </a:r>
            <a:r>
              <a:rPr lang="en-US" sz="1200" dirty="0" err="1">
                <a:solidFill>
                  <a:srgbClr val="444444"/>
                </a:solidFill>
                <a:latin typeface="Roboto" panose="020B0604020202020204" pitchFamily="2" charset="0"/>
              </a:rPr>
              <a:t>spec.ts</a:t>
            </a:r>
            <a:r>
              <a:rPr lang="en-US" sz="1200" dirty="0">
                <a:solidFill>
                  <a:srgbClr val="444444"/>
                </a:solidFill>
                <a:latin typeface="Roboto" panose="020B0604020202020204" pitchFamily="2" charset="0"/>
              </a:rPr>
              <a:t> and declares the directive class in </a:t>
            </a:r>
            <a:r>
              <a:rPr lang="en-US" sz="1200" dirty="0" err="1">
                <a:solidFill>
                  <a:srgbClr val="444444"/>
                </a:solidFill>
                <a:latin typeface="Roboto" panose="020B0604020202020204" pitchFamily="2" charset="0"/>
              </a:rPr>
              <a:t>AppModule</a:t>
            </a:r>
            <a:r>
              <a:rPr lang="en-US" sz="1200" dirty="0">
                <a:solidFill>
                  <a:srgbClr val="444444"/>
                </a:solidFill>
                <a:latin typeface="Roboto" panose="020B0604020202020204" pitchFamily="2" charset="0"/>
              </a:rPr>
              <a:t>.</a:t>
            </a:r>
            <a:endParaRPr lang="en-US" sz="1000" dirty="0">
              <a:highlight>
                <a:srgbClr val="FFFF00"/>
              </a:highlight>
              <a:latin typeface="Roboto Light" panose="02000000000000000000" pitchFamily="2" charset="0"/>
              <a:ea typeface="Roboto Light" panose="02000000000000000000" pitchFamily="2" charset="0"/>
              <a:cs typeface="Roboto Light" panose="02000000000000000000" pitchFamily="2" charset="0"/>
            </a:endParaRPr>
          </a:p>
          <a:p>
            <a:pPr marL="0" indent="0">
              <a:buNone/>
            </a:pPr>
            <a:endParaRPr lang="en-US" sz="1000" dirty="0">
              <a:highlight>
                <a:srgbClr val="FFFF00"/>
              </a:highlight>
              <a:latin typeface="Roboto" panose="02000000000000000000" pitchFamily="2" charset="0"/>
              <a:ea typeface="Roboto" panose="02000000000000000000" pitchFamily="2" charset="0"/>
              <a:cs typeface="Roboto" panose="02000000000000000000" pitchFamily="2" charset="0"/>
            </a:endParaRPr>
          </a:p>
        </p:txBody>
      </p:sp>
      <p:graphicFrame>
        <p:nvGraphicFramePr>
          <p:cNvPr id="8" name="Diagram 7">
            <a:extLst>
              <a:ext uri="{FF2B5EF4-FFF2-40B4-BE49-F238E27FC236}">
                <a16:creationId xmlns:a16="http://schemas.microsoft.com/office/drawing/2014/main" id="{CEFCAE9B-67D5-0BCF-290F-2F750A11DEFA}"/>
              </a:ext>
            </a:extLst>
          </p:cNvPr>
          <p:cNvGraphicFramePr/>
          <p:nvPr/>
        </p:nvGraphicFramePr>
        <p:xfrm>
          <a:off x="1035235" y="1571348"/>
          <a:ext cx="6730259" cy="51079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0539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838200" y="365126"/>
            <a:ext cx="10515600" cy="1108568"/>
          </a:xfrm>
        </p:spPr>
        <p:txBody>
          <a:bodyPr/>
          <a:lstStyle/>
          <a:p>
            <a:r>
              <a:rPr lang="en-US" dirty="0">
                <a:cs typeface="Calibri" panose="020F0502020204030204" pitchFamily="34" charset="0"/>
              </a:rPr>
              <a:t>Topic Week 5 – </a:t>
            </a:r>
            <a:r>
              <a:rPr lang="en-US" sz="2800" dirty="0">
                <a:solidFill>
                  <a:srgbClr val="1D1C1D"/>
                </a:solidFill>
                <a:latin typeface="Slack-Lato"/>
              </a:rPr>
              <a:t>Attribute</a:t>
            </a:r>
            <a:r>
              <a:rPr lang="en-US" dirty="0">
                <a:cs typeface="Calibri" panose="020F0502020204030204" pitchFamily="34" charset="0"/>
              </a:rPr>
              <a:t> </a:t>
            </a:r>
            <a:r>
              <a:rPr lang="en-US" sz="2800" b="0" i="0" dirty="0">
                <a:solidFill>
                  <a:srgbClr val="1D1C1D"/>
                </a:solidFill>
                <a:effectLst/>
                <a:latin typeface="Slack-Lato"/>
              </a:rPr>
              <a:t>Directives</a:t>
            </a:r>
            <a:endParaRPr lang="en-IN" sz="2800"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sz="half" idx="1"/>
          </p:nvPr>
        </p:nvSpPr>
        <p:spPr>
          <a:xfrm>
            <a:off x="838199" y="1562470"/>
            <a:ext cx="6086383" cy="4811697"/>
          </a:xfrm>
        </p:spPr>
        <p:txBody>
          <a:bodyPr>
            <a:normAutofit fontScale="55000" lnSpcReduction="20000"/>
          </a:bodyPr>
          <a:lstStyle/>
          <a:p>
            <a:pPr marL="0" indent="0" fontAlgn="base">
              <a:lnSpc>
                <a:spcPct val="120000"/>
              </a:lnSpc>
              <a:buNone/>
            </a:pPr>
            <a:r>
              <a:rPr lang="en-US" sz="1800" b="1" dirty="0">
                <a:solidFill>
                  <a:srgbClr val="444444"/>
                </a:solidFill>
                <a:latin typeface="Roboto" panose="020B0604020202020204" pitchFamily="2" charset="0"/>
              </a:rPr>
              <a:t>Create Attribute Directives:</a:t>
            </a:r>
          </a:p>
          <a:p>
            <a:pPr marL="0" indent="0" fontAlgn="base">
              <a:lnSpc>
                <a:spcPct val="120000"/>
              </a:lnSpc>
              <a:buNone/>
            </a:pPr>
            <a:r>
              <a:rPr lang="en-US" sz="1800" b="0" i="0" dirty="0">
                <a:solidFill>
                  <a:srgbClr val="444444"/>
                </a:solidFill>
                <a:effectLst/>
                <a:latin typeface="Roboto" panose="02000000000000000000" pitchFamily="2" charset="0"/>
              </a:rPr>
              <a:t>Here we will be creating a </a:t>
            </a:r>
            <a:r>
              <a:rPr lang="en-US" sz="1800" b="1" i="0" dirty="0">
                <a:solidFill>
                  <a:srgbClr val="444444"/>
                </a:solidFill>
                <a:effectLst/>
                <a:latin typeface="Roboto" panose="02000000000000000000" pitchFamily="2" charset="0"/>
              </a:rPr>
              <a:t>highlight</a:t>
            </a:r>
            <a:r>
              <a:rPr lang="en-US" sz="1800" b="0" i="0" dirty="0">
                <a:solidFill>
                  <a:srgbClr val="444444"/>
                </a:solidFill>
                <a:effectLst/>
                <a:latin typeface="Roboto" panose="02000000000000000000" pitchFamily="2" charset="0"/>
              </a:rPr>
              <a:t> directive that sets the background color of the host element to yellow.</a:t>
            </a:r>
            <a:endParaRPr lang="en-US" sz="1800" dirty="0">
              <a:solidFill>
                <a:srgbClr val="444444"/>
              </a:solidFill>
              <a:latin typeface="Roboto" panose="020B0604020202020204" pitchFamily="2" charset="0"/>
            </a:endParaRPr>
          </a:p>
          <a:p>
            <a:pPr fontAlgn="base">
              <a:lnSpc>
                <a:spcPct val="120000"/>
              </a:lnSpc>
              <a:buFont typeface="+mj-lt"/>
              <a:buAutoNum type="arabicPeriod"/>
            </a:pP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Run the command:</a:t>
            </a:r>
            <a:r>
              <a:rPr lang="en-US" sz="1800" dirty="0">
                <a:solidFill>
                  <a:srgbClr val="444444"/>
                </a:solidFill>
                <a:latin typeface="Roboto Light" panose="02000000000000000000" pitchFamily="2" charset="0"/>
                <a:ea typeface="Roboto Light" panose="02000000000000000000" pitchFamily="2" charset="0"/>
                <a:cs typeface="Roboto Light" panose="02000000000000000000" pitchFamily="2" charset="0"/>
              </a:rPr>
              <a:t> ng generate directive highlight</a:t>
            </a:r>
          </a:p>
          <a:p>
            <a:pPr fontAlgn="base">
              <a:lnSpc>
                <a:spcPct val="120000"/>
              </a:lnSpc>
              <a:buFont typeface="+mj-lt"/>
              <a:buAutoNum type="arabicPeriod"/>
            </a:pP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The @Directive() decorator's configuration property specifies the directive's CSS attribute selector, [</a:t>
            </a:r>
            <a:r>
              <a:rPr lang="en-US" sz="1800" dirty="0" err="1">
                <a:solidFill>
                  <a:srgbClr val="444444"/>
                </a:solidFill>
                <a:latin typeface="Roboto" panose="02000000000000000000" pitchFamily="2" charset="0"/>
                <a:ea typeface="Roboto" panose="02000000000000000000" pitchFamily="2" charset="0"/>
                <a:cs typeface="Roboto" panose="02000000000000000000" pitchFamily="2" charset="0"/>
              </a:rPr>
              <a:t>appHighlight</a:t>
            </a: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a:t>
            </a:r>
          </a:p>
          <a:p>
            <a:pPr fontAlgn="base">
              <a:lnSpc>
                <a:spcPct val="120000"/>
              </a:lnSpc>
              <a:buFont typeface="+mj-lt"/>
              <a:buAutoNum type="arabicPeriod"/>
            </a:pP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Import </a:t>
            </a:r>
            <a:r>
              <a:rPr lang="en-US" sz="1800" dirty="0" err="1">
                <a:solidFill>
                  <a:srgbClr val="444444"/>
                </a:solidFill>
                <a:latin typeface="Roboto" panose="02000000000000000000" pitchFamily="2" charset="0"/>
                <a:ea typeface="Roboto" panose="02000000000000000000" pitchFamily="2" charset="0"/>
                <a:cs typeface="Roboto" panose="02000000000000000000" pitchFamily="2" charset="0"/>
              </a:rPr>
              <a:t>ElementRef</a:t>
            </a: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 from @angular/core. </a:t>
            </a:r>
            <a:r>
              <a:rPr lang="en-US" sz="1800" dirty="0" err="1">
                <a:solidFill>
                  <a:srgbClr val="444444"/>
                </a:solidFill>
                <a:latin typeface="Roboto" panose="02000000000000000000" pitchFamily="2" charset="0"/>
                <a:ea typeface="Roboto" panose="02000000000000000000" pitchFamily="2" charset="0"/>
                <a:cs typeface="Roboto" panose="02000000000000000000" pitchFamily="2" charset="0"/>
              </a:rPr>
              <a:t>ElementRef</a:t>
            </a: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 grants direct access to the host DOM element through its </a:t>
            </a:r>
            <a:r>
              <a:rPr lang="en-US" sz="1800" dirty="0" err="1">
                <a:solidFill>
                  <a:srgbClr val="444444"/>
                </a:solidFill>
                <a:latin typeface="Roboto" panose="02000000000000000000" pitchFamily="2" charset="0"/>
                <a:ea typeface="Roboto" panose="02000000000000000000" pitchFamily="2" charset="0"/>
                <a:cs typeface="Roboto" panose="02000000000000000000" pitchFamily="2" charset="0"/>
              </a:rPr>
              <a:t>nativeElement</a:t>
            </a: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 property.</a:t>
            </a:r>
          </a:p>
          <a:p>
            <a:pPr fontAlgn="base">
              <a:lnSpc>
                <a:spcPct val="120000"/>
              </a:lnSpc>
              <a:buFont typeface="+mj-lt"/>
              <a:buAutoNum type="arabicPeriod"/>
            </a:pP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Add </a:t>
            </a:r>
            <a:r>
              <a:rPr lang="en-US" sz="1800" dirty="0" err="1">
                <a:solidFill>
                  <a:srgbClr val="444444"/>
                </a:solidFill>
                <a:latin typeface="Roboto" panose="02000000000000000000" pitchFamily="2" charset="0"/>
                <a:ea typeface="Roboto" panose="02000000000000000000" pitchFamily="2" charset="0"/>
                <a:cs typeface="Roboto" panose="02000000000000000000" pitchFamily="2" charset="0"/>
              </a:rPr>
              <a:t>ElementRef</a:t>
            </a: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 in the directive's constructor() to inject a reference to the host DOM element, the element to which you apply </a:t>
            </a:r>
            <a:r>
              <a:rPr lang="en-US" sz="1800" dirty="0" err="1">
                <a:solidFill>
                  <a:srgbClr val="444444"/>
                </a:solidFill>
                <a:latin typeface="Roboto" panose="02000000000000000000" pitchFamily="2" charset="0"/>
                <a:ea typeface="Roboto" panose="02000000000000000000" pitchFamily="2" charset="0"/>
                <a:cs typeface="Roboto" panose="02000000000000000000" pitchFamily="2" charset="0"/>
              </a:rPr>
              <a:t>appHighlight</a:t>
            </a: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a:t>
            </a:r>
          </a:p>
          <a:p>
            <a:pPr fontAlgn="base">
              <a:lnSpc>
                <a:spcPct val="120000"/>
              </a:lnSpc>
              <a:buFont typeface="+mj-lt"/>
              <a:buAutoNum type="arabicPeriod"/>
            </a:pP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Add logic to the </a:t>
            </a:r>
            <a:r>
              <a:rPr lang="en-US" sz="1800" dirty="0" err="1">
                <a:solidFill>
                  <a:srgbClr val="444444"/>
                </a:solidFill>
                <a:latin typeface="Roboto" panose="02000000000000000000" pitchFamily="2" charset="0"/>
                <a:ea typeface="Roboto" panose="02000000000000000000" pitchFamily="2" charset="0"/>
                <a:cs typeface="Roboto" panose="02000000000000000000" pitchFamily="2" charset="0"/>
              </a:rPr>
              <a:t>HighlightDirective</a:t>
            </a: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 class that sets the background to yellow.</a:t>
            </a:r>
          </a:p>
          <a:p>
            <a:pPr fontAlgn="base">
              <a:lnSpc>
                <a:spcPct val="120000"/>
              </a:lnSpc>
              <a:buFont typeface="+mj-lt"/>
              <a:buAutoNum type="arabicPeriod"/>
            </a:pP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To use the </a:t>
            </a:r>
            <a:r>
              <a:rPr lang="en-US" sz="1800" dirty="0" err="1">
                <a:solidFill>
                  <a:srgbClr val="444444"/>
                </a:solidFill>
                <a:latin typeface="Roboto" panose="02000000000000000000" pitchFamily="2" charset="0"/>
                <a:ea typeface="Roboto" panose="02000000000000000000" pitchFamily="2" charset="0"/>
                <a:cs typeface="Roboto" panose="02000000000000000000" pitchFamily="2" charset="0"/>
              </a:rPr>
              <a:t>HighlightDirective</a:t>
            </a: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 add a &lt;p&gt; element to the HTML template with the directive as an attribute.</a:t>
            </a:r>
          </a:p>
          <a:p>
            <a:pPr marL="0" indent="0" fontAlgn="base">
              <a:lnSpc>
                <a:spcPct val="120000"/>
              </a:lnSpc>
              <a:buNone/>
            </a:pPr>
            <a:r>
              <a:rPr lang="en-US" sz="1800" b="1" dirty="0">
                <a:solidFill>
                  <a:srgbClr val="444444"/>
                </a:solidFill>
                <a:latin typeface="Roboto" panose="020B0604020202020204" pitchFamily="2" charset="0"/>
              </a:rPr>
              <a:t>Handling user events:</a:t>
            </a:r>
          </a:p>
          <a:p>
            <a:pPr marL="0" indent="0" fontAlgn="base">
              <a:lnSpc>
                <a:spcPct val="120000"/>
              </a:lnSpc>
              <a:buNone/>
            </a:pPr>
            <a:r>
              <a:rPr lang="en-US" sz="1800" b="0" i="0" dirty="0">
                <a:solidFill>
                  <a:srgbClr val="444444"/>
                </a:solidFill>
                <a:effectLst/>
                <a:latin typeface="Roboto" panose="02000000000000000000" pitchFamily="2" charset="0"/>
              </a:rPr>
              <a:t>How to detect when a user mouses into or out of the element and to respond by setting or clearing the highlight color.</a:t>
            </a:r>
            <a:endParaRPr lang="en-US" sz="1800" dirty="0">
              <a:solidFill>
                <a:srgbClr val="444444"/>
              </a:solidFill>
              <a:latin typeface="Roboto" panose="02000000000000000000" pitchFamily="2" charset="0"/>
              <a:ea typeface="Roboto" panose="02000000000000000000" pitchFamily="2" charset="0"/>
              <a:cs typeface="Roboto" panose="02000000000000000000" pitchFamily="2" charset="0"/>
            </a:endParaRPr>
          </a:p>
          <a:p>
            <a:pPr fontAlgn="base">
              <a:buAutoNum type="arabicPeriod"/>
            </a:pP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Add two event handlers that respond when the mouse enters or leaves, each with the @HostListener() decorator.</a:t>
            </a:r>
          </a:p>
          <a:p>
            <a:pPr fontAlgn="base">
              <a:buAutoNum type="arabicPeriod"/>
            </a:pP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Subscribe to events of the DOM element that hosts an attribute directive, the &lt;p&gt; in this case, with the @HostListener() decorator.</a:t>
            </a:r>
          </a:p>
          <a:p>
            <a:pPr marL="0" indent="0" fontAlgn="base">
              <a:buNone/>
            </a:pP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hlinkClick r:id="rId2"/>
              </a:rPr>
              <a:t>Exercise</a:t>
            </a:r>
            <a:endParaRPr lang="en-US" sz="1800" dirty="0">
              <a:solidFill>
                <a:srgbClr val="444444"/>
              </a:solidFill>
              <a:latin typeface="Roboto" panose="02000000000000000000" pitchFamily="2" charset="0"/>
              <a:ea typeface="Roboto" panose="02000000000000000000" pitchFamily="2" charset="0"/>
              <a:cs typeface="Roboto" panose="02000000000000000000" pitchFamily="2" charset="0"/>
            </a:endParaRPr>
          </a:p>
          <a:p>
            <a:pPr marL="0" indent="0" fontAlgn="base">
              <a:buNone/>
            </a:pPr>
            <a:r>
              <a:rPr lang="en-US" sz="1000" dirty="0">
                <a:solidFill>
                  <a:srgbClr val="444444"/>
                </a:solidFill>
                <a:latin typeface="Roboto Light" panose="02000000000000000000" pitchFamily="2" charset="0"/>
                <a:ea typeface="Roboto Light" panose="02000000000000000000" pitchFamily="2" charset="0"/>
                <a:cs typeface="Roboto Light" panose="02000000000000000000" pitchFamily="2" charset="0"/>
              </a:rPr>
              <a:t>	</a:t>
            </a:r>
          </a:p>
          <a:p>
            <a:pPr marL="0" indent="0">
              <a:buNone/>
            </a:pPr>
            <a:endParaRPr lang="en-IN" sz="1200" dirty="0">
              <a:solidFill>
                <a:srgbClr val="444444"/>
              </a:solidFill>
              <a:latin typeface="Roboto" panose="020B0604020202020204" pitchFamily="2" charset="0"/>
            </a:endParaRPr>
          </a:p>
        </p:txBody>
      </p:sp>
      <p:sp>
        <p:nvSpPr>
          <p:cNvPr id="5" name="Content Placeholder 4">
            <a:extLst>
              <a:ext uri="{FF2B5EF4-FFF2-40B4-BE49-F238E27FC236}">
                <a16:creationId xmlns:a16="http://schemas.microsoft.com/office/drawing/2014/main" id="{91E2D74B-C52A-0F07-99B7-656BAC94BEB9}"/>
              </a:ext>
            </a:extLst>
          </p:cNvPr>
          <p:cNvSpPr>
            <a:spLocks noGrp="1"/>
          </p:cNvSpPr>
          <p:nvPr>
            <p:ph sz="half" idx="2"/>
          </p:nvPr>
        </p:nvSpPr>
        <p:spPr>
          <a:xfrm>
            <a:off x="7022236" y="1562469"/>
            <a:ext cx="4331563" cy="4811698"/>
          </a:xfrm>
        </p:spPr>
        <p:txBody>
          <a:bodyPr>
            <a:noAutofit/>
          </a:bodyPr>
          <a:lstStyle/>
          <a:p>
            <a:pPr marL="0" indent="0">
              <a:buNone/>
            </a:pPr>
            <a:r>
              <a:rPr lang="en-US" sz="800" b="0" i="0" dirty="0">
                <a:solidFill>
                  <a:srgbClr val="0000FF"/>
                </a:solidFill>
                <a:effectLst/>
                <a:latin typeface="Roboto Mono" panose="00000009000000000000" pitchFamily="49" charset="0"/>
              </a:rPr>
              <a:t>import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u="none" strike="noStrike" dirty="0">
                <a:solidFill>
                  <a:srgbClr val="FF0000"/>
                </a:solidFill>
                <a:effectLst/>
                <a:latin typeface="Roboto Mono" panose="00000009000000000000" pitchFamily="49" charset="0"/>
                <a:hlinkClick r:id="rId3"/>
              </a:rPr>
              <a:t>Directive</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0000FF"/>
                </a:solidFill>
                <a:effectLst/>
                <a:latin typeface="Roboto Mono" panose="00000009000000000000" pitchFamily="49" charset="0"/>
              </a:rPr>
              <a:t>from</a:t>
            </a:r>
            <a:r>
              <a:rPr lang="en-US" sz="800" b="0" i="0" dirty="0">
                <a:solidFill>
                  <a:srgbClr val="000000"/>
                </a:solidFill>
                <a:effectLst/>
                <a:latin typeface="Roboto Mono" panose="00000009000000000000" pitchFamily="49" charset="0"/>
              </a:rPr>
              <a:t> </a:t>
            </a:r>
            <a:r>
              <a:rPr lang="en-US" sz="800" b="0" i="0" dirty="0">
                <a:solidFill>
                  <a:srgbClr val="880000"/>
                </a:solidFill>
                <a:effectLst/>
                <a:latin typeface="Roboto Mono" panose="00000009000000000000" pitchFamily="49" charset="0"/>
              </a:rPr>
              <a:t>'@angular/core’</a:t>
            </a:r>
            <a:r>
              <a:rPr lang="en-US" sz="800" b="0" i="0" dirty="0">
                <a:solidFill>
                  <a:srgbClr val="666600"/>
                </a:solidFill>
                <a:effectLst/>
                <a:latin typeface="Roboto Mono" panose="00000009000000000000" pitchFamily="49" charset="0"/>
              </a:rPr>
              <a:t>;</a:t>
            </a:r>
          </a:p>
          <a:p>
            <a:pPr marL="0" indent="0">
              <a:buNone/>
            </a:pPr>
            <a:endParaRPr lang="en-US" sz="800" dirty="0">
              <a:solidFill>
                <a:srgbClr val="666600"/>
              </a:solidFill>
              <a:latin typeface="Roboto Mono" panose="00000009000000000000" pitchFamily="49" charset="0"/>
            </a:endParaRPr>
          </a:p>
          <a:p>
            <a:pPr marL="0" indent="0">
              <a:buNone/>
            </a:pPr>
            <a:r>
              <a:rPr lang="en-US" sz="800" b="0" i="0" dirty="0">
                <a:solidFill>
                  <a:srgbClr val="0088CC"/>
                </a:solidFill>
                <a:effectLst/>
                <a:latin typeface="Roboto Mono" panose="00000009000000000000" pitchFamily="49" charset="0"/>
              </a:rPr>
              <a:t>@</a:t>
            </a:r>
            <a:r>
              <a:rPr lang="en-US" sz="800" b="0" i="0" u="none" strike="noStrike" dirty="0">
                <a:solidFill>
                  <a:srgbClr val="0088CC"/>
                </a:solidFill>
                <a:effectLst/>
                <a:latin typeface="Roboto Mono" panose="00000009000000000000" pitchFamily="49" charset="0"/>
                <a:hlinkClick r:id="rId3"/>
              </a:rPr>
              <a:t>Directive</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selector</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880000"/>
                </a:solidFill>
                <a:effectLst/>
                <a:latin typeface="Roboto Mono" panose="00000009000000000000" pitchFamily="49" charset="0"/>
              </a:rPr>
              <a:t>'[</a:t>
            </a:r>
            <a:r>
              <a:rPr lang="en-US" sz="800" b="0" i="0" dirty="0" err="1">
                <a:solidFill>
                  <a:srgbClr val="880000"/>
                </a:solidFill>
                <a:effectLst/>
                <a:latin typeface="Roboto Mono" panose="00000009000000000000" pitchFamily="49" charset="0"/>
              </a:rPr>
              <a:t>appHighlight</a:t>
            </a:r>
            <a:r>
              <a:rPr lang="en-US" sz="800" b="0" i="0" dirty="0">
                <a:solidFill>
                  <a:srgbClr val="8800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p>
          <a:p>
            <a:pPr marL="0" indent="0">
              <a:buNone/>
            </a:pPr>
            <a:r>
              <a:rPr lang="en-US" sz="800" b="0" i="0" dirty="0">
                <a:solidFill>
                  <a:srgbClr val="0000FF"/>
                </a:solidFill>
                <a:effectLst/>
                <a:latin typeface="Roboto Mono" panose="00000009000000000000" pitchFamily="49" charset="0"/>
              </a:rPr>
              <a:t>export</a:t>
            </a:r>
            <a:r>
              <a:rPr lang="en-US" sz="800" b="0" i="0" dirty="0">
                <a:solidFill>
                  <a:srgbClr val="000000"/>
                </a:solidFill>
                <a:effectLst/>
                <a:latin typeface="Roboto Mono" panose="00000009000000000000" pitchFamily="49" charset="0"/>
              </a:rPr>
              <a:t> </a:t>
            </a:r>
            <a:r>
              <a:rPr lang="en-US" sz="800" b="0" i="0" dirty="0">
                <a:solidFill>
                  <a:srgbClr val="0000FF"/>
                </a:solidFill>
                <a:effectLst/>
                <a:latin typeface="Roboto Mono" panose="00000009000000000000" pitchFamily="49" charset="0"/>
              </a:rPr>
              <a:t>class</a:t>
            </a:r>
            <a:r>
              <a:rPr lang="en-US" sz="800" b="0" i="0" dirty="0">
                <a:solidFill>
                  <a:srgbClr val="000000"/>
                </a:solidFill>
                <a:effectLst/>
                <a:latin typeface="Roboto Mono" panose="00000009000000000000" pitchFamily="49" charset="0"/>
              </a:rPr>
              <a:t> </a:t>
            </a:r>
            <a:r>
              <a:rPr lang="en-US" sz="800" b="0" i="0" dirty="0" err="1">
                <a:solidFill>
                  <a:srgbClr val="FF0000"/>
                </a:solidFill>
                <a:effectLst/>
                <a:latin typeface="Roboto Mono" panose="00000009000000000000" pitchFamily="49" charset="0"/>
              </a:rPr>
              <a:t>HighlightDirective</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p>
          <a:p>
            <a:pPr marL="0" indent="0">
              <a:buNone/>
            </a:pPr>
            <a:r>
              <a:rPr lang="en-US" sz="800" dirty="0">
                <a:solidFill>
                  <a:srgbClr val="666600"/>
                </a:solidFill>
                <a:latin typeface="Roboto Mono" panose="00000009000000000000" pitchFamily="49" charset="0"/>
              </a:rPr>
              <a:t>       </a:t>
            </a:r>
            <a:r>
              <a:rPr lang="en-US" sz="800" b="0" i="0" dirty="0">
                <a:solidFill>
                  <a:srgbClr val="0000FF"/>
                </a:solidFill>
                <a:effectLst/>
                <a:latin typeface="Roboto Mono" panose="00000009000000000000" pitchFamily="49" charset="0"/>
              </a:rPr>
              <a:t>constructor</a:t>
            </a:r>
            <a:r>
              <a:rPr lang="en-US" sz="800" b="0" i="0" dirty="0">
                <a:solidFill>
                  <a:srgbClr val="666600"/>
                </a:solidFill>
                <a:effectLst/>
                <a:latin typeface="Roboto Mono" panose="00000009000000000000" pitchFamily="49" charset="0"/>
              </a:rPr>
              <a:t>(</a:t>
            </a:r>
            <a:r>
              <a:rPr lang="en-US" sz="800" b="0" i="0" dirty="0">
                <a:solidFill>
                  <a:srgbClr val="0000FF"/>
                </a:solidFill>
                <a:effectLst/>
                <a:latin typeface="Roboto Mono" panose="00000009000000000000" pitchFamily="49" charset="0"/>
              </a:rPr>
              <a:t>private</a:t>
            </a:r>
            <a:r>
              <a:rPr lang="en-US" sz="800" b="0" i="0" dirty="0">
                <a:solidFill>
                  <a:srgbClr val="000000"/>
                </a:solidFill>
                <a:effectLst/>
                <a:latin typeface="Roboto Mono" panose="00000009000000000000" pitchFamily="49" charset="0"/>
              </a:rPr>
              <a:t> </a:t>
            </a:r>
            <a:r>
              <a:rPr lang="en-US" sz="800" b="0" i="0" dirty="0" err="1">
                <a:solidFill>
                  <a:srgbClr val="000000"/>
                </a:solidFill>
                <a:effectLst/>
                <a:latin typeface="Roboto Mono" panose="00000009000000000000" pitchFamily="49" charset="0"/>
              </a:rPr>
              <a:t>el</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u="none" strike="noStrike" dirty="0" err="1">
                <a:solidFill>
                  <a:srgbClr val="FF0000"/>
                </a:solidFill>
                <a:effectLst/>
                <a:latin typeface="Roboto Mono" panose="00000009000000000000" pitchFamily="49" charset="0"/>
                <a:hlinkClick r:id="rId4"/>
              </a:rPr>
              <a:t>ElementRef</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err="1">
                <a:solidFill>
                  <a:srgbClr val="0000FF"/>
                </a:solidFill>
                <a:effectLst/>
                <a:latin typeface="Roboto Mono" panose="00000009000000000000" pitchFamily="49" charset="0"/>
              </a:rPr>
              <a:t>this</a:t>
            </a:r>
            <a:r>
              <a:rPr lang="en-US" sz="800" b="0" i="0" dirty="0" err="1">
                <a:solidFill>
                  <a:srgbClr val="666600"/>
                </a:solidFill>
                <a:effectLst/>
                <a:latin typeface="Roboto Mono" panose="00000009000000000000" pitchFamily="49" charset="0"/>
              </a:rPr>
              <a:t>.</a:t>
            </a:r>
            <a:r>
              <a:rPr lang="en-US" sz="800" b="0" i="0" dirty="0" err="1">
                <a:solidFill>
                  <a:srgbClr val="000000"/>
                </a:solidFill>
                <a:effectLst/>
                <a:latin typeface="Roboto Mono" panose="00000009000000000000" pitchFamily="49" charset="0"/>
              </a:rPr>
              <a:t>el</a:t>
            </a:r>
            <a:r>
              <a:rPr lang="en-US" sz="800" b="0" i="0" dirty="0" err="1">
                <a:solidFill>
                  <a:srgbClr val="666600"/>
                </a:solidFill>
                <a:effectLst/>
                <a:latin typeface="Roboto Mono" panose="00000009000000000000" pitchFamily="49" charset="0"/>
              </a:rPr>
              <a:t>.</a:t>
            </a:r>
            <a:r>
              <a:rPr lang="en-US" sz="800" b="0" i="0" dirty="0" err="1">
                <a:solidFill>
                  <a:srgbClr val="000000"/>
                </a:solidFill>
                <a:effectLst/>
                <a:latin typeface="Roboto Mono" panose="00000009000000000000" pitchFamily="49" charset="0"/>
              </a:rPr>
              <a:t>nativeElement</a:t>
            </a:r>
            <a:r>
              <a:rPr lang="en-US" sz="800" b="0" i="0" dirty="0" err="1">
                <a:solidFill>
                  <a:srgbClr val="666600"/>
                </a:solidFill>
                <a:effectLst/>
                <a:latin typeface="Roboto Mono" panose="00000009000000000000" pitchFamily="49" charset="0"/>
              </a:rPr>
              <a:t>.</a:t>
            </a:r>
            <a:r>
              <a:rPr lang="en-US" sz="800" b="0" i="0" dirty="0" err="1">
                <a:solidFill>
                  <a:srgbClr val="000000"/>
                </a:solidFill>
                <a:effectLst/>
                <a:latin typeface="Roboto Mono" panose="00000009000000000000" pitchFamily="49" charset="0"/>
              </a:rPr>
              <a:t>style</a:t>
            </a:r>
            <a:r>
              <a:rPr lang="en-US" sz="800" b="0" i="0" dirty="0" err="1">
                <a:solidFill>
                  <a:srgbClr val="666600"/>
                </a:solidFill>
                <a:effectLst/>
                <a:latin typeface="Roboto Mono" panose="00000009000000000000" pitchFamily="49" charset="0"/>
              </a:rPr>
              <a:t>.</a:t>
            </a:r>
            <a:r>
              <a:rPr lang="en-US" sz="800" b="0" i="0" dirty="0" err="1">
                <a:solidFill>
                  <a:srgbClr val="000000"/>
                </a:solidFill>
                <a:effectLst/>
                <a:latin typeface="Roboto Mono" panose="00000009000000000000" pitchFamily="49" charset="0"/>
              </a:rPr>
              <a:t>backgroundColor</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dirty="0">
                <a:solidFill>
                  <a:srgbClr val="000000"/>
                </a:solidFill>
                <a:latin typeface="Roboto Mono" panose="00000009000000000000" pitchFamily="49" charset="0"/>
              </a:rPr>
              <a:t>					</a:t>
            </a:r>
            <a:r>
              <a:rPr lang="en-US" sz="800" b="0" i="0" dirty="0">
                <a:solidFill>
                  <a:srgbClr val="880000"/>
                </a:solidFill>
                <a:effectLst/>
                <a:latin typeface="Roboto Mono" panose="00000009000000000000" pitchFamily="49" charset="0"/>
              </a:rPr>
              <a:t>'yellow’</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endParaRPr lang="en-US" sz="800" dirty="0">
              <a:solidFill>
                <a:srgbClr val="666600"/>
              </a:solidFill>
              <a:latin typeface="Roboto Mono" panose="00000009000000000000" pitchFamily="49" charset="0"/>
            </a:endParaRPr>
          </a:p>
          <a:p>
            <a:pPr marL="0" indent="0">
              <a:buNone/>
            </a:pP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endParaRPr lang="en-US" sz="800" dirty="0">
              <a:solidFill>
                <a:srgbClr val="666600"/>
              </a:solidFill>
              <a:latin typeface="Roboto Mono" panose="00000009000000000000" pitchFamily="49" charset="0"/>
              <a:ea typeface="Roboto Light" panose="02000000000000000000" pitchFamily="2" charset="0"/>
              <a:cs typeface="Roboto Light" panose="02000000000000000000" pitchFamily="2" charset="0"/>
            </a:endParaRPr>
          </a:p>
          <a:p>
            <a:pPr marL="0" indent="0">
              <a:buNone/>
            </a:pPr>
            <a:r>
              <a:rPr lang="en-US" sz="800" dirty="0">
                <a:solidFill>
                  <a:srgbClr val="666600"/>
                </a:solidFill>
                <a:latin typeface="Roboto" panose="02000000000000000000" pitchFamily="2" charset="0"/>
                <a:ea typeface="Roboto" panose="02000000000000000000" pitchFamily="2" charset="0"/>
                <a:cs typeface="Roboto" panose="02000000000000000000" pitchFamily="2" charset="0"/>
              </a:rPr>
              <a:t>Use directive in component template:</a:t>
            </a:r>
          </a:p>
          <a:p>
            <a:pPr marL="0" indent="0">
              <a:buNone/>
            </a:pPr>
            <a:r>
              <a:rPr lang="en-US" sz="800" b="0" i="0" dirty="0">
                <a:solidFill>
                  <a:srgbClr val="000088"/>
                </a:solidFill>
                <a:effectLst/>
                <a:latin typeface="Roboto Mono" panose="00000009000000000000" pitchFamily="49" charset="0"/>
              </a:rPr>
              <a:t>&lt;p</a:t>
            </a:r>
            <a:r>
              <a:rPr lang="en-US" sz="800" b="0" i="0" dirty="0">
                <a:solidFill>
                  <a:srgbClr val="000000"/>
                </a:solidFill>
                <a:effectLst/>
                <a:latin typeface="Roboto Mono" panose="00000009000000000000" pitchFamily="49" charset="0"/>
              </a:rPr>
              <a:t> </a:t>
            </a:r>
            <a:r>
              <a:rPr lang="en-US" sz="800" b="0" i="0" dirty="0" err="1">
                <a:solidFill>
                  <a:srgbClr val="660066"/>
                </a:solidFill>
                <a:effectLst/>
                <a:latin typeface="Roboto Mono" panose="00000009000000000000" pitchFamily="49" charset="0"/>
              </a:rPr>
              <a:t>appHighlight</a:t>
            </a:r>
            <a:r>
              <a:rPr lang="en-US" sz="800" b="0" i="0" dirty="0">
                <a:solidFill>
                  <a:srgbClr val="000088"/>
                </a:solidFill>
                <a:effectLst/>
                <a:latin typeface="Roboto Mono" panose="00000009000000000000" pitchFamily="49" charset="0"/>
              </a:rPr>
              <a:t>&gt;</a:t>
            </a:r>
            <a:r>
              <a:rPr lang="en-US" sz="800" b="0" i="0" dirty="0">
                <a:solidFill>
                  <a:srgbClr val="000000"/>
                </a:solidFill>
                <a:effectLst/>
                <a:latin typeface="Roboto Mono" panose="00000009000000000000" pitchFamily="49" charset="0"/>
              </a:rPr>
              <a:t>Highlight me!</a:t>
            </a:r>
            <a:r>
              <a:rPr lang="en-US" sz="800" b="0" i="0" dirty="0">
                <a:solidFill>
                  <a:srgbClr val="000088"/>
                </a:solidFill>
                <a:effectLst/>
                <a:latin typeface="Roboto Mono" panose="00000009000000000000" pitchFamily="49" charset="0"/>
              </a:rPr>
              <a:t>&lt;/p&gt;</a:t>
            </a:r>
          </a:p>
          <a:p>
            <a:pPr marL="0" indent="0">
              <a:buNone/>
            </a:pPr>
            <a:endParaRPr lang="en-US" sz="800" dirty="0">
              <a:solidFill>
                <a:srgbClr val="000088"/>
              </a:solidFill>
              <a:latin typeface="Roboto Mono" panose="00000009000000000000" pitchFamily="49" charset="0"/>
              <a:ea typeface="Roboto" panose="02000000000000000000" pitchFamily="2" charset="0"/>
              <a:cs typeface="Roboto" panose="02000000000000000000" pitchFamily="2" charset="0"/>
            </a:endParaRPr>
          </a:p>
          <a:p>
            <a:pPr marL="0" indent="0">
              <a:buNone/>
            </a:pPr>
            <a:r>
              <a:rPr lang="en-US" sz="800" b="0" i="0" dirty="0">
                <a:solidFill>
                  <a:srgbClr val="0000FF"/>
                </a:solidFill>
                <a:effectLst/>
                <a:latin typeface="Roboto Mono" panose="00000009000000000000" pitchFamily="49" charset="0"/>
              </a:rPr>
              <a:t>import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u="none" strike="noStrike" dirty="0">
                <a:solidFill>
                  <a:srgbClr val="FF0000"/>
                </a:solidFill>
                <a:effectLst/>
                <a:latin typeface="Roboto Mono" panose="00000009000000000000" pitchFamily="49" charset="0"/>
                <a:hlinkClick r:id="rId3"/>
              </a:rPr>
              <a:t>Directive</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u="none" strike="noStrike" dirty="0" err="1">
                <a:solidFill>
                  <a:srgbClr val="FF0000"/>
                </a:solidFill>
                <a:effectLst/>
                <a:latin typeface="Roboto Mono" panose="00000009000000000000" pitchFamily="49" charset="0"/>
                <a:hlinkClick r:id="rId4"/>
              </a:rPr>
              <a:t>ElementRef</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u="none" strike="noStrike" dirty="0" err="1">
                <a:solidFill>
                  <a:srgbClr val="FF0000"/>
                </a:solidFill>
                <a:effectLst/>
                <a:latin typeface="Roboto Mono" panose="00000009000000000000" pitchFamily="49" charset="0"/>
                <a:hlinkClick r:id="rId5"/>
              </a:rPr>
              <a:t>HostListener</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0000FF"/>
                </a:solidFill>
                <a:effectLst/>
                <a:latin typeface="Roboto Mono" panose="00000009000000000000" pitchFamily="49" charset="0"/>
              </a:rPr>
              <a:t>from</a:t>
            </a:r>
            <a:r>
              <a:rPr lang="en-US" sz="800" b="0" i="0" dirty="0">
                <a:solidFill>
                  <a:srgbClr val="000000"/>
                </a:solidFill>
                <a:effectLst/>
                <a:latin typeface="Roboto Mono" panose="00000009000000000000" pitchFamily="49" charset="0"/>
              </a:rPr>
              <a:t> </a:t>
            </a:r>
            <a:r>
              <a:rPr lang="en-US" sz="800" b="0" i="0" dirty="0">
                <a:solidFill>
                  <a:srgbClr val="880000"/>
                </a:solidFill>
                <a:effectLst/>
                <a:latin typeface="Roboto Mono" panose="00000009000000000000" pitchFamily="49" charset="0"/>
              </a:rPr>
              <a:t>'@angular/core’</a:t>
            </a:r>
            <a:r>
              <a:rPr lang="en-US" sz="800" b="0" i="0" dirty="0">
                <a:solidFill>
                  <a:srgbClr val="666600"/>
                </a:solidFill>
                <a:effectLst/>
                <a:latin typeface="Roboto Mono" panose="00000009000000000000" pitchFamily="49" charset="0"/>
              </a:rPr>
              <a:t>;</a:t>
            </a:r>
          </a:p>
          <a:p>
            <a:pPr marL="0" indent="0">
              <a:buNone/>
            </a:pPr>
            <a:r>
              <a:rPr lang="en-US" sz="800" b="0" i="0" dirty="0">
                <a:solidFill>
                  <a:srgbClr val="0088CC"/>
                </a:solidFill>
                <a:effectLst/>
                <a:latin typeface="Roboto Mono" panose="00000009000000000000" pitchFamily="49" charset="0"/>
              </a:rPr>
              <a:t>@</a:t>
            </a:r>
            <a:r>
              <a:rPr lang="en-US" sz="800" b="0" i="0" u="none" strike="noStrike" dirty="0">
                <a:solidFill>
                  <a:srgbClr val="0088CC"/>
                </a:solidFill>
                <a:effectLst/>
                <a:latin typeface="Roboto Mono" panose="00000009000000000000" pitchFamily="49" charset="0"/>
                <a:hlinkClick r:id="rId3"/>
              </a:rPr>
              <a:t>Directive</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selector</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880000"/>
                </a:solidFill>
                <a:effectLst/>
                <a:latin typeface="Roboto Mono" panose="00000009000000000000" pitchFamily="49" charset="0"/>
              </a:rPr>
              <a:t>'[</a:t>
            </a:r>
            <a:r>
              <a:rPr lang="en-US" sz="800" b="0" i="0" dirty="0" err="1">
                <a:solidFill>
                  <a:srgbClr val="880000"/>
                </a:solidFill>
                <a:effectLst/>
                <a:latin typeface="Roboto Mono" panose="00000009000000000000" pitchFamily="49" charset="0"/>
              </a:rPr>
              <a:t>appHighlight</a:t>
            </a:r>
            <a:r>
              <a:rPr lang="en-US" sz="800" b="0" i="0" dirty="0">
                <a:solidFill>
                  <a:srgbClr val="8800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p>
          <a:p>
            <a:pPr marL="0" indent="0">
              <a:buNone/>
            </a:pPr>
            <a:r>
              <a:rPr lang="en-US" sz="800" b="0" i="0" dirty="0">
                <a:solidFill>
                  <a:srgbClr val="0000FF"/>
                </a:solidFill>
                <a:effectLst/>
                <a:latin typeface="Roboto Mono" panose="00000009000000000000" pitchFamily="49" charset="0"/>
              </a:rPr>
              <a:t>export</a:t>
            </a:r>
            <a:r>
              <a:rPr lang="en-US" sz="800" b="0" i="0" dirty="0">
                <a:solidFill>
                  <a:srgbClr val="000000"/>
                </a:solidFill>
                <a:effectLst/>
                <a:latin typeface="Roboto Mono" panose="00000009000000000000" pitchFamily="49" charset="0"/>
              </a:rPr>
              <a:t> </a:t>
            </a:r>
            <a:r>
              <a:rPr lang="en-US" sz="800" b="0" i="0" dirty="0">
                <a:solidFill>
                  <a:srgbClr val="0000FF"/>
                </a:solidFill>
                <a:effectLst/>
                <a:latin typeface="Roboto Mono" panose="00000009000000000000" pitchFamily="49" charset="0"/>
              </a:rPr>
              <a:t>class</a:t>
            </a:r>
            <a:r>
              <a:rPr lang="en-US" sz="800" b="0" i="0" dirty="0">
                <a:solidFill>
                  <a:srgbClr val="000000"/>
                </a:solidFill>
                <a:effectLst/>
                <a:latin typeface="Roboto Mono" panose="00000009000000000000" pitchFamily="49" charset="0"/>
              </a:rPr>
              <a:t> </a:t>
            </a:r>
            <a:r>
              <a:rPr lang="en-US" sz="800" b="0" i="0" dirty="0" err="1">
                <a:solidFill>
                  <a:srgbClr val="FF0000"/>
                </a:solidFill>
                <a:effectLst/>
                <a:latin typeface="Roboto Mono" panose="00000009000000000000" pitchFamily="49" charset="0"/>
              </a:rPr>
              <a:t>HighlightDirective</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p>
          <a:p>
            <a:pPr marL="0" indent="0">
              <a:buNone/>
            </a:pPr>
            <a:r>
              <a:rPr lang="en-US" sz="800" b="0" i="0" dirty="0">
                <a:solidFill>
                  <a:srgbClr val="0000FF"/>
                </a:solidFill>
                <a:effectLst/>
                <a:latin typeface="Roboto Mono" panose="00000009000000000000" pitchFamily="49" charset="0"/>
              </a:rPr>
              <a:t>constructor</a:t>
            </a:r>
            <a:r>
              <a:rPr lang="en-US" sz="800" b="0" i="0" dirty="0">
                <a:solidFill>
                  <a:srgbClr val="666600"/>
                </a:solidFill>
                <a:effectLst/>
                <a:latin typeface="Roboto Mono" panose="00000009000000000000" pitchFamily="49" charset="0"/>
              </a:rPr>
              <a:t>(</a:t>
            </a:r>
            <a:r>
              <a:rPr lang="en-US" sz="800" b="0" i="0" dirty="0">
                <a:solidFill>
                  <a:srgbClr val="0000FF"/>
                </a:solidFill>
                <a:effectLst/>
                <a:latin typeface="Roboto Mono" panose="00000009000000000000" pitchFamily="49" charset="0"/>
              </a:rPr>
              <a:t>private</a:t>
            </a:r>
            <a:r>
              <a:rPr lang="en-US" sz="800" b="0" i="0" dirty="0">
                <a:solidFill>
                  <a:srgbClr val="000000"/>
                </a:solidFill>
                <a:effectLst/>
                <a:latin typeface="Roboto Mono" panose="00000009000000000000" pitchFamily="49" charset="0"/>
              </a:rPr>
              <a:t> </a:t>
            </a:r>
            <a:r>
              <a:rPr lang="en-US" sz="800" b="0" i="0" dirty="0" err="1">
                <a:solidFill>
                  <a:srgbClr val="000000"/>
                </a:solidFill>
                <a:effectLst/>
                <a:latin typeface="Roboto Mono" panose="00000009000000000000" pitchFamily="49" charset="0"/>
              </a:rPr>
              <a:t>el</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u="none" strike="noStrike" dirty="0" err="1">
                <a:solidFill>
                  <a:srgbClr val="FF0000"/>
                </a:solidFill>
                <a:effectLst/>
                <a:latin typeface="Roboto Mono" panose="00000009000000000000" pitchFamily="49" charset="0"/>
                <a:hlinkClick r:id="rId4"/>
              </a:rPr>
              <a:t>ElementRef</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p>
          <a:p>
            <a:pPr marL="0" indent="0">
              <a:buNone/>
            </a:pP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p>
          <a:p>
            <a:pPr marL="0" indent="0">
              <a:buNone/>
            </a:pPr>
            <a:r>
              <a:rPr lang="en-US" sz="800" b="0" i="0" dirty="0">
                <a:solidFill>
                  <a:srgbClr val="0088CC"/>
                </a:solidFill>
                <a:effectLst/>
                <a:latin typeface="Roboto Mono" panose="00000009000000000000" pitchFamily="49" charset="0"/>
              </a:rPr>
              <a:t>@</a:t>
            </a:r>
            <a:r>
              <a:rPr lang="en-US" sz="800" b="0" i="0" u="none" strike="noStrike" dirty="0">
                <a:solidFill>
                  <a:srgbClr val="0088CC"/>
                </a:solidFill>
                <a:effectLst/>
                <a:latin typeface="Roboto Mono" panose="00000009000000000000" pitchFamily="49" charset="0"/>
                <a:hlinkClick r:id="rId5"/>
              </a:rPr>
              <a:t>HostListener</a:t>
            </a:r>
            <a:r>
              <a:rPr lang="en-US" sz="800" b="0" i="0" dirty="0">
                <a:solidFill>
                  <a:srgbClr val="666600"/>
                </a:solidFill>
                <a:effectLst/>
                <a:latin typeface="Roboto Mono" panose="00000009000000000000" pitchFamily="49" charset="0"/>
              </a:rPr>
              <a:t>(</a:t>
            </a:r>
            <a:r>
              <a:rPr lang="en-US" sz="800" b="0" i="0" dirty="0">
                <a:solidFill>
                  <a:srgbClr val="880000"/>
                </a:solidFill>
                <a:effectLst/>
                <a:latin typeface="Roboto Mono" panose="00000009000000000000" pitchFamily="49" charset="0"/>
              </a:rPr>
              <a:t>'mouseenter'</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err="1">
                <a:solidFill>
                  <a:srgbClr val="000000"/>
                </a:solidFill>
                <a:effectLst/>
                <a:latin typeface="Roboto Mono" panose="00000009000000000000" pitchFamily="49" charset="0"/>
              </a:rPr>
              <a:t>onMouseEnter</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err="1">
                <a:solidFill>
                  <a:srgbClr val="0000FF"/>
                </a:solidFill>
                <a:effectLst/>
                <a:latin typeface="Roboto Mono" panose="00000009000000000000" pitchFamily="49" charset="0"/>
              </a:rPr>
              <a:t>this</a:t>
            </a:r>
            <a:r>
              <a:rPr lang="en-US" sz="800" b="0" i="0" dirty="0" err="1">
                <a:solidFill>
                  <a:srgbClr val="666600"/>
                </a:solidFill>
                <a:effectLst/>
                <a:latin typeface="Roboto Mono" panose="00000009000000000000" pitchFamily="49" charset="0"/>
              </a:rPr>
              <a:t>.</a:t>
            </a:r>
            <a:r>
              <a:rPr lang="en-US" sz="800" b="0" i="0" dirty="0" err="1">
                <a:solidFill>
                  <a:srgbClr val="000000"/>
                </a:solidFill>
                <a:effectLst/>
                <a:latin typeface="Roboto Mono" panose="00000009000000000000" pitchFamily="49" charset="0"/>
              </a:rPr>
              <a:t>highlight</a:t>
            </a:r>
            <a:r>
              <a:rPr lang="en-US" sz="800" b="0" i="0" dirty="0">
                <a:solidFill>
                  <a:srgbClr val="666600"/>
                </a:solidFill>
                <a:effectLst/>
                <a:latin typeface="Roboto Mono" panose="00000009000000000000" pitchFamily="49" charset="0"/>
              </a:rPr>
              <a:t>(</a:t>
            </a:r>
            <a:r>
              <a:rPr lang="en-US" sz="800" b="0" i="0" dirty="0">
                <a:solidFill>
                  <a:srgbClr val="880000"/>
                </a:solidFill>
                <a:effectLst/>
                <a:latin typeface="Roboto Mono" panose="00000009000000000000" pitchFamily="49" charset="0"/>
              </a:rPr>
              <a:t>'yellow'</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p>
          <a:p>
            <a:pPr marL="0" indent="0">
              <a:buNone/>
            </a:pPr>
            <a:r>
              <a:rPr lang="en-US" sz="800" b="0" i="0" dirty="0">
                <a:solidFill>
                  <a:srgbClr val="000000"/>
                </a:solidFill>
                <a:effectLst/>
                <a:latin typeface="Roboto Mono" panose="00000009000000000000" pitchFamily="49" charset="0"/>
              </a:rPr>
              <a:t> </a:t>
            </a:r>
            <a:r>
              <a:rPr lang="en-US" sz="800" b="0" i="0" dirty="0">
                <a:solidFill>
                  <a:srgbClr val="0088CC"/>
                </a:solidFill>
                <a:effectLst/>
                <a:latin typeface="Roboto Mono" panose="00000009000000000000" pitchFamily="49" charset="0"/>
              </a:rPr>
              <a:t>@</a:t>
            </a:r>
            <a:r>
              <a:rPr lang="en-US" sz="800" b="0" i="0" u="none" strike="noStrike" dirty="0">
                <a:solidFill>
                  <a:srgbClr val="0088CC"/>
                </a:solidFill>
                <a:effectLst/>
                <a:latin typeface="Roboto Mono" panose="00000009000000000000" pitchFamily="49" charset="0"/>
                <a:hlinkClick r:id="rId5"/>
              </a:rPr>
              <a:t>HostListener</a:t>
            </a:r>
            <a:r>
              <a:rPr lang="en-US" sz="800" b="0" i="0" dirty="0">
                <a:solidFill>
                  <a:srgbClr val="666600"/>
                </a:solidFill>
                <a:effectLst/>
                <a:latin typeface="Roboto Mono" panose="00000009000000000000" pitchFamily="49" charset="0"/>
              </a:rPr>
              <a:t>(</a:t>
            </a:r>
            <a:r>
              <a:rPr lang="en-US" sz="800" b="0" i="0" dirty="0">
                <a:solidFill>
                  <a:srgbClr val="880000"/>
                </a:solidFill>
                <a:effectLst/>
                <a:latin typeface="Roboto Mono" panose="00000009000000000000" pitchFamily="49" charset="0"/>
              </a:rPr>
              <a:t>'mouseleave'</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err="1">
                <a:solidFill>
                  <a:srgbClr val="000000"/>
                </a:solidFill>
                <a:effectLst/>
                <a:latin typeface="Roboto Mono" panose="00000009000000000000" pitchFamily="49" charset="0"/>
              </a:rPr>
              <a:t>onMouseLeave</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err="1">
                <a:solidFill>
                  <a:srgbClr val="0000FF"/>
                </a:solidFill>
                <a:effectLst/>
                <a:latin typeface="Roboto Mono" panose="00000009000000000000" pitchFamily="49" charset="0"/>
              </a:rPr>
              <a:t>this</a:t>
            </a:r>
            <a:r>
              <a:rPr lang="en-US" sz="800" b="0" i="0" dirty="0" err="1">
                <a:solidFill>
                  <a:srgbClr val="666600"/>
                </a:solidFill>
                <a:effectLst/>
                <a:latin typeface="Roboto Mono" panose="00000009000000000000" pitchFamily="49" charset="0"/>
              </a:rPr>
              <a:t>.</a:t>
            </a:r>
            <a:r>
              <a:rPr lang="en-US" sz="800" b="0" i="0" dirty="0" err="1">
                <a:solidFill>
                  <a:srgbClr val="000000"/>
                </a:solidFill>
                <a:effectLst/>
                <a:latin typeface="Roboto Mono" panose="00000009000000000000" pitchFamily="49" charset="0"/>
              </a:rPr>
              <a:t>highlight</a:t>
            </a:r>
            <a:r>
              <a:rPr lang="en-US" sz="800" b="0" i="0" dirty="0">
                <a:solidFill>
                  <a:srgbClr val="666600"/>
                </a:solidFill>
                <a:effectLst/>
                <a:latin typeface="Roboto Mono" panose="00000009000000000000" pitchFamily="49" charset="0"/>
              </a:rPr>
              <a:t>(</a:t>
            </a:r>
            <a:r>
              <a:rPr lang="en-US" sz="800" b="0" i="0" dirty="0">
                <a:solidFill>
                  <a:srgbClr val="880000"/>
                </a:solidFill>
                <a:effectLst/>
                <a:latin typeface="Roboto Mono" panose="00000009000000000000" pitchFamily="49" charset="0"/>
              </a:rPr>
              <a:t>''</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p>
          <a:p>
            <a:pPr marL="0" indent="0">
              <a:buNone/>
            </a:pPr>
            <a:r>
              <a:rPr lang="en-US" sz="800" b="0" i="0" dirty="0">
                <a:solidFill>
                  <a:srgbClr val="0000FF"/>
                </a:solidFill>
                <a:effectLst/>
                <a:latin typeface="Roboto Mono" panose="00000009000000000000" pitchFamily="49" charset="0"/>
              </a:rPr>
              <a:t>private</a:t>
            </a:r>
            <a:r>
              <a:rPr lang="en-US" sz="800" b="0" i="0" dirty="0">
                <a:solidFill>
                  <a:srgbClr val="000000"/>
                </a:solidFill>
                <a:effectLst/>
                <a:latin typeface="Roboto Mono" panose="00000009000000000000" pitchFamily="49" charset="0"/>
              </a:rPr>
              <a:t> highlight</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color</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0000FF"/>
                </a:solidFill>
                <a:effectLst/>
                <a:latin typeface="Roboto Mono" panose="00000009000000000000" pitchFamily="49" charset="0"/>
              </a:rPr>
              <a:t>string</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err="1">
                <a:solidFill>
                  <a:srgbClr val="0000FF"/>
                </a:solidFill>
                <a:effectLst/>
                <a:latin typeface="Roboto Mono" panose="00000009000000000000" pitchFamily="49" charset="0"/>
              </a:rPr>
              <a:t>this</a:t>
            </a:r>
            <a:r>
              <a:rPr lang="en-US" sz="800" b="0" i="0" dirty="0" err="1">
                <a:solidFill>
                  <a:srgbClr val="666600"/>
                </a:solidFill>
                <a:effectLst/>
                <a:latin typeface="Roboto Mono" panose="00000009000000000000" pitchFamily="49" charset="0"/>
              </a:rPr>
              <a:t>.</a:t>
            </a:r>
            <a:r>
              <a:rPr lang="en-US" sz="800" b="0" i="0" dirty="0" err="1">
                <a:solidFill>
                  <a:srgbClr val="000000"/>
                </a:solidFill>
                <a:effectLst/>
                <a:latin typeface="Roboto Mono" panose="00000009000000000000" pitchFamily="49" charset="0"/>
              </a:rPr>
              <a:t>el</a:t>
            </a:r>
            <a:r>
              <a:rPr lang="en-US" sz="800" b="0" i="0" dirty="0" err="1">
                <a:solidFill>
                  <a:srgbClr val="666600"/>
                </a:solidFill>
                <a:effectLst/>
                <a:latin typeface="Roboto Mono" panose="00000009000000000000" pitchFamily="49" charset="0"/>
              </a:rPr>
              <a:t>.</a:t>
            </a:r>
            <a:r>
              <a:rPr lang="en-US" sz="800" b="0" i="0" dirty="0" err="1">
                <a:solidFill>
                  <a:srgbClr val="000000"/>
                </a:solidFill>
                <a:effectLst/>
                <a:latin typeface="Roboto Mono" panose="00000009000000000000" pitchFamily="49" charset="0"/>
              </a:rPr>
              <a:t>nativeElement</a:t>
            </a:r>
            <a:r>
              <a:rPr lang="en-US" sz="800" b="0" i="0" dirty="0" err="1">
                <a:solidFill>
                  <a:srgbClr val="666600"/>
                </a:solidFill>
                <a:effectLst/>
                <a:latin typeface="Roboto Mono" panose="00000009000000000000" pitchFamily="49" charset="0"/>
              </a:rPr>
              <a:t>.</a:t>
            </a:r>
            <a:r>
              <a:rPr lang="en-US" sz="800" b="0" i="0" dirty="0" err="1">
                <a:solidFill>
                  <a:srgbClr val="000000"/>
                </a:solidFill>
                <a:effectLst/>
                <a:latin typeface="Roboto Mono" panose="00000009000000000000" pitchFamily="49" charset="0"/>
              </a:rPr>
              <a:t>style</a:t>
            </a:r>
            <a:r>
              <a:rPr lang="en-US" sz="800" b="0" i="0" dirty="0" err="1">
                <a:solidFill>
                  <a:srgbClr val="666600"/>
                </a:solidFill>
                <a:effectLst/>
                <a:latin typeface="Roboto Mono" panose="00000009000000000000" pitchFamily="49" charset="0"/>
              </a:rPr>
              <a:t>.</a:t>
            </a:r>
            <a:r>
              <a:rPr lang="en-US" sz="800" b="0" i="0" dirty="0" err="1">
                <a:solidFill>
                  <a:srgbClr val="000000"/>
                </a:solidFill>
                <a:effectLst/>
                <a:latin typeface="Roboto Mono" panose="00000009000000000000" pitchFamily="49" charset="0"/>
              </a:rPr>
              <a:t>backgroundColor</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color</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p>
          <a:p>
            <a:pPr marL="0" indent="0">
              <a:buNone/>
            </a:pPr>
            <a:r>
              <a:rPr lang="en-US" sz="800" b="0" i="0" dirty="0">
                <a:solidFill>
                  <a:srgbClr val="666600"/>
                </a:solidFill>
                <a:effectLst/>
                <a:latin typeface="Roboto Mono" panose="00000009000000000000" pitchFamily="49" charset="0"/>
              </a:rPr>
              <a:t>}}</a:t>
            </a:r>
            <a:endParaRPr lang="en-US" sz="800" dirty="0">
              <a:latin typeface="Roboto" panose="02000000000000000000" pitchFamily="2" charset="0"/>
              <a:ea typeface="Roboto" panose="02000000000000000000" pitchFamily="2" charset="0"/>
              <a:cs typeface="Roboto" panose="02000000000000000000" pitchFamily="2" charset="0"/>
            </a:endParaRPr>
          </a:p>
        </p:txBody>
      </p:sp>
      <p:cxnSp>
        <p:nvCxnSpPr>
          <p:cNvPr id="15" name="Straight Connector 14">
            <a:extLst>
              <a:ext uri="{FF2B5EF4-FFF2-40B4-BE49-F238E27FC236}">
                <a16:creationId xmlns:a16="http://schemas.microsoft.com/office/drawing/2014/main" id="{3AE37C2A-E3ED-DCB0-F672-63A6E6B96F20}"/>
              </a:ext>
            </a:extLst>
          </p:cNvPr>
          <p:cNvCxnSpPr>
            <a:cxnSpLocks/>
            <a:stCxn id="5" idx="1"/>
            <a:endCxn id="5" idx="3"/>
          </p:cNvCxnSpPr>
          <p:nvPr/>
        </p:nvCxnSpPr>
        <p:spPr>
          <a:xfrm>
            <a:off x="7022236" y="3968318"/>
            <a:ext cx="433156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182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838200" y="365126"/>
            <a:ext cx="10515600" cy="1108568"/>
          </a:xfrm>
        </p:spPr>
        <p:txBody>
          <a:bodyPr/>
          <a:lstStyle/>
          <a:p>
            <a:r>
              <a:rPr lang="en-US" dirty="0">
                <a:cs typeface="Calibri" panose="020F0502020204030204" pitchFamily="34" charset="0"/>
              </a:rPr>
              <a:t>Topic Week 5 – </a:t>
            </a:r>
            <a:r>
              <a:rPr lang="en-US" sz="2800" dirty="0">
                <a:solidFill>
                  <a:srgbClr val="1D1C1D"/>
                </a:solidFill>
                <a:latin typeface="Slack-Lato"/>
              </a:rPr>
              <a:t>Structural</a:t>
            </a:r>
            <a:r>
              <a:rPr lang="en-US" dirty="0">
                <a:cs typeface="Calibri" panose="020F0502020204030204" pitchFamily="34" charset="0"/>
              </a:rPr>
              <a:t> </a:t>
            </a:r>
            <a:r>
              <a:rPr lang="en-US" sz="2800" b="0" i="0" dirty="0">
                <a:solidFill>
                  <a:srgbClr val="1D1C1D"/>
                </a:solidFill>
                <a:effectLst/>
                <a:latin typeface="Slack-Lato"/>
              </a:rPr>
              <a:t>Directives</a:t>
            </a:r>
            <a:endParaRPr lang="en-IN" sz="2800"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sz="half" idx="1"/>
          </p:nvPr>
        </p:nvSpPr>
        <p:spPr>
          <a:xfrm>
            <a:off x="838199" y="1562470"/>
            <a:ext cx="6086383" cy="4811697"/>
          </a:xfrm>
        </p:spPr>
        <p:txBody>
          <a:bodyPr>
            <a:normAutofit fontScale="55000" lnSpcReduction="20000"/>
          </a:bodyPr>
          <a:lstStyle/>
          <a:p>
            <a:pPr marL="0" indent="0" fontAlgn="base">
              <a:lnSpc>
                <a:spcPct val="120000"/>
              </a:lnSpc>
              <a:buNone/>
            </a:pPr>
            <a:r>
              <a:rPr lang="en-US" sz="1800" b="1" dirty="0">
                <a:solidFill>
                  <a:srgbClr val="444444"/>
                </a:solidFill>
                <a:latin typeface="Roboto" panose="020B0604020202020204" pitchFamily="2" charset="0"/>
              </a:rPr>
              <a:t>Create Structural Directives:</a:t>
            </a:r>
          </a:p>
          <a:p>
            <a:pPr marL="0" indent="0" fontAlgn="base">
              <a:lnSpc>
                <a:spcPct val="120000"/>
              </a:lnSpc>
              <a:buNone/>
            </a:pPr>
            <a:r>
              <a:rPr lang="en-US" sz="1800" b="0" i="0" dirty="0">
                <a:solidFill>
                  <a:srgbClr val="444444"/>
                </a:solidFill>
                <a:effectLst/>
                <a:latin typeface="Roboto" panose="02000000000000000000" pitchFamily="2" charset="0"/>
              </a:rPr>
              <a:t>Here we will be creating a </a:t>
            </a:r>
            <a:r>
              <a:rPr lang="en-US" sz="1800" b="1" i="0" dirty="0">
                <a:solidFill>
                  <a:srgbClr val="444444"/>
                </a:solidFill>
                <a:effectLst/>
                <a:latin typeface="Roboto" panose="02000000000000000000" pitchFamily="2" charset="0"/>
              </a:rPr>
              <a:t>highlight</a:t>
            </a:r>
            <a:r>
              <a:rPr lang="en-US" sz="1800" b="0" i="0" dirty="0">
                <a:solidFill>
                  <a:srgbClr val="444444"/>
                </a:solidFill>
                <a:effectLst/>
                <a:latin typeface="Roboto" panose="02000000000000000000" pitchFamily="2" charset="0"/>
              </a:rPr>
              <a:t> directive that sets the background color of the host element to yellow.</a:t>
            </a:r>
            <a:endParaRPr lang="en-US" sz="1800" dirty="0">
              <a:solidFill>
                <a:srgbClr val="444444"/>
              </a:solidFill>
              <a:latin typeface="Roboto" panose="020B0604020202020204" pitchFamily="2" charset="0"/>
            </a:endParaRPr>
          </a:p>
          <a:p>
            <a:pPr fontAlgn="base">
              <a:lnSpc>
                <a:spcPct val="120000"/>
              </a:lnSpc>
              <a:buFont typeface="+mj-lt"/>
              <a:buAutoNum type="arabicPeriod"/>
            </a:pP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Run the command:</a:t>
            </a:r>
            <a:r>
              <a:rPr lang="en-US" sz="1800" dirty="0">
                <a:solidFill>
                  <a:srgbClr val="444444"/>
                </a:solidFill>
                <a:latin typeface="Roboto Light" panose="02000000000000000000" pitchFamily="2" charset="0"/>
                <a:ea typeface="Roboto Light" panose="02000000000000000000" pitchFamily="2" charset="0"/>
                <a:cs typeface="Roboto Light" panose="02000000000000000000" pitchFamily="2" charset="0"/>
              </a:rPr>
              <a:t> ng generate directive highlight</a:t>
            </a:r>
          </a:p>
          <a:p>
            <a:pPr fontAlgn="base">
              <a:lnSpc>
                <a:spcPct val="120000"/>
              </a:lnSpc>
              <a:buFont typeface="+mj-lt"/>
              <a:buAutoNum type="arabicPeriod"/>
            </a:pP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The @Directive() decorator's configuration property specifies the directive's CSS attribute selector, [</a:t>
            </a:r>
            <a:r>
              <a:rPr lang="en-US" sz="1800" dirty="0" err="1">
                <a:solidFill>
                  <a:srgbClr val="444444"/>
                </a:solidFill>
                <a:latin typeface="Roboto" panose="02000000000000000000" pitchFamily="2" charset="0"/>
                <a:ea typeface="Roboto" panose="02000000000000000000" pitchFamily="2" charset="0"/>
                <a:cs typeface="Roboto" panose="02000000000000000000" pitchFamily="2" charset="0"/>
              </a:rPr>
              <a:t>appHighlight</a:t>
            </a: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a:t>
            </a:r>
          </a:p>
          <a:p>
            <a:pPr fontAlgn="base">
              <a:lnSpc>
                <a:spcPct val="120000"/>
              </a:lnSpc>
              <a:buFont typeface="+mj-lt"/>
              <a:buAutoNum type="arabicPeriod"/>
            </a:pP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Import </a:t>
            </a:r>
            <a:r>
              <a:rPr lang="en-US" sz="1800" dirty="0" err="1">
                <a:solidFill>
                  <a:srgbClr val="444444"/>
                </a:solidFill>
                <a:latin typeface="Roboto" panose="02000000000000000000" pitchFamily="2" charset="0"/>
                <a:ea typeface="Roboto" panose="02000000000000000000" pitchFamily="2" charset="0"/>
                <a:cs typeface="Roboto" panose="02000000000000000000" pitchFamily="2" charset="0"/>
              </a:rPr>
              <a:t>ElementRef</a:t>
            </a: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 from @angular/core. </a:t>
            </a:r>
            <a:r>
              <a:rPr lang="en-US" sz="1800" dirty="0" err="1">
                <a:solidFill>
                  <a:srgbClr val="444444"/>
                </a:solidFill>
                <a:latin typeface="Roboto" panose="02000000000000000000" pitchFamily="2" charset="0"/>
                <a:ea typeface="Roboto" panose="02000000000000000000" pitchFamily="2" charset="0"/>
                <a:cs typeface="Roboto" panose="02000000000000000000" pitchFamily="2" charset="0"/>
              </a:rPr>
              <a:t>ElementRef</a:t>
            </a: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 grants direct access to the host DOM element through its </a:t>
            </a:r>
            <a:r>
              <a:rPr lang="en-US" sz="1800" dirty="0" err="1">
                <a:solidFill>
                  <a:srgbClr val="444444"/>
                </a:solidFill>
                <a:latin typeface="Roboto" panose="02000000000000000000" pitchFamily="2" charset="0"/>
                <a:ea typeface="Roboto" panose="02000000000000000000" pitchFamily="2" charset="0"/>
                <a:cs typeface="Roboto" panose="02000000000000000000" pitchFamily="2" charset="0"/>
              </a:rPr>
              <a:t>nativeElement</a:t>
            </a: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 property.</a:t>
            </a:r>
          </a:p>
          <a:p>
            <a:pPr fontAlgn="base">
              <a:lnSpc>
                <a:spcPct val="120000"/>
              </a:lnSpc>
              <a:buFont typeface="+mj-lt"/>
              <a:buAutoNum type="arabicPeriod"/>
            </a:pP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Add </a:t>
            </a:r>
            <a:r>
              <a:rPr lang="en-US" sz="1800" dirty="0" err="1">
                <a:solidFill>
                  <a:srgbClr val="444444"/>
                </a:solidFill>
                <a:latin typeface="Roboto" panose="02000000000000000000" pitchFamily="2" charset="0"/>
                <a:ea typeface="Roboto" panose="02000000000000000000" pitchFamily="2" charset="0"/>
                <a:cs typeface="Roboto" panose="02000000000000000000" pitchFamily="2" charset="0"/>
              </a:rPr>
              <a:t>ElementRef</a:t>
            </a: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 in the directive's constructor() to inject a reference to the host DOM element, the element to which you apply </a:t>
            </a:r>
            <a:r>
              <a:rPr lang="en-US" sz="1800" dirty="0" err="1">
                <a:solidFill>
                  <a:srgbClr val="444444"/>
                </a:solidFill>
                <a:latin typeface="Roboto" panose="02000000000000000000" pitchFamily="2" charset="0"/>
                <a:ea typeface="Roboto" panose="02000000000000000000" pitchFamily="2" charset="0"/>
                <a:cs typeface="Roboto" panose="02000000000000000000" pitchFamily="2" charset="0"/>
              </a:rPr>
              <a:t>appHighlight</a:t>
            </a: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a:t>
            </a:r>
          </a:p>
          <a:p>
            <a:pPr fontAlgn="base">
              <a:lnSpc>
                <a:spcPct val="120000"/>
              </a:lnSpc>
              <a:buFont typeface="+mj-lt"/>
              <a:buAutoNum type="arabicPeriod"/>
            </a:pP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Add logic to the </a:t>
            </a:r>
            <a:r>
              <a:rPr lang="en-US" sz="1800" dirty="0" err="1">
                <a:solidFill>
                  <a:srgbClr val="444444"/>
                </a:solidFill>
                <a:latin typeface="Roboto" panose="02000000000000000000" pitchFamily="2" charset="0"/>
                <a:ea typeface="Roboto" panose="02000000000000000000" pitchFamily="2" charset="0"/>
                <a:cs typeface="Roboto" panose="02000000000000000000" pitchFamily="2" charset="0"/>
              </a:rPr>
              <a:t>HighlightDirective</a:t>
            </a: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 class that sets the background to yellow.</a:t>
            </a:r>
          </a:p>
          <a:p>
            <a:pPr fontAlgn="base">
              <a:lnSpc>
                <a:spcPct val="120000"/>
              </a:lnSpc>
              <a:buFont typeface="+mj-lt"/>
              <a:buAutoNum type="arabicPeriod"/>
            </a:pP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To use the </a:t>
            </a:r>
            <a:r>
              <a:rPr lang="en-US" sz="1800" dirty="0" err="1">
                <a:solidFill>
                  <a:srgbClr val="444444"/>
                </a:solidFill>
                <a:latin typeface="Roboto" panose="02000000000000000000" pitchFamily="2" charset="0"/>
                <a:ea typeface="Roboto" panose="02000000000000000000" pitchFamily="2" charset="0"/>
                <a:cs typeface="Roboto" panose="02000000000000000000" pitchFamily="2" charset="0"/>
              </a:rPr>
              <a:t>HighlightDirective</a:t>
            </a: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 add a &lt;p&gt; element to the HTML template with the directive as an attribute.</a:t>
            </a:r>
          </a:p>
          <a:p>
            <a:pPr marL="0" indent="0" fontAlgn="base">
              <a:lnSpc>
                <a:spcPct val="120000"/>
              </a:lnSpc>
              <a:buNone/>
            </a:pPr>
            <a:r>
              <a:rPr lang="en-US" sz="1800" b="1" dirty="0">
                <a:solidFill>
                  <a:srgbClr val="444444"/>
                </a:solidFill>
                <a:latin typeface="Roboto" panose="020B0604020202020204" pitchFamily="2" charset="0"/>
              </a:rPr>
              <a:t>Handling user events:</a:t>
            </a:r>
          </a:p>
          <a:p>
            <a:pPr marL="0" indent="0" fontAlgn="base">
              <a:lnSpc>
                <a:spcPct val="120000"/>
              </a:lnSpc>
              <a:buNone/>
            </a:pPr>
            <a:r>
              <a:rPr lang="en-US" sz="1800" b="0" i="0" dirty="0">
                <a:solidFill>
                  <a:srgbClr val="444444"/>
                </a:solidFill>
                <a:effectLst/>
                <a:latin typeface="Roboto" panose="02000000000000000000" pitchFamily="2" charset="0"/>
              </a:rPr>
              <a:t>How to detect when a user mouses into or out of the element and to respond by setting or clearing the highlight color.</a:t>
            </a:r>
            <a:endParaRPr lang="en-US" sz="1800" dirty="0">
              <a:solidFill>
                <a:srgbClr val="444444"/>
              </a:solidFill>
              <a:latin typeface="Roboto" panose="02000000000000000000" pitchFamily="2" charset="0"/>
              <a:ea typeface="Roboto" panose="02000000000000000000" pitchFamily="2" charset="0"/>
              <a:cs typeface="Roboto" panose="02000000000000000000" pitchFamily="2" charset="0"/>
            </a:endParaRPr>
          </a:p>
          <a:p>
            <a:pPr fontAlgn="base">
              <a:buAutoNum type="arabicPeriod"/>
            </a:pP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Add two event handlers that respond when the mouse enters or leaves, each with the @HostListener() decorator.</a:t>
            </a:r>
          </a:p>
          <a:p>
            <a:pPr fontAlgn="base">
              <a:buAutoNum type="arabicPeriod"/>
            </a:pP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Subscribe to events of the DOM element that hosts an attribute directive, the &lt;p&gt; in this case, with the @HostListener() decorator.</a:t>
            </a:r>
          </a:p>
          <a:p>
            <a:pPr marL="0" indent="0" fontAlgn="base">
              <a:buNone/>
            </a:pP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hlinkClick r:id="rId2"/>
              </a:rPr>
              <a:t>Exercise</a:t>
            </a:r>
            <a:endParaRPr lang="en-US" sz="1800" dirty="0">
              <a:solidFill>
                <a:srgbClr val="444444"/>
              </a:solidFill>
              <a:latin typeface="Roboto" panose="02000000000000000000" pitchFamily="2" charset="0"/>
              <a:ea typeface="Roboto" panose="02000000000000000000" pitchFamily="2" charset="0"/>
              <a:cs typeface="Roboto" panose="02000000000000000000" pitchFamily="2" charset="0"/>
            </a:endParaRPr>
          </a:p>
          <a:p>
            <a:pPr marL="0" indent="0" fontAlgn="base">
              <a:buNone/>
            </a:pPr>
            <a:r>
              <a:rPr lang="en-US" sz="1000" dirty="0">
                <a:solidFill>
                  <a:srgbClr val="444444"/>
                </a:solidFill>
                <a:latin typeface="Roboto Light" panose="02000000000000000000" pitchFamily="2" charset="0"/>
                <a:ea typeface="Roboto Light" panose="02000000000000000000" pitchFamily="2" charset="0"/>
                <a:cs typeface="Roboto Light" panose="02000000000000000000" pitchFamily="2" charset="0"/>
              </a:rPr>
              <a:t>	</a:t>
            </a:r>
          </a:p>
          <a:p>
            <a:pPr marL="0" indent="0">
              <a:buNone/>
            </a:pPr>
            <a:endParaRPr lang="en-IN" sz="1200" dirty="0">
              <a:solidFill>
                <a:srgbClr val="444444"/>
              </a:solidFill>
              <a:latin typeface="Roboto" panose="020B0604020202020204" pitchFamily="2" charset="0"/>
            </a:endParaRPr>
          </a:p>
        </p:txBody>
      </p:sp>
      <p:sp>
        <p:nvSpPr>
          <p:cNvPr id="5" name="Content Placeholder 4">
            <a:extLst>
              <a:ext uri="{FF2B5EF4-FFF2-40B4-BE49-F238E27FC236}">
                <a16:creationId xmlns:a16="http://schemas.microsoft.com/office/drawing/2014/main" id="{91E2D74B-C52A-0F07-99B7-656BAC94BEB9}"/>
              </a:ext>
            </a:extLst>
          </p:cNvPr>
          <p:cNvSpPr>
            <a:spLocks noGrp="1"/>
          </p:cNvSpPr>
          <p:nvPr>
            <p:ph sz="half" idx="2"/>
          </p:nvPr>
        </p:nvSpPr>
        <p:spPr>
          <a:xfrm>
            <a:off x="7022236" y="1562469"/>
            <a:ext cx="4331563" cy="4811698"/>
          </a:xfrm>
        </p:spPr>
        <p:txBody>
          <a:bodyPr>
            <a:noAutofit/>
          </a:bodyPr>
          <a:lstStyle/>
          <a:p>
            <a:pPr marL="0" indent="0">
              <a:buNone/>
            </a:pPr>
            <a:r>
              <a:rPr lang="en-US" sz="800" b="0" i="0" dirty="0">
                <a:solidFill>
                  <a:srgbClr val="0000FF"/>
                </a:solidFill>
                <a:effectLst/>
                <a:latin typeface="Roboto Mono" panose="00000009000000000000" pitchFamily="49" charset="0"/>
              </a:rPr>
              <a:t>import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u="none" strike="noStrike" dirty="0">
                <a:solidFill>
                  <a:srgbClr val="FF0000"/>
                </a:solidFill>
                <a:effectLst/>
                <a:latin typeface="Roboto Mono" panose="00000009000000000000" pitchFamily="49" charset="0"/>
                <a:hlinkClick r:id="rId3"/>
              </a:rPr>
              <a:t>Directive</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0000FF"/>
                </a:solidFill>
                <a:effectLst/>
                <a:latin typeface="Roboto Mono" panose="00000009000000000000" pitchFamily="49" charset="0"/>
              </a:rPr>
              <a:t>from</a:t>
            </a:r>
            <a:r>
              <a:rPr lang="en-US" sz="800" b="0" i="0" dirty="0">
                <a:solidFill>
                  <a:srgbClr val="000000"/>
                </a:solidFill>
                <a:effectLst/>
                <a:latin typeface="Roboto Mono" panose="00000009000000000000" pitchFamily="49" charset="0"/>
              </a:rPr>
              <a:t> </a:t>
            </a:r>
            <a:r>
              <a:rPr lang="en-US" sz="800" b="0" i="0" dirty="0">
                <a:solidFill>
                  <a:srgbClr val="880000"/>
                </a:solidFill>
                <a:effectLst/>
                <a:latin typeface="Roboto Mono" panose="00000009000000000000" pitchFamily="49" charset="0"/>
              </a:rPr>
              <a:t>'@angular/core’</a:t>
            </a:r>
            <a:r>
              <a:rPr lang="en-US" sz="800" b="0" i="0" dirty="0">
                <a:solidFill>
                  <a:srgbClr val="666600"/>
                </a:solidFill>
                <a:effectLst/>
                <a:latin typeface="Roboto Mono" panose="00000009000000000000" pitchFamily="49" charset="0"/>
              </a:rPr>
              <a:t>;</a:t>
            </a:r>
          </a:p>
          <a:p>
            <a:pPr marL="0" indent="0">
              <a:buNone/>
            </a:pPr>
            <a:endParaRPr lang="en-US" sz="800" dirty="0">
              <a:solidFill>
                <a:srgbClr val="666600"/>
              </a:solidFill>
              <a:latin typeface="Roboto Mono" panose="00000009000000000000" pitchFamily="49" charset="0"/>
            </a:endParaRPr>
          </a:p>
          <a:p>
            <a:pPr marL="0" indent="0">
              <a:buNone/>
            </a:pPr>
            <a:r>
              <a:rPr lang="en-US" sz="800" b="0" i="0" dirty="0">
                <a:solidFill>
                  <a:srgbClr val="0088CC"/>
                </a:solidFill>
                <a:effectLst/>
                <a:latin typeface="Roboto Mono" panose="00000009000000000000" pitchFamily="49" charset="0"/>
              </a:rPr>
              <a:t>@</a:t>
            </a:r>
            <a:r>
              <a:rPr lang="en-US" sz="800" b="0" i="0" u="none" strike="noStrike" dirty="0">
                <a:solidFill>
                  <a:srgbClr val="0088CC"/>
                </a:solidFill>
                <a:effectLst/>
                <a:latin typeface="Roboto Mono" panose="00000009000000000000" pitchFamily="49" charset="0"/>
                <a:hlinkClick r:id="rId3"/>
              </a:rPr>
              <a:t>Directive</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selector</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880000"/>
                </a:solidFill>
                <a:effectLst/>
                <a:latin typeface="Roboto Mono" panose="00000009000000000000" pitchFamily="49" charset="0"/>
              </a:rPr>
              <a:t>'[</a:t>
            </a:r>
            <a:r>
              <a:rPr lang="en-US" sz="800" b="0" i="0" dirty="0" err="1">
                <a:solidFill>
                  <a:srgbClr val="880000"/>
                </a:solidFill>
                <a:effectLst/>
                <a:latin typeface="Roboto Mono" panose="00000009000000000000" pitchFamily="49" charset="0"/>
              </a:rPr>
              <a:t>appHighlight</a:t>
            </a:r>
            <a:r>
              <a:rPr lang="en-US" sz="800" b="0" i="0" dirty="0">
                <a:solidFill>
                  <a:srgbClr val="8800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p>
          <a:p>
            <a:pPr marL="0" indent="0">
              <a:buNone/>
            </a:pPr>
            <a:r>
              <a:rPr lang="en-US" sz="800" b="0" i="0" dirty="0">
                <a:solidFill>
                  <a:srgbClr val="0000FF"/>
                </a:solidFill>
                <a:effectLst/>
                <a:latin typeface="Roboto Mono" panose="00000009000000000000" pitchFamily="49" charset="0"/>
              </a:rPr>
              <a:t>export</a:t>
            </a:r>
            <a:r>
              <a:rPr lang="en-US" sz="800" b="0" i="0" dirty="0">
                <a:solidFill>
                  <a:srgbClr val="000000"/>
                </a:solidFill>
                <a:effectLst/>
                <a:latin typeface="Roboto Mono" panose="00000009000000000000" pitchFamily="49" charset="0"/>
              </a:rPr>
              <a:t> </a:t>
            </a:r>
            <a:r>
              <a:rPr lang="en-US" sz="800" b="0" i="0" dirty="0">
                <a:solidFill>
                  <a:srgbClr val="0000FF"/>
                </a:solidFill>
                <a:effectLst/>
                <a:latin typeface="Roboto Mono" panose="00000009000000000000" pitchFamily="49" charset="0"/>
              </a:rPr>
              <a:t>class</a:t>
            </a:r>
            <a:r>
              <a:rPr lang="en-US" sz="800" b="0" i="0" dirty="0">
                <a:solidFill>
                  <a:srgbClr val="000000"/>
                </a:solidFill>
                <a:effectLst/>
                <a:latin typeface="Roboto Mono" panose="00000009000000000000" pitchFamily="49" charset="0"/>
              </a:rPr>
              <a:t> </a:t>
            </a:r>
            <a:r>
              <a:rPr lang="en-US" sz="800" b="0" i="0" dirty="0" err="1">
                <a:solidFill>
                  <a:srgbClr val="FF0000"/>
                </a:solidFill>
                <a:effectLst/>
                <a:latin typeface="Roboto Mono" panose="00000009000000000000" pitchFamily="49" charset="0"/>
              </a:rPr>
              <a:t>HighlightDirective</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p>
          <a:p>
            <a:pPr marL="0" indent="0">
              <a:buNone/>
            </a:pPr>
            <a:r>
              <a:rPr lang="en-US" sz="800" dirty="0">
                <a:solidFill>
                  <a:srgbClr val="666600"/>
                </a:solidFill>
                <a:latin typeface="Roboto Mono" panose="00000009000000000000" pitchFamily="49" charset="0"/>
              </a:rPr>
              <a:t>       </a:t>
            </a:r>
            <a:r>
              <a:rPr lang="en-US" sz="800" b="0" i="0" dirty="0">
                <a:solidFill>
                  <a:srgbClr val="0000FF"/>
                </a:solidFill>
                <a:effectLst/>
                <a:latin typeface="Roboto Mono" panose="00000009000000000000" pitchFamily="49" charset="0"/>
              </a:rPr>
              <a:t>constructor</a:t>
            </a:r>
            <a:r>
              <a:rPr lang="en-US" sz="800" b="0" i="0" dirty="0">
                <a:solidFill>
                  <a:srgbClr val="666600"/>
                </a:solidFill>
                <a:effectLst/>
                <a:latin typeface="Roboto Mono" panose="00000009000000000000" pitchFamily="49" charset="0"/>
              </a:rPr>
              <a:t>(</a:t>
            </a:r>
            <a:r>
              <a:rPr lang="en-US" sz="800" b="0" i="0" dirty="0">
                <a:solidFill>
                  <a:srgbClr val="0000FF"/>
                </a:solidFill>
                <a:effectLst/>
                <a:latin typeface="Roboto Mono" panose="00000009000000000000" pitchFamily="49" charset="0"/>
              </a:rPr>
              <a:t>private</a:t>
            </a:r>
            <a:r>
              <a:rPr lang="en-US" sz="800" b="0" i="0" dirty="0">
                <a:solidFill>
                  <a:srgbClr val="000000"/>
                </a:solidFill>
                <a:effectLst/>
                <a:latin typeface="Roboto Mono" panose="00000009000000000000" pitchFamily="49" charset="0"/>
              </a:rPr>
              <a:t> </a:t>
            </a:r>
            <a:r>
              <a:rPr lang="en-US" sz="800" b="0" i="0" dirty="0" err="1">
                <a:solidFill>
                  <a:srgbClr val="000000"/>
                </a:solidFill>
                <a:effectLst/>
                <a:latin typeface="Roboto Mono" panose="00000009000000000000" pitchFamily="49" charset="0"/>
              </a:rPr>
              <a:t>el</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u="none" strike="noStrike" dirty="0" err="1">
                <a:solidFill>
                  <a:srgbClr val="FF0000"/>
                </a:solidFill>
                <a:effectLst/>
                <a:latin typeface="Roboto Mono" panose="00000009000000000000" pitchFamily="49" charset="0"/>
                <a:hlinkClick r:id="rId4"/>
              </a:rPr>
              <a:t>ElementRef</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err="1">
                <a:solidFill>
                  <a:srgbClr val="0000FF"/>
                </a:solidFill>
                <a:effectLst/>
                <a:latin typeface="Roboto Mono" panose="00000009000000000000" pitchFamily="49" charset="0"/>
              </a:rPr>
              <a:t>this</a:t>
            </a:r>
            <a:r>
              <a:rPr lang="en-US" sz="800" b="0" i="0" dirty="0" err="1">
                <a:solidFill>
                  <a:srgbClr val="666600"/>
                </a:solidFill>
                <a:effectLst/>
                <a:latin typeface="Roboto Mono" panose="00000009000000000000" pitchFamily="49" charset="0"/>
              </a:rPr>
              <a:t>.</a:t>
            </a:r>
            <a:r>
              <a:rPr lang="en-US" sz="800" b="0" i="0" dirty="0" err="1">
                <a:solidFill>
                  <a:srgbClr val="000000"/>
                </a:solidFill>
                <a:effectLst/>
                <a:latin typeface="Roboto Mono" panose="00000009000000000000" pitchFamily="49" charset="0"/>
              </a:rPr>
              <a:t>el</a:t>
            </a:r>
            <a:r>
              <a:rPr lang="en-US" sz="800" b="0" i="0" dirty="0" err="1">
                <a:solidFill>
                  <a:srgbClr val="666600"/>
                </a:solidFill>
                <a:effectLst/>
                <a:latin typeface="Roboto Mono" panose="00000009000000000000" pitchFamily="49" charset="0"/>
              </a:rPr>
              <a:t>.</a:t>
            </a:r>
            <a:r>
              <a:rPr lang="en-US" sz="800" b="0" i="0" dirty="0" err="1">
                <a:solidFill>
                  <a:srgbClr val="000000"/>
                </a:solidFill>
                <a:effectLst/>
                <a:latin typeface="Roboto Mono" panose="00000009000000000000" pitchFamily="49" charset="0"/>
              </a:rPr>
              <a:t>nativeElement</a:t>
            </a:r>
            <a:r>
              <a:rPr lang="en-US" sz="800" b="0" i="0" dirty="0" err="1">
                <a:solidFill>
                  <a:srgbClr val="666600"/>
                </a:solidFill>
                <a:effectLst/>
                <a:latin typeface="Roboto Mono" panose="00000009000000000000" pitchFamily="49" charset="0"/>
              </a:rPr>
              <a:t>.</a:t>
            </a:r>
            <a:r>
              <a:rPr lang="en-US" sz="800" b="0" i="0" dirty="0" err="1">
                <a:solidFill>
                  <a:srgbClr val="000000"/>
                </a:solidFill>
                <a:effectLst/>
                <a:latin typeface="Roboto Mono" panose="00000009000000000000" pitchFamily="49" charset="0"/>
              </a:rPr>
              <a:t>style</a:t>
            </a:r>
            <a:r>
              <a:rPr lang="en-US" sz="800" b="0" i="0" dirty="0" err="1">
                <a:solidFill>
                  <a:srgbClr val="666600"/>
                </a:solidFill>
                <a:effectLst/>
                <a:latin typeface="Roboto Mono" panose="00000009000000000000" pitchFamily="49" charset="0"/>
              </a:rPr>
              <a:t>.</a:t>
            </a:r>
            <a:r>
              <a:rPr lang="en-US" sz="800" b="0" i="0" dirty="0" err="1">
                <a:solidFill>
                  <a:srgbClr val="000000"/>
                </a:solidFill>
                <a:effectLst/>
                <a:latin typeface="Roboto Mono" panose="00000009000000000000" pitchFamily="49" charset="0"/>
              </a:rPr>
              <a:t>backgroundColor</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dirty="0">
                <a:solidFill>
                  <a:srgbClr val="000000"/>
                </a:solidFill>
                <a:latin typeface="Roboto Mono" panose="00000009000000000000" pitchFamily="49" charset="0"/>
              </a:rPr>
              <a:t>					</a:t>
            </a:r>
            <a:r>
              <a:rPr lang="en-US" sz="800" b="0" i="0" dirty="0">
                <a:solidFill>
                  <a:srgbClr val="880000"/>
                </a:solidFill>
                <a:effectLst/>
                <a:latin typeface="Roboto Mono" panose="00000009000000000000" pitchFamily="49" charset="0"/>
              </a:rPr>
              <a:t>'yellow’</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endParaRPr lang="en-US" sz="800" dirty="0">
              <a:solidFill>
                <a:srgbClr val="666600"/>
              </a:solidFill>
              <a:latin typeface="Roboto Mono" panose="00000009000000000000" pitchFamily="49" charset="0"/>
            </a:endParaRPr>
          </a:p>
          <a:p>
            <a:pPr marL="0" indent="0">
              <a:buNone/>
            </a:pP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endParaRPr lang="en-US" sz="800" dirty="0">
              <a:solidFill>
                <a:srgbClr val="666600"/>
              </a:solidFill>
              <a:latin typeface="Roboto Mono" panose="00000009000000000000" pitchFamily="49" charset="0"/>
              <a:ea typeface="Roboto Light" panose="02000000000000000000" pitchFamily="2" charset="0"/>
              <a:cs typeface="Roboto Light" panose="02000000000000000000" pitchFamily="2" charset="0"/>
            </a:endParaRPr>
          </a:p>
          <a:p>
            <a:pPr marL="0" indent="0">
              <a:buNone/>
            </a:pPr>
            <a:r>
              <a:rPr lang="en-US" sz="800" dirty="0">
                <a:solidFill>
                  <a:srgbClr val="666600"/>
                </a:solidFill>
                <a:latin typeface="Roboto" panose="02000000000000000000" pitchFamily="2" charset="0"/>
                <a:ea typeface="Roboto" panose="02000000000000000000" pitchFamily="2" charset="0"/>
                <a:cs typeface="Roboto" panose="02000000000000000000" pitchFamily="2" charset="0"/>
              </a:rPr>
              <a:t>Use directive in component template:</a:t>
            </a:r>
          </a:p>
          <a:p>
            <a:pPr marL="0" indent="0">
              <a:buNone/>
            </a:pPr>
            <a:r>
              <a:rPr lang="en-US" sz="800" b="0" i="0" dirty="0">
                <a:solidFill>
                  <a:srgbClr val="000088"/>
                </a:solidFill>
                <a:effectLst/>
                <a:latin typeface="Roboto Mono" panose="00000009000000000000" pitchFamily="49" charset="0"/>
              </a:rPr>
              <a:t>&lt;p</a:t>
            </a:r>
            <a:r>
              <a:rPr lang="en-US" sz="800" b="0" i="0" dirty="0">
                <a:solidFill>
                  <a:srgbClr val="000000"/>
                </a:solidFill>
                <a:effectLst/>
                <a:latin typeface="Roboto Mono" panose="00000009000000000000" pitchFamily="49" charset="0"/>
              </a:rPr>
              <a:t> </a:t>
            </a:r>
            <a:r>
              <a:rPr lang="en-US" sz="800" b="0" i="0" dirty="0" err="1">
                <a:solidFill>
                  <a:srgbClr val="660066"/>
                </a:solidFill>
                <a:effectLst/>
                <a:latin typeface="Roboto Mono" panose="00000009000000000000" pitchFamily="49" charset="0"/>
              </a:rPr>
              <a:t>appHighlight</a:t>
            </a:r>
            <a:r>
              <a:rPr lang="en-US" sz="800" b="0" i="0" dirty="0">
                <a:solidFill>
                  <a:srgbClr val="000088"/>
                </a:solidFill>
                <a:effectLst/>
                <a:latin typeface="Roboto Mono" panose="00000009000000000000" pitchFamily="49" charset="0"/>
              </a:rPr>
              <a:t>&gt;</a:t>
            </a:r>
            <a:r>
              <a:rPr lang="en-US" sz="800" b="0" i="0" dirty="0">
                <a:solidFill>
                  <a:srgbClr val="000000"/>
                </a:solidFill>
                <a:effectLst/>
                <a:latin typeface="Roboto Mono" panose="00000009000000000000" pitchFamily="49" charset="0"/>
              </a:rPr>
              <a:t>Highlight me!</a:t>
            </a:r>
            <a:r>
              <a:rPr lang="en-US" sz="800" b="0" i="0" dirty="0">
                <a:solidFill>
                  <a:srgbClr val="000088"/>
                </a:solidFill>
                <a:effectLst/>
                <a:latin typeface="Roboto Mono" panose="00000009000000000000" pitchFamily="49" charset="0"/>
              </a:rPr>
              <a:t>&lt;/p&gt;</a:t>
            </a:r>
          </a:p>
          <a:p>
            <a:pPr marL="0" indent="0">
              <a:buNone/>
            </a:pPr>
            <a:endParaRPr lang="en-US" sz="800" dirty="0">
              <a:solidFill>
                <a:srgbClr val="000088"/>
              </a:solidFill>
              <a:latin typeface="Roboto Mono" panose="00000009000000000000" pitchFamily="49" charset="0"/>
              <a:ea typeface="Roboto" panose="02000000000000000000" pitchFamily="2" charset="0"/>
              <a:cs typeface="Roboto" panose="02000000000000000000" pitchFamily="2" charset="0"/>
            </a:endParaRPr>
          </a:p>
          <a:p>
            <a:pPr marL="0" indent="0">
              <a:buNone/>
            </a:pPr>
            <a:r>
              <a:rPr lang="en-US" sz="800" b="0" i="0" dirty="0">
                <a:solidFill>
                  <a:srgbClr val="0000FF"/>
                </a:solidFill>
                <a:effectLst/>
                <a:latin typeface="Roboto Mono" panose="00000009000000000000" pitchFamily="49" charset="0"/>
              </a:rPr>
              <a:t>import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u="none" strike="noStrike" dirty="0">
                <a:solidFill>
                  <a:srgbClr val="FF0000"/>
                </a:solidFill>
                <a:effectLst/>
                <a:latin typeface="Roboto Mono" panose="00000009000000000000" pitchFamily="49" charset="0"/>
                <a:hlinkClick r:id="rId3"/>
              </a:rPr>
              <a:t>Directive</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u="none" strike="noStrike" dirty="0" err="1">
                <a:solidFill>
                  <a:srgbClr val="FF0000"/>
                </a:solidFill>
                <a:effectLst/>
                <a:latin typeface="Roboto Mono" panose="00000009000000000000" pitchFamily="49" charset="0"/>
                <a:hlinkClick r:id="rId4"/>
              </a:rPr>
              <a:t>ElementRef</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u="none" strike="noStrike" dirty="0" err="1">
                <a:solidFill>
                  <a:srgbClr val="FF0000"/>
                </a:solidFill>
                <a:effectLst/>
                <a:latin typeface="Roboto Mono" panose="00000009000000000000" pitchFamily="49" charset="0"/>
                <a:hlinkClick r:id="rId5"/>
              </a:rPr>
              <a:t>HostListener</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0000FF"/>
                </a:solidFill>
                <a:effectLst/>
                <a:latin typeface="Roboto Mono" panose="00000009000000000000" pitchFamily="49" charset="0"/>
              </a:rPr>
              <a:t>from</a:t>
            </a:r>
            <a:r>
              <a:rPr lang="en-US" sz="800" b="0" i="0" dirty="0">
                <a:solidFill>
                  <a:srgbClr val="000000"/>
                </a:solidFill>
                <a:effectLst/>
                <a:latin typeface="Roboto Mono" panose="00000009000000000000" pitchFamily="49" charset="0"/>
              </a:rPr>
              <a:t> </a:t>
            </a:r>
            <a:r>
              <a:rPr lang="en-US" sz="800" b="0" i="0" dirty="0">
                <a:solidFill>
                  <a:srgbClr val="880000"/>
                </a:solidFill>
                <a:effectLst/>
                <a:latin typeface="Roboto Mono" panose="00000009000000000000" pitchFamily="49" charset="0"/>
              </a:rPr>
              <a:t>'@angular/core’</a:t>
            </a:r>
            <a:r>
              <a:rPr lang="en-US" sz="800" b="0" i="0" dirty="0">
                <a:solidFill>
                  <a:srgbClr val="666600"/>
                </a:solidFill>
                <a:effectLst/>
                <a:latin typeface="Roboto Mono" panose="00000009000000000000" pitchFamily="49" charset="0"/>
              </a:rPr>
              <a:t>;</a:t>
            </a:r>
          </a:p>
          <a:p>
            <a:pPr marL="0" indent="0">
              <a:buNone/>
            </a:pPr>
            <a:r>
              <a:rPr lang="en-US" sz="800" b="0" i="0" dirty="0">
                <a:solidFill>
                  <a:srgbClr val="0088CC"/>
                </a:solidFill>
                <a:effectLst/>
                <a:latin typeface="Roboto Mono" panose="00000009000000000000" pitchFamily="49" charset="0"/>
              </a:rPr>
              <a:t>@</a:t>
            </a:r>
            <a:r>
              <a:rPr lang="en-US" sz="800" b="0" i="0" u="none" strike="noStrike" dirty="0">
                <a:solidFill>
                  <a:srgbClr val="0088CC"/>
                </a:solidFill>
                <a:effectLst/>
                <a:latin typeface="Roboto Mono" panose="00000009000000000000" pitchFamily="49" charset="0"/>
                <a:hlinkClick r:id="rId3"/>
              </a:rPr>
              <a:t>Directive</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selector</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880000"/>
                </a:solidFill>
                <a:effectLst/>
                <a:latin typeface="Roboto Mono" panose="00000009000000000000" pitchFamily="49" charset="0"/>
              </a:rPr>
              <a:t>'[</a:t>
            </a:r>
            <a:r>
              <a:rPr lang="en-US" sz="800" b="0" i="0" dirty="0" err="1">
                <a:solidFill>
                  <a:srgbClr val="880000"/>
                </a:solidFill>
                <a:effectLst/>
                <a:latin typeface="Roboto Mono" panose="00000009000000000000" pitchFamily="49" charset="0"/>
              </a:rPr>
              <a:t>appHighlight</a:t>
            </a:r>
            <a:r>
              <a:rPr lang="en-US" sz="800" b="0" i="0" dirty="0">
                <a:solidFill>
                  <a:srgbClr val="8800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p>
          <a:p>
            <a:pPr marL="0" indent="0">
              <a:buNone/>
            </a:pPr>
            <a:r>
              <a:rPr lang="en-US" sz="800" b="0" i="0" dirty="0">
                <a:solidFill>
                  <a:srgbClr val="0000FF"/>
                </a:solidFill>
                <a:effectLst/>
                <a:latin typeface="Roboto Mono" panose="00000009000000000000" pitchFamily="49" charset="0"/>
              </a:rPr>
              <a:t>export</a:t>
            </a:r>
            <a:r>
              <a:rPr lang="en-US" sz="800" b="0" i="0" dirty="0">
                <a:solidFill>
                  <a:srgbClr val="000000"/>
                </a:solidFill>
                <a:effectLst/>
                <a:latin typeface="Roboto Mono" panose="00000009000000000000" pitchFamily="49" charset="0"/>
              </a:rPr>
              <a:t> </a:t>
            </a:r>
            <a:r>
              <a:rPr lang="en-US" sz="800" b="0" i="0" dirty="0">
                <a:solidFill>
                  <a:srgbClr val="0000FF"/>
                </a:solidFill>
                <a:effectLst/>
                <a:latin typeface="Roboto Mono" panose="00000009000000000000" pitchFamily="49" charset="0"/>
              </a:rPr>
              <a:t>class</a:t>
            </a:r>
            <a:r>
              <a:rPr lang="en-US" sz="800" b="0" i="0" dirty="0">
                <a:solidFill>
                  <a:srgbClr val="000000"/>
                </a:solidFill>
                <a:effectLst/>
                <a:latin typeface="Roboto Mono" panose="00000009000000000000" pitchFamily="49" charset="0"/>
              </a:rPr>
              <a:t> </a:t>
            </a:r>
            <a:r>
              <a:rPr lang="en-US" sz="800" b="0" i="0" dirty="0" err="1">
                <a:solidFill>
                  <a:srgbClr val="FF0000"/>
                </a:solidFill>
                <a:effectLst/>
                <a:latin typeface="Roboto Mono" panose="00000009000000000000" pitchFamily="49" charset="0"/>
              </a:rPr>
              <a:t>HighlightDirective</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p>
          <a:p>
            <a:pPr marL="0" indent="0">
              <a:buNone/>
            </a:pPr>
            <a:r>
              <a:rPr lang="en-US" sz="800" b="0" i="0" dirty="0">
                <a:solidFill>
                  <a:srgbClr val="0000FF"/>
                </a:solidFill>
                <a:effectLst/>
                <a:latin typeface="Roboto Mono" panose="00000009000000000000" pitchFamily="49" charset="0"/>
              </a:rPr>
              <a:t>constructor</a:t>
            </a:r>
            <a:r>
              <a:rPr lang="en-US" sz="800" b="0" i="0" dirty="0">
                <a:solidFill>
                  <a:srgbClr val="666600"/>
                </a:solidFill>
                <a:effectLst/>
                <a:latin typeface="Roboto Mono" panose="00000009000000000000" pitchFamily="49" charset="0"/>
              </a:rPr>
              <a:t>(</a:t>
            </a:r>
            <a:r>
              <a:rPr lang="en-US" sz="800" b="0" i="0" dirty="0">
                <a:solidFill>
                  <a:srgbClr val="0000FF"/>
                </a:solidFill>
                <a:effectLst/>
                <a:latin typeface="Roboto Mono" panose="00000009000000000000" pitchFamily="49" charset="0"/>
              </a:rPr>
              <a:t>private</a:t>
            </a:r>
            <a:r>
              <a:rPr lang="en-US" sz="800" b="0" i="0" dirty="0">
                <a:solidFill>
                  <a:srgbClr val="000000"/>
                </a:solidFill>
                <a:effectLst/>
                <a:latin typeface="Roboto Mono" panose="00000009000000000000" pitchFamily="49" charset="0"/>
              </a:rPr>
              <a:t> </a:t>
            </a:r>
            <a:r>
              <a:rPr lang="en-US" sz="800" b="0" i="0" dirty="0" err="1">
                <a:solidFill>
                  <a:srgbClr val="000000"/>
                </a:solidFill>
                <a:effectLst/>
                <a:latin typeface="Roboto Mono" panose="00000009000000000000" pitchFamily="49" charset="0"/>
              </a:rPr>
              <a:t>el</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u="none" strike="noStrike" dirty="0" err="1">
                <a:solidFill>
                  <a:srgbClr val="FF0000"/>
                </a:solidFill>
                <a:effectLst/>
                <a:latin typeface="Roboto Mono" panose="00000009000000000000" pitchFamily="49" charset="0"/>
                <a:hlinkClick r:id="rId4"/>
              </a:rPr>
              <a:t>ElementRef</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p>
          <a:p>
            <a:pPr marL="0" indent="0">
              <a:buNone/>
            </a:pP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p>
          <a:p>
            <a:pPr marL="0" indent="0">
              <a:buNone/>
            </a:pPr>
            <a:r>
              <a:rPr lang="en-US" sz="800" b="0" i="0" dirty="0">
                <a:solidFill>
                  <a:srgbClr val="0088CC"/>
                </a:solidFill>
                <a:effectLst/>
                <a:latin typeface="Roboto Mono" panose="00000009000000000000" pitchFamily="49" charset="0"/>
              </a:rPr>
              <a:t>@</a:t>
            </a:r>
            <a:r>
              <a:rPr lang="en-US" sz="800" b="0" i="0" u="none" strike="noStrike" dirty="0">
                <a:solidFill>
                  <a:srgbClr val="0088CC"/>
                </a:solidFill>
                <a:effectLst/>
                <a:latin typeface="Roboto Mono" panose="00000009000000000000" pitchFamily="49" charset="0"/>
                <a:hlinkClick r:id="rId5"/>
              </a:rPr>
              <a:t>HostListener</a:t>
            </a:r>
            <a:r>
              <a:rPr lang="en-US" sz="800" b="0" i="0" dirty="0">
                <a:solidFill>
                  <a:srgbClr val="666600"/>
                </a:solidFill>
                <a:effectLst/>
                <a:latin typeface="Roboto Mono" panose="00000009000000000000" pitchFamily="49" charset="0"/>
              </a:rPr>
              <a:t>(</a:t>
            </a:r>
            <a:r>
              <a:rPr lang="en-US" sz="800" b="0" i="0" dirty="0">
                <a:solidFill>
                  <a:srgbClr val="880000"/>
                </a:solidFill>
                <a:effectLst/>
                <a:latin typeface="Roboto Mono" panose="00000009000000000000" pitchFamily="49" charset="0"/>
              </a:rPr>
              <a:t>'mouseenter'</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err="1">
                <a:solidFill>
                  <a:srgbClr val="000000"/>
                </a:solidFill>
                <a:effectLst/>
                <a:latin typeface="Roboto Mono" panose="00000009000000000000" pitchFamily="49" charset="0"/>
              </a:rPr>
              <a:t>onMouseEnter</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err="1">
                <a:solidFill>
                  <a:srgbClr val="0000FF"/>
                </a:solidFill>
                <a:effectLst/>
                <a:latin typeface="Roboto Mono" panose="00000009000000000000" pitchFamily="49" charset="0"/>
              </a:rPr>
              <a:t>this</a:t>
            </a:r>
            <a:r>
              <a:rPr lang="en-US" sz="800" b="0" i="0" dirty="0" err="1">
                <a:solidFill>
                  <a:srgbClr val="666600"/>
                </a:solidFill>
                <a:effectLst/>
                <a:latin typeface="Roboto Mono" panose="00000009000000000000" pitchFamily="49" charset="0"/>
              </a:rPr>
              <a:t>.</a:t>
            </a:r>
            <a:r>
              <a:rPr lang="en-US" sz="800" b="0" i="0" dirty="0" err="1">
                <a:solidFill>
                  <a:srgbClr val="000000"/>
                </a:solidFill>
                <a:effectLst/>
                <a:latin typeface="Roboto Mono" panose="00000009000000000000" pitchFamily="49" charset="0"/>
              </a:rPr>
              <a:t>highlight</a:t>
            </a:r>
            <a:r>
              <a:rPr lang="en-US" sz="800" b="0" i="0" dirty="0">
                <a:solidFill>
                  <a:srgbClr val="666600"/>
                </a:solidFill>
                <a:effectLst/>
                <a:latin typeface="Roboto Mono" panose="00000009000000000000" pitchFamily="49" charset="0"/>
              </a:rPr>
              <a:t>(</a:t>
            </a:r>
            <a:r>
              <a:rPr lang="en-US" sz="800" b="0" i="0" dirty="0">
                <a:solidFill>
                  <a:srgbClr val="880000"/>
                </a:solidFill>
                <a:effectLst/>
                <a:latin typeface="Roboto Mono" panose="00000009000000000000" pitchFamily="49" charset="0"/>
              </a:rPr>
              <a:t>'yellow'</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p>
          <a:p>
            <a:pPr marL="0" indent="0">
              <a:buNone/>
            </a:pPr>
            <a:r>
              <a:rPr lang="en-US" sz="800" b="0" i="0" dirty="0">
                <a:solidFill>
                  <a:srgbClr val="000000"/>
                </a:solidFill>
                <a:effectLst/>
                <a:latin typeface="Roboto Mono" panose="00000009000000000000" pitchFamily="49" charset="0"/>
              </a:rPr>
              <a:t> </a:t>
            </a:r>
            <a:r>
              <a:rPr lang="en-US" sz="800" b="0" i="0" dirty="0">
                <a:solidFill>
                  <a:srgbClr val="0088CC"/>
                </a:solidFill>
                <a:effectLst/>
                <a:latin typeface="Roboto Mono" panose="00000009000000000000" pitchFamily="49" charset="0"/>
              </a:rPr>
              <a:t>@</a:t>
            </a:r>
            <a:r>
              <a:rPr lang="en-US" sz="800" b="0" i="0" u="none" strike="noStrike" dirty="0">
                <a:solidFill>
                  <a:srgbClr val="0088CC"/>
                </a:solidFill>
                <a:effectLst/>
                <a:latin typeface="Roboto Mono" panose="00000009000000000000" pitchFamily="49" charset="0"/>
                <a:hlinkClick r:id="rId5"/>
              </a:rPr>
              <a:t>HostListener</a:t>
            </a:r>
            <a:r>
              <a:rPr lang="en-US" sz="800" b="0" i="0" dirty="0">
                <a:solidFill>
                  <a:srgbClr val="666600"/>
                </a:solidFill>
                <a:effectLst/>
                <a:latin typeface="Roboto Mono" panose="00000009000000000000" pitchFamily="49" charset="0"/>
              </a:rPr>
              <a:t>(</a:t>
            </a:r>
            <a:r>
              <a:rPr lang="en-US" sz="800" b="0" i="0" dirty="0">
                <a:solidFill>
                  <a:srgbClr val="880000"/>
                </a:solidFill>
                <a:effectLst/>
                <a:latin typeface="Roboto Mono" panose="00000009000000000000" pitchFamily="49" charset="0"/>
              </a:rPr>
              <a:t>'mouseleave'</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err="1">
                <a:solidFill>
                  <a:srgbClr val="000000"/>
                </a:solidFill>
                <a:effectLst/>
                <a:latin typeface="Roboto Mono" panose="00000009000000000000" pitchFamily="49" charset="0"/>
              </a:rPr>
              <a:t>onMouseLeave</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err="1">
                <a:solidFill>
                  <a:srgbClr val="0000FF"/>
                </a:solidFill>
                <a:effectLst/>
                <a:latin typeface="Roboto Mono" panose="00000009000000000000" pitchFamily="49" charset="0"/>
              </a:rPr>
              <a:t>this</a:t>
            </a:r>
            <a:r>
              <a:rPr lang="en-US" sz="800" b="0" i="0" dirty="0" err="1">
                <a:solidFill>
                  <a:srgbClr val="666600"/>
                </a:solidFill>
                <a:effectLst/>
                <a:latin typeface="Roboto Mono" panose="00000009000000000000" pitchFamily="49" charset="0"/>
              </a:rPr>
              <a:t>.</a:t>
            </a:r>
            <a:r>
              <a:rPr lang="en-US" sz="800" b="0" i="0" dirty="0" err="1">
                <a:solidFill>
                  <a:srgbClr val="000000"/>
                </a:solidFill>
                <a:effectLst/>
                <a:latin typeface="Roboto Mono" panose="00000009000000000000" pitchFamily="49" charset="0"/>
              </a:rPr>
              <a:t>highlight</a:t>
            </a:r>
            <a:r>
              <a:rPr lang="en-US" sz="800" b="0" i="0" dirty="0">
                <a:solidFill>
                  <a:srgbClr val="666600"/>
                </a:solidFill>
                <a:effectLst/>
                <a:latin typeface="Roboto Mono" panose="00000009000000000000" pitchFamily="49" charset="0"/>
              </a:rPr>
              <a:t>(</a:t>
            </a:r>
            <a:r>
              <a:rPr lang="en-US" sz="800" b="0" i="0" dirty="0">
                <a:solidFill>
                  <a:srgbClr val="880000"/>
                </a:solidFill>
                <a:effectLst/>
                <a:latin typeface="Roboto Mono" panose="00000009000000000000" pitchFamily="49" charset="0"/>
              </a:rPr>
              <a:t>''</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p>
          <a:p>
            <a:pPr marL="0" indent="0">
              <a:buNone/>
            </a:pPr>
            <a:r>
              <a:rPr lang="en-US" sz="800" b="0" i="0" dirty="0">
                <a:solidFill>
                  <a:srgbClr val="0000FF"/>
                </a:solidFill>
                <a:effectLst/>
                <a:latin typeface="Roboto Mono" panose="00000009000000000000" pitchFamily="49" charset="0"/>
              </a:rPr>
              <a:t>private</a:t>
            </a:r>
            <a:r>
              <a:rPr lang="en-US" sz="800" b="0" i="0" dirty="0">
                <a:solidFill>
                  <a:srgbClr val="000000"/>
                </a:solidFill>
                <a:effectLst/>
                <a:latin typeface="Roboto Mono" panose="00000009000000000000" pitchFamily="49" charset="0"/>
              </a:rPr>
              <a:t> highlight</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color</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0000FF"/>
                </a:solidFill>
                <a:effectLst/>
                <a:latin typeface="Roboto Mono" panose="00000009000000000000" pitchFamily="49" charset="0"/>
              </a:rPr>
              <a:t>string</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r>
              <a:rPr lang="en-US" sz="800" b="0" i="0" dirty="0" err="1">
                <a:solidFill>
                  <a:srgbClr val="0000FF"/>
                </a:solidFill>
                <a:effectLst/>
                <a:latin typeface="Roboto Mono" panose="00000009000000000000" pitchFamily="49" charset="0"/>
              </a:rPr>
              <a:t>this</a:t>
            </a:r>
            <a:r>
              <a:rPr lang="en-US" sz="800" b="0" i="0" dirty="0" err="1">
                <a:solidFill>
                  <a:srgbClr val="666600"/>
                </a:solidFill>
                <a:effectLst/>
                <a:latin typeface="Roboto Mono" panose="00000009000000000000" pitchFamily="49" charset="0"/>
              </a:rPr>
              <a:t>.</a:t>
            </a:r>
            <a:r>
              <a:rPr lang="en-US" sz="800" b="0" i="0" dirty="0" err="1">
                <a:solidFill>
                  <a:srgbClr val="000000"/>
                </a:solidFill>
                <a:effectLst/>
                <a:latin typeface="Roboto Mono" panose="00000009000000000000" pitchFamily="49" charset="0"/>
              </a:rPr>
              <a:t>el</a:t>
            </a:r>
            <a:r>
              <a:rPr lang="en-US" sz="800" b="0" i="0" dirty="0" err="1">
                <a:solidFill>
                  <a:srgbClr val="666600"/>
                </a:solidFill>
                <a:effectLst/>
                <a:latin typeface="Roboto Mono" panose="00000009000000000000" pitchFamily="49" charset="0"/>
              </a:rPr>
              <a:t>.</a:t>
            </a:r>
            <a:r>
              <a:rPr lang="en-US" sz="800" b="0" i="0" dirty="0" err="1">
                <a:solidFill>
                  <a:srgbClr val="000000"/>
                </a:solidFill>
                <a:effectLst/>
                <a:latin typeface="Roboto Mono" panose="00000009000000000000" pitchFamily="49" charset="0"/>
              </a:rPr>
              <a:t>nativeElement</a:t>
            </a:r>
            <a:r>
              <a:rPr lang="en-US" sz="800" b="0" i="0" dirty="0" err="1">
                <a:solidFill>
                  <a:srgbClr val="666600"/>
                </a:solidFill>
                <a:effectLst/>
                <a:latin typeface="Roboto Mono" panose="00000009000000000000" pitchFamily="49" charset="0"/>
              </a:rPr>
              <a:t>.</a:t>
            </a:r>
            <a:r>
              <a:rPr lang="en-US" sz="800" b="0" i="0" dirty="0" err="1">
                <a:solidFill>
                  <a:srgbClr val="000000"/>
                </a:solidFill>
                <a:effectLst/>
                <a:latin typeface="Roboto Mono" panose="00000009000000000000" pitchFamily="49" charset="0"/>
              </a:rPr>
              <a:t>style</a:t>
            </a:r>
            <a:r>
              <a:rPr lang="en-US" sz="800" b="0" i="0" dirty="0" err="1">
                <a:solidFill>
                  <a:srgbClr val="666600"/>
                </a:solidFill>
                <a:effectLst/>
                <a:latin typeface="Roboto Mono" panose="00000009000000000000" pitchFamily="49" charset="0"/>
              </a:rPr>
              <a:t>.</a:t>
            </a:r>
            <a:r>
              <a:rPr lang="en-US" sz="800" b="0" i="0" dirty="0" err="1">
                <a:solidFill>
                  <a:srgbClr val="000000"/>
                </a:solidFill>
                <a:effectLst/>
                <a:latin typeface="Roboto Mono" panose="00000009000000000000" pitchFamily="49" charset="0"/>
              </a:rPr>
              <a:t>backgroundColor</a:t>
            </a:r>
            <a:r>
              <a:rPr lang="en-US" sz="800" b="0" i="0" dirty="0">
                <a:solidFill>
                  <a:srgbClr val="000000"/>
                </a:solidFill>
                <a:effectLst/>
                <a:latin typeface="Roboto Mono" panose="00000009000000000000" pitchFamily="49" charset="0"/>
              </a:rPr>
              <a:t> </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color</a:t>
            </a:r>
            <a:r>
              <a:rPr lang="en-US" sz="800" b="0" i="0" dirty="0">
                <a:solidFill>
                  <a:srgbClr val="666600"/>
                </a:solidFill>
                <a:effectLst/>
                <a:latin typeface="Roboto Mono" panose="00000009000000000000" pitchFamily="49" charset="0"/>
              </a:rPr>
              <a:t>;</a:t>
            </a:r>
            <a:r>
              <a:rPr lang="en-US" sz="800" b="0" i="0" dirty="0">
                <a:solidFill>
                  <a:srgbClr val="000000"/>
                </a:solidFill>
                <a:effectLst/>
                <a:latin typeface="Roboto Mono" panose="00000009000000000000" pitchFamily="49" charset="0"/>
              </a:rPr>
              <a:t> </a:t>
            </a:r>
          </a:p>
          <a:p>
            <a:pPr marL="0" indent="0">
              <a:buNone/>
            </a:pPr>
            <a:r>
              <a:rPr lang="en-US" sz="800" b="0" i="0" dirty="0">
                <a:solidFill>
                  <a:srgbClr val="666600"/>
                </a:solidFill>
                <a:effectLst/>
                <a:latin typeface="Roboto Mono" panose="00000009000000000000" pitchFamily="49" charset="0"/>
              </a:rPr>
              <a:t>}}</a:t>
            </a:r>
            <a:endParaRPr lang="en-US" sz="800" dirty="0">
              <a:latin typeface="Roboto" panose="02000000000000000000" pitchFamily="2" charset="0"/>
              <a:ea typeface="Roboto" panose="02000000000000000000" pitchFamily="2" charset="0"/>
              <a:cs typeface="Roboto" panose="02000000000000000000" pitchFamily="2" charset="0"/>
            </a:endParaRPr>
          </a:p>
        </p:txBody>
      </p:sp>
      <p:cxnSp>
        <p:nvCxnSpPr>
          <p:cNvPr id="15" name="Straight Connector 14">
            <a:extLst>
              <a:ext uri="{FF2B5EF4-FFF2-40B4-BE49-F238E27FC236}">
                <a16:creationId xmlns:a16="http://schemas.microsoft.com/office/drawing/2014/main" id="{3AE37C2A-E3ED-DCB0-F672-63A6E6B96F20}"/>
              </a:ext>
            </a:extLst>
          </p:cNvPr>
          <p:cNvCxnSpPr>
            <a:cxnSpLocks/>
            <a:stCxn id="5" idx="1"/>
            <a:endCxn id="5" idx="3"/>
          </p:cNvCxnSpPr>
          <p:nvPr/>
        </p:nvCxnSpPr>
        <p:spPr>
          <a:xfrm>
            <a:off x="7022236" y="3968318"/>
            <a:ext cx="433156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9015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Topic Week 5 - </a:t>
            </a:r>
            <a:r>
              <a:rPr lang="en-US" sz="2800" b="0" i="0" dirty="0">
                <a:solidFill>
                  <a:srgbClr val="1D1C1D"/>
                </a:solidFill>
                <a:effectLst/>
                <a:latin typeface="Slack-Lato"/>
              </a:rPr>
              <a:t>Pipes</a:t>
            </a:r>
            <a:endParaRPr lang="en-IN" sz="2800"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sz="half" idx="1"/>
          </p:nvPr>
        </p:nvSpPr>
        <p:spPr/>
        <p:txBody>
          <a:bodyPr>
            <a:normAutofit/>
          </a:bodyPr>
          <a:lstStyle/>
          <a:p>
            <a:pPr marL="0" indent="0" fontAlgn="base">
              <a:buNone/>
            </a:pPr>
            <a:endParaRPr lang="en-US" sz="1600" dirty="0">
              <a:solidFill>
                <a:srgbClr val="444444"/>
              </a:solidFill>
              <a:latin typeface="Roboto" panose="020B0604020202020204" pitchFamily="2" charset="0"/>
            </a:endParaRPr>
          </a:p>
          <a:p>
            <a:pPr marL="0" indent="0" fontAlgn="base">
              <a:buNone/>
            </a:pPr>
            <a:endParaRPr lang="en-US" sz="1600" dirty="0">
              <a:solidFill>
                <a:srgbClr val="444444"/>
              </a:solidFill>
              <a:latin typeface="Roboto" panose="020B0604020202020204" pitchFamily="2" charset="0"/>
            </a:endParaRPr>
          </a:p>
          <a:p>
            <a:pPr marL="0" indent="0">
              <a:buNone/>
            </a:pPr>
            <a:endParaRPr lang="en-IN" sz="1200" dirty="0">
              <a:solidFill>
                <a:srgbClr val="444444"/>
              </a:solidFill>
              <a:latin typeface="Roboto" panose="020B0604020202020204" pitchFamily="2" charset="0"/>
            </a:endParaRPr>
          </a:p>
        </p:txBody>
      </p:sp>
      <p:sp>
        <p:nvSpPr>
          <p:cNvPr id="12" name="Content Placeholder 11">
            <a:extLst>
              <a:ext uri="{FF2B5EF4-FFF2-40B4-BE49-F238E27FC236}">
                <a16:creationId xmlns:a16="http://schemas.microsoft.com/office/drawing/2014/main" id="{7BDA1399-CFBE-0C68-B6AC-FEF0B30DAAFB}"/>
              </a:ext>
            </a:extLst>
          </p:cNvPr>
          <p:cNvSpPr>
            <a:spLocks noGrp="1"/>
          </p:cNvSpPr>
          <p:nvPr>
            <p:ph sz="half" idx="2"/>
          </p:nvPr>
        </p:nvSpPr>
        <p:spPr>
          <a:xfrm>
            <a:off x="7765494" y="1571348"/>
            <a:ext cx="3588306" cy="4605615"/>
          </a:xfrm>
        </p:spPr>
        <p:txBody>
          <a:bodyPr>
            <a:normAutofit/>
          </a:bodyPr>
          <a:lstStyle/>
          <a:p>
            <a:r>
              <a:rPr lang="en-US" sz="1200" dirty="0">
                <a:latin typeface="Roboto" panose="02000000000000000000" pitchFamily="2" charset="0"/>
                <a:ea typeface="Roboto" panose="02000000000000000000" pitchFamily="2" charset="0"/>
                <a:cs typeface="Roboto" panose="02000000000000000000" pitchFamily="2" charset="0"/>
              </a:rPr>
              <a:t>Pure Pipe</a:t>
            </a:r>
          </a:p>
          <a:p>
            <a:pPr marL="0" indent="0">
              <a:buNone/>
            </a:pPr>
            <a:r>
              <a:rPr lang="en-US" sz="1000" dirty="0">
                <a:highlight>
                  <a:srgbClr val="FFFF00"/>
                </a:highlight>
                <a:latin typeface="Roboto Light" panose="02000000000000000000" pitchFamily="2" charset="0"/>
                <a:ea typeface="Roboto Light" panose="02000000000000000000" pitchFamily="2" charset="0"/>
                <a:cs typeface="Roboto Light" panose="02000000000000000000" pitchFamily="2" charset="0"/>
              </a:rPr>
              <a:t>&lt;div&gt;{{ date | </a:t>
            </a:r>
            <a:r>
              <a:rPr lang="en-US" sz="1000" dirty="0" err="1">
                <a:highlight>
                  <a:srgbClr val="FFFF00"/>
                </a:highlight>
                <a:latin typeface="Roboto Light" panose="02000000000000000000" pitchFamily="2" charset="0"/>
                <a:ea typeface="Roboto Light" panose="02000000000000000000" pitchFamily="2" charset="0"/>
                <a:cs typeface="Roboto Light" panose="02000000000000000000" pitchFamily="2" charset="0"/>
              </a:rPr>
              <a:t>localedate</a:t>
            </a:r>
            <a:r>
              <a:rPr lang="en-US" sz="1000" dirty="0">
                <a:highlight>
                  <a:srgbClr val="FFFF00"/>
                </a:highlight>
                <a:latin typeface="Roboto Light" panose="02000000000000000000" pitchFamily="2" charset="0"/>
                <a:ea typeface="Roboto Light" panose="02000000000000000000" pitchFamily="2" charset="0"/>
                <a:cs typeface="Roboto Light" panose="02000000000000000000" pitchFamily="2" charset="0"/>
              </a:rPr>
              <a:t>: "</a:t>
            </a:r>
            <a:r>
              <a:rPr lang="en-US" sz="1000" dirty="0" err="1">
                <a:highlight>
                  <a:srgbClr val="FFFF00"/>
                </a:highlight>
                <a:latin typeface="Roboto Light" panose="02000000000000000000" pitchFamily="2" charset="0"/>
                <a:ea typeface="Roboto Light" panose="02000000000000000000" pitchFamily="2" charset="0"/>
                <a:cs typeface="Roboto Light" panose="02000000000000000000" pitchFamily="2" charset="0"/>
              </a:rPr>
              <a:t>fr</a:t>
            </a:r>
            <a:r>
              <a:rPr lang="en-US" sz="1000" dirty="0">
                <a:highlight>
                  <a:srgbClr val="FFFF00"/>
                </a:highlight>
                <a:latin typeface="Roboto Light" panose="02000000000000000000" pitchFamily="2" charset="0"/>
                <a:ea typeface="Roboto Light" panose="02000000000000000000" pitchFamily="2" charset="0"/>
                <a:cs typeface="Roboto Light" panose="02000000000000000000" pitchFamily="2" charset="0"/>
              </a:rPr>
              <a:t>" }}&lt;/div&gt;</a:t>
            </a:r>
          </a:p>
          <a:p>
            <a:r>
              <a:rPr lang="en-US" sz="1200" dirty="0">
                <a:latin typeface="Roboto" panose="02000000000000000000" pitchFamily="2" charset="0"/>
                <a:ea typeface="Roboto" panose="02000000000000000000" pitchFamily="2" charset="0"/>
                <a:cs typeface="Roboto" panose="02000000000000000000" pitchFamily="2" charset="0"/>
              </a:rPr>
              <a:t>Attribute Directive</a:t>
            </a:r>
          </a:p>
          <a:p>
            <a:pPr marL="0" indent="0">
              <a:buNone/>
            </a:pPr>
            <a:r>
              <a:rPr lang="en-US" sz="1000" dirty="0">
                <a:highlight>
                  <a:srgbClr val="FFFF00"/>
                </a:highlight>
                <a:latin typeface="Roboto" panose="02000000000000000000" pitchFamily="2" charset="0"/>
                <a:ea typeface="Roboto" panose="02000000000000000000" pitchFamily="2" charset="0"/>
                <a:cs typeface="Roboto" panose="02000000000000000000" pitchFamily="2" charset="0"/>
              </a:rPr>
              <a:t>   &lt;</a:t>
            </a:r>
            <a:r>
              <a:rPr lang="en-US" sz="1000" dirty="0" err="1">
                <a:highlight>
                  <a:srgbClr val="FFFF00"/>
                </a:highlight>
                <a:latin typeface="Roboto" panose="02000000000000000000" pitchFamily="2" charset="0"/>
                <a:ea typeface="Roboto" panose="02000000000000000000" pitchFamily="2" charset="0"/>
                <a:cs typeface="Roboto" panose="02000000000000000000" pitchFamily="2" charset="0"/>
              </a:rPr>
              <a:t>ul</a:t>
            </a:r>
            <a:r>
              <a:rPr lang="en-US" sz="1000" dirty="0">
                <a:highlight>
                  <a:srgbClr val="FFFF00"/>
                </a:highlight>
                <a:latin typeface="Roboto" panose="02000000000000000000" pitchFamily="2" charset="0"/>
                <a:ea typeface="Roboto" panose="02000000000000000000" pitchFamily="2" charset="0"/>
                <a:cs typeface="Roboto" panose="02000000000000000000" pitchFamily="2" charset="0"/>
              </a:rPr>
              <a:t>&gt;</a:t>
            </a:r>
          </a:p>
          <a:p>
            <a:pPr marL="0" indent="0">
              <a:buNone/>
            </a:pPr>
            <a:r>
              <a:rPr lang="en-US" sz="1000" dirty="0">
                <a:highlight>
                  <a:srgbClr val="FFFF00"/>
                </a:highlight>
                <a:latin typeface="Roboto" panose="02000000000000000000" pitchFamily="2" charset="0"/>
                <a:ea typeface="Roboto" panose="02000000000000000000" pitchFamily="2" charset="0"/>
                <a:cs typeface="Roboto" panose="02000000000000000000" pitchFamily="2" charset="0"/>
              </a:rPr>
              <a:t>    &lt;li *</a:t>
            </a:r>
            <a:r>
              <a:rPr lang="en-US" sz="1000" dirty="0" err="1">
                <a:highlight>
                  <a:srgbClr val="FFFF00"/>
                </a:highlight>
                <a:latin typeface="Roboto" panose="02000000000000000000" pitchFamily="2" charset="0"/>
                <a:ea typeface="Roboto" panose="02000000000000000000" pitchFamily="2" charset="0"/>
                <a:cs typeface="Roboto" panose="02000000000000000000" pitchFamily="2" charset="0"/>
              </a:rPr>
              <a:t>ngFor</a:t>
            </a:r>
            <a:r>
              <a:rPr lang="en-US" sz="1000" dirty="0">
                <a:highlight>
                  <a:srgbClr val="FFFF00"/>
                </a:highlight>
                <a:latin typeface="Roboto" panose="02000000000000000000" pitchFamily="2" charset="0"/>
                <a:ea typeface="Roboto" panose="02000000000000000000" pitchFamily="2" charset="0"/>
                <a:cs typeface="Roboto" panose="02000000000000000000" pitchFamily="2" charset="0"/>
              </a:rPr>
              <a:t>="let n of numbers | sorted"&gt;{{ n }}&lt;/li&gt;</a:t>
            </a:r>
          </a:p>
          <a:p>
            <a:pPr marL="0" indent="0">
              <a:buNone/>
            </a:pPr>
            <a:r>
              <a:rPr lang="en-US" sz="1000" dirty="0">
                <a:highlight>
                  <a:srgbClr val="FFFF00"/>
                </a:highlight>
                <a:latin typeface="Roboto" panose="02000000000000000000" pitchFamily="2" charset="0"/>
                <a:ea typeface="Roboto" panose="02000000000000000000" pitchFamily="2" charset="0"/>
                <a:cs typeface="Roboto" panose="02000000000000000000" pitchFamily="2" charset="0"/>
              </a:rPr>
              <a:t>   &lt;/</a:t>
            </a:r>
            <a:r>
              <a:rPr lang="en-US" sz="1000" dirty="0" err="1">
                <a:highlight>
                  <a:srgbClr val="FFFF00"/>
                </a:highlight>
                <a:latin typeface="Roboto" panose="02000000000000000000" pitchFamily="2" charset="0"/>
                <a:ea typeface="Roboto" panose="02000000000000000000" pitchFamily="2" charset="0"/>
                <a:cs typeface="Roboto" panose="02000000000000000000" pitchFamily="2" charset="0"/>
              </a:rPr>
              <a:t>ul</a:t>
            </a:r>
            <a:r>
              <a:rPr lang="en-US" sz="1000" dirty="0">
                <a:highlight>
                  <a:srgbClr val="FFFF00"/>
                </a:highlight>
                <a:latin typeface="Roboto" panose="02000000000000000000" pitchFamily="2" charset="0"/>
                <a:ea typeface="Roboto" panose="02000000000000000000" pitchFamily="2" charset="0"/>
                <a:cs typeface="Roboto" panose="02000000000000000000" pitchFamily="2" charset="0"/>
              </a:rPr>
              <a:t>&gt;</a:t>
            </a:r>
            <a:endParaRPr lang="en-US" sz="1000" dirty="0">
              <a:highlight>
                <a:srgbClr val="FFFF00"/>
              </a:highlight>
              <a:latin typeface="Roboto Light" panose="02000000000000000000" pitchFamily="2" charset="0"/>
              <a:ea typeface="Roboto Light" panose="02000000000000000000" pitchFamily="2" charset="0"/>
              <a:cs typeface="Roboto Light" panose="02000000000000000000" pitchFamily="2" charset="0"/>
            </a:endParaRPr>
          </a:p>
          <a:p>
            <a:pPr marL="0" indent="0" fontAlgn="base">
              <a:buNone/>
            </a:pPr>
            <a:r>
              <a:rPr lang="en-US" sz="1600" dirty="0">
                <a:solidFill>
                  <a:srgbClr val="444444"/>
                </a:solidFill>
                <a:latin typeface="Roboto" panose="020B0604020202020204" pitchFamily="2" charset="0"/>
              </a:rPr>
              <a:t>Create Pipes:</a:t>
            </a:r>
          </a:p>
          <a:p>
            <a:pPr marL="0" indent="0" fontAlgn="base">
              <a:buNone/>
            </a:pPr>
            <a:r>
              <a:rPr lang="en-US" sz="1200" dirty="0">
                <a:solidFill>
                  <a:srgbClr val="444444"/>
                </a:solidFill>
                <a:latin typeface="Roboto" panose="020B0604020202020204" pitchFamily="2" charset="0"/>
              </a:rPr>
              <a:t>In this section, we will learn how to create pipe using Angular CLI command.</a:t>
            </a:r>
          </a:p>
          <a:p>
            <a:pPr marL="0" indent="0" fontAlgn="base">
              <a:buNone/>
            </a:pPr>
            <a:r>
              <a:rPr lang="en-US" sz="1200" dirty="0">
                <a:solidFill>
                  <a:srgbClr val="444444"/>
                </a:solidFill>
                <a:latin typeface="Roboto" panose="020B0604020202020204" pitchFamily="2" charset="0"/>
              </a:rPr>
              <a:t>To create a pipe, use the CLI command-</a:t>
            </a:r>
          </a:p>
          <a:p>
            <a:pPr marL="457200" lvl="1" indent="0" fontAlgn="base">
              <a:buNone/>
            </a:pPr>
            <a:r>
              <a:rPr lang="en-US" sz="1200" dirty="0">
                <a:solidFill>
                  <a:srgbClr val="444444"/>
                </a:solidFill>
                <a:latin typeface="Roboto Light" panose="020B0604020202020204" pitchFamily="2" charset="0"/>
                <a:ea typeface="Roboto Light" panose="020B0604020202020204" pitchFamily="2" charset="0"/>
                <a:cs typeface="Roboto Light" panose="020B0604020202020204" pitchFamily="2" charset="0"/>
              </a:rPr>
              <a:t>ng generate pipe pipe-name</a:t>
            </a:r>
          </a:p>
          <a:p>
            <a:pPr marL="0" indent="0" fontAlgn="base">
              <a:buNone/>
            </a:pPr>
            <a:r>
              <a:rPr lang="en-US" sz="1200" dirty="0">
                <a:solidFill>
                  <a:srgbClr val="444444"/>
                </a:solidFill>
                <a:latin typeface="Roboto" panose="020B0604020202020204" pitchFamily="2" charset="0"/>
              </a:rPr>
              <a:t>The above command will create the pipe inside </a:t>
            </a:r>
            <a:r>
              <a:rPr lang="en-US" sz="1200" dirty="0" err="1">
                <a:solidFill>
                  <a:srgbClr val="444444"/>
                </a:solidFill>
                <a:latin typeface="Roboto" panose="020B0604020202020204" pitchFamily="2" charset="0"/>
              </a:rPr>
              <a:t>src</a:t>
            </a:r>
            <a:r>
              <a:rPr lang="en-US" sz="1200" dirty="0">
                <a:solidFill>
                  <a:srgbClr val="444444"/>
                </a:solidFill>
                <a:latin typeface="Roboto" panose="020B0604020202020204" pitchFamily="2" charset="0"/>
              </a:rPr>
              <a:t>/app/pipe-</a:t>
            </a:r>
            <a:r>
              <a:rPr lang="en-US" sz="1200" dirty="0" err="1">
                <a:solidFill>
                  <a:srgbClr val="444444"/>
                </a:solidFill>
                <a:latin typeface="Roboto" panose="020B0604020202020204" pitchFamily="2" charset="0"/>
              </a:rPr>
              <a:t>name.ts</a:t>
            </a:r>
            <a:r>
              <a:rPr lang="en-US" sz="1200" dirty="0">
                <a:solidFill>
                  <a:srgbClr val="444444"/>
                </a:solidFill>
                <a:latin typeface="Roboto" panose="020B0604020202020204" pitchFamily="2" charset="0"/>
              </a:rPr>
              <a:t>, a corresponding test file .</a:t>
            </a:r>
            <a:r>
              <a:rPr lang="en-US" sz="1200" dirty="0" err="1">
                <a:solidFill>
                  <a:srgbClr val="444444"/>
                </a:solidFill>
                <a:latin typeface="Roboto" panose="020B0604020202020204" pitchFamily="2" charset="0"/>
              </a:rPr>
              <a:t>spec.ts</a:t>
            </a:r>
            <a:r>
              <a:rPr lang="en-US" sz="1200" dirty="0">
                <a:solidFill>
                  <a:srgbClr val="444444"/>
                </a:solidFill>
                <a:latin typeface="Roboto" panose="020B0604020202020204" pitchFamily="2" charset="0"/>
              </a:rPr>
              <a:t> and declares the pipe class in </a:t>
            </a:r>
            <a:r>
              <a:rPr lang="en-US" sz="1200" dirty="0" err="1">
                <a:solidFill>
                  <a:srgbClr val="444444"/>
                </a:solidFill>
                <a:latin typeface="Roboto" panose="020B0604020202020204" pitchFamily="2" charset="0"/>
              </a:rPr>
              <a:t>AppModule</a:t>
            </a:r>
            <a:r>
              <a:rPr lang="en-US" sz="1200" dirty="0">
                <a:solidFill>
                  <a:srgbClr val="444444"/>
                </a:solidFill>
                <a:latin typeface="Roboto" panose="020B0604020202020204" pitchFamily="2" charset="0"/>
              </a:rPr>
              <a:t>.</a:t>
            </a:r>
            <a:endParaRPr lang="en-US" sz="1000" dirty="0">
              <a:highlight>
                <a:srgbClr val="FFFF00"/>
              </a:highlight>
              <a:latin typeface="Roboto Light" panose="02000000000000000000" pitchFamily="2" charset="0"/>
              <a:ea typeface="Roboto Light" panose="02000000000000000000" pitchFamily="2" charset="0"/>
              <a:cs typeface="Roboto Light" panose="02000000000000000000" pitchFamily="2" charset="0"/>
            </a:endParaRPr>
          </a:p>
          <a:p>
            <a:pPr marL="0" indent="0">
              <a:buNone/>
            </a:pPr>
            <a:endParaRPr lang="en-US" sz="1000" dirty="0">
              <a:highlight>
                <a:srgbClr val="FFFF00"/>
              </a:highlight>
              <a:latin typeface="Roboto" panose="02000000000000000000" pitchFamily="2" charset="0"/>
              <a:ea typeface="Roboto" panose="02000000000000000000" pitchFamily="2" charset="0"/>
              <a:cs typeface="Roboto" panose="02000000000000000000" pitchFamily="2" charset="0"/>
            </a:endParaRPr>
          </a:p>
        </p:txBody>
      </p:sp>
      <p:graphicFrame>
        <p:nvGraphicFramePr>
          <p:cNvPr id="8" name="Diagram 7">
            <a:extLst>
              <a:ext uri="{FF2B5EF4-FFF2-40B4-BE49-F238E27FC236}">
                <a16:creationId xmlns:a16="http://schemas.microsoft.com/office/drawing/2014/main" id="{CEFCAE9B-67D5-0BCF-290F-2F750A11DEFA}"/>
              </a:ext>
            </a:extLst>
          </p:cNvPr>
          <p:cNvGraphicFramePr/>
          <p:nvPr/>
        </p:nvGraphicFramePr>
        <p:xfrm>
          <a:off x="1035235" y="1755494"/>
          <a:ext cx="6730259" cy="49238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1596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838200" y="365126"/>
            <a:ext cx="10515600" cy="1108568"/>
          </a:xfrm>
        </p:spPr>
        <p:txBody>
          <a:bodyPr/>
          <a:lstStyle/>
          <a:p>
            <a:r>
              <a:rPr lang="en-US" dirty="0">
                <a:cs typeface="Calibri" panose="020F0502020204030204" pitchFamily="34" charset="0"/>
              </a:rPr>
              <a:t>Topic Week 5 – </a:t>
            </a:r>
            <a:r>
              <a:rPr lang="en-US" sz="2800" dirty="0">
                <a:solidFill>
                  <a:srgbClr val="1D1C1D"/>
                </a:solidFill>
                <a:latin typeface="Slack-Lato"/>
              </a:rPr>
              <a:t>Pure Pipes &amp; Impure Pipes</a:t>
            </a:r>
            <a:endParaRPr lang="en-IN" sz="2800"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sz="half" idx="1"/>
          </p:nvPr>
        </p:nvSpPr>
        <p:spPr>
          <a:xfrm>
            <a:off x="838199" y="1562470"/>
            <a:ext cx="6086383" cy="4811697"/>
          </a:xfrm>
        </p:spPr>
        <p:txBody>
          <a:bodyPr>
            <a:normAutofit fontScale="85000" lnSpcReduction="20000"/>
          </a:bodyPr>
          <a:lstStyle/>
          <a:p>
            <a:pPr marL="0" indent="0" fontAlgn="base">
              <a:lnSpc>
                <a:spcPct val="120000"/>
              </a:lnSpc>
              <a:buNone/>
            </a:pPr>
            <a:r>
              <a:rPr lang="en-US" sz="1800" b="1" dirty="0">
                <a:solidFill>
                  <a:srgbClr val="444444"/>
                </a:solidFill>
                <a:latin typeface="Roboto" panose="020B0604020202020204" pitchFamily="2" charset="0"/>
              </a:rPr>
              <a:t>Create Pure Pipes:</a:t>
            </a:r>
          </a:p>
          <a:p>
            <a:pPr marL="0" indent="0" fontAlgn="base">
              <a:lnSpc>
                <a:spcPct val="120000"/>
              </a:lnSpc>
              <a:buNone/>
            </a:pPr>
            <a:r>
              <a:rPr lang="en-US" sz="1800" b="0" i="0" dirty="0">
                <a:solidFill>
                  <a:srgbClr val="444444"/>
                </a:solidFill>
                <a:effectLst/>
                <a:latin typeface="Roboto" panose="02000000000000000000" pitchFamily="2" charset="0"/>
              </a:rPr>
              <a:t>Here we will be creating a </a:t>
            </a:r>
            <a:r>
              <a:rPr lang="en-US" sz="1800" b="1" i="0" dirty="0" err="1">
                <a:solidFill>
                  <a:srgbClr val="444444"/>
                </a:solidFill>
                <a:effectLst/>
                <a:latin typeface="Roboto" panose="02000000000000000000" pitchFamily="2" charset="0"/>
              </a:rPr>
              <a:t>localedate</a:t>
            </a:r>
            <a:r>
              <a:rPr lang="en-US" sz="1800" b="0" i="0" dirty="0">
                <a:solidFill>
                  <a:srgbClr val="444444"/>
                </a:solidFill>
                <a:effectLst/>
                <a:latin typeface="Roboto" panose="02000000000000000000" pitchFamily="2" charset="0"/>
              </a:rPr>
              <a:t> pipe that transform that date format.</a:t>
            </a:r>
            <a:endParaRPr lang="en-US" sz="1800" dirty="0">
              <a:solidFill>
                <a:srgbClr val="444444"/>
              </a:solidFill>
              <a:latin typeface="Roboto" panose="020B0604020202020204" pitchFamily="2" charset="0"/>
            </a:endParaRPr>
          </a:p>
          <a:p>
            <a:pPr fontAlgn="base">
              <a:lnSpc>
                <a:spcPct val="120000"/>
              </a:lnSpc>
              <a:buFont typeface="+mj-lt"/>
              <a:buAutoNum type="arabicPeriod"/>
            </a:pP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Run the command:</a:t>
            </a:r>
            <a:r>
              <a:rPr lang="en-US" sz="1800" dirty="0">
                <a:solidFill>
                  <a:srgbClr val="444444"/>
                </a:solidFill>
                <a:latin typeface="Roboto Light" panose="02000000000000000000" pitchFamily="2" charset="0"/>
                <a:ea typeface="Roboto Light" panose="02000000000000000000" pitchFamily="2" charset="0"/>
                <a:cs typeface="Roboto Light" panose="02000000000000000000" pitchFamily="2" charset="0"/>
              </a:rPr>
              <a:t> ng generate pipe </a:t>
            </a:r>
            <a:r>
              <a:rPr lang="en-US" sz="1800" dirty="0" err="1">
                <a:solidFill>
                  <a:srgbClr val="444444"/>
                </a:solidFill>
                <a:latin typeface="Roboto Light" panose="02000000000000000000" pitchFamily="2" charset="0"/>
                <a:ea typeface="Roboto Light" panose="02000000000000000000" pitchFamily="2" charset="0"/>
                <a:cs typeface="Roboto Light" panose="02000000000000000000" pitchFamily="2" charset="0"/>
              </a:rPr>
              <a:t>localedate</a:t>
            </a:r>
            <a:endParaRPr lang="en-US" sz="1800" dirty="0">
              <a:solidFill>
                <a:srgbClr val="444444"/>
              </a:solidFill>
              <a:latin typeface="Roboto Light" panose="02000000000000000000" pitchFamily="2" charset="0"/>
              <a:ea typeface="Roboto Light" panose="02000000000000000000" pitchFamily="2" charset="0"/>
              <a:cs typeface="Roboto Light" panose="02000000000000000000" pitchFamily="2" charset="0"/>
            </a:endParaRPr>
          </a:p>
          <a:p>
            <a:pPr fontAlgn="base">
              <a:lnSpc>
                <a:spcPct val="120000"/>
              </a:lnSpc>
              <a:buFont typeface="+mj-lt"/>
              <a:buAutoNum type="arabicPeriod"/>
            </a:pP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To mark a class as a pipe and supply configuration metadata, apply the @Pipe decorator to the class.</a:t>
            </a:r>
          </a:p>
          <a:p>
            <a:pPr fontAlgn="base">
              <a:lnSpc>
                <a:spcPct val="120000"/>
              </a:lnSpc>
              <a:buFont typeface="+mj-lt"/>
              <a:buAutoNum type="arabicPeriod"/>
            </a:pP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All pipes implement the </a:t>
            </a:r>
            <a:r>
              <a:rPr lang="en-US" sz="1800" dirty="0" err="1">
                <a:solidFill>
                  <a:srgbClr val="444444"/>
                </a:solidFill>
                <a:latin typeface="Roboto" panose="02000000000000000000" pitchFamily="2" charset="0"/>
                <a:ea typeface="Roboto" panose="02000000000000000000" pitchFamily="2" charset="0"/>
                <a:cs typeface="Roboto" panose="02000000000000000000" pitchFamily="2" charset="0"/>
              </a:rPr>
              <a:t>PipeTransform</a:t>
            </a: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 interface, which specifies that the pipe class must have the transform method. In it, we get the value parameter and then we return a new value derived from it.</a:t>
            </a:r>
          </a:p>
          <a:p>
            <a:pPr fontAlgn="base">
              <a:lnSpc>
                <a:spcPct val="120000"/>
              </a:lnSpc>
              <a:buFont typeface="+mj-lt"/>
              <a:buAutoNum type="arabicPeriod"/>
            </a:pP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We put the pipe name after the variable we want to format in our component template.</a:t>
            </a:r>
          </a:p>
          <a:p>
            <a:pPr fontAlgn="base">
              <a:lnSpc>
                <a:spcPct val="120000"/>
              </a:lnSpc>
              <a:buFont typeface="+mj-lt"/>
              <a:buAutoNum type="arabicPeriod"/>
            </a:pP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Pipes can take arguments. And we can get them from the </a:t>
            </a:r>
            <a:r>
              <a:rPr lang="en-US" sz="1800" dirty="0" err="1">
                <a:solidFill>
                  <a:srgbClr val="444444"/>
                </a:solidFill>
                <a:latin typeface="Roboto" panose="02000000000000000000" pitchFamily="2" charset="0"/>
                <a:ea typeface="Roboto" panose="02000000000000000000" pitchFamily="2" charset="0"/>
                <a:cs typeface="Roboto" panose="02000000000000000000" pitchFamily="2" charset="0"/>
              </a:rPr>
              <a:t>args</a:t>
            </a:r>
            <a:r>
              <a:rPr lang="en-US" sz="1800" dirty="0">
                <a:solidFill>
                  <a:srgbClr val="444444"/>
                </a:solidFill>
                <a:latin typeface="Roboto" panose="02000000000000000000" pitchFamily="2" charset="0"/>
                <a:ea typeface="Roboto" panose="02000000000000000000" pitchFamily="2" charset="0"/>
                <a:cs typeface="Roboto" panose="02000000000000000000" pitchFamily="2" charset="0"/>
              </a:rPr>
              <a:t> parameter in the transform method.</a:t>
            </a:r>
          </a:p>
          <a:p>
            <a:pPr marL="0" indent="0" fontAlgn="base">
              <a:buNone/>
            </a:pPr>
            <a:endParaRPr lang="en-US" sz="1800" dirty="0">
              <a:solidFill>
                <a:srgbClr val="444444"/>
              </a:solidFill>
              <a:latin typeface="Roboto" panose="02000000000000000000" pitchFamily="2" charset="0"/>
              <a:ea typeface="Roboto" panose="02000000000000000000" pitchFamily="2" charset="0"/>
              <a:cs typeface="Roboto" panose="02000000000000000000" pitchFamily="2" charset="0"/>
            </a:endParaRPr>
          </a:p>
          <a:p>
            <a:pPr marL="0" indent="0" fontAlgn="base">
              <a:buNone/>
            </a:pPr>
            <a:r>
              <a:rPr lang="en-US" sz="1000" dirty="0">
                <a:solidFill>
                  <a:srgbClr val="444444"/>
                </a:solidFill>
                <a:latin typeface="Roboto Light" panose="02000000000000000000" pitchFamily="2" charset="0"/>
                <a:ea typeface="Roboto Light" panose="02000000000000000000" pitchFamily="2" charset="0"/>
                <a:cs typeface="Roboto Light" panose="02000000000000000000" pitchFamily="2" charset="0"/>
              </a:rPr>
              <a:t>	</a:t>
            </a:r>
          </a:p>
          <a:p>
            <a:pPr marL="0" indent="0">
              <a:buNone/>
            </a:pPr>
            <a:endParaRPr lang="en-IN" sz="1200" dirty="0">
              <a:solidFill>
                <a:srgbClr val="444444"/>
              </a:solidFill>
              <a:latin typeface="Roboto" panose="020B0604020202020204" pitchFamily="2" charset="0"/>
            </a:endParaRPr>
          </a:p>
        </p:txBody>
      </p:sp>
      <p:sp>
        <p:nvSpPr>
          <p:cNvPr id="5" name="Content Placeholder 4">
            <a:extLst>
              <a:ext uri="{FF2B5EF4-FFF2-40B4-BE49-F238E27FC236}">
                <a16:creationId xmlns:a16="http://schemas.microsoft.com/office/drawing/2014/main" id="{91E2D74B-C52A-0F07-99B7-656BAC94BEB9}"/>
              </a:ext>
            </a:extLst>
          </p:cNvPr>
          <p:cNvSpPr>
            <a:spLocks noGrp="1"/>
          </p:cNvSpPr>
          <p:nvPr>
            <p:ph sz="half" idx="2"/>
          </p:nvPr>
        </p:nvSpPr>
        <p:spPr>
          <a:xfrm>
            <a:off x="7022236" y="1562469"/>
            <a:ext cx="4331563" cy="4811698"/>
          </a:xfrm>
        </p:spPr>
        <p:txBody>
          <a:bodyPr>
            <a:noAutofit/>
          </a:bodyPr>
          <a:lstStyle/>
          <a:p>
            <a:r>
              <a:rPr lang="en-US" sz="800" b="0" dirty="0">
                <a:solidFill>
                  <a:srgbClr val="569CD6"/>
                </a:solidFill>
                <a:effectLst/>
                <a:latin typeface="Consolas" panose="020B0609020204030204" pitchFamily="49" charset="0"/>
              </a:rPr>
              <a:t>import</a:t>
            </a:r>
            <a:r>
              <a:rPr lang="en-US" sz="800" b="0" dirty="0">
                <a:solidFill>
                  <a:srgbClr val="D4D4D4"/>
                </a:solidFill>
                <a:effectLst/>
                <a:latin typeface="Consolas" panose="020B0609020204030204" pitchFamily="49" charset="0"/>
              </a:rPr>
              <a:t> { </a:t>
            </a:r>
            <a:r>
              <a:rPr lang="en-US" sz="800" dirty="0">
                <a:solidFill>
                  <a:srgbClr val="FF0000"/>
                </a:solidFill>
                <a:latin typeface="Roboto Mono" panose="00000009000000000000" pitchFamily="49" charset="0"/>
              </a:rPr>
              <a:t>Pipe, </a:t>
            </a:r>
            <a:r>
              <a:rPr lang="en-US" sz="800" dirty="0" err="1">
                <a:solidFill>
                  <a:srgbClr val="FF0000"/>
                </a:solidFill>
                <a:latin typeface="Roboto Mono" panose="00000009000000000000" pitchFamily="49" charset="0"/>
              </a:rPr>
              <a:t>PipeTransform</a:t>
            </a:r>
            <a:r>
              <a:rPr lang="en-US" sz="800" dirty="0">
                <a:solidFill>
                  <a:srgbClr val="FF0000"/>
                </a:solidFill>
                <a:latin typeface="Roboto Mono" panose="00000009000000000000" pitchFamily="49" charset="0"/>
              </a:rPr>
              <a:t> </a:t>
            </a:r>
            <a:r>
              <a:rPr lang="en-US" sz="800" b="0" dirty="0">
                <a:solidFill>
                  <a:srgbClr val="D4D4D4"/>
                </a:solidFill>
                <a:effectLst/>
                <a:latin typeface="Consolas" panose="020B0609020204030204" pitchFamily="49" charset="0"/>
              </a:rPr>
              <a:t>} </a:t>
            </a:r>
            <a:r>
              <a:rPr lang="en-US" sz="800" b="0" dirty="0">
                <a:solidFill>
                  <a:srgbClr val="569CD6"/>
                </a:solidFill>
                <a:effectLst/>
                <a:latin typeface="Consolas" panose="020B0609020204030204" pitchFamily="49" charset="0"/>
              </a:rPr>
              <a:t>from</a:t>
            </a:r>
            <a:r>
              <a:rPr lang="en-US" sz="800" b="0" dirty="0">
                <a:solidFill>
                  <a:srgbClr val="D4D4D4"/>
                </a:solidFill>
                <a:effectLst/>
                <a:latin typeface="Consolas" panose="020B0609020204030204" pitchFamily="49" charset="0"/>
              </a:rPr>
              <a:t> </a:t>
            </a:r>
            <a:r>
              <a:rPr lang="en-US" sz="800" b="0" dirty="0">
                <a:solidFill>
                  <a:srgbClr val="CE9178"/>
                </a:solidFill>
                <a:effectLst/>
                <a:latin typeface="Consolas" panose="020B0609020204030204" pitchFamily="49" charset="0"/>
              </a:rPr>
              <a:t>"@angular/core"</a:t>
            </a:r>
            <a:r>
              <a:rPr lang="en-US" sz="800" b="0" dirty="0">
                <a:solidFill>
                  <a:srgbClr val="D4D4D4"/>
                </a:solidFill>
                <a:effectLst/>
                <a:latin typeface="Consolas" panose="020B0609020204030204" pitchFamily="49" charset="0"/>
              </a:rPr>
              <a:t>;</a:t>
            </a:r>
          </a:p>
          <a:p>
            <a:br>
              <a:rPr lang="en-US" sz="800" b="0" dirty="0">
                <a:solidFill>
                  <a:srgbClr val="D4D4D4"/>
                </a:solidFill>
                <a:effectLst/>
                <a:latin typeface="Consolas" panose="020B0609020204030204" pitchFamily="49" charset="0"/>
              </a:rPr>
            </a:br>
            <a:r>
              <a:rPr lang="en-US" sz="800" b="0" dirty="0">
                <a:solidFill>
                  <a:srgbClr val="D4D4D4"/>
                </a:solidFill>
                <a:effectLst/>
                <a:latin typeface="Consolas" panose="020B0609020204030204" pitchFamily="49" charset="0"/>
              </a:rPr>
              <a:t>@Pipe({</a:t>
            </a:r>
          </a:p>
          <a:p>
            <a:r>
              <a:rPr lang="en-US" sz="800" b="0" dirty="0">
                <a:solidFill>
                  <a:srgbClr val="D4D4D4"/>
                </a:solidFill>
                <a:effectLst/>
                <a:latin typeface="Consolas" panose="020B0609020204030204" pitchFamily="49" charset="0"/>
              </a:rPr>
              <a:t>  name: </a:t>
            </a:r>
            <a:r>
              <a:rPr lang="en-US" sz="800" b="0" dirty="0">
                <a:solidFill>
                  <a:srgbClr val="CE9178"/>
                </a:solidFill>
                <a:effectLst/>
                <a:latin typeface="Consolas" panose="020B0609020204030204" pitchFamily="49" charset="0"/>
              </a:rPr>
              <a:t>"</a:t>
            </a:r>
            <a:r>
              <a:rPr lang="en-US" sz="800" b="0" dirty="0" err="1">
                <a:solidFill>
                  <a:srgbClr val="CE9178"/>
                </a:solidFill>
                <a:effectLst/>
                <a:latin typeface="Consolas" panose="020B0609020204030204" pitchFamily="49" charset="0"/>
              </a:rPr>
              <a:t>localedate</a:t>
            </a:r>
            <a:r>
              <a:rPr lang="en-US" sz="800" b="0" dirty="0">
                <a:solidFill>
                  <a:srgbClr val="CE9178"/>
                </a:solidFill>
                <a:effectLst/>
                <a:latin typeface="Consolas" panose="020B0609020204030204" pitchFamily="49" charset="0"/>
              </a:rPr>
              <a:t>"</a:t>
            </a:r>
            <a:r>
              <a:rPr lang="en-US" sz="800" b="0" dirty="0">
                <a:solidFill>
                  <a:srgbClr val="D4D4D4"/>
                </a:solidFill>
                <a:effectLst/>
                <a:latin typeface="Consolas" panose="020B0609020204030204" pitchFamily="49" charset="0"/>
              </a:rPr>
              <a:t>,</a:t>
            </a:r>
          </a:p>
          <a:p>
            <a:r>
              <a:rPr lang="en-US" sz="800" b="0" dirty="0">
                <a:solidFill>
                  <a:srgbClr val="D4D4D4"/>
                </a:solidFill>
                <a:effectLst/>
                <a:latin typeface="Consolas" panose="020B0609020204030204" pitchFamily="49" charset="0"/>
              </a:rPr>
              <a:t>})</a:t>
            </a:r>
          </a:p>
          <a:p>
            <a:r>
              <a:rPr lang="en-US" sz="800" b="0" dirty="0">
                <a:solidFill>
                  <a:srgbClr val="569CD6"/>
                </a:solidFill>
                <a:effectLst/>
                <a:latin typeface="Consolas" panose="020B0609020204030204" pitchFamily="49" charset="0"/>
              </a:rPr>
              <a:t>export</a:t>
            </a:r>
            <a:r>
              <a:rPr lang="en-US" sz="800" b="0" dirty="0">
                <a:solidFill>
                  <a:srgbClr val="D4D4D4"/>
                </a:solidFill>
                <a:effectLst/>
                <a:latin typeface="Consolas" panose="020B0609020204030204" pitchFamily="49" charset="0"/>
              </a:rPr>
              <a:t> </a:t>
            </a:r>
            <a:r>
              <a:rPr lang="en-US" sz="800" b="0" dirty="0">
                <a:solidFill>
                  <a:srgbClr val="569CD6"/>
                </a:solidFill>
                <a:effectLst/>
                <a:latin typeface="Consolas" panose="020B0609020204030204" pitchFamily="49" charset="0"/>
              </a:rPr>
              <a:t>class</a:t>
            </a:r>
            <a:r>
              <a:rPr lang="en-US" sz="800" b="0" dirty="0">
                <a:solidFill>
                  <a:srgbClr val="D4D4D4"/>
                </a:solidFill>
                <a:effectLst/>
                <a:latin typeface="Consolas" panose="020B0609020204030204" pitchFamily="49" charset="0"/>
              </a:rPr>
              <a:t> </a:t>
            </a:r>
            <a:r>
              <a:rPr lang="en-US" sz="800" dirty="0" err="1">
                <a:solidFill>
                  <a:srgbClr val="FF0000"/>
                </a:solidFill>
                <a:latin typeface="Roboto Mono" panose="00000009000000000000" pitchFamily="49" charset="0"/>
              </a:rPr>
              <a:t>LocaledatePipe</a:t>
            </a:r>
            <a:r>
              <a:rPr lang="en-US" sz="800" b="0" dirty="0">
                <a:solidFill>
                  <a:srgbClr val="D4D4D4"/>
                </a:solidFill>
                <a:effectLst/>
                <a:latin typeface="Consolas" panose="020B0609020204030204" pitchFamily="49" charset="0"/>
              </a:rPr>
              <a:t> </a:t>
            </a:r>
            <a:r>
              <a:rPr lang="en-US" sz="800" b="0" dirty="0">
                <a:solidFill>
                  <a:srgbClr val="569CD6"/>
                </a:solidFill>
                <a:effectLst/>
                <a:latin typeface="Consolas" panose="020B0609020204030204" pitchFamily="49" charset="0"/>
              </a:rPr>
              <a:t>implements</a:t>
            </a:r>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PipeTransform</a:t>
            </a:r>
            <a:r>
              <a:rPr lang="en-US" sz="800" b="0" dirty="0">
                <a:solidFill>
                  <a:srgbClr val="D4D4D4"/>
                </a:solidFill>
                <a:effectLst/>
                <a:latin typeface="Consolas" panose="020B0609020204030204" pitchFamily="49" charset="0"/>
              </a:rPr>
              <a:t> {</a:t>
            </a:r>
          </a:p>
          <a:p>
            <a:r>
              <a:rPr lang="en-US" sz="800" b="0" dirty="0">
                <a:solidFill>
                  <a:srgbClr val="D4D4D4"/>
                </a:solidFill>
                <a:effectLst/>
                <a:latin typeface="Consolas" panose="020B0609020204030204" pitchFamily="49" charset="0"/>
              </a:rPr>
              <a:t>  transform(value: Date, ...</a:t>
            </a:r>
            <a:r>
              <a:rPr lang="en-US" sz="800" b="0" dirty="0" err="1">
                <a:solidFill>
                  <a:srgbClr val="D4D4D4"/>
                </a:solidFill>
                <a:effectLst/>
                <a:latin typeface="Consolas" panose="020B0609020204030204" pitchFamily="49" charset="0"/>
              </a:rPr>
              <a:t>args</a:t>
            </a:r>
            <a:r>
              <a:rPr lang="en-US" sz="800" b="0" dirty="0">
                <a:solidFill>
                  <a:srgbClr val="D4D4D4"/>
                </a:solidFill>
                <a:effectLst/>
                <a:latin typeface="Consolas" panose="020B0609020204030204" pitchFamily="49" charset="0"/>
              </a:rPr>
              <a:t>: any[]): string {</a:t>
            </a:r>
          </a:p>
          <a:p>
            <a:r>
              <a:rPr lang="en-US" sz="800" b="0" dirty="0">
                <a:solidFill>
                  <a:srgbClr val="D4D4D4"/>
                </a:solidFill>
                <a:effectLst/>
                <a:latin typeface="Consolas" panose="020B0609020204030204" pitchFamily="49" charset="0"/>
              </a:rPr>
              <a:t>    </a:t>
            </a:r>
            <a:r>
              <a:rPr lang="en-US" sz="800" b="0" dirty="0">
                <a:solidFill>
                  <a:srgbClr val="569CD6"/>
                </a:solidFill>
                <a:effectLst/>
                <a:latin typeface="Consolas" panose="020B0609020204030204" pitchFamily="49" charset="0"/>
              </a:rPr>
              <a:t>return</a:t>
            </a:r>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value.toLocaleDateString</a:t>
            </a:r>
            <a:r>
              <a:rPr lang="en-US" sz="800" b="0" dirty="0">
                <a:solidFill>
                  <a:srgbClr val="D4D4D4"/>
                </a:solidFill>
                <a:effectLst/>
                <a:latin typeface="Consolas" panose="020B0609020204030204" pitchFamily="49" charset="0"/>
              </a:rPr>
              <a:t>();</a:t>
            </a:r>
          </a:p>
          <a:p>
            <a:r>
              <a:rPr lang="en-US" sz="800" b="0" dirty="0">
                <a:solidFill>
                  <a:srgbClr val="D4D4D4"/>
                </a:solidFill>
                <a:effectLst/>
                <a:latin typeface="Consolas" panose="020B0609020204030204" pitchFamily="49" charset="0"/>
              </a:rPr>
              <a:t>  }</a:t>
            </a:r>
          </a:p>
          <a:p>
            <a:r>
              <a:rPr lang="en-US" sz="800" b="0" dirty="0">
                <a:solidFill>
                  <a:srgbClr val="D4D4D4"/>
                </a:solidFill>
                <a:effectLst/>
                <a:latin typeface="Consolas" panose="020B0609020204030204" pitchFamily="49" charset="0"/>
              </a:rPr>
              <a:t>}</a:t>
            </a:r>
          </a:p>
          <a:p>
            <a:pPr marL="0" indent="0">
              <a:buNone/>
            </a:pPr>
            <a:endParaRPr lang="en-US" sz="800" dirty="0">
              <a:solidFill>
                <a:srgbClr val="666600"/>
              </a:solidFill>
              <a:latin typeface="Roboto Mono" panose="00000009000000000000" pitchFamily="49" charset="0"/>
              <a:ea typeface="Roboto Light" panose="02000000000000000000" pitchFamily="2" charset="0"/>
              <a:cs typeface="Roboto Light" panose="02000000000000000000" pitchFamily="2" charset="0"/>
            </a:endParaRPr>
          </a:p>
          <a:p>
            <a:pPr marL="0" indent="0">
              <a:buNone/>
            </a:pPr>
            <a:endParaRPr lang="en-US" sz="800" dirty="0">
              <a:latin typeface="Roboto" panose="02000000000000000000" pitchFamily="2" charset="0"/>
              <a:ea typeface="Roboto" panose="02000000000000000000" pitchFamily="2" charset="0"/>
              <a:cs typeface="Roboto" panose="02000000000000000000" pitchFamily="2" charset="0"/>
            </a:endParaRPr>
          </a:p>
          <a:p>
            <a:r>
              <a:rPr lang="en-US" sz="800" b="0" dirty="0">
                <a:solidFill>
                  <a:srgbClr val="569CD6"/>
                </a:solidFill>
                <a:effectLst/>
                <a:latin typeface="Consolas" panose="020B0609020204030204" pitchFamily="49" charset="0"/>
              </a:rPr>
              <a:t>import</a:t>
            </a:r>
            <a:r>
              <a:rPr lang="en-US" sz="800" b="0" dirty="0">
                <a:solidFill>
                  <a:srgbClr val="D4D4D4"/>
                </a:solidFill>
                <a:effectLst/>
                <a:latin typeface="Consolas" panose="020B0609020204030204" pitchFamily="49" charset="0"/>
              </a:rPr>
              <a:t> { Pipe, </a:t>
            </a:r>
            <a:r>
              <a:rPr lang="en-US" sz="800" b="0" dirty="0" err="1">
                <a:solidFill>
                  <a:srgbClr val="D4D4D4"/>
                </a:solidFill>
                <a:effectLst/>
                <a:latin typeface="Consolas" panose="020B0609020204030204" pitchFamily="49" charset="0"/>
              </a:rPr>
              <a:t>PipeTransform</a:t>
            </a:r>
            <a:r>
              <a:rPr lang="en-US" sz="800" b="0" dirty="0">
                <a:solidFill>
                  <a:srgbClr val="D4D4D4"/>
                </a:solidFill>
                <a:effectLst/>
                <a:latin typeface="Consolas" panose="020B0609020204030204" pitchFamily="49" charset="0"/>
              </a:rPr>
              <a:t> } </a:t>
            </a:r>
            <a:r>
              <a:rPr lang="en-US" sz="800" b="0" dirty="0">
                <a:solidFill>
                  <a:srgbClr val="569CD6"/>
                </a:solidFill>
                <a:effectLst/>
                <a:latin typeface="Consolas" panose="020B0609020204030204" pitchFamily="49" charset="0"/>
              </a:rPr>
              <a:t>from</a:t>
            </a:r>
            <a:r>
              <a:rPr lang="en-US" sz="800" b="0" dirty="0">
                <a:solidFill>
                  <a:srgbClr val="D4D4D4"/>
                </a:solidFill>
                <a:effectLst/>
                <a:latin typeface="Consolas" panose="020B0609020204030204" pitchFamily="49" charset="0"/>
              </a:rPr>
              <a:t> </a:t>
            </a:r>
            <a:r>
              <a:rPr lang="en-US" sz="800" b="0" dirty="0">
                <a:solidFill>
                  <a:srgbClr val="CE9178"/>
                </a:solidFill>
                <a:effectLst/>
                <a:latin typeface="Consolas" panose="020B0609020204030204" pitchFamily="49" charset="0"/>
              </a:rPr>
              <a:t>"@angular/core"</a:t>
            </a:r>
            <a:r>
              <a:rPr lang="en-US" sz="800" b="0" dirty="0">
                <a:solidFill>
                  <a:srgbClr val="D4D4D4"/>
                </a:solidFill>
                <a:effectLst/>
                <a:latin typeface="Consolas" panose="020B0609020204030204" pitchFamily="49" charset="0"/>
              </a:rPr>
              <a:t>;</a:t>
            </a:r>
            <a:br>
              <a:rPr lang="en-US" sz="800" b="0" dirty="0">
                <a:solidFill>
                  <a:srgbClr val="D4D4D4"/>
                </a:solidFill>
                <a:effectLst/>
                <a:latin typeface="Consolas" panose="020B0609020204030204" pitchFamily="49" charset="0"/>
              </a:rPr>
            </a:br>
            <a:r>
              <a:rPr lang="en-US" sz="800" b="0" dirty="0">
                <a:solidFill>
                  <a:srgbClr val="D4D4D4"/>
                </a:solidFill>
                <a:effectLst/>
                <a:latin typeface="Consolas" panose="020B0609020204030204" pitchFamily="49" charset="0"/>
              </a:rPr>
              <a:t>@Pipe({</a:t>
            </a:r>
          </a:p>
          <a:p>
            <a:r>
              <a:rPr lang="en-US" sz="800" b="0" dirty="0">
                <a:solidFill>
                  <a:srgbClr val="D4D4D4"/>
                </a:solidFill>
                <a:effectLst/>
                <a:latin typeface="Consolas" panose="020B0609020204030204" pitchFamily="49" charset="0"/>
              </a:rPr>
              <a:t>  name: </a:t>
            </a:r>
            <a:r>
              <a:rPr lang="en-US" sz="800" b="0" dirty="0">
                <a:solidFill>
                  <a:srgbClr val="CE9178"/>
                </a:solidFill>
                <a:effectLst/>
                <a:latin typeface="Consolas" panose="020B0609020204030204" pitchFamily="49" charset="0"/>
              </a:rPr>
              <a:t>"sorted"</a:t>
            </a:r>
            <a:r>
              <a:rPr lang="en-US" sz="800" b="0" dirty="0">
                <a:solidFill>
                  <a:srgbClr val="D4D4D4"/>
                </a:solidFill>
                <a:effectLst/>
                <a:latin typeface="Consolas" panose="020B0609020204030204" pitchFamily="49" charset="0"/>
              </a:rPr>
              <a:t>,</a:t>
            </a:r>
          </a:p>
          <a:p>
            <a:r>
              <a:rPr lang="en-US" sz="800" b="0" dirty="0">
                <a:solidFill>
                  <a:srgbClr val="D4D4D4"/>
                </a:solidFill>
                <a:effectLst/>
                <a:latin typeface="Consolas" panose="020B0609020204030204" pitchFamily="49" charset="0"/>
              </a:rPr>
              <a:t>  pure: </a:t>
            </a:r>
            <a:r>
              <a:rPr lang="en-US" sz="800" b="0" dirty="0">
                <a:solidFill>
                  <a:srgbClr val="569CD6"/>
                </a:solidFill>
                <a:effectLst/>
                <a:latin typeface="Consolas" panose="020B0609020204030204" pitchFamily="49" charset="0"/>
              </a:rPr>
              <a:t>false</a:t>
            </a:r>
            <a:r>
              <a:rPr lang="en-US" sz="800" b="0" dirty="0">
                <a:solidFill>
                  <a:srgbClr val="D4D4D4"/>
                </a:solidFill>
                <a:effectLst/>
                <a:latin typeface="Consolas" panose="020B0609020204030204" pitchFamily="49" charset="0"/>
              </a:rPr>
              <a:t>,</a:t>
            </a:r>
          </a:p>
          <a:p>
            <a:r>
              <a:rPr lang="en-US" sz="800" b="0" dirty="0">
                <a:solidFill>
                  <a:srgbClr val="D4D4D4"/>
                </a:solidFill>
                <a:effectLst/>
                <a:latin typeface="Consolas" panose="020B0609020204030204" pitchFamily="49" charset="0"/>
              </a:rPr>
              <a:t>})</a:t>
            </a:r>
          </a:p>
          <a:p>
            <a:r>
              <a:rPr lang="en-US" sz="800" b="0" dirty="0">
                <a:solidFill>
                  <a:srgbClr val="569CD6"/>
                </a:solidFill>
                <a:effectLst/>
                <a:latin typeface="Consolas" panose="020B0609020204030204" pitchFamily="49" charset="0"/>
              </a:rPr>
              <a:t>export</a:t>
            </a:r>
            <a:r>
              <a:rPr lang="en-US" sz="800" b="0" dirty="0">
                <a:solidFill>
                  <a:srgbClr val="D4D4D4"/>
                </a:solidFill>
                <a:effectLst/>
                <a:latin typeface="Consolas" panose="020B0609020204030204" pitchFamily="49" charset="0"/>
              </a:rPr>
              <a:t> </a:t>
            </a:r>
            <a:r>
              <a:rPr lang="en-US" sz="800" b="0" dirty="0">
                <a:solidFill>
                  <a:srgbClr val="569CD6"/>
                </a:solidFill>
                <a:effectLst/>
                <a:latin typeface="Consolas" panose="020B0609020204030204" pitchFamily="49" charset="0"/>
              </a:rPr>
              <a:t>class</a:t>
            </a:r>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SortedPipe</a:t>
            </a:r>
            <a:r>
              <a:rPr lang="en-US" sz="800" b="0" dirty="0">
                <a:solidFill>
                  <a:srgbClr val="D4D4D4"/>
                </a:solidFill>
                <a:effectLst/>
                <a:latin typeface="Consolas" panose="020B0609020204030204" pitchFamily="49" charset="0"/>
              </a:rPr>
              <a:t> </a:t>
            </a:r>
            <a:r>
              <a:rPr lang="en-US" sz="800" b="0" dirty="0">
                <a:solidFill>
                  <a:srgbClr val="569CD6"/>
                </a:solidFill>
                <a:effectLst/>
                <a:latin typeface="Consolas" panose="020B0609020204030204" pitchFamily="49" charset="0"/>
              </a:rPr>
              <a:t>implements</a:t>
            </a:r>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PipeTransform</a:t>
            </a:r>
            <a:r>
              <a:rPr lang="en-US" sz="800" b="0" dirty="0">
                <a:solidFill>
                  <a:srgbClr val="D4D4D4"/>
                </a:solidFill>
                <a:effectLst/>
                <a:latin typeface="Consolas" panose="020B0609020204030204" pitchFamily="49" charset="0"/>
              </a:rPr>
              <a:t> {</a:t>
            </a:r>
          </a:p>
          <a:p>
            <a:r>
              <a:rPr lang="en-US" sz="800" b="0" dirty="0">
                <a:solidFill>
                  <a:srgbClr val="D4D4D4"/>
                </a:solidFill>
                <a:effectLst/>
                <a:latin typeface="Consolas" panose="020B0609020204030204" pitchFamily="49" charset="0"/>
              </a:rPr>
              <a:t>  transform(numbers: number[], ...</a:t>
            </a:r>
            <a:r>
              <a:rPr lang="en-US" sz="800" b="0" dirty="0" err="1">
                <a:solidFill>
                  <a:srgbClr val="D4D4D4"/>
                </a:solidFill>
                <a:effectLst/>
                <a:latin typeface="Consolas" panose="020B0609020204030204" pitchFamily="49" charset="0"/>
              </a:rPr>
              <a:t>args</a:t>
            </a:r>
            <a:r>
              <a:rPr lang="en-US" sz="800" b="0" dirty="0">
                <a:solidFill>
                  <a:srgbClr val="D4D4D4"/>
                </a:solidFill>
                <a:effectLst/>
                <a:latin typeface="Consolas" panose="020B0609020204030204" pitchFamily="49" charset="0"/>
              </a:rPr>
              <a:t>: unknown[]): number[] {</a:t>
            </a:r>
          </a:p>
          <a:p>
            <a:r>
              <a:rPr lang="en-US" sz="800" b="0" dirty="0">
                <a:solidFill>
                  <a:srgbClr val="D4D4D4"/>
                </a:solidFill>
                <a:effectLst/>
                <a:latin typeface="Consolas" panose="020B0609020204030204" pitchFamily="49" charset="0"/>
              </a:rPr>
              <a:t>    </a:t>
            </a:r>
            <a:r>
              <a:rPr lang="en-US" sz="800" b="0" dirty="0">
                <a:solidFill>
                  <a:srgbClr val="569CD6"/>
                </a:solidFill>
                <a:effectLst/>
                <a:latin typeface="Consolas" panose="020B0609020204030204" pitchFamily="49" charset="0"/>
              </a:rPr>
              <a:t>return</a:t>
            </a:r>
            <a:r>
              <a:rPr lang="en-US" sz="800" b="0" dirty="0">
                <a:solidFill>
                  <a:srgbClr val="D4D4D4"/>
                </a:solidFill>
                <a:effectLst/>
                <a:latin typeface="Consolas" panose="020B0609020204030204" pitchFamily="49" charset="0"/>
              </a:rPr>
              <a:t> </a:t>
            </a:r>
            <a:r>
              <a:rPr lang="en-US" sz="800" b="0" dirty="0" err="1">
                <a:solidFill>
                  <a:srgbClr val="D4D4D4"/>
                </a:solidFill>
                <a:effectLst/>
                <a:latin typeface="Consolas" panose="020B0609020204030204" pitchFamily="49" charset="0"/>
              </a:rPr>
              <a:t>numbers.sort</a:t>
            </a:r>
            <a:r>
              <a:rPr lang="en-US" sz="800" b="0" dirty="0">
                <a:solidFill>
                  <a:srgbClr val="D4D4D4"/>
                </a:solidFill>
                <a:effectLst/>
                <a:latin typeface="Consolas" panose="020B0609020204030204" pitchFamily="49" charset="0"/>
              </a:rPr>
              <a:t>((a, b) </a:t>
            </a:r>
            <a:r>
              <a:rPr lang="en-US" sz="800" b="0" dirty="0">
                <a:solidFill>
                  <a:srgbClr val="569CD6"/>
                </a:solidFill>
                <a:effectLst/>
                <a:latin typeface="Consolas" panose="020B0609020204030204" pitchFamily="49" charset="0"/>
              </a:rPr>
              <a:t>=&gt;</a:t>
            </a:r>
            <a:r>
              <a:rPr lang="en-US" sz="800" b="0" dirty="0">
                <a:solidFill>
                  <a:srgbClr val="D4D4D4"/>
                </a:solidFill>
                <a:effectLst/>
                <a:latin typeface="Consolas" panose="020B0609020204030204" pitchFamily="49" charset="0"/>
              </a:rPr>
              <a:t> a - b);</a:t>
            </a:r>
          </a:p>
          <a:p>
            <a:r>
              <a:rPr lang="en-US" sz="800" b="0" dirty="0">
                <a:solidFill>
                  <a:srgbClr val="D4D4D4"/>
                </a:solidFill>
                <a:effectLst/>
                <a:latin typeface="Consolas" panose="020B0609020204030204" pitchFamily="49" charset="0"/>
              </a:rPr>
              <a:t>  }}</a:t>
            </a:r>
          </a:p>
          <a:p>
            <a:pPr marL="0" indent="0">
              <a:buNone/>
            </a:pPr>
            <a:endParaRPr lang="en-US" sz="800" dirty="0">
              <a:latin typeface="Roboto" panose="02000000000000000000" pitchFamily="2" charset="0"/>
              <a:ea typeface="Roboto" panose="02000000000000000000" pitchFamily="2" charset="0"/>
              <a:cs typeface="Roboto" panose="02000000000000000000" pitchFamily="2" charset="0"/>
            </a:endParaRPr>
          </a:p>
        </p:txBody>
      </p:sp>
      <p:cxnSp>
        <p:nvCxnSpPr>
          <p:cNvPr id="15" name="Straight Connector 14">
            <a:extLst>
              <a:ext uri="{FF2B5EF4-FFF2-40B4-BE49-F238E27FC236}">
                <a16:creationId xmlns:a16="http://schemas.microsoft.com/office/drawing/2014/main" id="{3AE37C2A-E3ED-DCB0-F672-63A6E6B96F20}"/>
              </a:ext>
            </a:extLst>
          </p:cNvPr>
          <p:cNvCxnSpPr>
            <a:cxnSpLocks/>
            <a:stCxn id="5" idx="1"/>
            <a:endCxn id="5" idx="3"/>
          </p:cNvCxnSpPr>
          <p:nvPr/>
        </p:nvCxnSpPr>
        <p:spPr>
          <a:xfrm>
            <a:off x="7022236" y="3968318"/>
            <a:ext cx="433156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3405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838200" y="365126"/>
            <a:ext cx="10515600" cy="1108568"/>
          </a:xfrm>
        </p:spPr>
        <p:txBody>
          <a:bodyPr/>
          <a:lstStyle/>
          <a:p>
            <a:r>
              <a:rPr lang="en-US" dirty="0">
                <a:cs typeface="Calibri" panose="020F0502020204030204" pitchFamily="34" charset="0"/>
              </a:rPr>
              <a:t>Agenda Week 6</a:t>
            </a:r>
            <a:endParaRPr lang="en-IN" dirty="0"/>
          </a:p>
        </p:txBody>
      </p:sp>
      <p:graphicFrame>
        <p:nvGraphicFramePr>
          <p:cNvPr id="6" name="Content Placeholder 5">
            <a:extLst>
              <a:ext uri="{FF2B5EF4-FFF2-40B4-BE49-F238E27FC236}">
                <a16:creationId xmlns:a16="http://schemas.microsoft.com/office/drawing/2014/main" id="{6FF81A49-98E6-D52F-428C-54A35737007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0590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Topic Week 6</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28161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727284" y="365126"/>
            <a:ext cx="9880845" cy="734332"/>
          </a:xfrm>
        </p:spPr>
        <p:txBody>
          <a:bodyPr/>
          <a:lstStyle/>
          <a:p>
            <a:r>
              <a:rPr lang="en-US" dirty="0">
                <a:cs typeface="Calibri" panose="020F0502020204030204" pitchFamily="34" charset="0"/>
              </a:rPr>
              <a:t>Agenda Week 7 - Angular Services</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727284" y="1048770"/>
            <a:ext cx="10712570" cy="5028520"/>
          </a:xfrm>
        </p:spPr>
        <p:txBody>
          <a:bodyPr/>
          <a:lstStyle/>
          <a:p>
            <a:pPr marL="0" indent="0">
              <a:buNone/>
            </a:pPr>
            <a:r>
              <a:rPr lang="en-US" sz="2000" dirty="0"/>
              <a:t>A service is typically a class with a narrow, well-defined purpose. A service can be any value, function, or feature that an application needs. It should do something specific and do it well.</a:t>
            </a:r>
          </a:p>
          <a:p>
            <a:pPr marL="0" indent="0">
              <a:buNone/>
            </a:pPr>
            <a:endParaRPr lang="en-US" sz="2000" dirty="0"/>
          </a:p>
          <a:p>
            <a:pPr marL="0" indent="0">
              <a:buNone/>
            </a:pPr>
            <a:endParaRPr lang="en-IN" sz="1400" dirty="0">
              <a:solidFill>
                <a:srgbClr val="444444"/>
              </a:solidFill>
              <a:latin typeface="Roboto" panose="02000000000000000000" pitchFamily="2" charset="0"/>
            </a:endParaRPr>
          </a:p>
          <a:p>
            <a:pPr marL="0" indent="0">
              <a:buNone/>
            </a:pPr>
            <a:r>
              <a:rPr lang="en-IN" sz="1400" dirty="0">
                <a:solidFill>
                  <a:srgbClr val="444444"/>
                </a:solidFill>
                <a:latin typeface="Roboto" panose="02000000000000000000" pitchFamily="2" charset="0"/>
              </a:rPr>
              <a:t>			</a:t>
            </a:r>
          </a:p>
          <a:p>
            <a:pPr marL="0" indent="0">
              <a:buNone/>
            </a:pPr>
            <a:endParaRPr lang="en-IN" sz="1400" dirty="0">
              <a:solidFill>
                <a:srgbClr val="444444"/>
              </a:solidFill>
              <a:latin typeface="Roboto" panose="02000000000000000000" pitchFamily="2" charset="0"/>
            </a:endParaRPr>
          </a:p>
          <a:p>
            <a:pPr marL="0" indent="0">
              <a:buNone/>
            </a:pPr>
            <a:endParaRPr lang="en-IN" sz="2000" b="1" dirty="0"/>
          </a:p>
          <a:p>
            <a:pPr marL="0" indent="0">
              <a:buNone/>
            </a:pPr>
            <a:r>
              <a:rPr lang="en-IN" sz="2000" b="1" dirty="0"/>
              <a:t>Why We should use Service ?</a:t>
            </a:r>
          </a:p>
          <a:p>
            <a:pPr marL="0" indent="0">
              <a:buNone/>
            </a:pPr>
            <a:endParaRPr lang="en-IN" sz="2000" b="1" i="0" dirty="0">
              <a:solidFill>
                <a:srgbClr val="444444"/>
              </a:solidFill>
              <a:effectLst/>
              <a:latin typeface="Roboto" panose="02000000000000000000" pitchFamily="2" charset="0"/>
            </a:endParaRPr>
          </a:p>
          <a:p>
            <a:endParaRPr lang="en-IN" b="1" dirty="0"/>
          </a:p>
          <a:p>
            <a:pPr marL="0" indent="0">
              <a:buNone/>
            </a:pPr>
            <a:endParaRPr lang="en-US" sz="1400" dirty="0"/>
          </a:p>
          <a:p>
            <a:pPr marL="0" indent="0">
              <a:buNone/>
            </a:pPr>
            <a:endParaRPr lang="en-US" dirty="0"/>
          </a:p>
        </p:txBody>
      </p:sp>
      <p:pic>
        <p:nvPicPr>
          <p:cNvPr id="11" name="Picture 10">
            <a:extLst>
              <a:ext uri="{FF2B5EF4-FFF2-40B4-BE49-F238E27FC236}">
                <a16:creationId xmlns:a16="http://schemas.microsoft.com/office/drawing/2014/main" id="{50591EEF-63A3-CB9D-0E23-8CAAE8F18E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9404" y="3898514"/>
            <a:ext cx="4242074" cy="1467721"/>
          </a:xfrm>
          <a:prstGeom prst="rect">
            <a:avLst/>
          </a:prstGeom>
        </p:spPr>
      </p:pic>
      <p:pic>
        <p:nvPicPr>
          <p:cNvPr id="13" name="Picture 12">
            <a:extLst>
              <a:ext uri="{FF2B5EF4-FFF2-40B4-BE49-F238E27FC236}">
                <a16:creationId xmlns:a16="http://schemas.microsoft.com/office/drawing/2014/main" id="{A89BBFE2-088C-222A-8D12-64064B53401C}"/>
              </a:ext>
            </a:extLst>
          </p:cNvPr>
          <p:cNvPicPr>
            <a:picLocks noChangeAspect="1"/>
          </p:cNvPicPr>
          <p:nvPr/>
        </p:nvPicPr>
        <p:blipFill>
          <a:blip r:embed="rId3"/>
          <a:stretch>
            <a:fillRect/>
          </a:stretch>
        </p:blipFill>
        <p:spPr>
          <a:xfrm>
            <a:off x="752146" y="4073306"/>
            <a:ext cx="1143160" cy="1428949"/>
          </a:xfrm>
          <a:prstGeom prst="rect">
            <a:avLst/>
          </a:prstGeom>
        </p:spPr>
      </p:pic>
      <p:pic>
        <p:nvPicPr>
          <p:cNvPr id="15" name="Picture 14">
            <a:extLst>
              <a:ext uri="{FF2B5EF4-FFF2-40B4-BE49-F238E27FC236}">
                <a16:creationId xmlns:a16="http://schemas.microsoft.com/office/drawing/2014/main" id="{E0A1467E-6892-42D4-7C22-52C012184CD4}"/>
              </a:ext>
            </a:extLst>
          </p:cNvPr>
          <p:cNvPicPr>
            <a:picLocks noChangeAspect="1"/>
          </p:cNvPicPr>
          <p:nvPr/>
        </p:nvPicPr>
        <p:blipFill>
          <a:blip r:embed="rId4"/>
          <a:stretch>
            <a:fillRect/>
          </a:stretch>
        </p:blipFill>
        <p:spPr>
          <a:xfrm>
            <a:off x="1895306" y="4178096"/>
            <a:ext cx="1600423" cy="1219370"/>
          </a:xfrm>
          <a:prstGeom prst="rect">
            <a:avLst/>
          </a:prstGeom>
        </p:spPr>
      </p:pic>
      <p:pic>
        <p:nvPicPr>
          <p:cNvPr id="17" name="Picture 16">
            <a:extLst>
              <a:ext uri="{FF2B5EF4-FFF2-40B4-BE49-F238E27FC236}">
                <a16:creationId xmlns:a16="http://schemas.microsoft.com/office/drawing/2014/main" id="{AB1CFAA6-3977-276F-1F0B-CBCAE1E6E6DE}"/>
              </a:ext>
            </a:extLst>
          </p:cNvPr>
          <p:cNvPicPr>
            <a:picLocks noChangeAspect="1"/>
          </p:cNvPicPr>
          <p:nvPr/>
        </p:nvPicPr>
        <p:blipFill>
          <a:blip r:embed="rId5"/>
          <a:stretch>
            <a:fillRect/>
          </a:stretch>
        </p:blipFill>
        <p:spPr>
          <a:xfrm>
            <a:off x="3702039" y="4073307"/>
            <a:ext cx="1181265" cy="1438476"/>
          </a:xfrm>
          <a:prstGeom prst="rect">
            <a:avLst/>
          </a:prstGeom>
        </p:spPr>
      </p:pic>
      <p:pic>
        <p:nvPicPr>
          <p:cNvPr id="19" name="Picture 18">
            <a:extLst>
              <a:ext uri="{FF2B5EF4-FFF2-40B4-BE49-F238E27FC236}">
                <a16:creationId xmlns:a16="http://schemas.microsoft.com/office/drawing/2014/main" id="{A457BE4B-B81A-7B2F-F302-7DB4E9D9E04C}"/>
              </a:ext>
            </a:extLst>
          </p:cNvPr>
          <p:cNvPicPr>
            <a:picLocks noChangeAspect="1"/>
          </p:cNvPicPr>
          <p:nvPr/>
        </p:nvPicPr>
        <p:blipFill>
          <a:blip r:embed="rId6"/>
          <a:stretch>
            <a:fillRect/>
          </a:stretch>
        </p:blipFill>
        <p:spPr>
          <a:xfrm>
            <a:off x="727284" y="1755216"/>
            <a:ext cx="1409897" cy="1276528"/>
          </a:xfrm>
          <a:prstGeom prst="rect">
            <a:avLst/>
          </a:prstGeom>
        </p:spPr>
      </p:pic>
      <p:pic>
        <p:nvPicPr>
          <p:cNvPr id="21" name="Picture 20">
            <a:extLst>
              <a:ext uri="{FF2B5EF4-FFF2-40B4-BE49-F238E27FC236}">
                <a16:creationId xmlns:a16="http://schemas.microsoft.com/office/drawing/2014/main" id="{DCA0169A-CDC7-AF5A-572D-2AF2289B62E3}"/>
              </a:ext>
            </a:extLst>
          </p:cNvPr>
          <p:cNvPicPr>
            <a:picLocks noChangeAspect="1"/>
          </p:cNvPicPr>
          <p:nvPr/>
        </p:nvPicPr>
        <p:blipFill>
          <a:blip r:embed="rId7"/>
          <a:stretch>
            <a:fillRect/>
          </a:stretch>
        </p:blipFill>
        <p:spPr>
          <a:xfrm>
            <a:off x="1969640" y="1691273"/>
            <a:ext cx="1514686" cy="1457528"/>
          </a:xfrm>
          <a:prstGeom prst="rect">
            <a:avLst/>
          </a:prstGeom>
        </p:spPr>
      </p:pic>
      <p:pic>
        <p:nvPicPr>
          <p:cNvPr id="23" name="Picture 22">
            <a:extLst>
              <a:ext uri="{FF2B5EF4-FFF2-40B4-BE49-F238E27FC236}">
                <a16:creationId xmlns:a16="http://schemas.microsoft.com/office/drawing/2014/main" id="{54554171-0DEE-5C0B-A3EC-DE1F3B35CA18}"/>
              </a:ext>
            </a:extLst>
          </p:cNvPr>
          <p:cNvPicPr>
            <a:picLocks noChangeAspect="1"/>
          </p:cNvPicPr>
          <p:nvPr/>
        </p:nvPicPr>
        <p:blipFill>
          <a:blip r:embed="rId8"/>
          <a:stretch>
            <a:fillRect/>
          </a:stretch>
        </p:blipFill>
        <p:spPr>
          <a:xfrm>
            <a:off x="3355138" y="1683768"/>
            <a:ext cx="1724266" cy="1419423"/>
          </a:xfrm>
          <a:prstGeom prst="rect">
            <a:avLst/>
          </a:prstGeom>
        </p:spPr>
      </p:pic>
      <p:pic>
        <p:nvPicPr>
          <p:cNvPr id="24" name="Picture 23">
            <a:extLst>
              <a:ext uri="{FF2B5EF4-FFF2-40B4-BE49-F238E27FC236}">
                <a16:creationId xmlns:a16="http://schemas.microsoft.com/office/drawing/2014/main" id="{EAE1AC55-B936-B23A-CF7D-0AAB9B08500D}"/>
              </a:ext>
            </a:extLst>
          </p:cNvPr>
          <p:cNvPicPr>
            <a:picLocks noChangeAspect="1"/>
          </p:cNvPicPr>
          <p:nvPr/>
        </p:nvPicPr>
        <p:blipFill>
          <a:blip r:embed="rId9"/>
          <a:stretch>
            <a:fillRect/>
          </a:stretch>
        </p:blipFill>
        <p:spPr>
          <a:xfrm>
            <a:off x="5413310" y="1894781"/>
            <a:ext cx="2048780" cy="682926"/>
          </a:xfrm>
          <a:prstGeom prst="rect">
            <a:avLst/>
          </a:prstGeom>
        </p:spPr>
      </p:pic>
    </p:spTree>
    <p:extLst>
      <p:ext uri="{BB962C8B-B14F-4D97-AF65-F5344CB8AC3E}">
        <p14:creationId xmlns:p14="http://schemas.microsoft.com/office/powerpoint/2010/main" val="890890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Agenda Week 1</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endParaRPr lang="en-IN"/>
          </a:p>
        </p:txBody>
      </p:sp>
      <p:sp>
        <p:nvSpPr>
          <p:cNvPr id="5" name="Rectangle 4">
            <a:extLst>
              <a:ext uri="{FF2B5EF4-FFF2-40B4-BE49-F238E27FC236}">
                <a16:creationId xmlns:a16="http://schemas.microsoft.com/office/drawing/2014/main" id="{0843ACC8-8F59-AB25-5917-A890086600CC}"/>
              </a:ext>
            </a:extLst>
          </p:cNvPr>
          <p:cNvSpPr/>
          <p:nvPr/>
        </p:nvSpPr>
        <p:spPr>
          <a:xfrm>
            <a:off x="8203272" y="4162960"/>
            <a:ext cx="2907587" cy="17466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Tip: Use infographics,</a:t>
            </a:r>
          </a:p>
          <a:p>
            <a:r>
              <a:rPr lang="en-US" dirty="0"/>
              <a:t>Smart Art,</a:t>
            </a:r>
          </a:p>
          <a:p>
            <a:r>
              <a:rPr lang="en-US" dirty="0"/>
              <a:t>Images/Screens,</a:t>
            </a:r>
          </a:p>
          <a:p>
            <a:r>
              <a:rPr lang="en-US" dirty="0"/>
              <a:t>Embed relevant learning videos/case study</a:t>
            </a:r>
            <a:endParaRPr lang="en-IN" dirty="0"/>
          </a:p>
        </p:txBody>
      </p:sp>
    </p:spTree>
    <p:extLst>
      <p:ext uri="{BB962C8B-B14F-4D97-AF65-F5344CB8AC3E}">
        <p14:creationId xmlns:p14="http://schemas.microsoft.com/office/powerpoint/2010/main" val="4042171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838200" y="365125"/>
            <a:ext cx="10515600" cy="670045"/>
          </a:xfrm>
        </p:spPr>
        <p:txBody>
          <a:bodyPr>
            <a:normAutofit fontScale="90000"/>
          </a:bodyPr>
          <a:lstStyle/>
          <a:p>
            <a:r>
              <a:rPr lang="en-US" dirty="0">
                <a:cs typeface="Calibri" panose="020F0502020204030204" pitchFamily="34" charset="0"/>
              </a:rPr>
              <a:t>Agenda Week 7 - Angular DI</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838200" y="1035170"/>
            <a:ext cx="10515600" cy="5141793"/>
          </a:xfrm>
        </p:spPr>
        <p:txBody>
          <a:bodyPr/>
          <a:lstStyle/>
          <a:p>
            <a:pPr marL="0" indent="0">
              <a:buNone/>
            </a:pPr>
            <a:r>
              <a:rPr lang="en-US" sz="2000" dirty="0"/>
              <a:t>Dependency injection (DI) provides components a way to access services and other resources. </a:t>
            </a:r>
          </a:p>
          <a:p>
            <a:pPr marL="0" indent="0">
              <a:buNone/>
            </a:pPr>
            <a:endParaRPr lang="en-US" sz="1600" b="1" dirty="0"/>
          </a:p>
          <a:p>
            <a:pPr marL="0" indent="0">
              <a:buNone/>
            </a:pPr>
            <a:r>
              <a:rPr lang="en-US" sz="2000" b="1" dirty="0"/>
              <a:t>Providing dependency</a:t>
            </a:r>
          </a:p>
          <a:p>
            <a:pPr marL="0" indent="0">
              <a:lnSpc>
                <a:spcPct val="100000"/>
              </a:lnSpc>
              <a:buNone/>
            </a:pPr>
            <a:r>
              <a:rPr lang="en-US" sz="1600" b="1" dirty="0"/>
              <a:t>		             </a:t>
            </a:r>
            <a:r>
              <a:rPr lang="en-US" sz="1600" dirty="0"/>
              <a:t>OR</a:t>
            </a:r>
            <a:r>
              <a:rPr lang="en-US" sz="1600" b="1" dirty="0"/>
              <a:t>                                                                               </a:t>
            </a:r>
            <a:r>
              <a:rPr lang="en-US" sz="1600" dirty="0" err="1"/>
              <a:t>OR</a:t>
            </a:r>
            <a:endParaRPr lang="en-US" sz="1600" dirty="0"/>
          </a:p>
          <a:p>
            <a:pPr marL="0" indent="0">
              <a:lnSpc>
                <a:spcPct val="100000"/>
              </a:lnSpc>
              <a:buNone/>
            </a:pPr>
            <a:r>
              <a:rPr lang="en-US" sz="1600" dirty="0"/>
              <a:t>							</a:t>
            </a:r>
          </a:p>
          <a:p>
            <a:pPr marL="0" indent="0">
              <a:buNone/>
            </a:pPr>
            <a:endParaRPr lang="en-US" sz="1600" dirty="0"/>
          </a:p>
          <a:p>
            <a:pPr marL="0" indent="0">
              <a:buNone/>
            </a:pPr>
            <a:endParaRPr lang="en-US" sz="2000" dirty="0"/>
          </a:p>
          <a:p>
            <a:pPr marL="0" indent="0">
              <a:buNone/>
            </a:pPr>
            <a:endParaRPr lang="en-US" sz="2000" b="1" dirty="0"/>
          </a:p>
          <a:p>
            <a:pPr marL="0" indent="0">
              <a:buNone/>
            </a:pPr>
            <a:r>
              <a:rPr lang="en-US" sz="2000" b="1" dirty="0"/>
              <a:t>Injecting a dependency</a:t>
            </a:r>
          </a:p>
          <a:p>
            <a:pPr marL="0" indent="0">
              <a:buNone/>
            </a:pPr>
            <a:endParaRPr lang="en-IN" sz="2000" dirty="0"/>
          </a:p>
          <a:p>
            <a:pPr marL="0" indent="0">
              <a:buNone/>
            </a:pPr>
            <a:r>
              <a:rPr lang="en-IN" sz="2000" dirty="0"/>
              <a:t>							    </a:t>
            </a:r>
            <a:r>
              <a:rPr lang="en-IN" sz="1400" dirty="0"/>
              <a:t>OR</a:t>
            </a:r>
            <a:r>
              <a:rPr lang="en-IN" sz="2000" dirty="0"/>
              <a:t> </a:t>
            </a:r>
          </a:p>
        </p:txBody>
      </p:sp>
      <p:pic>
        <p:nvPicPr>
          <p:cNvPr id="8" name="Picture 7">
            <a:extLst>
              <a:ext uri="{FF2B5EF4-FFF2-40B4-BE49-F238E27FC236}">
                <a16:creationId xmlns:a16="http://schemas.microsoft.com/office/drawing/2014/main" id="{C7440615-E019-A0B4-BF73-0A4C95F3D46A}"/>
              </a:ext>
            </a:extLst>
          </p:cNvPr>
          <p:cNvPicPr>
            <a:picLocks noChangeAspect="1"/>
          </p:cNvPicPr>
          <p:nvPr/>
        </p:nvPicPr>
        <p:blipFill>
          <a:blip r:embed="rId2"/>
          <a:stretch>
            <a:fillRect/>
          </a:stretch>
        </p:blipFill>
        <p:spPr>
          <a:xfrm>
            <a:off x="838200" y="4727653"/>
            <a:ext cx="2108293" cy="1002974"/>
          </a:xfrm>
          <a:prstGeom prst="rect">
            <a:avLst/>
          </a:prstGeom>
        </p:spPr>
      </p:pic>
      <p:pic>
        <p:nvPicPr>
          <p:cNvPr id="15" name="Picture 14">
            <a:extLst>
              <a:ext uri="{FF2B5EF4-FFF2-40B4-BE49-F238E27FC236}">
                <a16:creationId xmlns:a16="http://schemas.microsoft.com/office/drawing/2014/main" id="{0D6612C2-55BC-73ED-1194-F795522D9981}"/>
              </a:ext>
            </a:extLst>
          </p:cNvPr>
          <p:cNvPicPr>
            <a:picLocks noChangeAspect="1"/>
          </p:cNvPicPr>
          <p:nvPr/>
        </p:nvPicPr>
        <p:blipFill>
          <a:blip r:embed="rId3"/>
          <a:stretch>
            <a:fillRect/>
          </a:stretch>
        </p:blipFill>
        <p:spPr>
          <a:xfrm>
            <a:off x="904643" y="2301155"/>
            <a:ext cx="2280343" cy="1441177"/>
          </a:xfrm>
          <a:prstGeom prst="rect">
            <a:avLst/>
          </a:prstGeom>
        </p:spPr>
      </p:pic>
      <p:pic>
        <p:nvPicPr>
          <p:cNvPr id="17" name="Picture 16">
            <a:extLst>
              <a:ext uri="{FF2B5EF4-FFF2-40B4-BE49-F238E27FC236}">
                <a16:creationId xmlns:a16="http://schemas.microsoft.com/office/drawing/2014/main" id="{39F7BEA4-10A0-F8EE-6F3B-AE3E225E1678}"/>
              </a:ext>
            </a:extLst>
          </p:cNvPr>
          <p:cNvPicPr>
            <a:picLocks noChangeAspect="1"/>
          </p:cNvPicPr>
          <p:nvPr/>
        </p:nvPicPr>
        <p:blipFill>
          <a:blip r:embed="rId4"/>
          <a:stretch>
            <a:fillRect/>
          </a:stretch>
        </p:blipFill>
        <p:spPr>
          <a:xfrm>
            <a:off x="3841996" y="2277261"/>
            <a:ext cx="3272121" cy="1376686"/>
          </a:xfrm>
          <a:prstGeom prst="rect">
            <a:avLst/>
          </a:prstGeom>
        </p:spPr>
      </p:pic>
      <p:pic>
        <p:nvPicPr>
          <p:cNvPr id="19" name="Picture 18">
            <a:extLst>
              <a:ext uri="{FF2B5EF4-FFF2-40B4-BE49-F238E27FC236}">
                <a16:creationId xmlns:a16="http://schemas.microsoft.com/office/drawing/2014/main" id="{BFF3BE3D-7ABF-9691-2B43-526CB8BF5DFA}"/>
              </a:ext>
            </a:extLst>
          </p:cNvPr>
          <p:cNvPicPr>
            <a:picLocks noChangeAspect="1"/>
          </p:cNvPicPr>
          <p:nvPr/>
        </p:nvPicPr>
        <p:blipFill>
          <a:blip r:embed="rId5"/>
          <a:stretch>
            <a:fillRect/>
          </a:stretch>
        </p:blipFill>
        <p:spPr>
          <a:xfrm>
            <a:off x="7649793" y="2301155"/>
            <a:ext cx="2059816" cy="1080894"/>
          </a:xfrm>
          <a:prstGeom prst="rect">
            <a:avLst/>
          </a:prstGeom>
        </p:spPr>
      </p:pic>
      <p:pic>
        <p:nvPicPr>
          <p:cNvPr id="21" name="Picture 20">
            <a:extLst>
              <a:ext uri="{FF2B5EF4-FFF2-40B4-BE49-F238E27FC236}">
                <a16:creationId xmlns:a16="http://schemas.microsoft.com/office/drawing/2014/main" id="{F3ECB5A5-76C4-624D-F71D-E1B657CF2F97}"/>
              </a:ext>
            </a:extLst>
          </p:cNvPr>
          <p:cNvPicPr>
            <a:picLocks noChangeAspect="1"/>
          </p:cNvPicPr>
          <p:nvPr/>
        </p:nvPicPr>
        <p:blipFill>
          <a:blip r:embed="rId6"/>
          <a:stretch>
            <a:fillRect/>
          </a:stretch>
        </p:blipFill>
        <p:spPr>
          <a:xfrm>
            <a:off x="3184986" y="4820846"/>
            <a:ext cx="4273138" cy="1104065"/>
          </a:xfrm>
          <a:prstGeom prst="rect">
            <a:avLst/>
          </a:prstGeom>
        </p:spPr>
      </p:pic>
      <p:pic>
        <p:nvPicPr>
          <p:cNvPr id="23" name="Picture 22">
            <a:extLst>
              <a:ext uri="{FF2B5EF4-FFF2-40B4-BE49-F238E27FC236}">
                <a16:creationId xmlns:a16="http://schemas.microsoft.com/office/drawing/2014/main" id="{BAF72839-C571-2091-CA76-74C367798B70}"/>
              </a:ext>
            </a:extLst>
          </p:cNvPr>
          <p:cNvPicPr>
            <a:picLocks noChangeAspect="1"/>
          </p:cNvPicPr>
          <p:nvPr/>
        </p:nvPicPr>
        <p:blipFill>
          <a:blip r:embed="rId7"/>
          <a:stretch>
            <a:fillRect/>
          </a:stretch>
        </p:blipFill>
        <p:spPr>
          <a:xfrm>
            <a:off x="7964526" y="4891343"/>
            <a:ext cx="3389274" cy="963073"/>
          </a:xfrm>
          <a:prstGeom prst="rect">
            <a:avLst/>
          </a:prstGeom>
        </p:spPr>
      </p:pic>
    </p:spTree>
    <p:extLst>
      <p:ext uri="{BB962C8B-B14F-4D97-AF65-F5344CB8AC3E}">
        <p14:creationId xmlns:p14="http://schemas.microsoft.com/office/powerpoint/2010/main" val="4020267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CE161-EF13-2760-16FB-80AD0079949D}"/>
              </a:ext>
            </a:extLst>
          </p:cNvPr>
          <p:cNvSpPr>
            <a:spLocks noGrp="1"/>
          </p:cNvSpPr>
          <p:nvPr>
            <p:ph type="title"/>
          </p:nvPr>
        </p:nvSpPr>
        <p:spPr>
          <a:xfrm>
            <a:off x="838199" y="348796"/>
            <a:ext cx="10738757" cy="833947"/>
          </a:xfrm>
        </p:spPr>
        <p:txBody>
          <a:bodyPr/>
          <a:lstStyle/>
          <a:p>
            <a:r>
              <a:rPr lang="en-US" dirty="0">
                <a:cs typeface="Calibri" panose="020F0502020204030204" pitchFamily="34" charset="0"/>
              </a:rPr>
              <a:t>Agenda Week 7 - </a:t>
            </a:r>
            <a:r>
              <a:rPr lang="en-IN" dirty="0"/>
              <a:t>Angular Observable and Http</a:t>
            </a:r>
          </a:p>
        </p:txBody>
      </p:sp>
      <p:sp>
        <p:nvSpPr>
          <p:cNvPr id="3" name="Content Placeholder 2">
            <a:extLst>
              <a:ext uri="{FF2B5EF4-FFF2-40B4-BE49-F238E27FC236}">
                <a16:creationId xmlns:a16="http://schemas.microsoft.com/office/drawing/2014/main" id="{23E164C6-5E79-5652-B2BF-7FB2B1F491D2}"/>
              </a:ext>
            </a:extLst>
          </p:cNvPr>
          <p:cNvSpPr>
            <a:spLocks noGrp="1"/>
          </p:cNvSpPr>
          <p:nvPr>
            <p:ph idx="1"/>
          </p:nvPr>
        </p:nvSpPr>
        <p:spPr>
          <a:xfrm>
            <a:off x="838200" y="1199072"/>
            <a:ext cx="10515600" cy="4977891"/>
          </a:xfrm>
        </p:spPr>
        <p:txBody>
          <a:bodyPr/>
          <a:lstStyle/>
          <a:p>
            <a:pPr marL="0" indent="0">
              <a:buNone/>
            </a:pPr>
            <a:r>
              <a:rPr lang="en-US" sz="2000" dirty="0"/>
              <a:t>Observable is like a data source. It is from </a:t>
            </a:r>
            <a:r>
              <a:rPr lang="en-US" sz="2000" dirty="0" err="1"/>
              <a:t>Rxjs</a:t>
            </a:r>
            <a:r>
              <a:rPr lang="en-US" sz="2000" dirty="0"/>
              <a:t>. </a:t>
            </a:r>
          </a:p>
          <a:p>
            <a:pPr marL="0" indent="0">
              <a:buNone/>
            </a:pPr>
            <a:r>
              <a:rPr lang="en-US" sz="2000" dirty="0"/>
              <a:t>Implemented by following an </a:t>
            </a:r>
            <a:r>
              <a:rPr lang="en-US" sz="2000" b="1" i="1" dirty="0"/>
              <a:t>observable pattern. </a:t>
            </a:r>
            <a:br>
              <a:rPr lang="en-US" sz="2000" b="1" i="1" dirty="0"/>
            </a:br>
            <a:r>
              <a:rPr lang="en-US" sz="2000" dirty="0"/>
              <a:t>where we have an </a:t>
            </a:r>
            <a:r>
              <a:rPr lang="en-US" sz="2000" b="1" i="1" dirty="0"/>
              <a:t>observable</a:t>
            </a:r>
            <a:r>
              <a:rPr lang="en-US" sz="2000" dirty="0"/>
              <a:t> and an </a:t>
            </a:r>
            <a:r>
              <a:rPr lang="en-US" sz="2000" b="1" i="1" dirty="0"/>
              <a:t>observer</a:t>
            </a:r>
            <a:r>
              <a:rPr lang="en-US" sz="2000" dirty="0"/>
              <a:t> and</a:t>
            </a:r>
            <a:br>
              <a:rPr lang="en-US" sz="2000" dirty="0"/>
            </a:br>
            <a:r>
              <a:rPr lang="en-US" sz="2000" dirty="0"/>
              <a:t>in between, we have a timeline where we can have multiple </a:t>
            </a:r>
            <a:br>
              <a:rPr lang="en-US" sz="2000" dirty="0"/>
            </a:br>
            <a:r>
              <a:rPr lang="en-US" sz="2000" dirty="0"/>
              <a:t>events, or data packages, emitted by the observable.</a:t>
            </a:r>
            <a:br>
              <a:rPr lang="en-US" sz="2000" dirty="0"/>
            </a:br>
            <a:endParaRPr lang="en-US" sz="2000" dirty="0"/>
          </a:p>
          <a:p>
            <a:pPr marL="0" indent="0">
              <a:buNone/>
            </a:pPr>
            <a:r>
              <a:rPr lang="en-US" sz="2000" b="1" dirty="0" err="1"/>
              <a:t>HttpClient</a:t>
            </a:r>
            <a:r>
              <a:rPr lang="en-US" sz="2000" b="1" dirty="0"/>
              <a:t> </a:t>
            </a:r>
            <a:r>
              <a:rPr lang="en-US" sz="1400" b="0" i="0" dirty="0">
                <a:solidFill>
                  <a:srgbClr val="444444"/>
                </a:solidFill>
                <a:effectLst/>
                <a:latin typeface="Roboto"/>
              </a:rPr>
              <a:t>service is available as an injectable class, with methods to perform HTTP requests. Each request method has multiple signatures, and the return type varies based on the signature that is called</a:t>
            </a:r>
            <a:endParaRPr lang="en-US" sz="2000" b="1" dirty="0"/>
          </a:p>
          <a:p>
            <a:pPr marL="0" indent="0">
              <a:buNone/>
            </a:pPr>
            <a:endParaRPr lang="en-IN" sz="1400" b="1" dirty="0">
              <a:solidFill>
                <a:srgbClr val="242424"/>
              </a:solidFill>
              <a:latin typeface="sohne"/>
            </a:endParaRPr>
          </a:p>
          <a:p>
            <a:pPr marL="0" indent="0">
              <a:buNone/>
            </a:pPr>
            <a:r>
              <a:rPr lang="en-IN" sz="1400" b="1" i="0" dirty="0">
                <a:solidFill>
                  <a:srgbClr val="242424"/>
                </a:solidFill>
                <a:effectLst/>
                <a:latin typeface="sohne"/>
              </a:rPr>
              <a:t>Subscribing to an Observable				         Un-Subscribing to an Observable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IN" sz="2000" dirty="0"/>
          </a:p>
        </p:txBody>
      </p:sp>
      <p:pic>
        <p:nvPicPr>
          <p:cNvPr id="7" name="Picture 6">
            <a:extLst>
              <a:ext uri="{FF2B5EF4-FFF2-40B4-BE49-F238E27FC236}">
                <a16:creationId xmlns:a16="http://schemas.microsoft.com/office/drawing/2014/main" id="{0343411C-EE09-1131-E83D-96A7382690CE}"/>
              </a:ext>
            </a:extLst>
          </p:cNvPr>
          <p:cNvPicPr>
            <a:picLocks noChangeAspect="1"/>
          </p:cNvPicPr>
          <p:nvPr/>
        </p:nvPicPr>
        <p:blipFill>
          <a:blip r:embed="rId2"/>
          <a:stretch>
            <a:fillRect/>
          </a:stretch>
        </p:blipFill>
        <p:spPr>
          <a:xfrm>
            <a:off x="7871042" y="1182743"/>
            <a:ext cx="2905815" cy="1912453"/>
          </a:xfrm>
          <a:prstGeom prst="rect">
            <a:avLst/>
          </a:prstGeom>
        </p:spPr>
      </p:pic>
      <p:pic>
        <p:nvPicPr>
          <p:cNvPr id="9" name="Picture 8">
            <a:extLst>
              <a:ext uri="{FF2B5EF4-FFF2-40B4-BE49-F238E27FC236}">
                <a16:creationId xmlns:a16="http://schemas.microsoft.com/office/drawing/2014/main" id="{FF062D4C-476E-B38F-983E-C1459140A6F4}"/>
              </a:ext>
            </a:extLst>
          </p:cNvPr>
          <p:cNvPicPr>
            <a:picLocks noChangeAspect="1"/>
          </p:cNvPicPr>
          <p:nvPr/>
        </p:nvPicPr>
        <p:blipFill>
          <a:blip r:embed="rId3"/>
          <a:stretch>
            <a:fillRect/>
          </a:stretch>
        </p:blipFill>
        <p:spPr>
          <a:xfrm>
            <a:off x="838200" y="4488313"/>
            <a:ext cx="4615858" cy="1901603"/>
          </a:xfrm>
          <a:prstGeom prst="rect">
            <a:avLst/>
          </a:prstGeom>
        </p:spPr>
      </p:pic>
      <p:pic>
        <p:nvPicPr>
          <p:cNvPr id="11" name="Picture 10">
            <a:extLst>
              <a:ext uri="{FF2B5EF4-FFF2-40B4-BE49-F238E27FC236}">
                <a16:creationId xmlns:a16="http://schemas.microsoft.com/office/drawing/2014/main" id="{479EFB00-256C-8FB9-2FCF-537ED97246EB}"/>
              </a:ext>
            </a:extLst>
          </p:cNvPr>
          <p:cNvPicPr>
            <a:picLocks noChangeAspect="1"/>
          </p:cNvPicPr>
          <p:nvPr/>
        </p:nvPicPr>
        <p:blipFill>
          <a:blip r:embed="rId4"/>
          <a:stretch>
            <a:fillRect/>
          </a:stretch>
        </p:blipFill>
        <p:spPr>
          <a:xfrm>
            <a:off x="6872239" y="4488313"/>
            <a:ext cx="3729044" cy="982502"/>
          </a:xfrm>
          <a:prstGeom prst="rect">
            <a:avLst/>
          </a:prstGeom>
        </p:spPr>
      </p:pic>
    </p:spTree>
    <p:extLst>
      <p:ext uri="{BB962C8B-B14F-4D97-AF65-F5344CB8AC3E}">
        <p14:creationId xmlns:p14="http://schemas.microsoft.com/office/powerpoint/2010/main" val="3906130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838200" y="365125"/>
            <a:ext cx="10515600" cy="854075"/>
          </a:xfrm>
        </p:spPr>
        <p:txBody>
          <a:bodyPr/>
          <a:lstStyle/>
          <a:p>
            <a:r>
              <a:rPr lang="en-US" dirty="0">
                <a:cs typeface="Calibri" panose="020F0502020204030204" pitchFamily="34" charset="0"/>
              </a:rPr>
              <a:t>Agenda Week 8 – Angular Modules</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838200" y="1333500"/>
            <a:ext cx="10515600" cy="4843463"/>
          </a:xfrm>
        </p:spPr>
        <p:txBody>
          <a:bodyPr/>
          <a:lstStyle/>
          <a:p>
            <a:pPr marL="0" indent="0">
              <a:buNone/>
            </a:pPr>
            <a:r>
              <a:rPr lang="en-US" sz="2000" dirty="0"/>
              <a:t>Angular has its own modularity system called NgModules. </a:t>
            </a:r>
            <a:br>
              <a:rPr lang="en-US" sz="2000" dirty="0"/>
            </a:br>
            <a:r>
              <a:rPr lang="en-IN" sz="2000" dirty="0"/>
              <a:t>NgModules are containers for </a:t>
            </a:r>
            <a:r>
              <a:rPr lang="en-US" sz="2000" dirty="0"/>
              <a:t> components, service providers, </a:t>
            </a:r>
            <a:br>
              <a:rPr lang="en-US" sz="2000" dirty="0"/>
            </a:br>
            <a:r>
              <a:rPr lang="en-US" sz="2000" dirty="0"/>
              <a:t>and other code files whose scope is defined. </a:t>
            </a:r>
            <a:br>
              <a:rPr lang="en-US" sz="2000" dirty="0"/>
            </a:br>
            <a:endParaRPr lang="en-US" sz="2000" dirty="0"/>
          </a:p>
          <a:p>
            <a:pPr marL="0" indent="0">
              <a:buNone/>
            </a:pPr>
            <a:br>
              <a:rPr lang="en-US" sz="2000" dirty="0"/>
            </a:br>
            <a:r>
              <a:rPr lang="en-US" sz="2000" dirty="0"/>
              <a:t>Every Angular application has at least one		</a:t>
            </a:r>
            <a:r>
              <a:rPr lang="en-IN" sz="2000" b="1" dirty="0"/>
              <a:t>Generate Module Using Angular CLI</a:t>
            </a:r>
            <a:br>
              <a:rPr lang="en-US" sz="2000" dirty="0"/>
            </a:br>
            <a:r>
              <a:rPr lang="en-US" sz="2000" b="1" dirty="0"/>
              <a:t>NgModule</a:t>
            </a:r>
            <a:r>
              <a:rPr lang="en-US" sz="2000" dirty="0"/>
              <a:t> class, </a:t>
            </a:r>
            <a:r>
              <a:rPr lang="en-IN" sz="2000" b="1" dirty="0"/>
              <a:t>app.module.ts			</a:t>
            </a:r>
          </a:p>
          <a:p>
            <a:pPr marL="0" indent="0">
              <a:buNone/>
            </a:pPr>
            <a:r>
              <a:rPr lang="en-IN" sz="2000" b="1" dirty="0"/>
              <a:t>					</a:t>
            </a:r>
          </a:p>
          <a:p>
            <a:pPr marL="0" indent="0">
              <a:buNone/>
            </a:pPr>
            <a:endParaRPr lang="en-IN" sz="2000" b="1" dirty="0"/>
          </a:p>
          <a:p>
            <a:pPr marL="0" indent="0">
              <a:buNone/>
            </a:pPr>
            <a:r>
              <a:rPr lang="en-IN" sz="2000" b="1" dirty="0"/>
              <a:t>					</a:t>
            </a:r>
          </a:p>
          <a:p>
            <a:pPr marL="0" indent="0">
              <a:buNone/>
            </a:pPr>
            <a:endParaRPr lang="en-IN" sz="2000" dirty="0"/>
          </a:p>
        </p:txBody>
      </p:sp>
      <p:pic>
        <p:nvPicPr>
          <p:cNvPr id="10" name="Picture 9">
            <a:extLst>
              <a:ext uri="{FF2B5EF4-FFF2-40B4-BE49-F238E27FC236}">
                <a16:creationId xmlns:a16="http://schemas.microsoft.com/office/drawing/2014/main" id="{7CE6A579-3161-E9BD-EDA1-E3FCC28FB097}"/>
              </a:ext>
            </a:extLst>
          </p:cNvPr>
          <p:cNvPicPr>
            <a:picLocks noChangeAspect="1"/>
          </p:cNvPicPr>
          <p:nvPr/>
        </p:nvPicPr>
        <p:blipFill>
          <a:blip r:embed="rId2"/>
          <a:stretch>
            <a:fillRect/>
          </a:stretch>
        </p:blipFill>
        <p:spPr>
          <a:xfrm>
            <a:off x="7951608" y="1175023"/>
            <a:ext cx="2164901" cy="1632857"/>
          </a:xfrm>
          <a:prstGeom prst="rect">
            <a:avLst/>
          </a:prstGeom>
        </p:spPr>
      </p:pic>
      <p:pic>
        <p:nvPicPr>
          <p:cNvPr id="12" name="Picture 11">
            <a:extLst>
              <a:ext uri="{FF2B5EF4-FFF2-40B4-BE49-F238E27FC236}">
                <a16:creationId xmlns:a16="http://schemas.microsoft.com/office/drawing/2014/main" id="{01C3C64E-7F77-356D-F017-C79F64A0EE72}"/>
              </a:ext>
            </a:extLst>
          </p:cNvPr>
          <p:cNvPicPr>
            <a:picLocks noChangeAspect="1"/>
          </p:cNvPicPr>
          <p:nvPr/>
        </p:nvPicPr>
        <p:blipFill>
          <a:blip r:embed="rId3"/>
          <a:stretch>
            <a:fillRect/>
          </a:stretch>
        </p:blipFill>
        <p:spPr>
          <a:xfrm>
            <a:off x="974271" y="3547381"/>
            <a:ext cx="3816809" cy="2788059"/>
          </a:xfrm>
          <a:prstGeom prst="rect">
            <a:avLst/>
          </a:prstGeom>
        </p:spPr>
      </p:pic>
      <p:pic>
        <p:nvPicPr>
          <p:cNvPr id="16" name="Picture 15">
            <a:extLst>
              <a:ext uri="{FF2B5EF4-FFF2-40B4-BE49-F238E27FC236}">
                <a16:creationId xmlns:a16="http://schemas.microsoft.com/office/drawing/2014/main" id="{C74B6AB5-A431-625C-DF7B-C83CBB939B92}"/>
              </a:ext>
            </a:extLst>
          </p:cNvPr>
          <p:cNvPicPr>
            <a:picLocks noChangeAspect="1"/>
          </p:cNvPicPr>
          <p:nvPr/>
        </p:nvPicPr>
        <p:blipFill>
          <a:blip r:embed="rId4"/>
          <a:stretch>
            <a:fillRect/>
          </a:stretch>
        </p:blipFill>
        <p:spPr>
          <a:xfrm>
            <a:off x="6404879" y="3368787"/>
            <a:ext cx="2445210" cy="313645"/>
          </a:xfrm>
          <a:prstGeom prst="rect">
            <a:avLst/>
          </a:prstGeom>
        </p:spPr>
      </p:pic>
      <p:pic>
        <p:nvPicPr>
          <p:cNvPr id="20" name="Picture 19">
            <a:extLst>
              <a:ext uri="{FF2B5EF4-FFF2-40B4-BE49-F238E27FC236}">
                <a16:creationId xmlns:a16="http://schemas.microsoft.com/office/drawing/2014/main" id="{FF49B646-EA0B-581F-C8C3-B29DF04D3F3E}"/>
              </a:ext>
            </a:extLst>
          </p:cNvPr>
          <p:cNvPicPr>
            <a:picLocks noChangeAspect="1"/>
          </p:cNvPicPr>
          <p:nvPr/>
        </p:nvPicPr>
        <p:blipFill>
          <a:blip r:embed="rId5"/>
          <a:stretch>
            <a:fillRect/>
          </a:stretch>
        </p:blipFill>
        <p:spPr>
          <a:xfrm>
            <a:off x="6404879" y="3759475"/>
            <a:ext cx="3711630" cy="2421397"/>
          </a:xfrm>
          <a:prstGeom prst="rect">
            <a:avLst/>
          </a:prstGeom>
        </p:spPr>
      </p:pic>
    </p:spTree>
    <p:extLst>
      <p:ext uri="{BB962C8B-B14F-4D97-AF65-F5344CB8AC3E}">
        <p14:creationId xmlns:p14="http://schemas.microsoft.com/office/powerpoint/2010/main" val="1621637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838200" y="365126"/>
            <a:ext cx="10515600" cy="723446"/>
          </a:xfrm>
        </p:spPr>
        <p:txBody>
          <a:bodyPr/>
          <a:lstStyle/>
          <a:p>
            <a:r>
              <a:rPr lang="en-US" dirty="0">
                <a:cs typeface="Calibri" panose="020F0502020204030204" pitchFamily="34" charset="0"/>
              </a:rPr>
              <a:t>Agenda Week 8 – Angular Routing</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838200" y="1088572"/>
            <a:ext cx="10515600" cy="5088391"/>
          </a:xfrm>
        </p:spPr>
        <p:txBody>
          <a:bodyPr/>
          <a:lstStyle/>
          <a:p>
            <a:pPr marL="0" indent="0">
              <a:buNone/>
            </a:pPr>
            <a:r>
              <a:rPr lang="en-US" sz="2000" dirty="0"/>
              <a:t>To handle the navigation from one view to the next, you use the Angular Router. The Router enables navigation by interpreting a browser URL as an instruction to change the view.</a:t>
            </a:r>
            <a:br>
              <a:rPr lang="en-US" sz="2000" dirty="0"/>
            </a:br>
            <a:endParaRPr lang="en-IN" sz="2000" dirty="0"/>
          </a:p>
          <a:p>
            <a:pPr marL="0" indent="0">
              <a:buNone/>
            </a:pPr>
            <a:r>
              <a:rPr lang="en-IN" sz="2000" dirty="0"/>
              <a:t>Generate Routings with Angular CLI	</a:t>
            </a:r>
          </a:p>
          <a:p>
            <a:pPr marL="0" indent="0">
              <a:buNone/>
            </a:pPr>
            <a:endParaRPr lang="en-IN" sz="2000" dirty="0"/>
          </a:p>
          <a:p>
            <a:pPr marL="0" indent="0">
              <a:buNone/>
            </a:pPr>
            <a:r>
              <a:rPr lang="en-IN" sz="2000" dirty="0"/>
              <a:t>Changes to the App Module                          CLI Generated Routing module</a:t>
            </a:r>
          </a:p>
          <a:p>
            <a:pPr marL="0" indent="0">
              <a:buNone/>
            </a:pPr>
            <a:endParaRPr lang="en-IN" sz="2000" dirty="0"/>
          </a:p>
          <a:p>
            <a:pPr marL="0" indent="0">
              <a:buNone/>
            </a:pPr>
            <a:endParaRPr lang="en-IN" sz="2000" dirty="0"/>
          </a:p>
          <a:p>
            <a:pPr marL="0" indent="0">
              <a:buNone/>
            </a:pPr>
            <a:endParaRPr lang="en-IN" sz="2000" dirty="0"/>
          </a:p>
          <a:p>
            <a:pPr marL="0" indent="0">
              <a:buNone/>
            </a:pPr>
            <a:r>
              <a:rPr lang="en-IN" sz="2000" dirty="0"/>
              <a:t>				</a:t>
            </a:r>
          </a:p>
          <a:p>
            <a:pPr marL="0" indent="0">
              <a:buNone/>
            </a:pPr>
            <a:endParaRPr lang="en-IN" sz="2000" dirty="0"/>
          </a:p>
          <a:p>
            <a:pPr marL="0" indent="0">
              <a:buNone/>
            </a:pPr>
            <a:r>
              <a:rPr lang="en-IN" sz="2000" dirty="0"/>
              <a:t>				</a:t>
            </a:r>
            <a:br>
              <a:rPr lang="en-IN" sz="2000" dirty="0"/>
            </a:br>
            <a:r>
              <a:rPr lang="en-IN" sz="2000" dirty="0"/>
              <a:t>					</a:t>
            </a:r>
          </a:p>
        </p:txBody>
      </p:sp>
      <p:pic>
        <p:nvPicPr>
          <p:cNvPr id="7" name="Picture 6">
            <a:extLst>
              <a:ext uri="{FF2B5EF4-FFF2-40B4-BE49-F238E27FC236}">
                <a16:creationId xmlns:a16="http://schemas.microsoft.com/office/drawing/2014/main" id="{83CA8540-0599-0971-A325-BEFBD6BF08F4}"/>
              </a:ext>
            </a:extLst>
          </p:cNvPr>
          <p:cNvPicPr>
            <a:picLocks noChangeAspect="1"/>
          </p:cNvPicPr>
          <p:nvPr/>
        </p:nvPicPr>
        <p:blipFill>
          <a:blip r:embed="rId2"/>
          <a:stretch>
            <a:fillRect/>
          </a:stretch>
        </p:blipFill>
        <p:spPr>
          <a:xfrm>
            <a:off x="5050958" y="2068284"/>
            <a:ext cx="3505226" cy="381003"/>
          </a:xfrm>
          <a:prstGeom prst="rect">
            <a:avLst/>
          </a:prstGeom>
        </p:spPr>
      </p:pic>
      <p:pic>
        <p:nvPicPr>
          <p:cNvPr id="9" name="Picture 8">
            <a:extLst>
              <a:ext uri="{FF2B5EF4-FFF2-40B4-BE49-F238E27FC236}">
                <a16:creationId xmlns:a16="http://schemas.microsoft.com/office/drawing/2014/main" id="{4729EF5C-D4A2-AC0A-E6E6-12B32EA6E38D}"/>
              </a:ext>
            </a:extLst>
          </p:cNvPr>
          <p:cNvPicPr>
            <a:picLocks noChangeAspect="1"/>
          </p:cNvPicPr>
          <p:nvPr/>
        </p:nvPicPr>
        <p:blipFill>
          <a:blip r:embed="rId3"/>
          <a:stretch>
            <a:fillRect/>
          </a:stretch>
        </p:blipFill>
        <p:spPr>
          <a:xfrm>
            <a:off x="838200" y="3162397"/>
            <a:ext cx="3853556" cy="2668521"/>
          </a:xfrm>
          <a:prstGeom prst="rect">
            <a:avLst/>
          </a:prstGeom>
        </p:spPr>
      </p:pic>
      <p:pic>
        <p:nvPicPr>
          <p:cNvPr id="20" name="Picture 19">
            <a:extLst>
              <a:ext uri="{FF2B5EF4-FFF2-40B4-BE49-F238E27FC236}">
                <a16:creationId xmlns:a16="http://schemas.microsoft.com/office/drawing/2014/main" id="{D5E2EAE3-6EB9-1BBC-35C4-BCB8CB0E9270}"/>
              </a:ext>
            </a:extLst>
          </p:cNvPr>
          <p:cNvPicPr>
            <a:picLocks noChangeAspect="1"/>
          </p:cNvPicPr>
          <p:nvPr/>
        </p:nvPicPr>
        <p:blipFill>
          <a:blip r:embed="rId4"/>
          <a:stretch>
            <a:fillRect/>
          </a:stretch>
        </p:blipFill>
        <p:spPr>
          <a:xfrm>
            <a:off x="5217517" y="3245467"/>
            <a:ext cx="5864154" cy="2135316"/>
          </a:xfrm>
          <a:prstGeom prst="rect">
            <a:avLst/>
          </a:prstGeom>
        </p:spPr>
      </p:pic>
    </p:spTree>
    <p:extLst>
      <p:ext uri="{BB962C8B-B14F-4D97-AF65-F5344CB8AC3E}">
        <p14:creationId xmlns:p14="http://schemas.microsoft.com/office/powerpoint/2010/main" val="3492977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C6058-B6EE-6A88-FA09-DC67546A2FAD}"/>
              </a:ext>
            </a:extLst>
          </p:cNvPr>
          <p:cNvSpPr>
            <a:spLocks noGrp="1"/>
          </p:cNvSpPr>
          <p:nvPr>
            <p:ph type="title"/>
          </p:nvPr>
        </p:nvSpPr>
        <p:spPr>
          <a:xfrm>
            <a:off x="838200" y="365126"/>
            <a:ext cx="10515600" cy="640002"/>
          </a:xfrm>
        </p:spPr>
        <p:txBody>
          <a:bodyPr>
            <a:normAutofit fontScale="90000"/>
          </a:bodyPr>
          <a:lstStyle/>
          <a:p>
            <a:r>
              <a:rPr lang="en-US" dirty="0">
                <a:cs typeface="Calibri" panose="020F0502020204030204" pitchFamily="34" charset="0"/>
              </a:rPr>
              <a:t>Agenda Week 8 – Angular Routing</a:t>
            </a:r>
            <a:endParaRPr lang="en-IN" dirty="0"/>
          </a:p>
        </p:txBody>
      </p:sp>
      <p:sp>
        <p:nvSpPr>
          <p:cNvPr id="3" name="Content Placeholder 2">
            <a:extLst>
              <a:ext uri="{FF2B5EF4-FFF2-40B4-BE49-F238E27FC236}">
                <a16:creationId xmlns:a16="http://schemas.microsoft.com/office/drawing/2014/main" id="{E15A5AD6-D978-029D-6AA4-75BE5EAE7908}"/>
              </a:ext>
            </a:extLst>
          </p:cNvPr>
          <p:cNvSpPr>
            <a:spLocks noGrp="1"/>
          </p:cNvSpPr>
          <p:nvPr>
            <p:ph idx="1"/>
          </p:nvPr>
        </p:nvSpPr>
        <p:spPr>
          <a:xfrm>
            <a:off x="838200" y="1153886"/>
            <a:ext cx="10515600" cy="5023077"/>
          </a:xfrm>
        </p:spPr>
        <p:txBody>
          <a:bodyPr/>
          <a:lstStyle/>
          <a:p>
            <a:pPr marL="0" indent="0">
              <a:buNone/>
            </a:pPr>
            <a:r>
              <a:rPr lang="en-IN" sz="2000" dirty="0"/>
              <a:t>Configuring the Routes</a:t>
            </a:r>
          </a:p>
          <a:p>
            <a:pPr marL="0" indent="0">
              <a:buNone/>
            </a:pPr>
            <a:endParaRPr lang="en-IN" sz="2000" dirty="0"/>
          </a:p>
          <a:p>
            <a:pPr marL="0" indent="0">
              <a:buNone/>
            </a:pPr>
            <a:endParaRPr lang="en-IN" sz="2000" dirty="0"/>
          </a:p>
          <a:p>
            <a:pPr marL="0" indent="0">
              <a:buNone/>
            </a:pPr>
            <a:endParaRPr lang="en-IN" sz="2000" dirty="0"/>
          </a:p>
          <a:p>
            <a:pPr marL="0" indent="0">
              <a:buNone/>
            </a:pPr>
            <a:r>
              <a:rPr lang="en-IN" sz="2000" dirty="0"/>
              <a:t>Setting up redirections</a:t>
            </a:r>
          </a:p>
          <a:p>
            <a:pPr marL="0" indent="0">
              <a:buNone/>
            </a:pPr>
            <a:endParaRPr lang="en-IN" sz="2000" dirty="0"/>
          </a:p>
          <a:p>
            <a:pPr marL="0" indent="0">
              <a:buNone/>
            </a:pPr>
            <a:r>
              <a:rPr lang="en-IN" sz="2000" dirty="0"/>
              <a:t>Configuring the Wild Cards or Display 404 page.</a:t>
            </a:r>
          </a:p>
          <a:p>
            <a:pPr marL="0" indent="0">
              <a:buNone/>
            </a:pPr>
            <a:endParaRPr lang="en-IN" sz="2000" dirty="0"/>
          </a:p>
          <a:p>
            <a:pPr marL="0" indent="0">
              <a:buNone/>
            </a:pPr>
            <a:endParaRPr lang="en-IN" sz="2000" dirty="0"/>
          </a:p>
          <a:p>
            <a:pPr marL="0" indent="0">
              <a:buNone/>
            </a:pPr>
            <a:r>
              <a:rPr lang="en-IN" sz="2000" dirty="0"/>
              <a:t>Lazy Loading</a:t>
            </a:r>
          </a:p>
          <a:p>
            <a:pPr marL="0" indent="0">
              <a:buNone/>
            </a:pPr>
            <a:endParaRPr lang="en-IN" sz="2000" dirty="0"/>
          </a:p>
          <a:p>
            <a:endParaRPr lang="en-IN" sz="2800" dirty="0"/>
          </a:p>
          <a:p>
            <a:endParaRPr lang="en-IN" sz="2800" dirty="0"/>
          </a:p>
          <a:p>
            <a:endParaRPr lang="en-IN" dirty="0"/>
          </a:p>
        </p:txBody>
      </p:sp>
      <p:pic>
        <p:nvPicPr>
          <p:cNvPr id="13" name="Picture 12">
            <a:extLst>
              <a:ext uri="{FF2B5EF4-FFF2-40B4-BE49-F238E27FC236}">
                <a16:creationId xmlns:a16="http://schemas.microsoft.com/office/drawing/2014/main" id="{AAB16ABE-EA93-D5DB-53C0-E79FD5FD4DC1}"/>
              </a:ext>
            </a:extLst>
          </p:cNvPr>
          <p:cNvPicPr>
            <a:picLocks noChangeAspect="1"/>
          </p:cNvPicPr>
          <p:nvPr/>
        </p:nvPicPr>
        <p:blipFill>
          <a:blip r:embed="rId2"/>
          <a:stretch>
            <a:fillRect/>
          </a:stretch>
        </p:blipFill>
        <p:spPr>
          <a:xfrm>
            <a:off x="838200" y="1528761"/>
            <a:ext cx="5076862" cy="1038233"/>
          </a:xfrm>
          <a:prstGeom prst="rect">
            <a:avLst/>
          </a:prstGeom>
        </p:spPr>
      </p:pic>
      <p:pic>
        <p:nvPicPr>
          <p:cNvPr id="14" name="Picture 13">
            <a:extLst>
              <a:ext uri="{FF2B5EF4-FFF2-40B4-BE49-F238E27FC236}">
                <a16:creationId xmlns:a16="http://schemas.microsoft.com/office/drawing/2014/main" id="{C62DE38A-12AA-11AA-914B-1CA7F7B979D0}"/>
              </a:ext>
            </a:extLst>
          </p:cNvPr>
          <p:cNvPicPr>
            <a:picLocks noChangeAspect="1"/>
          </p:cNvPicPr>
          <p:nvPr/>
        </p:nvPicPr>
        <p:blipFill>
          <a:blip r:embed="rId3"/>
          <a:stretch>
            <a:fillRect/>
          </a:stretch>
        </p:blipFill>
        <p:spPr>
          <a:xfrm>
            <a:off x="824898" y="3968849"/>
            <a:ext cx="3781453" cy="438153"/>
          </a:xfrm>
          <a:prstGeom prst="rect">
            <a:avLst/>
          </a:prstGeom>
        </p:spPr>
      </p:pic>
      <p:pic>
        <p:nvPicPr>
          <p:cNvPr id="15" name="Picture 14">
            <a:extLst>
              <a:ext uri="{FF2B5EF4-FFF2-40B4-BE49-F238E27FC236}">
                <a16:creationId xmlns:a16="http://schemas.microsoft.com/office/drawing/2014/main" id="{466BBEEC-4E46-DD94-9D2B-70A208DEFD93}"/>
              </a:ext>
            </a:extLst>
          </p:cNvPr>
          <p:cNvPicPr>
            <a:picLocks noChangeAspect="1"/>
          </p:cNvPicPr>
          <p:nvPr/>
        </p:nvPicPr>
        <p:blipFill>
          <a:blip r:embed="rId4"/>
          <a:stretch>
            <a:fillRect/>
          </a:stretch>
        </p:blipFill>
        <p:spPr>
          <a:xfrm>
            <a:off x="838200" y="4417646"/>
            <a:ext cx="6593353" cy="276227"/>
          </a:xfrm>
          <a:prstGeom prst="rect">
            <a:avLst/>
          </a:prstGeom>
        </p:spPr>
      </p:pic>
      <p:pic>
        <p:nvPicPr>
          <p:cNvPr id="16" name="Picture 15">
            <a:extLst>
              <a:ext uri="{FF2B5EF4-FFF2-40B4-BE49-F238E27FC236}">
                <a16:creationId xmlns:a16="http://schemas.microsoft.com/office/drawing/2014/main" id="{453B1586-A2FF-2AB0-ACE4-56CA91C942A5}"/>
              </a:ext>
            </a:extLst>
          </p:cNvPr>
          <p:cNvPicPr>
            <a:picLocks noChangeAspect="1"/>
          </p:cNvPicPr>
          <p:nvPr/>
        </p:nvPicPr>
        <p:blipFill>
          <a:blip r:embed="rId5"/>
          <a:stretch>
            <a:fillRect/>
          </a:stretch>
        </p:blipFill>
        <p:spPr>
          <a:xfrm>
            <a:off x="838200" y="3153567"/>
            <a:ext cx="6051055" cy="211699"/>
          </a:xfrm>
          <a:prstGeom prst="rect">
            <a:avLst/>
          </a:prstGeom>
        </p:spPr>
      </p:pic>
      <p:pic>
        <p:nvPicPr>
          <p:cNvPr id="18" name="Picture 17">
            <a:extLst>
              <a:ext uri="{FF2B5EF4-FFF2-40B4-BE49-F238E27FC236}">
                <a16:creationId xmlns:a16="http://schemas.microsoft.com/office/drawing/2014/main" id="{9188A00C-3805-CA03-CF06-76566ED3F515}"/>
              </a:ext>
            </a:extLst>
          </p:cNvPr>
          <p:cNvPicPr>
            <a:picLocks noChangeAspect="1"/>
          </p:cNvPicPr>
          <p:nvPr/>
        </p:nvPicPr>
        <p:blipFill>
          <a:blip r:embed="rId6"/>
          <a:stretch>
            <a:fillRect/>
          </a:stretch>
        </p:blipFill>
        <p:spPr>
          <a:xfrm>
            <a:off x="838200" y="5230340"/>
            <a:ext cx="6741402" cy="911000"/>
          </a:xfrm>
          <a:prstGeom prst="rect">
            <a:avLst/>
          </a:prstGeom>
        </p:spPr>
      </p:pic>
    </p:spTree>
    <p:extLst>
      <p:ext uri="{BB962C8B-B14F-4D97-AF65-F5344CB8AC3E}">
        <p14:creationId xmlns:p14="http://schemas.microsoft.com/office/powerpoint/2010/main" val="3673579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a:xfrm>
            <a:off x="838200" y="365125"/>
            <a:ext cx="10515600" cy="747683"/>
          </a:xfrm>
        </p:spPr>
        <p:txBody>
          <a:bodyPr/>
          <a:lstStyle/>
          <a:p>
            <a:r>
              <a:rPr lang="en-US" dirty="0">
                <a:cs typeface="Calibri" panose="020F0502020204030204" pitchFamily="34" charset="0"/>
              </a:rPr>
              <a:t>Agenda Week 9 – Angular Unit Testing.</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a:xfrm>
            <a:off x="838200" y="1112808"/>
            <a:ext cx="10515600" cy="5064155"/>
          </a:xfrm>
        </p:spPr>
        <p:txBody>
          <a:bodyPr/>
          <a:lstStyle/>
          <a:p>
            <a:pPr marL="0" indent="0">
              <a:buNone/>
            </a:pPr>
            <a:r>
              <a:rPr lang="en-US" sz="2000" dirty="0"/>
              <a:t>Testing your Angular application helps you check that your application is working as you expect.</a:t>
            </a:r>
          </a:p>
          <a:p>
            <a:pPr marL="0" indent="0">
              <a:buNone/>
            </a:pPr>
            <a:r>
              <a:rPr lang="en-US" sz="2000" dirty="0"/>
              <a:t>You can Test Components, Services, Directives, Pipes, Routes, etc.</a:t>
            </a:r>
          </a:p>
          <a:p>
            <a:pPr marL="0" indent="0">
              <a:buNone/>
            </a:pPr>
            <a:endParaRPr lang="en-US" sz="2000" dirty="0"/>
          </a:p>
          <a:p>
            <a:pPr marL="0" indent="0">
              <a:buNone/>
            </a:pPr>
            <a:r>
              <a:rPr lang="en-US" sz="2400" b="1" dirty="0"/>
              <a:t>Setting Up Tests</a:t>
            </a:r>
            <a:br>
              <a:rPr lang="en-US" sz="2400" b="1" dirty="0"/>
            </a:br>
            <a:r>
              <a:rPr lang="en-US" sz="2000" dirty="0"/>
              <a:t>Project you create with the CLI is immediately ready to test. Just run the </a:t>
            </a:r>
            <a:r>
              <a:rPr lang="en-IN" sz="2000" dirty="0"/>
              <a:t> CLI command</a:t>
            </a:r>
          </a:p>
          <a:p>
            <a:pPr marL="0" indent="0">
              <a:buNone/>
            </a:pPr>
            <a:br>
              <a:rPr lang="en-IN" sz="2000" dirty="0"/>
            </a:br>
            <a:r>
              <a:rPr lang="en-US" sz="2000" dirty="0"/>
              <a:t>Console output looks the below			  Browser output looks the below</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Find the Code Coverage with CLI Command</a:t>
            </a:r>
            <a:br>
              <a:rPr lang="en-US" sz="2000" dirty="0"/>
            </a:br>
            <a:endParaRPr lang="en-IN" sz="2000" dirty="0"/>
          </a:p>
        </p:txBody>
      </p:sp>
      <p:pic>
        <p:nvPicPr>
          <p:cNvPr id="6" name="Picture 5">
            <a:extLst>
              <a:ext uri="{FF2B5EF4-FFF2-40B4-BE49-F238E27FC236}">
                <a16:creationId xmlns:a16="http://schemas.microsoft.com/office/drawing/2014/main" id="{135E7896-ED60-9464-2D9F-C6B354001230}"/>
              </a:ext>
            </a:extLst>
          </p:cNvPr>
          <p:cNvPicPr>
            <a:picLocks noChangeAspect="1"/>
          </p:cNvPicPr>
          <p:nvPr/>
        </p:nvPicPr>
        <p:blipFill>
          <a:blip r:embed="rId2"/>
          <a:stretch>
            <a:fillRect/>
          </a:stretch>
        </p:blipFill>
        <p:spPr>
          <a:xfrm>
            <a:off x="9949399" y="2593047"/>
            <a:ext cx="1028844" cy="371527"/>
          </a:xfrm>
          <a:prstGeom prst="rect">
            <a:avLst/>
          </a:prstGeom>
        </p:spPr>
      </p:pic>
      <p:pic>
        <p:nvPicPr>
          <p:cNvPr id="8" name="Picture 7">
            <a:extLst>
              <a:ext uri="{FF2B5EF4-FFF2-40B4-BE49-F238E27FC236}">
                <a16:creationId xmlns:a16="http://schemas.microsoft.com/office/drawing/2014/main" id="{289B3E0D-1435-B9D1-242C-C75C51D35E36}"/>
              </a:ext>
            </a:extLst>
          </p:cNvPr>
          <p:cNvPicPr>
            <a:picLocks noChangeAspect="1"/>
          </p:cNvPicPr>
          <p:nvPr/>
        </p:nvPicPr>
        <p:blipFill>
          <a:blip r:embed="rId3"/>
          <a:stretch>
            <a:fillRect/>
          </a:stretch>
        </p:blipFill>
        <p:spPr>
          <a:xfrm>
            <a:off x="926155" y="3644885"/>
            <a:ext cx="5340142" cy="1548497"/>
          </a:xfrm>
          <a:prstGeom prst="rect">
            <a:avLst/>
          </a:prstGeom>
        </p:spPr>
      </p:pic>
      <p:pic>
        <p:nvPicPr>
          <p:cNvPr id="12" name="Picture 11">
            <a:extLst>
              <a:ext uri="{FF2B5EF4-FFF2-40B4-BE49-F238E27FC236}">
                <a16:creationId xmlns:a16="http://schemas.microsoft.com/office/drawing/2014/main" id="{AEFC816E-9AE2-7760-89D5-C6F61B8A2F65}"/>
              </a:ext>
            </a:extLst>
          </p:cNvPr>
          <p:cNvPicPr>
            <a:picLocks noChangeAspect="1"/>
          </p:cNvPicPr>
          <p:nvPr/>
        </p:nvPicPr>
        <p:blipFill>
          <a:blip r:embed="rId4"/>
          <a:stretch>
            <a:fillRect/>
          </a:stretch>
        </p:blipFill>
        <p:spPr>
          <a:xfrm>
            <a:off x="6515100" y="3644885"/>
            <a:ext cx="4887686" cy="3032436"/>
          </a:xfrm>
          <a:prstGeom prst="rect">
            <a:avLst/>
          </a:prstGeom>
        </p:spPr>
      </p:pic>
      <p:pic>
        <p:nvPicPr>
          <p:cNvPr id="14" name="Picture 13">
            <a:extLst>
              <a:ext uri="{FF2B5EF4-FFF2-40B4-BE49-F238E27FC236}">
                <a16:creationId xmlns:a16="http://schemas.microsoft.com/office/drawing/2014/main" id="{A6C35F8D-7B22-5D5C-DA38-0EEDAE7C6CA8}"/>
              </a:ext>
            </a:extLst>
          </p:cNvPr>
          <p:cNvPicPr>
            <a:picLocks noChangeAspect="1"/>
          </p:cNvPicPr>
          <p:nvPr/>
        </p:nvPicPr>
        <p:blipFill>
          <a:blip r:embed="rId5"/>
          <a:stretch>
            <a:fillRect/>
          </a:stretch>
        </p:blipFill>
        <p:spPr>
          <a:xfrm>
            <a:off x="926155" y="5745192"/>
            <a:ext cx="2981741" cy="362001"/>
          </a:xfrm>
          <a:prstGeom prst="rect">
            <a:avLst/>
          </a:prstGeom>
        </p:spPr>
      </p:pic>
    </p:spTree>
    <p:extLst>
      <p:ext uri="{BB962C8B-B14F-4D97-AF65-F5344CB8AC3E}">
        <p14:creationId xmlns:p14="http://schemas.microsoft.com/office/powerpoint/2010/main" val="34092024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Topic Week 9</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07516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Agenda Week 10</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endParaRPr lang="en-IN"/>
          </a:p>
        </p:txBody>
      </p:sp>
      <p:sp>
        <p:nvSpPr>
          <p:cNvPr id="4" name="Rectangle 3">
            <a:extLst>
              <a:ext uri="{FF2B5EF4-FFF2-40B4-BE49-F238E27FC236}">
                <a16:creationId xmlns:a16="http://schemas.microsoft.com/office/drawing/2014/main" id="{84D22036-F68D-C8A0-E921-B129C01197A6}"/>
              </a:ext>
            </a:extLst>
          </p:cNvPr>
          <p:cNvSpPr/>
          <p:nvPr/>
        </p:nvSpPr>
        <p:spPr>
          <a:xfrm>
            <a:off x="8203272" y="4162960"/>
            <a:ext cx="2907587" cy="17466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Tip: Use infographics,</a:t>
            </a:r>
          </a:p>
          <a:p>
            <a:r>
              <a:rPr lang="en-US" dirty="0"/>
              <a:t>Smart Art,</a:t>
            </a:r>
          </a:p>
          <a:p>
            <a:r>
              <a:rPr lang="en-US" dirty="0"/>
              <a:t>Images/Screens,</a:t>
            </a:r>
          </a:p>
          <a:p>
            <a:r>
              <a:rPr lang="en-US" dirty="0"/>
              <a:t>Embed relevant learning videos/case study</a:t>
            </a:r>
            <a:endParaRPr lang="en-IN" dirty="0"/>
          </a:p>
        </p:txBody>
      </p:sp>
    </p:spTree>
    <p:extLst>
      <p:ext uri="{BB962C8B-B14F-4D97-AF65-F5344CB8AC3E}">
        <p14:creationId xmlns:p14="http://schemas.microsoft.com/office/powerpoint/2010/main" val="760017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Topic Week 10</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426762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Appendix</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pPr marL="0" indent="0">
              <a:spcAft>
                <a:spcPts val="1200"/>
              </a:spcAft>
              <a:buNone/>
            </a:pPr>
            <a:r>
              <a:rPr lang="en-US" sz="2800" dirty="0"/>
              <a:t>Add Links or permissible Images as needed</a:t>
            </a:r>
          </a:p>
          <a:p>
            <a:pPr>
              <a:spcAft>
                <a:spcPts val="1200"/>
              </a:spcAft>
            </a:pPr>
            <a:endParaRPr lang="en-IN" sz="2800" dirty="0">
              <a:solidFill>
                <a:schemeClr val="bg2"/>
              </a:solidFill>
            </a:endParaRPr>
          </a:p>
          <a:p>
            <a:endParaRPr lang="en-IN" dirty="0"/>
          </a:p>
        </p:txBody>
      </p:sp>
    </p:spTree>
    <p:extLst>
      <p:ext uri="{BB962C8B-B14F-4D97-AF65-F5344CB8AC3E}">
        <p14:creationId xmlns:p14="http://schemas.microsoft.com/office/powerpoint/2010/main" val="2411495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Topic Week 1</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864670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57CB9-D57B-E7D3-94AD-157356AE5A4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60AC27F-34FF-FF73-CF18-71AD03861FF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21239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Agenda Week 2</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endParaRPr lang="en-IN"/>
          </a:p>
        </p:txBody>
      </p:sp>
      <p:sp>
        <p:nvSpPr>
          <p:cNvPr id="4" name="Rectangle 3">
            <a:extLst>
              <a:ext uri="{FF2B5EF4-FFF2-40B4-BE49-F238E27FC236}">
                <a16:creationId xmlns:a16="http://schemas.microsoft.com/office/drawing/2014/main" id="{FC0E9116-5280-A9D1-4225-1B0A95FB58D4}"/>
              </a:ext>
            </a:extLst>
          </p:cNvPr>
          <p:cNvSpPr/>
          <p:nvPr/>
        </p:nvSpPr>
        <p:spPr>
          <a:xfrm>
            <a:off x="8203272" y="4162960"/>
            <a:ext cx="2907587" cy="17466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Tip: Use infographics,</a:t>
            </a:r>
          </a:p>
          <a:p>
            <a:r>
              <a:rPr lang="en-US" dirty="0"/>
              <a:t>Smart Art,</a:t>
            </a:r>
          </a:p>
          <a:p>
            <a:r>
              <a:rPr lang="en-US" dirty="0"/>
              <a:t>Images/Screens,</a:t>
            </a:r>
          </a:p>
          <a:p>
            <a:r>
              <a:rPr lang="en-US" dirty="0"/>
              <a:t>Embed relevant learning videos/case study</a:t>
            </a:r>
            <a:endParaRPr lang="en-IN" dirty="0"/>
          </a:p>
        </p:txBody>
      </p:sp>
    </p:spTree>
    <p:extLst>
      <p:ext uri="{BB962C8B-B14F-4D97-AF65-F5344CB8AC3E}">
        <p14:creationId xmlns:p14="http://schemas.microsoft.com/office/powerpoint/2010/main" val="1064155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Topic Week 2</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23986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Agenda Week 3</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endParaRPr lang="en-IN"/>
          </a:p>
        </p:txBody>
      </p:sp>
      <p:sp>
        <p:nvSpPr>
          <p:cNvPr id="4" name="Rectangle 3">
            <a:extLst>
              <a:ext uri="{FF2B5EF4-FFF2-40B4-BE49-F238E27FC236}">
                <a16:creationId xmlns:a16="http://schemas.microsoft.com/office/drawing/2014/main" id="{E36F99FA-A81D-D3CA-3420-805BBBE29EFB}"/>
              </a:ext>
            </a:extLst>
          </p:cNvPr>
          <p:cNvSpPr/>
          <p:nvPr/>
        </p:nvSpPr>
        <p:spPr>
          <a:xfrm>
            <a:off x="8203272" y="4162960"/>
            <a:ext cx="2907587" cy="17466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Tip: Use infographics,</a:t>
            </a:r>
          </a:p>
          <a:p>
            <a:r>
              <a:rPr lang="en-US" dirty="0"/>
              <a:t>Smart Art,</a:t>
            </a:r>
          </a:p>
          <a:p>
            <a:r>
              <a:rPr lang="en-US" dirty="0"/>
              <a:t>Images/Screens,</a:t>
            </a:r>
          </a:p>
          <a:p>
            <a:r>
              <a:rPr lang="en-US" dirty="0"/>
              <a:t>Embed relevant learning videos/case study</a:t>
            </a:r>
            <a:endParaRPr lang="en-IN" dirty="0"/>
          </a:p>
        </p:txBody>
      </p:sp>
    </p:spTree>
    <p:extLst>
      <p:ext uri="{BB962C8B-B14F-4D97-AF65-F5344CB8AC3E}">
        <p14:creationId xmlns:p14="http://schemas.microsoft.com/office/powerpoint/2010/main" val="3498668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Topic Week 3</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588383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Agenda Week 4</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endParaRPr lang="en-IN"/>
          </a:p>
        </p:txBody>
      </p:sp>
      <p:sp>
        <p:nvSpPr>
          <p:cNvPr id="4" name="Rectangle 3">
            <a:extLst>
              <a:ext uri="{FF2B5EF4-FFF2-40B4-BE49-F238E27FC236}">
                <a16:creationId xmlns:a16="http://schemas.microsoft.com/office/drawing/2014/main" id="{EC47D179-8BF3-6AAA-4414-38B45E51865E}"/>
              </a:ext>
            </a:extLst>
          </p:cNvPr>
          <p:cNvSpPr/>
          <p:nvPr/>
        </p:nvSpPr>
        <p:spPr>
          <a:xfrm>
            <a:off x="8203272" y="4162960"/>
            <a:ext cx="2907587" cy="17466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Tip: Use infographics,</a:t>
            </a:r>
          </a:p>
          <a:p>
            <a:r>
              <a:rPr lang="en-US" dirty="0"/>
              <a:t>Smart Art,</a:t>
            </a:r>
          </a:p>
          <a:p>
            <a:r>
              <a:rPr lang="en-US" dirty="0"/>
              <a:t>Images/Screens,</a:t>
            </a:r>
          </a:p>
          <a:p>
            <a:r>
              <a:rPr lang="en-US" dirty="0"/>
              <a:t>Embed relevant learning videos/case study</a:t>
            </a:r>
            <a:endParaRPr lang="en-IN" dirty="0"/>
          </a:p>
        </p:txBody>
      </p:sp>
    </p:spTree>
    <p:extLst>
      <p:ext uri="{BB962C8B-B14F-4D97-AF65-F5344CB8AC3E}">
        <p14:creationId xmlns:p14="http://schemas.microsoft.com/office/powerpoint/2010/main" val="3223900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3669-FC20-A360-44D8-83789DD6BEE5}"/>
              </a:ext>
            </a:extLst>
          </p:cNvPr>
          <p:cNvSpPr>
            <a:spLocks noGrp="1"/>
          </p:cNvSpPr>
          <p:nvPr>
            <p:ph type="title"/>
          </p:nvPr>
        </p:nvSpPr>
        <p:spPr/>
        <p:txBody>
          <a:bodyPr/>
          <a:lstStyle/>
          <a:p>
            <a:r>
              <a:rPr lang="en-US" dirty="0">
                <a:cs typeface="Calibri" panose="020F0502020204030204" pitchFamily="34" charset="0"/>
              </a:rPr>
              <a:t>Topic Week 4</a:t>
            </a:r>
            <a:endParaRPr lang="en-IN" dirty="0"/>
          </a:p>
        </p:txBody>
      </p:sp>
      <p:sp>
        <p:nvSpPr>
          <p:cNvPr id="3" name="Content Placeholder 2">
            <a:extLst>
              <a:ext uri="{FF2B5EF4-FFF2-40B4-BE49-F238E27FC236}">
                <a16:creationId xmlns:a16="http://schemas.microsoft.com/office/drawing/2014/main" id="{68FDFF87-6288-B2D0-832B-42615EAC040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82428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46ccd29f-f70d-4609-a317-8968d41a404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6AAEA0FB2DF124395BB30136811E0F6" ma:contentTypeVersion="12" ma:contentTypeDescription="Create a new document." ma:contentTypeScope="" ma:versionID="bf34af3db09d99911fe43e5f817c16f4">
  <xsd:schema xmlns:xsd="http://www.w3.org/2001/XMLSchema" xmlns:xs="http://www.w3.org/2001/XMLSchema" xmlns:p="http://schemas.microsoft.com/office/2006/metadata/properties" xmlns:ns3="46ccd29f-f70d-4609-a317-8968d41a404d" xmlns:ns4="347dcaf8-0ddc-426e-8eaa-fa982e2d5739" targetNamespace="http://schemas.microsoft.com/office/2006/metadata/properties" ma:root="true" ma:fieldsID="0c108ae30d7427021d65d16ed5a618e8" ns3:_="" ns4:_="">
    <xsd:import namespace="46ccd29f-f70d-4609-a317-8968d41a404d"/>
    <xsd:import namespace="347dcaf8-0ddc-426e-8eaa-fa982e2d573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4:SharedWithUsers" minOccurs="0"/>
                <xsd:element ref="ns4:SharedWithDetails" minOccurs="0"/>
                <xsd:element ref="ns4:SharingHintHash"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ccd29f-f70d-4609-a317-8968d41a40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internalName="MediaServiceDateTaken" ma:readOnly="true">
      <xsd:simpleType>
        <xsd:restriction base="dms:Text"/>
      </xsd:simpleType>
    </xsd:element>
    <xsd:element name="_activity" ma:index="18" nillable="true" ma:displayName="_activity" ma:hidden="true" ma:internalName="_activity">
      <xsd:simpleType>
        <xsd:restriction base="dms:Note"/>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47dcaf8-0ddc-426e-8eaa-fa982e2d5739"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9CBFD2-4135-4725-BBEC-E27ABA88DCD4}">
  <ds:schemaRefs>
    <ds:schemaRef ds:uri="http://schemas.microsoft.com/sharepoint/v3/contenttype/forms"/>
  </ds:schemaRefs>
</ds:datastoreItem>
</file>

<file path=customXml/itemProps2.xml><?xml version="1.0" encoding="utf-8"?>
<ds:datastoreItem xmlns:ds="http://schemas.openxmlformats.org/officeDocument/2006/customXml" ds:itemID="{0BE9AD36-30A4-4004-A75D-E267272DE5BC}">
  <ds:schemaRefs>
    <ds:schemaRef ds:uri="http://schemas.microsoft.com/office/2006/documentManagement/types"/>
    <ds:schemaRef ds:uri="http://schemas.microsoft.com/office/infopath/2007/PartnerControls"/>
    <ds:schemaRef ds:uri="http://schemas.microsoft.com/office/2006/metadata/properties"/>
    <ds:schemaRef ds:uri="http://purl.org/dc/elements/1.1/"/>
    <ds:schemaRef ds:uri="http://schemas.openxmlformats.org/package/2006/metadata/core-properties"/>
    <ds:schemaRef ds:uri="347dcaf8-0ddc-426e-8eaa-fa982e2d5739"/>
    <ds:schemaRef ds:uri="46ccd29f-f70d-4609-a317-8968d41a404d"/>
    <ds:schemaRef ds:uri="http://www.w3.org/XML/1998/namespace"/>
    <ds:schemaRef ds:uri="http://purl.org/dc/dcmitype/"/>
    <ds:schemaRef ds:uri="http://purl.org/dc/terms/"/>
  </ds:schemaRefs>
</ds:datastoreItem>
</file>

<file path=customXml/itemProps3.xml><?xml version="1.0" encoding="utf-8"?>
<ds:datastoreItem xmlns:ds="http://schemas.openxmlformats.org/officeDocument/2006/customXml" ds:itemID="{981E7C9C-D280-4B5D-A722-791933D0C7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ccd29f-f70d-4609-a317-8968d41a404d"/>
    <ds:schemaRef ds:uri="347dcaf8-0ddc-426e-8eaa-fa982e2d57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2118</Words>
  <Application>Microsoft Office PowerPoint</Application>
  <PresentationFormat>Widescreen</PresentationFormat>
  <Paragraphs>264</Paragraphs>
  <Slides>30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Slack-Lato</vt:lpstr>
      <vt:lpstr>sohne</vt:lpstr>
      <vt:lpstr>Arial</vt:lpstr>
      <vt:lpstr>Avenir Next LT Pro</vt:lpstr>
      <vt:lpstr>Calibri</vt:lpstr>
      <vt:lpstr>Calibri Light</vt:lpstr>
      <vt:lpstr>Consolas</vt:lpstr>
      <vt:lpstr>Roboto</vt:lpstr>
      <vt:lpstr>Roboto Light</vt:lpstr>
      <vt:lpstr>Roboto Mono</vt:lpstr>
      <vt:lpstr>Office Theme</vt:lpstr>
      <vt:lpstr>EmpowHer</vt:lpstr>
      <vt:lpstr>Agenda Week 1</vt:lpstr>
      <vt:lpstr>Topic Week 1</vt:lpstr>
      <vt:lpstr>Agenda Week 2</vt:lpstr>
      <vt:lpstr>Topic Week 2</vt:lpstr>
      <vt:lpstr>Agenda Week 3</vt:lpstr>
      <vt:lpstr>Topic Week 3</vt:lpstr>
      <vt:lpstr>Agenda Week 4</vt:lpstr>
      <vt:lpstr>Topic Week 4</vt:lpstr>
      <vt:lpstr>Agenda Week 5</vt:lpstr>
      <vt:lpstr>Agenda Week 5</vt:lpstr>
      <vt:lpstr>Topic Week 5 - Directives</vt:lpstr>
      <vt:lpstr>Topic Week 5 – Attribute Directives</vt:lpstr>
      <vt:lpstr>Topic Week 5 – Structural Directives</vt:lpstr>
      <vt:lpstr>Topic Week 5 - Pipes</vt:lpstr>
      <vt:lpstr>Topic Week 5 – Pure Pipes &amp; Impure Pipes</vt:lpstr>
      <vt:lpstr>Agenda Week 6</vt:lpstr>
      <vt:lpstr>Topic Week 6</vt:lpstr>
      <vt:lpstr>Agenda Week 7 - Angular Services</vt:lpstr>
      <vt:lpstr>Agenda Week 7 - Angular DI</vt:lpstr>
      <vt:lpstr>Agenda Week 7 - Angular Observable and Http</vt:lpstr>
      <vt:lpstr>Agenda Week 8 – Angular Modules</vt:lpstr>
      <vt:lpstr>Agenda Week 8 – Angular Routing</vt:lpstr>
      <vt:lpstr>Agenda Week 8 – Angular Routing</vt:lpstr>
      <vt:lpstr>Agenda Week 9 – Angular Unit Testing.</vt:lpstr>
      <vt:lpstr>Topic Week 9</vt:lpstr>
      <vt:lpstr>Agenda Week 10</vt:lpstr>
      <vt:lpstr>Topic Week 10</vt:lpstr>
      <vt:lpstr>Appendix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EmpowHer</dc:title>
  <dc:creator>Gupta, Shivangi</dc:creator>
  <cp:lastModifiedBy>Vishal Gupta (MIS)</cp:lastModifiedBy>
  <cp:revision>8</cp:revision>
  <dcterms:created xsi:type="dcterms:W3CDTF">2023-07-20T08:27:39Z</dcterms:created>
  <dcterms:modified xsi:type="dcterms:W3CDTF">2023-07-31T14:24:02Z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0x010100E6AAEA0FB2DF124395BB30136811E0F6</vt:lpwstr>
  </property>
</Properties>
</file>