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  <p:sldId id="257" r:id="rId6"/>
    <p:sldId id="284" r:id="rId7"/>
    <p:sldId id="283" r:id="rId8"/>
    <p:sldId id="285" r:id="rId9"/>
    <p:sldId id="286" r:id="rId10"/>
    <p:sldId id="287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CA2E4-CD42-4E3F-8918-C168D69023B8}">
          <p14:sldIdLst>
            <p14:sldId id="282"/>
            <p14:sldId id="257"/>
            <p14:sldId id="284"/>
            <p14:sldId id="283"/>
            <p14:sldId id="285"/>
            <p14:sldId id="286"/>
            <p14:sldId id="287"/>
          </p14:sldIdLst>
        </p14:section>
        <p14:section name="Appendix" id="{9DA01A38-0DDC-4898-B9B5-FF14306FA11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AF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3D2BB-F751-47C2-9C7D-B35A8A43DC11}" v="347" dt="2023-07-31T11:47:20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waha, Varun" userId="1e96b3ba-dc28-426e-ade6-5cc528c5ebbf" providerId="ADAL" clId="{E433D2BB-F751-47C2-9C7D-B35A8A43DC11}"/>
    <pc:docChg chg="undo custSel addSld modSld modSection">
      <pc:chgData name="Kushwaha, Varun" userId="1e96b3ba-dc28-426e-ade6-5cc528c5ebbf" providerId="ADAL" clId="{E433D2BB-F751-47C2-9C7D-B35A8A43DC11}" dt="2023-07-30T02:32:17.642" v="625" actId="207"/>
      <pc:docMkLst>
        <pc:docMk/>
      </pc:docMkLst>
      <pc:sldChg chg="addSp delSp modSp mod setBg setClrOvrMap">
        <pc:chgData name="Kushwaha, Varun" userId="1e96b3ba-dc28-426e-ade6-5cc528c5ebbf" providerId="ADAL" clId="{E433D2BB-F751-47C2-9C7D-B35A8A43DC11}" dt="2023-07-30T02:32:17.642" v="625" actId="207"/>
        <pc:sldMkLst>
          <pc:docMk/>
          <pc:sldMk cId="4042171032" sldId="257"/>
        </pc:sldMkLst>
        <pc:spChg chg="del mod">
          <ac:chgData name="Kushwaha, Varun" userId="1e96b3ba-dc28-426e-ade6-5cc528c5ebbf" providerId="ADAL" clId="{E433D2BB-F751-47C2-9C7D-B35A8A43DC11}" dt="2023-07-28T09:30:16.593" v="199" actId="478"/>
          <ac:spMkLst>
            <pc:docMk/>
            <pc:sldMk cId="4042171032" sldId="257"/>
            <ac:spMk id="2" creationId="{590A3669-FC20-A360-44D8-83789DD6BEE5}"/>
          </ac:spMkLst>
        </pc:spChg>
        <pc:spChg chg="add del mod">
          <ac:chgData name="Kushwaha, Varun" userId="1e96b3ba-dc28-426e-ade6-5cc528c5ebbf" providerId="ADAL" clId="{E433D2BB-F751-47C2-9C7D-B35A8A43DC11}" dt="2023-07-30T02:32:14.791" v="613" actId="21"/>
          <ac:spMkLst>
            <pc:docMk/>
            <pc:sldMk cId="4042171032" sldId="257"/>
            <ac:spMk id="2" creationId="{FE6336BD-A5EE-1422-9AAE-1FBCF8BFB0CD}"/>
          </ac:spMkLst>
        </pc:spChg>
        <pc:spChg chg="add del mod">
          <ac:chgData name="Kushwaha, Varun" userId="1e96b3ba-dc28-426e-ade6-5cc528c5ebbf" providerId="ADAL" clId="{E433D2BB-F751-47C2-9C7D-B35A8A43DC11}" dt="2023-07-28T14:40:28.568" v="260" actId="26606"/>
          <ac:spMkLst>
            <pc:docMk/>
            <pc:sldMk cId="4042171032" sldId="257"/>
            <ac:spMk id="3" creationId="{68FDFF87-6288-B2D0-832B-42615EAC0407}"/>
          </ac:spMkLst>
        </pc:spChg>
        <pc:spChg chg="add del mod">
          <ac:chgData name="Kushwaha, Varun" userId="1e96b3ba-dc28-426e-ade6-5cc528c5ebbf" providerId="ADAL" clId="{E433D2BB-F751-47C2-9C7D-B35A8A43DC11}" dt="2023-07-30T02:23:47.121" v="473" actId="478"/>
          <ac:spMkLst>
            <pc:docMk/>
            <pc:sldMk cId="4042171032" sldId="257"/>
            <ac:spMk id="4" creationId="{08B86BC6-6BA8-56A1-D93A-668A750795D6}"/>
          </ac:spMkLst>
        </pc:spChg>
        <pc:spChg chg="del">
          <ac:chgData name="Kushwaha, Varun" userId="1e96b3ba-dc28-426e-ade6-5cc528c5ebbf" providerId="ADAL" clId="{E433D2BB-F751-47C2-9C7D-B35A8A43DC11}" dt="2023-07-28T09:19:04.700" v="46" actId="478"/>
          <ac:spMkLst>
            <pc:docMk/>
            <pc:sldMk cId="4042171032" sldId="257"/>
            <ac:spMk id="5" creationId="{0843ACC8-8F59-AB25-5917-A890086600CC}"/>
          </ac:spMkLst>
        </pc:spChg>
        <pc:spChg chg="add del mod">
          <ac:chgData name="Kushwaha, Varun" userId="1e96b3ba-dc28-426e-ade6-5cc528c5ebbf" providerId="ADAL" clId="{E433D2BB-F751-47C2-9C7D-B35A8A43DC11}" dt="2023-07-30T02:32:13.092" v="607" actId="478"/>
          <ac:spMkLst>
            <pc:docMk/>
            <pc:sldMk cId="4042171032" sldId="257"/>
            <ac:spMk id="5" creationId="{4CEA53BE-42D0-CD8D-35AD-F3F7BB619A95}"/>
          </ac:spMkLst>
        </pc:spChg>
        <pc:spChg chg="add mod">
          <ac:chgData name="Kushwaha, Varun" userId="1e96b3ba-dc28-426e-ade6-5cc528c5ebbf" providerId="ADAL" clId="{E433D2BB-F751-47C2-9C7D-B35A8A43DC11}" dt="2023-07-30T02:32:14.791" v="612"/>
          <ac:spMkLst>
            <pc:docMk/>
            <pc:sldMk cId="4042171032" sldId="257"/>
            <ac:spMk id="6" creationId="{D1CB81F2-C861-FF1B-C1C8-4E0BB23DA2D9}"/>
          </ac:spMkLst>
        </pc:spChg>
        <pc:spChg chg="add del mod">
          <ac:chgData name="Kushwaha, Varun" userId="1e96b3ba-dc28-426e-ade6-5cc528c5ebbf" providerId="ADAL" clId="{E433D2BB-F751-47C2-9C7D-B35A8A43DC11}" dt="2023-07-28T09:30:19.421" v="200" actId="478"/>
          <ac:spMkLst>
            <pc:docMk/>
            <pc:sldMk cId="4042171032" sldId="257"/>
            <ac:spMk id="7" creationId="{DBC3ED2D-D86A-8293-F44C-A37035306551}"/>
          </ac:spMkLst>
        </pc:spChg>
        <pc:spChg chg="add del">
          <ac:chgData name="Kushwaha, Varun" userId="1e96b3ba-dc28-426e-ade6-5cc528c5ebbf" providerId="ADAL" clId="{E433D2BB-F751-47C2-9C7D-B35A8A43DC11}" dt="2023-07-28T14:39:33.264" v="239" actId="26606"/>
          <ac:spMkLst>
            <pc:docMk/>
            <pc:sldMk cId="4042171032" sldId="257"/>
            <ac:spMk id="8" creationId="{907EF6B7-1338-4443-8C46-6A318D952DFD}"/>
          </ac:spMkLst>
        </pc:spChg>
        <pc:spChg chg="add del">
          <ac:chgData name="Kushwaha, Varun" userId="1e96b3ba-dc28-426e-ade6-5cc528c5ebbf" providerId="ADAL" clId="{E433D2BB-F751-47C2-9C7D-B35A8A43DC11}" dt="2023-07-28T14:39:15.752" v="231" actId="26606"/>
          <ac:spMkLst>
            <pc:docMk/>
            <pc:sldMk cId="4042171032" sldId="257"/>
            <ac:spMk id="9" creationId="{BACC6370-2D7E-4714-9D71-7542949D7D5D}"/>
          </ac:spMkLst>
        </pc:spChg>
        <pc:spChg chg="add del">
          <ac:chgData name="Kushwaha, Varun" userId="1e96b3ba-dc28-426e-ade6-5cc528c5ebbf" providerId="ADAL" clId="{E433D2BB-F751-47C2-9C7D-B35A8A43DC11}" dt="2023-07-28T14:39:33.264" v="239" actId="26606"/>
          <ac:spMkLst>
            <pc:docMk/>
            <pc:sldMk cId="4042171032" sldId="257"/>
            <ac:spMk id="10" creationId="{DAAE4CDD-124C-4DCF-9584-B6033B545DD5}"/>
          </ac:spMkLst>
        </pc:spChg>
        <pc:spChg chg="add del">
          <ac:chgData name="Kushwaha, Varun" userId="1e96b3ba-dc28-426e-ade6-5cc528c5ebbf" providerId="ADAL" clId="{E433D2BB-F751-47C2-9C7D-B35A8A43DC11}" dt="2023-07-28T14:39:15.752" v="231" actId="26606"/>
          <ac:spMkLst>
            <pc:docMk/>
            <pc:sldMk cId="4042171032" sldId="257"/>
            <ac:spMk id="11" creationId="{256B2C21-A230-48C0-8DF1-C46611373C44}"/>
          </ac:spMkLst>
        </pc:spChg>
        <pc:spChg chg="add del">
          <ac:chgData name="Kushwaha, Varun" userId="1e96b3ba-dc28-426e-ade6-5cc528c5ebbf" providerId="ADAL" clId="{E433D2BB-F751-47C2-9C7D-B35A8A43DC11}" dt="2023-07-28T14:39:33.264" v="239" actId="26606"/>
          <ac:spMkLst>
            <pc:docMk/>
            <pc:sldMk cId="4042171032" sldId="257"/>
            <ac:spMk id="12" creationId="{081E4A58-353D-44AE-B2FC-2A74E2E400F7}"/>
          </ac:spMkLst>
        </pc:spChg>
        <pc:spChg chg="add del">
          <ac:chgData name="Kushwaha, Varun" userId="1e96b3ba-dc28-426e-ade6-5cc528c5ebbf" providerId="ADAL" clId="{E433D2BB-F751-47C2-9C7D-B35A8A43DC11}" dt="2023-07-28T14:39:15.752" v="231" actId="26606"/>
          <ac:spMkLst>
            <pc:docMk/>
            <pc:sldMk cId="4042171032" sldId="257"/>
            <ac:spMk id="13" creationId="{3847E18C-932D-4C95-AABA-FEC7C9499AD7}"/>
          </ac:spMkLst>
        </pc:spChg>
        <pc:spChg chg="add del">
          <ac:chgData name="Kushwaha, Varun" userId="1e96b3ba-dc28-426e-ade6-5cc528c5ebbf" providerId="ADAL" clId="{E433D2BB-F751-47C2-9C7D-B35A8A43DC11}" dt="2023-07-28T14:39:15.752" v="231" actId="26606"/>
          <ac:spMkLst>
            <pc:docMk/>
            <pc:sldMk cId="4042171032" sldId="257"/>
            <ac:spMk id="15" creationId="{3150CB11-0C61-439E-910F-5787759E72A0}"/>
          </ac:spMkLst>
        </pc:spChg>
        <pc:spChg chg="add del">
          <ac:chgData name="Kushwaha, Varun" userId="1e96b3ba-dc28-426e-ade6-5cc528c5ebbf" providerId="ADAL" clId="{E433D2BB-F751-47C2-9C7D-B35A8A43DC11}" dt="2023-07-28T14:39:15.752" v="231" actId="26606"/>
          <ac:spMkLst>
            <pc:docMk/>
            <pc:sldMk cId="4042171032" sldId="257"/>
            <ac:spMk id="17" creationId="{43F8A58B-5155-44CE-A5FF-7647B47D0A7A}"/>
          </ac:spMkLst>
        </pc:spChg>
        <pc:spChg chg="add del">
          <ac:chgData name="Kushwaha, Varun" userId="1e96b3ba-dc28-426e-ade6-5cc528c5ebbf" providerId="ADAL" clId="{E433D2BB-F751-47C2-9C7D-B35A8A43DC11}" dt="2023-07-28T14:39:15.752" v="231" actId="26606"/>
          <ac:spMkLst>
            <pc:docMk/>
            <pc:sldMk cId="4042171032" sldId="257"/>
            <ac:spMk id="19" creationId="{443F2ACA-E6D6-4028-82DD-F03C262D5DE6}"/>
          </ac:spMkLst>
        </pc:spChg>
        <pc:spChg chg="add del">
          <ac:chgData name="Kushwaha, Varun" userId="1e96b3ba-dc28-426e-ade6-5cc528c5ebbf" providerId="ADAL" clId="{E433D2BB-F751-47C2-9C7D-B35A8A43DC11}" dt="2023-07-28T14:39:17.191" v="233" actId="26606"/>
          <ac:spMkLst>
            <pc:docMk/>
            <pc:sldMk cId="4042171032" sldId="257"/>
            <ac:spMk id="21" creationId="{04812C46-200A-4DEB-A05E-3ED6C68C2387}"/>
          </ac:spMkLst>
        </pc:spChg>
        <pc:spChg chg="add del">
          <ac:chgData name="Kushwaha, Varun" userId="1e96b3ba-dc28-426e-ade6-5cc528c5ebbf" providerId="ADAL" clId="{E433D2BB-F751-47C2-9C7D-B35A8A43DC11}" dt="2023-07-28T14:39:17.191" v="233" actId="26606"/>
          <ac:spMkLst>
            <pc:docMk/>
            <pc:sldMk cId="4042171032" sldId="257"/>
            <ac:spMk id="23" creationId="{D1EA859B-E555-4109-94F3-6700E046E008}"/>
          </ac:spMkLst>
        </pc:spChg>
        <pc:spChg chg="add del">
          <ac:chgData name="Kushwaha, Varun" userId="1e96b3ba-dc28-426e-ade6-5cc528c5ebbf" providerId="ADAL" clId="{E433D2BB-F751-47C2-9C7D-B35A8A43DC11}" dt="2023-07-28T14:39:17.191" v="233" actId="26606"/>
          <ac:spMkLst>
            <pc:docMk/>
            <pc:sldMk cId="4042171032" sldId="257"/>
            <ac:spMk id="24" creationId="{68FDFF87-6288-B2D0-832B-42615EAC0407}"/>
          </ac:spMkLst>
        </pc:spChg>
        <pc:spChg chg="add del">
          <ac:chgData name="Kushwaha, Varun" userId="1e96b3ba-dc28-426e-ade6-5cc528c5ebbf" providerId="ADAL" clId="{E433D2BB-F751-47C2-9C7D-B35A8A43DC11}" dt="2023-07-28T14:39:22.889" v="235" actId="26606"/>
          <ac:spMkLst>
            <pc:docMk/>
            <pc:sldMk cId="4042171032" sldId="257"/>
            <ac:spMk id="26" creationId="{AE2B703B-46F9-481A-A605-82E2A828C4FA}"/>
          </ac:spMkLst>
        </pc:spChg>
        <pc:spChg chg="add del">
          <ac:chgData name="Kushwaha, Varun" userId="1e96b3ba-dc28-426e-ade6-5cc528c5ebbf" providerId="ADAL" clId="{E433D2BB-F751-47C2-9C7D-B35A8A43DC11}" dt="2023-07-28T14:39:22.889" v="235" actId="26606"/>
          <ac:spMkLst>
            <pc:docMk/>
            <pc:sldMk cId="4042171032" sldId="257"/>
            <ac:spMk id="27" creationId="{F13BE4D7-0C3D-4906-B230-A1C5B4665CCF}"/>
          </ac:spMkLst>
        </pc:spChg>
        <pc:spChg chg="add del">
          <ac:chgData name="Kushwaha, Varun" userId="1e96b3ba-dc28-426e-ade6-5cc528c5ebbf" providerId="ADAL" clId="{E433D2BB-F751-47C2-9C7D-B35A8A43DC11}" dt="2023-07-28T14:39:30.954" v="237" actId="26606"/>
          <ac:spMkLst>
            <pc:docMk/>
            <pc:sldMk cId="4042171032" sldId="257"/>
            <ac:spMk id="30" creationId="{BACC6370-2D7E-4714-9D71-7542949D7D5D}"/>
          </ac:spMkLst>
        </pc:spChg>
        <pc:spChg chg="add del">
          <ac:chgData name="Kushwaha, Varun" userId="1e96b3ba-dc28-426e-ade6-5cc528c5ebbf" providerId="ADAL" clId="{E433D2BB-F751-47C2-9C7D-B35A8A43DC11}" dt="2023-07-28T14:39:30.954" v="237" actId="26606"/>
          <ac:spMkLst>
            <pc:docMk/>
            <pc:sldMk cId="4042171032" sldId="257"/>
            <ac:spMk id="31" creationId="{F68B3F68-107C-434F-AA38-110D5EA91B85}"/>
          </ac:spMkLst>
        </pc:spChg>
        <pc:spChg chg="add del">
          <ac:chgData name="Kushwaha, Varun" userId="1e96b3ba-dc28-426e-ade6-5cc528c5ebbf" providerId="ADAL" clId="{E433D2BB-F751-47C2-9C7D-B35A8A43DC11}" dt="2023-07-28T14:39:30.954" v="237" actId="26606"/>
          <ac:spMkLst>
            <pc:docMk/>
            <pc:sldMk cId="4042171032" sldId="257"/>
            <ac:spMk id="32" creationId="{AAD0DBB9-1A4B-4391-81D4-CB19F9AB918A}"/>
          </ac:spMkLst>
        </pc:spChg>
        <pc:spChg chg="add del">
          <ac:chgData name="Kushwaha, Varun" userId="1e96b3ba-dc28-426e-ade6-5cc528c5ebbf" providerId="ADAL" clId="{E433D2BB-F751-47C2-9C7D-B35A8A43DC11}" dt="2023-07-28T14:39:30.954" v="237" actId="26606"/>
          <ac:spMkLst>
            <pc:docMk/>
            <pc:sldMk cId="4042171032" sldId="257"/>
            <ac:spMk id="33" creationId="{063BBA22-50EA-4C4D-BE05-F1CE4E63AA56}"/>
          </ac:spMkLst>
        </pc:spChg>
        <pc:spChg chg="add del">
          <ac:chgData name="Kushwaha, Varun" userId="1e96b3ba-dc28-426e-ade6-5cc528c5ebbf" providerId="ADAL" clId="{E433D2BB-F751-47C2-9C7D-B35A8A43DC11}" dt="2023-07-28T14:39:33.264" v="239" actId="26606"/>
          <ac:spMkLst>
            <pc:docMk/>
            <pc:sldMk cId="4042171032" sldId="257"/>
            <ac:spMk id="36" creationId="{68FDFF87-6288-B2D0-832B-42615EAC0407}"/>
          </ac:spMkLst>
        </pc:spChg>
        <pc:spChg chg="add del">
          <ac:chgData name="Kushwaha, Varun" userId="1e96b3ba-dc28-426e-ade6-5cc528c5ebbf" providerId="ADAL" clId="{E433D2BB-F751-47C2-9C7D-B35A8A43DC11}" dt="2023-07-28T14:39:33.859" v="241" actId="26606"/>
          <ac:spMkLst>
            <pc:docMk/>
            <pc:sldMk cId="4042171032" sldId="257"/>
            <ac:spMk id="38" creationId="{245A9F99-D9B1-4094-A2E2-B90AC1DB7B9C}"/>
          </ac:spMkLst>
        </pc:spChg>
        <pc:spChg chg="add del">
          <ac:chgData name="Kushwaha, Varun" userId="1e96b3ba-dc28-426e-ade6-5cc528c5ebbf" providerId="ADAL" clId="{E433D2BB-F751-47C2-9C7D-B35A8A43DC11}" dt="2023-07-28T14:39:33.859" v="241" actId="26606"/>
          <ac:spMkLst>
            <pc:docMk/>
            <pc:sldMk cId="4042171032" sldId="257"/>
            <ac:spMk id="39" creationId="{B7FAF607-473A-4A43-A23D-BBFF5C4117BB}"/>
          </ac:spMkLst>
        </pc:spChg>
        <pc:spChg chg="add del">
          <ac:chgData name="Kushwaha, Varun" userId="1e96b3ba-dc28-426e-ade6-5cc528c5ebbf" providerId="ADAL" clId="{E433D2BB-F751-47C2-9C7D-B35A8A43DC11}" dt="2023-07-28T14:39:33.859" v="241" actId="26606"/>
          <ac:spMkLst>
            <pc:docMk/>
            <pc:sldMk cId="4042171032" sldId="257"/>
            <ac:spMk id="41" creationId="{68FDFF87-6288-B2D0-832B-42615EAC0407}"/>
          </ac:spMkLst>
        </pc:spChg>
        <pc:spChg chg="add del">
          <ac:chgData name="Kushwaha, Varun" userId="1e96b3ba-dc28-426e-ade6-5cc528c5ebbf" providerId="ADAL" clId="{E433D2BB-F751-47C2-9C7D-B35A8A43DC11}" dt="2023-07-28T14:39:35.885" v="243" actId="26606"/>
          <ac:spMkLst>
            <pc:docMk/>
            <pc:sldMk cId="4042171032" sldId="257"/>
            <ac:spMk id="45" creationId="{EDDBB197-D710-4A4F-A9CA-FD2177498BE8}"/>
          </ac:spMkLst>
        </pc:spChg>
        <pc:spChg chg="add del">
          <ac:chgData name="Kushwaha, Varun" userId="1e96b3ba-dc28-426e-ade6-5cc528c5ebbf" providerId="ADAL" clId="{E433D2BB-F751-47C2-9C7D-B35A8A43DC11}" dt="2023-07-28T14:39:35.885" v="243" actId="26606"/>
          <ac:spMkLst>
            <pc:docMk/>
            <pc:sldMk cId="4042171032" sldId="257"/>
            <ac:spMk id="46" creationId="{975D1CFA-2CDB-4B64-BD9F-85744E8DA12F}"/>
          </ac:spMkLst>
        </pc:spChg>
        <pc:spChg chg="add del">
          <ac:chgData name="Kushwaha, Varun" userId="1e96b3ba-dc28-426e-ade6-5cc528c5ebbf" providerId="ADAL" clId="{E433D2BB-F751-47C2-9C7D-B35A8A43DC11}" dt="2023-07-28T14:39:35.885" v="243" actId="26606"/>
          <ac:spMkLst>
            <pc:docMk/>
            <pc:sldMk cId="4042171032" sldId="257"/>
            <ac:spMk id="47" creationId="{68FDFF87-6288-B2D0-832B-42615EAC0407}"/>
          </ac:spMkLst>
        </pc:spChg>
        <pc:spChg chg="add del">
          <ac:chgData name="Kushwaha, Varun" userId="1e96b3ba-dc28-426e-ade6-5cc528c5ebbf" providerId="ADAL" clId="{E433D2BB-F751-47C2-9C7D-B35A8A43DC11}" dt="2023-07-28T14:39:37.804" v="245" actId="26606"/>
          <ac:spMkLst>
            <pc:docMk/>
            <pc:sldMk cId="4042171032" sldId="257"/>
            <ac:spMk id="54" creationId="{245A9F99-D9B1-4094-A2E2-B90AC1DB7B9C}"/>
          </ac:spMkLst>
        </pc:spChg>
        <pc:spChg chg="add del">
          <ac:chgData name="Kushwaha, Varun" userId="1e96b3ba-dc28-426e-ade6-5cc528c5ebbf" providerId="ADAL" clId="{E433D2BB-F751-47C2-9C7D-B35A8A43DC11}" dt="2023-07-28T14:39:37.804" v="245" actId="26606"/>
          <ac:spMkLst>
            <pc:docMk/>
            <pc:sldMk cId="4042171032" sldId="257"/>
            <ac:spMk id="55" creationId="{B7FAF607-473A-4A43-A23D-BBFF5C4117BB}"/>
          </ac:spMkLst>
        </pc:spChg>
        <pc:spChg chg="add del">
          <ac:chgData name="Kushwaha, Varun" userId="1e96b3ba-dc28-426e-ade6-5cc528c5ebbf" providerId="ADAL" clId="{E433D2BB-F751-47C2-9C7D-B35A8A43DC11}" dt="2023-07-28T14:39:37.804" v="245" actId="26606"/>
          <ac:spMkLst>
            <pc:docMk/>
            <pc:sldMk cId="4042171032" sldId="257"/>
            <ac:spMk id="57" creationId="{68FDFF87-6288-B2D0-832B-42615EAC0407}"/>
          </ac:spMkLst>
        </pc:spChg>
        <pc:spChg chg="add del">
          <ac:chgData name="Kushwaha, Varun" userId="1e96b3ba-dc28-426e-ade6-5cc528c5ebbf" providerId="ADAL" clId="{E433D2BB-F751-47C2-9C7D-B35A8A43DC11}" dt="2023-07-28T14:39:47.637" v="251" actId="26606"/>
          <ac:spMkLst>
            <pc:docMk/>
            <pc:sldMk cId="4042171032" sldId="257"/>
            <ac:spMk id="66" creationId="{9228552E-C8B1-4A80-8448-0787CE0FC704}"/>
          </ac:spMkLst>
        </pc:spChg>
        <pc:spChg chg="add del">
          <ac:chgData name="Kushwaha, Varun" userId="1e96b3ba-dc28-426e-ade6-5cc528c5ebbf" providerId="ADAL" clId="{E433D2BB-F751-47C2-9C7D-B35A8A43DC11}" dt="2023-07-28T14:40:01.975" v="253" actId="26606"/>
          <ac:spMkLst>
            <pc:docMk/>
            <pc:sldMk cId="4042171032" sldId="257"/>
            <ac:spMk id="70" creationId="{100EDD19-6802-4EC3-95CE-CFFAB042CFD6}"/>
          </ac:spMkLst>
        </pc:spChg>
        <pc:spChg chg="add del">
          <ac:chgData name="Kushwaha, Varun" userId="1e96b3ba-dc28-426e-ade6-5cc528c5ebbf" providerId="ADAL" clId="{E433D2BB-F751-47C2-9C7D-B35A8A43DC11}" dt="2023-07-28T14:40:01.975" v="253" actId="26606"/>
          <ac:spMkLst>
            <pc:docMk/>
            <pc:sldMk cId="4042171032" sldId="257"/>
            <ac:spMk id="71" creationId="{DB17E863-922E-4C26-BD64-E8FD41D28661}"/>
          </ac:spMkLst>
        </pc:spChg>
        <pc:spChg chg="add del">
          <ac:chgData name="Kushwaha, Varun" userId="1e96b3ba-dc28-426e-ade6-5cc528c5ebbf" providerId="ADAL" clId="{E433D2BB-F751-47C2-9C7D-B35A8A43DC11}" dt="2023-07-28T14:40:01.975" v="253" actId="26606"/>
          <ac:spMkLst>
            <pc:docMk/>
            <pc:sldMk cId="4042171032" sldId="257"/>
            <ac:spMk id="72" creationId="{68FDFF87-6288-B2D0-832B-42615EAC0407}"/>
          </ac:spMkLst>
        </pc:spChg>
        <pc:spChg chg="add del">
          <ac:chgData name="Kushwaha, Varun" userId="1e96b3ba-dc28-426e-ade6-5cc528c5ebbf" providerId="ADAL" clId="{E433D2BB-F751-47C2-9C7D-B35A8A43DC11}" dt="2023-07-28T14:40:12.960" v="255" actId="26606"/>
          <ac:spMkLst>
            <pc:docMk/>
            <pc:sldMk cId="4042171032" sldId="257"/>
            <ac:spMk id="74" creationId="{6D1A2CED-DA9B-4CCF-8215-CFC65FE71603}"/>
          </ac:spMkLst>
        </pc:spChg>
        <pc:spChg chg="add del">
          <ac:chgData name="Kushwaha, Varun" userId="1e96b3ba-dc28-426e-ade6-5cc528c5ebbf" providerId="ADAL" clId="{E433D2BB-F751-47C2-9C7D-B35A8A43DC11}" dt="2023-07-28T14:40:12.960" v="255" actId="26606"/>
          <ac:spMkLst>
            <pc:docMk/>
            <pc:sldMk cId="4042171032" sldId="257"/>
            <ac:spMk id="75" creationId="{562DFC44-A40C-4573-9230-B3EDB3EC8EEB}"/>
          </ac:spMkLst>
        </pc:spChg>
        <pc:spChg chg="add del">
          <ac:chgData name="Kushwaha, Varun" userId="1e96b3ba-dc28-426e-ade6-5cc528c5ebbf" providerId="ADAL" clId="{E433D2BB-F751-47C2-9C7D-B35A8A43DC11}" dt="2023-07-28T14:40:12.960" v="255" actId="26606"/>
          <ac:spMkLst>
            <pc:docMk/>
            <pc:sldMk cId="4042171032" sldId="257"/>
            <ac:spMk id="76" creationId="{15589D35-CF9F-4DE9-A792-8571A09E9BC9}"/>
          </ac:spMkLst>
        </pc:spChg>
        <pc:spChg chg="add del">
          <ac:chgData name="Kushwaha, Varun" userId="1e96b3ba-dc28-426e-ade6-5cc528c5ebbf" providerId="ADAL" clId="{E433D2BB-F751-47C2-9C7D-B35A8A43DC11}" dt="2023-07-28T14:40:21.425" v="257" actId="26606"/>
          <ac:spMkLst>
            <pc:docMk/>
            <pc:sldMk cId="4042171032" sldId="257"/>
            <ac:spMk id="79" creationId="{4F7EBAE4-9945-4473-9E34-B2C66EA0F03D}"/>
          </ac:spMkLst>
        </pc:spChg>
        <pc:spChg chg="add del">
          <ac:chgData name="Kushwaha, Varun" userId="1e96b3ba-dc28-426e-ade6-5cc528c5ebbf" providerId="ADAL" clId="{E433D2BB-F751-47C2-9C7D-B35A8A43DC11}" dt="2023-07-28T14:40:21.425" v="257" actId="26606"/>
          <ac:spMkLst>
            <pc:docMk/>
            <pc:sldMk cId="4042171032" sldId="257"/>
            <ac:spMk id="81" creationId="{70BEB1E7-2F88-40BC-B73D-42E5B6F80BFC}"/>
          </ac:spMkLst>
        </pc:spChg>
        <pc:spChg chg="add del">
          <ac:chgData name="Kushwaha, Varun" userId="1e96b3ba-dc28-426e-ade6-5cc528c5ebbf" providerId="ADAL" clId="{E433D2BB-F751-47C2-9C7D-B35A8A43DC11}" dt="2023-07-28T14:40:21.425" v="257" actId="26606"/>
          <ac:spMkLst>
            <pc:docMk/>
            <pc:sldMk cId="4042171032" sldId="257"/>
            <ac:spMk id="82" creationId="{A7B99495-F43F-4D80-A44F-2CB4764EB90B}"/>
          </ac:spMkLst>
        </pc:spChg>
        <pc:spChg chg="add del">
          <ac:chgData name="Kushwaha, Varun" userId="1e96b3ba-dc28-426e-ade6-5cc528c5ebbf" providerId="ADAL" clId="{E433D2BB-F751-47C2-9C7D-B35A8A43DC11}" dt="2023-07-28T14:40:28.535" v="259" actId="26606"/>
          <ac:spMkLst>
            <pc:docMk/>
            <pc:sldMk cId="4042171032" sldId="257"/>
            <ac:spMk id="85" creationId="{BACC6370-2D7E-4714-9D71-7542949D7D5D}"/>
          </ac:spMkLst>
        </pc:spChg>
        <pc:spChg chg="add del">
          <ac:chgData name="Kushwaha, Varun" userId="1e96b3ba-dc28-426e-ade6-5cc528c5ebbf" providerId="ADAL" clId="{E433D2BB-F751-47C2-9C7D-B35A8A43DC11}" dt="2023-07-28T14:40:28.535" v="259" actId="26606"/>
          <ac:spMkLst>
            <pc:docMk/>
            <pc:sldMk cId="4042171032" sldId="257"/>
            <ac:spMk id="86" creationId="{F68B3F68-107C-434F-AA38-110D5EA91B85}"/>
          </ac:spMkLst>
        </pc:spChg>
        <pc:spChg chg="add del">
          <ac:chgData name="Kushwaha, Varun" userId="1e96b3ba-dc28-426e-ade6-5cc528c5ebbf" providerId="ADAL" clId="{E433D2BB-F751-47C2-9C7D-B35A8A43DC11}" dt="2023-07-28T14:40:28.535" v="259" actId="26606"/>
          <ac:spMkLst>
            <pc:docMk/>
            <pc:sldMk cId="4042171032" sldId="257"/>
            <ac:spMk id="87" creationId="{AAD0DBB9-1A4B-4391-81D4-CB19F9AB918A}"/>
          </ac:spMkLst>
        </pc:spChg>
        <pc:spChg chg="add del">
          <ac:chgData name="Kushwaha, Varun" userId="1e96b3ba-dc28-426e-ade6-5cc528c5ebbf" providerId="ADAL" clId="{E433D2BB-F751-47C2-9C7D-B35A8A43DC11}" dt="2023-07-28T14:40:28.535" v="259" actId="26606"/>
          <ac:spMkLst>
            <pc:docMk/>
            <pc:sldMk cId="4042171032" sldId="257"/>
            <ac:spMk id="88" creationId="{063BBA22-50EA-4C4D-BE05-F1CE4E63AA56}"/>
          </ac:spMkLst>
        </pc:spChg>
        <pc:spChg chg="add del">
          <ac:chgData name="Kushwaha, Varun" userId="1e96b3ba-dc28-426e-ade6-5cc528c5ebbf" providerId="ADAL" clId="{E433D2BB-F751-47C2-9C7D-B35A8A43DC11}" dt="2023-07-28T14:45:07.410" v="281" actId="26606"/>
          <ac:spMkLst>
            <pc:docMk/>
            <pc:sldMk cId="4042171032" sldId="257"/>
            <ac:spMk id="93" creationId="{2EB492CD-616E-47F8-933B-5E2D952A0593}"/>
          </ac:spMkLst>
        </pc:spChg>
        <pc:spChg chg="add del">
          <ac:chgData name="Kushwaha, Varun" userId="1e96b3ba-dc28-426e-ade6-5cc528c5ebbf" providerId="ADAL" clId="{E433D2BB-F751-47C2-9C7D-B35A8A43DC11}" dt="2023-07-28T14:45:07.410" v="281" actId="26606"/>
          <ac:spMkLst>
            <pc:docMk/>
            <pc:sldMk cId="4042171032" sldId="257"/>
            <ac:spMk id="94" creationId="{59383CF9-23B5-4335-9B21-1791C4CF1C75}"/>
          </ac:spMkLst>
        </pc:spChg>
        <pc:spChg chg="add del">
          <ac:chgData name="Kushwaha, Varun" userId="1e96b3ba-dc28-426e-ade6-5cc528c5ebbf" providerId="ADAL" clId="{E433D2BB-F751-47C2-9C7D-B35A8A43DC11}" dt="2023-07-28T14:45:07.410" v="281" actId="26606"/>
          <ac:spMkLst>
            <pc:docMk/>
            <pc:sldMk cId="4042171032" sldId="257"/>
            <ac:spMk id="95" creationId="{0007FE00-9498-4706-B255-6437B0252C02}"/>
          </ac:spMkLst>
        </pc:spChg>
        <pc:spChg chg="add del">
          <ac:chgData name="Kushwaha, Varun" userId="1e96b3ba-dc28-426e-ade6-5cc528c5ebbf" providerId="ADAL" clId="{E433D2BB-F751-47C2-9C7D-B35A8A43DC11}" dt="2023-07-28T14:44:08.097" v="267" actId="26606"/>
          <ac:spMkLst>
            <pc:docMk/>
            <pc:sldMk cId="4042171032" sldId="257"/>
            <ac:spMk id="96" creationId="{B50AB553-2A96-4A92-96F2-93548E096954}"/>
          </ac:spMkLst>
        </pc:spChg>
        <pc:spChg chg="add del">
          <ac:chgData name="Kushwaha, Varun" userId="1e96b3ba-dc28-426e-ade6-5cc528c5ebbf" providerId="ADAL" clId="{E433D2BB-F751-47C2-9C7D-B35A8A43DC11}" dt="2023-07-28T14:45:10.500" v="283" actId="26606"/>
          <ac:spMkLst>
            <pc:docMk/>
            <pc:sldMk cId="4042171032" sldId="257"/>
            <ac:spMk id="97" creationId="{E02239D2-A05D-4A1C-9F06-FBA7FC730E1B}"/>
          </ac:spMkLst>
        </pc:spChg>
        <pc:spChg chg="add del">
          <ac:chgData name="Kushwaha, Varun" userId="1e96b3ba-dc28-426e-ade6-5cc528c5ebbf" providerId="ADAL" clId="{E433D2BB-F751-47C2-9C7D-B35A8A43DC11}" dt="2023-07-28T14:44:11.494" v="269" actId="26606"/>
          <ac:spMkLst>
            <pc:docMk/>
            <pc:sldMk cId="4042171032" sldId="257"/>
            <ac:spMk id="98" creationId="{57F6BDD4-E066-4008-8011-6CC31AEB4556}"/>
          </ac:spMkLst>
        </pc:spChg>
        <pc:spChg chg="add del">
          <ac:chgData name="Kushwaha, Varun" userId="1e96b3ba-dc28-426e-ade6-5cc528c5ebbf" providerId="ADAL" clId="{E433D2BB-F751-47C2-9C7D-B35A8A43DC11}" dt="2023-07-28T14:44:11.494" v="269" actId="26606"/>
          <ac:spMkLst>
            <pc:docMk/>
            <pc:sldMk cId="4042171032" sldId="257"/>
            <ac:spMk id="99" creationId="{1ECAB1E8-8195-4748-BE71-FF806D86892E}"/>
          </ac:spMkLst>
        </pc:spChg>
        <pc:spChg chg="add del">
          <ac:chgData name="Kushwaha, Varun" userId="1e96b3ba-dc28-426e-ade6-5cc528c5ebbf" providerId="ADAL" clId="{E433D2BB-F751-47C2-9C7D-B35A8A43DC11}" dt="2023-07-28T14:44:11.494" v="269" actId="26606"/>
          <ac:spMkLst>
            <pc:docMk/>
            <pc:sldMk cId="4042171032" sldId="257"/>
            <ac:spMk id="100" creationId="{2711A8FB-68FC-45FC-B01E-38F809E2D439}"/>
          </ac:spMkLst>
        </pc:spChg>
        <pc:spChg chg="add del">
          <ac:chgData name="Kushwaha, Varun" userId="1e96b3ba-dc28-426e-ade6-5cc528c5ebbf" providerId="ADAL" clId="{E433D2BB-F751-47C2-9C7D-B35A8A43DC11}" dt="2023-07-28T14:45:11.560" v="285" actId="26606"/>
          <ac:spMkLst>
            <pc:docMk/>
            <pc:sldMk cId="4042171032" sldId="257"/>
            <ac:spMk id="101" creationId="{2EB492CD-616E-47F8-933B-5E2D952A0593}"/>
          </ac:spMkLst>
        </pc:spChg>
        <pc:spChg chg="add del">
          <ac:chgData name="Kushwaha, Varun" userId="1e96b3ba-dc28-426e-ade6-5cc528c5ebbf" providerId="ADAL" clId="{E433D2BB-F751-47C2-9C7D-B35A8A43DC11}" dt="2023-07-28T14:44:11.494" v="269" actId="26606"/>
          <ac:spMkLst>
            <pc:docMk/>
            <pc:sldMk cId="4042171032" sldId="257"/>
            <ac:spMk id="102" creationId="{2A865FE3-5FC9-4049-87CF-30019C46C0F5}"/>
          </ac:spMkLst>
        </pc:spChg>
        <pc:spChg chg="add del">
          <ac:chgData name="Kushwaha, Varun" userId="1e96b3ba-dc28-426e-ade6-5cc528c5ebbf" providerId="ADAL" clId="{E433D2BB-F751-47C2-9C7D-B35A8A43DC11}" dt="2023-07-28T14:45:11.560" v="285" actId="26606"/>
          <ac:spMkLst>
            <pc:docMk/>
            <pc:sldMk cId="4042171032" sldId="257"/>
            <ac:spMk id="103" creationId="{59383CF9-23B5-4335-9B21-1791C4CF1C75}"/>
          </ac:spMkLst>
        </pc:spChg>
        <pc:spChg chg="add del">
          <ac:chgData name="Kushwaha, Varun" userId="1e96b3ba-dc28-426e-ade6-5cc528c5ebbf" providerId="ADAL" clId="{E433D2BB-F751-47C2-9C7D-B35A8A43DC11}" dt="2023-07-28T14:44:14.419" v="271" actId="26606"/>
          <ac:spMkLst>
            <pc:docMk/>
            <pc:sldMk cId="4042171032" sldId="257"/>
            <ac:spMk id="104" creationId="{743AA782-23D1-4521-8CAD-47662984AA08}"/>
          </ac:spMkLst>
        </pc:spChg>
        <pc:spChg chg="add del">
          <ac:chgData name="Kushwaha, Varun" userId="1e96b3ba-dc28-426e-ade6-5cc528c5ebbf" providerId="ADAL" clId="{E433D2BB-F751-47C2-9C7D-B35A8A43DC11}" dt="2023-07-28T14:44:14.419" v="271" actId="26606"/>
          <ac:spMkLst>
            <pc:docMk/>
            <pc:sldMk cId="4042171032" sldId="257"/>
            <ac:spMk id="105" creationId="{71877DBC-BB60-40F0-AC93-2ACDBAAE60CE}"/>
          </ac:spMkLst>
        </pc:spChg>
        <pc:spChg chg="add del">
          <ac:chgData name="Kushwaha, Varun" userId="1e96b3ba-dc28-426e-ade6-5cc528c5ebbf" providerId="ADAL" clId="{E433D2BB-F751-47C2-9C7D-B35A8A43DC11}" dt="2023-07-28T14:45:11.560" v="285" actId="26606"/>
          <ac:spMkLst>
            <pc:docMk/>
            <pc:sldMk cId="4042171032" sldId="257"/>
            <ac:spMk id="106" creationId="{0007FE00-9498-4706-B255-6437B0252C02}"/>
          </ac:spMkLst>
        </pc:spChg>
        <pc:spChg chg="add del">
          <ac:chgData name="Kushwaha, Varun" userId="1e96b3ba-dc28-426e-ade6-5cc528c5ebbf" providerId="ADAL" clId="{E433D2BB-F751-47C2-9C7D-B35A8A43DC11}" dt="2023-07-28T14:44:23.970" v="273" actId="26606"/>
          <ac:spMkLst>
            <pc:docMk/>
            <pc:sldMk cId="4042171032" sldId="257"/>
            <ac:spMk id="107" creationId="{7B831B6F-405A-4B47-B9BB-5CA88F285844}"/>
          </ac:spMkLst>
        </pc:spChg>
        <pc:spChg chg="add del">
          <ac:chgData name="Kushwaha, Varun" userId="1e96b3ba-dc28-426e-ade6-5cc528c5ebbf" providerId="ADAL" clId="{E433D2BB-F751-47C2-9C7D-B35A8A43DC11}" dt="2023-07-28T14:44:23.970" v="273" actId="26606"/>
          <ac:spMkLst>
            <pc:docMk/>
            <pc:sldMk cId="4042171032" sldId="257"/>
            <ac:spMk id="108" creationId="{953EE71A-6488-4203-A7C4-77102FD0DCCA}"/>
          </ac:spMkLst>
        </pc:spChg>
        <pc:spChg chg="add del">
          <ac:chgData name="Kushwaha, Varun" userId="1e96b3ba-dc28-426e-ade6-5cc528c5ebbf" providerId="ADAL" clId="{E433D2BB-F751-47C2-9C7D-B35A8A43DC11}" dt="2023-07-28T14:45:23.047" v="287" actId="26606"/>
          <ac:spMkLst>
            <pc:docMk/>
            <pc:sldMk cId="4042171032" sldId="257"/>
            <ac:spMk id="109" creationId="{E02239D2-A05D-4A1C-9F06-FBA7FC730E1B}"/>
          </ac:spMkLst>
        </pc:spChg>
        <pc:spChg chg="add del">
          <ac:chgData name="Kushwaha, Varun" userId="1e96b3ba-dc28-426e-ade6-5cc528c5ebbf" providerId="ADAL" clId="{E433D2BB-F751-47C2-9C7D-B35A8A43DC11}" dt="2023-07-28T14:44:48.444" v="277" actId="26606"/>
          <ac:spMkLst>
            <pc:docMk/>
            <pc:sldMk cId="4042171032" sldId="257"/>
            <ac:spMk id="110" creationId="{04812C46-200A-4DEB-A05E-3ED6C68C2387}"/>
          </ac:spMkLst>
        </pc:spChg>
        <pc:spChg chg="add del">
          <ac:chgData name="Kushwaha, Varun" userId="1e96b3ba-dc28-426e-ade6-5cc528c5ebbf" providerId="ADAL" clId="{E433D2BB-F751-47C2-9C7D-B35A8A43DC11}" dt="2023-07-28T14:44:48.444" v="277" actId="26606"/>
          <ac:spMkLst>
            <pc:docMk/>
            <pc:sldMk cId="4042171032" sldId="257"/>
            <ac:spMk id="111" creationId="{D1EA859B-E555-4109-94F3-6700E046E008}"/>
          </ac:spMkLst>
        </pc:spChg>
        <pc:spChg chg="add del">
          <ac:chgData name="Kushwaha, Varun" userId="1e96b3ba-dc28-426e-ade6-5cc528c5ebbf" providerId="ADAL" clId="{E433D2BB-F751-47C2-9C7D-B35A8A43DC11}" dt="2023-07-28T14:45:24.776" v="289" actId="26606"/>
          <ac:spMkLst>
            <pc:docMk/>
            <pc:sldMk cId="4042171032" sldId="257"/>
            <ac:spMk id="112" creationId="{5D13CC36-B950-4F02-9BAF-9A7EB267398C}"/>
          </ac:spMkLst>
        </pc:spChg>
        <pc:spChg chg="add del">
          <ac:chgData name="Kushwaha, Varun" userId="1e96b3ba-dc28-426e-ade6-5cc528c5ebbf" providerId="ADAL" clId="{E433D2BB-F751-47C2-9C7D-B35A8A43DC11}" dt="2023-07-28T14:45:24.776" v="289" actId="26606"/>
          <ac:spMkLst>
            <pc:docMk/>
            <pc:sldMk cId="4042171032" sldId="257"/>
            <ac:spMk id="113" creationId="{4F2E2428-58BA-458D-AA54-05502E63F32F}"/>
          </ac:spMkLst>
        </pc:spChg>
        <pc:spChg chg="add del">
          <ac:chgData name="Kushwaha, Varun" userId="1e96b3ba-dc28-426e-ade6-5cc528c5ebbf" providerId="ADAL" clId="{E433D2BB-F751-47C2-9C7D-B35A8A43DC11}" dt="2023-07-28T14:45:27.246" v="291" actId="26606"/>
          <ac:spMkLst>
            <pc:docMk/>
            <pc:sldMk cId="4042171032" sldId="257"/>
            <ac:spMk id="115" creationId="{7B831B6F-405A-4B47-B9BB-5CA88F285844}"/>
          </ac:spMkLst>
        </pc:spChg>
        <pc:spChg chg="add del">
          <ac:chgData name="Kushwaha, Varun" userId="1e96b3ba-dc28-426e-ade6-5cc528c5ebbf" providerId="ADAL" clId="{E433D2BB-F751-47C2-9C7D-B35A8A43DC11}" dt="2023-07-28T14:45:27.246" v="291" actId="26606"/>
          <ac:spMkLst>
            <pc:docMk/>
            <pc:sldMk cId="4042171032" sldId="257"/>
            <ac:spMk id="116" creationId="{15109354-9C5D-4F8C-B0E6-D1043C7BF20A}"/>
          </ac:spMkLst>
        </pc:spChg>
        <pc:spChg chg="add del">
          <ac:chgData name="Kushwaha, Varun" userId="1e96b3ba-dc28-426e-ade6-5cc528c5ebbf" providerId="ADAL" clId="{E433D2BB-F751-47C2-9C7D-B35A8A43DC11}" dt="2023-07-28T14:45:27.246" v="291" actId="26606"/>
          <ac:spMkLst>
            <pc:docMk/>
            <pc:sldMk cId="4042171032" sldId="257"/>
            <ac:spMk id="117" creationId="{49B530FE-A87D-41A0-A920-ADC6539EAA44}"/>
          </ac:spMkLst>
        </pc:spChg>
        <pc:spChg chg="add del">
          <ac:chgData name="Kushwaha, Varun" userId="1e96b3ba-dc28-426e-ade6-5cc528c5ebbf" providerId="ADAL" clId="{E433D2BB-F751-47C2-9C7D-B35A8A43DC11}" dt="2023-07-28T14:45:28.816" v="293" actId="26606"/>
          <ac:spMkLst>
            <pc:docMk/>
            <pc:sldMk cId="4042171032" sldId="257"/>
            <ac:spMk id="119" creationId="{B47A3059-69F2-4E12-ACD8-A5FE28191966}"/>
          </ac:spMkLst>
        </pc:spChg>
        <pc:spChg chg="add del">
          <ac:chgData name="Kushwaha, Varun" userId="1e96b3ba-dc28-426e-ade6-5cc528c5ebbf" providerId="ADAL" clId="{E433D2BB-F751-47C2-9C7D-B35A8A43DC11}" dt="2023-07-28T14:45:28.816" v="293" actId="26606"/>
          <ac:spMkLst>
            <pc:docMk/>
            <pc:sldMk cId="4042171032" sldId="257"/>
            <ac:spMk id="120" creationId="{33AE4636-AEEC-45D6-84D4-7AC2DA48ECF8}"/>
          </ac:spMkLst>
        </pc:spChg>
        <pc:spChg chg="add del">
          <ac:chgData name="Kushwaha, Varun" userId="1e96b3ba-dc28-426e-ade6-5cc528c5ebbf" providerId="ADAL" clId="{E433D2BB-F751-47C2-9C7D-B35A8A43DC11}" dt="2023-07-28T14:45:28.816" v="293" actId="26606"/>
          <ac:spMkLst>
            <pc:docMk/>
            <pc:sldMk cId="4042171032" sldId="257"/>
            <ac:spMk id="121" creationId="{8D9CE0F4-2EB2-4F1F-8AAC-DB3571D9FE10}"/>
          </ac:spMkLst>
        </pc:spChg>
        <pc:spChg chg="add del">
          <ac:chgData name="Kushwaha, Varun" userId="1e96b3ba-dc28-426e-ade6-5cc528c5ebbf" providerId="ADAL" clId="{E433D2BB-F751-47C2-9C7D-B35A8A43DC11}" dt="2023-07-28T14:45:37.913" v="295" actId="26606"/>
          <ac:spMkLst>
            <pc:docMk/>
            <pc:sldMk cId="4042171032" sldId="257"/>
            <ac:spMk id="123" creationId="{A8908DB7-C3A6-4FCB-9820-CEE02B398C4A}"/>
          </ac:spMkLst>
        </pc:spChg>
        <pc:spChg chg="add del">
          <ac:chgData name="Kushwaha, Varun" userId="1e96b3ba-dc28-426e-ade6-5cc528c5ebbf" providerId="ADAL" clId="{E433D2BB-F751-47C2-9C7D-B35A8A43DC11}" dt="2023-07-28T14:45:37.913" v="295" actId="26606"/>
          <ac:spMkLst>
            <pc:docMk/>
            <pc:sldMk cId="4042171032" sldId="257"/>
            <ac:spMk id="124" creationId="{535742DD-1B16-4E9D-B715-0D74B4574A68}"/>
          </ac:spMkLst>
        </pc:spChg>
        <pc:spChg chg="add del">
          <ac:chgData name="Kushwaha, Varun" userId="1e96b3ba-dc28-426e-ade6-5cc528c5ebbf" providerId="ADAL" clId="{E433D2BB-F751-47C2-9C7D-B35A8A43DC11}" dt="2023-07-28T14:46:03.771" v="297" actId="26606"/>
          <ac:spMkLst>
            <pc:docMk/>
            <pc:sldMk cId="4042171032" sldId="257"/>
            <ac:spMk id="126" creationId="{2B97F24A-32CE-4C1C-A50D-3016B394DCFB}"/>
          </ac:spMkLst>
        </pc:spChg>
        <pc:spChg chg="add del">
          <ac:chgData name="Kushwaha, Varun" userId="1e96b3ba-dc28-426e-ade6-5cc528c5ebbf" providerId="ADAL" clId="{E433D2BB-F751-47C2-9C7D-B35A8A43DC11}" dt="2023-07-28T14:46:03.771" v="297" actId="26606"/>
          <ac:spMkLst>
            <pc:docMk/>
            <pc:sldMk cId="4042171032" sldId="257"/>
            <ac:spMk id="127" creationId="{CD8B4F24-440B-49E9-B85D-733523DC064B}"/>
          </ac:spMkLst>
        </pc:spChg>
        <pc:spChg chg="add del">
          <ac:chgData name="Kushwaha, Varun" userId="1e96b3ba-dc28-426e-ade6-5cc528c5ebbf" providerId="ADAL" clId="{E433D2BB-F751-47C2-9C7D-B35A8A43DC11}" dt="2023-07-28T14:46:04.889" v="299" actId="26606"/>
          <ac:spMkLst>
            <pc:docMk/>
            <pc:sldMk cId="4042171032" sldId="257"/>
            <ac:spMk id="129" creationId="{A2679492-7988-4050-9056-542444452411}"/>
          </ac:spMkLst>
        </pc:spChg>
        <pc:spChg chg="add del">
          <ac:chgData name="Kushwaha, Varun" userId="1e96b3ba-dc28-426e-ade6-5cc528c5ebbf" providerId="ADAL" clId="{E433D2BB-F751-47C2-9C7D-B35A8A43DC11}" dt="2023-07-28T14:46:04.889" v="299" actId="26606"/>
          <ac:spMkLst>
            <pc:docMk/>
            <pc:sldMk cId="4042171032" sldId="257"/>
            <ac:spMk id="130" creationId="{B091B163-7D61-4891-ABCF-5C13D9C418D0}"/>
          </ac:spMkLst>
        </pc:spChg>
        <pc:spChg chg="add del">
          <ac:chgData name="Kushwaha, Varun" userId="1e96b3ba-dc28-426e-ade6-5cc528c5ebbf" providerId="ADAL" clId="{E433D2BB-F751-47C2-9C7D-B35A8A43DC11}" dt="2023-07-28T14:46:06.207" v="301" actId="26606"/>
          <ac:spMkLst>
            <pc:docMk/>
            <pc:sldMk cId="4042171032" sldId="257"/>
            <ac:spMk id="133" creationId="{2B97F24A-32CE-4C1C-A50D-3016B394DCFB}"/>
          </ac:spMkLst>
        </pc:spChg>
        <pc:spChg chg="add del">
          <ac:chgData name="Kushwaha, Varun" userId="1e96b3ba-dc28-426e-ade6-5cc528c5ebbf" providerId="ADAL" clId="{E433D2BB-F751-47C2-9C7D-B35A8A43DC11}" dt="2023-07-28T14:46:06.207" v="301" actId="26606"/>
          <ac:spMkLst>
            <pc:docMk/>
            <pc:sldMk cId="4042171032" sldId="257"/>
            <ac:spMk id="134" creationId="{6357EC4F-235E-4222-A36F-C7878ACE37F2}"/>
          </ac:spMkLst>
        </pc:spChg>
        <pc:spChg chg="add del">
          <ac:chgData name="Kushwaha, Varun" userId="1e96b3ba-dc28-426e-ade6-5cc528c5ebbf" providerId="ADAL" clId="{E433D2BB-F751-47C2-9C7D-B35A8A43DC11}" dt="2023-07-28T14:46:07.294" v="303" actId="26606"/>
          <ac:spMkLst>
            <pc:docMk/>
            <pc:sldMk cId="4042171032" sldId="257"/>
            <ac:spMk id="136" creationId="{90D01200-0224-43C5-AB38-FB4D16B73FB7}"/>
          </ac:spMkLst>
        </pc:spChg>
        <pc:spChg chg="add del">
          <ac:chgData name="Kushwaha, Varun" userId="1e96b3ba-dc28-426e-ade6-5cc528c5ebbf" providerId="ADAL" clId="{E433D2BB-F751-47C2-9C7D-B35A8A43DC11}" dt="2023-07-28T14:46:07.294" v="303" actId="26606"/>
          <ac:spMkLst>
            <pc:docMk/>
            <pc:sldMk cId="4042171032" sldId="257"/>
            <ac:spMk id="137" creationId="{728A44A4-A002-4A88-9FC9-1D0566C97A47}"/>
          </ac:spMkLst>
        </pc:spChg>
        <pc:spChg chg="add del">
          <ac:chgData name="Kushwaha, Varun" userId="1e96b3ba-dc28-426e-ade6-5cc528c5ebbf" providerId="ADAL" clId="{E433D2BB-F751-47C2-9C7D-B35A8A43DC11}" dt="2023-07-28T14:46:07.294" v="303" actId="26606"/>
          <ac:spMkLst>
            <pc:docMk/>
            <pc:sldMk cId="4042171032" sldId="257"/>
            <ac:spMk id="138" creationId="{3E7D5C7B-DD16-401B-85CE-4AAA2A4F5136}"/>
          </ac:spMkLst>
        </pc:spChg>
        <pc:spChg chg="add del">
          <ac:chgData name="Kushwaha, Varun" userId="1e96b3ba-dc28-426e-ade6-5cc528c5ebbf" providerId="ADAL" clId="{E433D2BB-F751-47C2-9C7D-B35A8A43DC11}" dt="2023-07-28T14:46:09.684" v="305" actId="26606"/>
          <ac:spMkLst>
            <pc:docMk/>
            <pc:sldMk cId="4042171032" sldId="257"/>
            <ac:spMk id="140" creationId="{85F55C16-BC21-49EF-A4FF-C3155BB93BD3}"/>
          </ac:spMkLst>
        </pc:spChg>
        <pc:spChg chg="add del">
          <ac:chgData name="Kushwaha, Varun" userId="1e96b3ba-dc28-426e-ade6-5cc528c5ebbf" providerId="ADAL" clId="{E433D2BB-F751-47C2-9C7D-B35A8A43DC11}" dt="2023-07-28T14:46:09.684" v="305" actId="26606"/>
          <ac:spMkLst>
            <pc:docMk/>
            <pc:sldMk cId="4042171032" sldId="257"/>
            <ac:spMk id="141" creationId="{0C5F069E-AFE6-4825-8945-46F2918A5019}"/>
          </ac:spMkLst>
        </pc:spChg>
        <pc:spChg chg="add del">
          <ac:chgData name="Kushwaha, Varun" userId="1e96b3ba-dc28-426e-ade6-5cc528c5ebbf" providerId="ADAL" clId="{E433D2BB-F751-47C2-9C7D-B35A8A43DC11}" dt="2023-07-28T14:46:20.524" v="307" actId="26606"/>
          <ac:spMkLst>
            <pc:docMk/>
            <pc:sldMk cId="4042171032" sldId="257"/>
            <ac:spMk id="143" creationId="{17BDD930-0E65-490A-9CE5-554C357C4428}"/>
          </ac:spMkLst>
        </pc:spChg>
        <pc:spChg chg="add del">
          <ac:chgData name="Kushwaha, Varun" userId="1e96b3ba-dc28-426e-ade6-5cc528c5ebbf" providerId="ADAL" clId="{E433D2BB-F751-47C2-9C7D-B35A8A43DC11}" dt="2023-07-28T14:46:20.524" v="307" actId="26606"/>
          <ac:spMkLst>
            <pc:docMk/>
            <pc:sldMk cId="4042171032" sldId="257"/>
            <ac:spMk id="144" creationId="{3A912C67-99A1-4956-8F68-1846C21771E8}"/>
          </ac:spMkLst>
        </pc:spChg>
        <pc:spChg chg="add del">
          <ac:chgData name="Kushwaha, Varun" userId="1e96b3ba-dc28-426e-ade6-5cc528c5ebbf" providerId="ADAL" clId="{E433D2BB-F751-47C2-9C7D-B35A8A43DC11}" dt="2023-07-28T14:46:31.037" v="310" actId="26606"/>
          <ac:spMkLst>
            <pc:docMk/>
            <pc:sldMk cId="4042171032" sldId="257"/>
            <ac:spMk id="156" creationId="{E02239D2-A05D-4A1C-9F06-FBA7FC730E1B}"/>
          </ac:spMkLst>
        </pc:spChg>
        <pc:spChg chg="add del">
          <ac:chgData name="Kushwaha, Varun" userId="1e96b3ba-dc28-426e-ade6-5cc528c5ebbf" providerId="ADAL" clId="{E433D2BB-F751-47C2-9C7D-B35A8A43DC11}" dt="2023-07-28T14:47:42.433" v="321" actId="26606"/>
          <ac:spMkLst>
            <pc:docMk/>
            <pc:sldMk cId="4042171032" sldId="257"/>
            <ac:spMk id="161" creationId="{6C4028FD-8BAA-4A19-BFDE-594D991B7552}"/>
          </ac:spMkLst>
        </pc:spChg>
        <pc:spChg chg="add del">
          <ac:chgData name="Kushwaha, Varun" userId="1e96b3ba-dc28-426e-ade6-5cc528c5ebbf" providerId="ADAL" clId="{E433D2BB-F751-47C2-9C7D-B35A8A43DC11}" dt="2023-07-28T14:47:04.872" v="312" actId="26606"/>
          <ac:spMkLst>
            <pc:docMk/>
            <pc:sldMk cId="4042171032" sldId="257"/>
            <ac:spMk id="166" creationId="{6C4028FD-8BAA-4A19-BFDE-594D991B7552}"/>
          </ac:spMkLst>
        </pc:spChg>
        <pc:spChg chg="add del">
          <ac:chgData name="Kushwaha, Varun" userId="1e96b3ba-dc28-426e-ade6-5cc528c5ebbf" providerId="ADAL" clId="{E433D2BB-F751-47C2-9C7D-B35A8A43DC11}" dt="2023-07-28T14:47:06.640" v="314" actId="26606"/>
          <ac:spMkLst>
            <pc:docMk/>
            <pc:sldMk cId="4042171032" sldId="257"/>
            <ac:spMk id="168" creationId="{6C4028FD-8BAA-4A19-BFDE-594D991B7552}"/>
          </ac:spMkLst>
        </pc:spChg>
        <pc:spChg chg="add del">
          <ac:chgData name="Kushwaha, Varun" userId="1e96b3ba-dc28-426e-ade6-5cc528c5ebbf" providerId="ADAL" clId="{E433D2BB-F751-47C2-9C7D-B35A8A43DC11}" dt="2023-07-28T14:47:10.183" v="316" actId="26606"/>
          <ac:spMkLst>
            <pc:docMk/>
            <pc:sldMk cId="4042171032" sldId="257"/>
            <ac:spMk id="170" creationId="{955A2079-FA98-4876-80F0-72364A7D2EA4}"/>
          </ac:spMkLst>
        </pc:spChg>
        <pc:spChg chg="add del">
          <ac:chgData name="Kushwaha, Varun" userId="1e96b3ba-dc28-426e-ade6-5cc528c5ebbf" providerId="ADAL" clId="{E433D2BB-F751-47C2-9C7D-B35A8A43DC11}" dt="2023-07-28T14:47:18.113" v="318" actId="26606"/>
          <ac:spMkLst>
            <pc:docMk/>
            <pc:sldMk cId="4042171032" sldId="257"/>
            <ac:spMk id="172" creationId="{6C4028FD-8BAA-4A19-BFDE-594D991B7552}"/>
          </ac:spMkLst>
        </pc:spChg>
        <pc:spChg chg="add del">
          <ac:chgData name="Kushwaha, Varun" userId="1e96b3ba-dc28-426e-ade6-5cc528c5ebbf" providerId="ADAL" clId="{E433D2BB-F751-47C2-9C7D-B35A8A43DC11}" dt="2023-07-28T14:47:42.417" v="320" actId="26606"/>
          <ac:spMkLst>
            <pc:docMk/>
            <pc:sldMk cId="4042171032" sldId="257"/>
            <ac:spMk id="174" creationId="{81D377EB-C9D2-4ED0-86A6-740A297E3EAC}"/>
          </ac:spMkLst>
        </pc:spChg>
        <pc:spChg chg="add del">
          <ac:chgData name="Kushwaha, Varun" userId="1e96b3ba-dc28-426e-ade6-5cc528c5ebbf" providerId="ADAL" clId="{E433D2BB-F751-47C2-9C7D-B35A8A43DC11}" dt="2023-07-28T14:47:42.417" v="320" actId="26606"/>
          <ac:spMkLst>
            <pc:docMk/>
            <pc:sldMk cId="4042171032" sldId="257"/>
            <ac:spMk id="175" creationId="{066346BE-FDB4-4772-A696-0719490ABD64}"/>
          </ac:spMkLst>
        </pc:spChg>
        <pc:spChg chg="add del">
          <ac:chgData name="Kushwaha, Varun" userId="1e96b3ba-dc28-426e-ade6-5cc528c5ebbf" providerId="ADAL" clId="{E433D2BB-F751-47C2-9C7D-B35A8A43DC11}" dt="2023-07-28T14:47:42.417" v="320" actId="26606"/>
          <ac:spMkLst>
            <pc:docMk/>
            <pc:sldMk cId="4042171032" sldId="257"/>
            <ac:spMk id="176" creationId="{FB92FFCE-0C90-454E-AA25-D4EE9A6C39C5}"/>
          </ac:spMkLst>
        </pc:spChg>
        <pc:spChg chg="add del">
          <ac:chgData name="Kushwaha, Varun" userId="1e96b3ba-dc28-426e-ade6-5cc528c5ebbf" providerId="ADAL" clId="{E433D2BB-F751-47C2-9C7D-B35A8A43DC11}" dt="2023-07-28T14:48:28.708" v="335" actId="26606"/>
          <ac:spMkLst>
            <pc:docMk/>
            <pc:sldMk cId="4042171032" sldId="257"/>
            <ac:spMk id="178" creationId="{6C4028FD-8BAA-4A19-BFDE-594D991B7552}"/>
          </ac:spMkLst>
        </pc:spChg>
        <pc:spChg chg="add del">
          <ac:chgData name="Kushwaha, Varun" userId="1e96b3ba-dc28-426e-ade6-5cc528c5ebbf" providerId="ADAL" clId="{E433D2BB-F751-47C2-9C7D-B35A8A43DC11}" dt="2023-07-28T14:48:05.352" v="324" actId="26606"/>
          <ac:spMkLst>
            <pc:docMk/>
            <pc:sldMk cId="4042171032" sldId="257"/>
            <ac:spMk id="183" creationId="{2EB492CD-616E-47F8-933B-5E2D952A0593}"/>
          </ac:spMkLst>
        </pc:spChg>
        <pc:spChg chg="add del">
          <ac:chgData name="Kushwaha, Varun" userId="1e96b3ba-dc28-426e-ade6-5cc528c5ebbf" providerId="ADAL" clId="{E433D2BB-F751-47C2-9C7D-B35A8A43DC11}" dt="2023-07-28T14:48:05.352" v="324" actId="26606"/>
          <ac:spMkLst>
            <pc:docMk/>
            <pc:sldMk cId="4042171032" sldId="257"/>
            <ac:spMk id="185" creationId="{59383CF9-23B5-4335-9B21-1791C4CF1C75}"/>
          </ac:spMkLst>
        </pc:spChg>
        <pc:spChg chg="add del">
          <ac:chgData name="Kushwaha, Varun" userId="1e96b3ba-dc28-426e-ade6-5cc528c5ebbf" providerId="ADAL" clId="{E433D2BB-F751-47C2-9C7D-B35A8A43DC11}" dt="2023-07-28T14:48:05.352" v="324" actId="26606"/>
          <ac:spMkLst>
            <pc:docMk/>
            <pc:sldMk cId="4042171032" sldId="257"/>
            <ac:spMk id="187" creationId="{0007FE00-9498-4706-B255-6437B0252C02}"/>
          </ac:spMkLst>
        </pc:spChg>
        <pc:spChg chg="add del">
          <ac:chgData name="Kushwaha, Varun" userId="1e96b3ba-dc28-426e-ade6-5cc528c5ebbf" providerId="ADAL" clId="{E433D2BB-F751-47C2-9C7D-B35A8A43DC11}" dt="2023-07-28T14:48:10.208" v="326" actId="26606"/>
          <ac:spMkLst>
            <pc:docMk/>
            <pc:sldMk cId="4042171032" sldId="257"/>
            <ac:spMk id="189" creationId="{7B831B6F-405A-4B47-B9BB-5CA88F285844}"/>
          </ac:spMkLst>
        </pc:spChg>
        <pc:spChg chg="add del">
          <ac:chgData name="Kushwaha, Varun" userId="1e96b3ba-dc28-426e-ade6-5cc528c5ebbf" providerId="ADAL" clId="{E433D2BB-F751-47C2-9C7D-B35A8A43DC11}" dt="2023-07-28T14:48:10.208" v="326" actId="26606"/>
          <ac:spMkLst>
            <pc:docMk/>
            <pc:sldMk cId="4042171032" sldId="257"/>
            <ac:spMk id="190" creationId="{953EE71A-6488-4203-A7C4-77102FD0DCCA}"/>
          </ac:spMkLst>
        </pc:spChg>
        <pc:spChg chg="add del">
          <ac:chgData name="Kushwaha, Varun" userId="1e96b3ba-dc28-426e-ade6-5cc528c5ebbf" providerId="ADAL" clId="{E433D2BB-F751-47C2-9C7D-B35A8A43DC11}" dt="2023-07-28T14:48:19.223" v="328" actId="26606"/>
          <ac:spMkLst>
            <pc:docMk/>
            <pc:sldMk cId="4042171032" sldId="257"/>
            <ac:spMk id="192" creationId="{2EB492CD-616E-47F8-933B-5E2D952A0593}"/>
          </ac:spMkLst>
        </pc:spChg>
        <pc:spChg chg="add del">
          <ac:chgData name="Kushwaha, Varun" userId="1e96b3ba-dc28-426e-ade6-5cc528c5ebbf" providerId="ADAL" clId="{E433D2BB-F751-47C2-9C7D-B35A8A43DC11}" dt="2023-07-28T14:48:19.223" v="328" actId="26606"/>
          <ac:spMkLst>
            <pc:docMk/>
            <pc:sldMk cId="4042171032" sldId="257"/>
            <ac:spMk id="193" creationId="{59383CF9-23B5-4335-9B21-1791C4CF1C75}"/>
          </ac:spMkLst>
        </pc:spChg>
        <pc:spChg chg="add del">
          <ac:chgData name="Kushwaha, Varun" userId="1e96b3ba-dc28-426e-ade6-5cc528c5ebbf" providerId="ADAL" clId="{E433D2BB-F751-47C2-9C7D-B35A8A43DC11}" dt="2023-07-28T14:48:19.223" v="328" actId="26606"/>
          <ac:spMkLst>
            <pc:docMk/>
            <pc:sldMk cId="4042171032" sldId="257"/>
            <ac:spMk id="194" creationId="{0007FE00-9498-4706-B255-6437B0252C02}"/>
          </ac:spMkLst>
        </pc:spChg>
        <pc:spChg chg="add del">
          <ac:chgData name="Kushwaha, Varun" userId="1e96b3ba-dc28-426e-ade6-5cc528c5ebbf" providerId="ADAL" clId="{E433D2BB-F751-47C2-9C7D-B35A8A43DC11}" dt="2023-07-28T14:48:21.060" v="330" actId="26606"/>
          <ac:spMkLst>
            <pc:docMk/>
            <pc:sldMk cId="4042171032" sldId="257"/>
            <ac:spMk id="198" creationId="{D1942232-83D0-49E2-AF9B-1F97E3C1EF8E}"/>
          </ac:spMkLst>
        </pc:spChg>
        <pc:spChg chg="add del">
          <ac:chgData name="Kushwaha, Varun" userId="1e96b3ba-dc28-426e-ade6-5cc528c5ebbf" providerId="ADAL" clId="{E433D2BB-F751-47C2-9C7D-B35A8A43DC11}" dt="2023-07-28T14:48:21.060" v="330" actId="26606"/>
          <ac:spMkLst>
            <pc:docMk/>
            <pc:sldMk cId="4042171032" sldId="257"/>
            <ac:spMk id="199" creationId="{E9E70D72-6E23-4015-A4A6-85C120C19167}"/>
          </ac:spMkLst>
        </pc:spChg>
        <pc:spChg chg="add del">
          <ac:chgData name="Kushwaha, Varun" userId="1e96b3ba-dc28-426e-ade6-5cc528c5ebbf" providerId="ADAL" clId="{E433D2BB-F751-47C2-9C7D-B35A8A43DC11}" dt="2023-07-28T14:48:23.314" v="332" actId="26606"/>
          <ac:spMkLst>
            <pc:docMk/>
            <pc:sldMk cId="4042171032" sldId="257"/>
            <ac:spMk id="206" creationId="{5D13CC36-B950-4F02-9BAF-9A7EB267398C}"/>
          </ac:spMkLst>
        </pc:spChg>
        <pc:spChg chg="add del">
          <ac:chgData name="Kushwaha, Varun" userId="1e96b3ba-dc28-426e-ade6-5cc528c5ebbf" providerId="ADAL" clId="{E433D2BB-F751-47C2-9C7D-B35A8A43DC11}" dt="2023-07-28T14:48:23.314" v="332" actId="26606"/>
          <ac:spMkLst>
            <pc:docMk/>
            <pc:sldMk cId="4042171032" sldId="257"/>
            <ac:spMk id="207" creationId="{4F2E2428-58BA-458D-AA54-05502E63F32F}"/>
          </ac:spMkLst>
        </pc:spChg>
        <pc:spChg chg="add del">
          <ac:chgData name="Kushwaha, Varun" userId="1e96b3ba-dc28-426e-ade6-5cc528c5ebbf" providerId="ADAL" clId="{E433D2BB-F751-47C2-9C7D-B35A8A43DC11}" dt="2023-07-28T14:48:28.692" v="334" actId="26606"/>
          <ac:spMkLst>
            <pc:docMk/>
            <pc:sldMk cId="4042171032" sldId="257"/>
            <ac:spMk id="209" creationId="{CB6E2F43-29E9-49D9-91FC-E5FEFAAA70DE}"/>
          </ac:spMkLst>
        </pc:spChg>
        <pc:spChg chg="add del">
          <ac:chgData name="Kushwaha, Varun" userId="1e96b3ba-dc28-426e-ade6-5cc528c5ebbf" providerId="ADAL" clId="{E433D2BB-F751-47C2-9C7D-B35A8A43DC11}" dt="2023-07-28T14:48:28.692" v="334" actId="26606"/>
          <ac:spMkLst>
            <pc:docMk/>
            <pc:sldMk cId="4042171032" sldId="257"/>
            <ac:spMk id="210" creationId="{3BA62E19-CD42-4C09-B825-844B4943D49D}"/>
          </ac:spMkLst>
        </pc:spChg>
        <pc:spChg chg="add del">
          <ac:chgData name="Kushwaha, Varun" userId="1e96b3ba-dc28-426e-ade6-5cc528c5ebbf" providerId="ADAL" clId="{E433D2BB-F751-47C2-9C7D-B35A8A43DC11}" dt="2023-07-28T14:48:28.692" v="334" actId="26606"/>
          <ac:spMkLst>
            <pc:docMk/>
            <pc:sldMk cId="4042171032" sldId="257"/>
            <ac:spMk id="211" creationId="{8E63CC27-1C86-4653-8866-79C24C5C51FB}"/>
          </ac:spMkLst>
        </pc:spChg>
        <pc:spChg chg="add">
          <ac:chgData name="Kushwaha, Varun" userId="1e96b3ba-dc28-426e-ade6-5cc528c5ebbf" providerId="ADAL" clId="{E433D2BB-F751-47C2-9C7D-B35A8A43DC11}" dt="2023-07-28T14:48:28.708" v="335" actId="26606"/>
          <ac:spMkLst>
            <pc:docMk/>
            <pc:sldMk cId="4042171032" sldId="257"/>
            <ac:spMk id="213" creationId="{2EB492CD-616E-47F8-933B-5E2D952A0593}"/>
          </ac:spMkLst>
        </pc:spChg>
        <pc:spChg chg="add del mod">
          <ac:chgData name="Kushwaha, Varun" userId="1e96b3ba-dc28-426e-ade6-5cc528c5ebbf" providerId="ADAL" clId="{E433D2BB-F751-47C2-9C7D-B35A8A43DC11}" dt="2023-07-30T02:32:17.642" v="625" actId="207"/>
          <ac:spMkLst>
            <pc:docMk/>
            <pc:sldMk cId="4042171032" sldId="257"/>
            <ac:spMk id="214" creationId="{59383CF9-23B5-4335-9B21-1791C4CF1C75}"/>
          </ac:spMkLst>
        </pc:spChg>
        <pc:spChg chg="add mod">
          <ac:chgData name="Kushwaha, Varun" userId="1e96b3ba-dc28-426e-ade6-5cc528c5ebbf" providerId="ADAL" clId="{E433D2BB-F751-47C2-9C7D-B35A8A43DC11}" dt="2023-07-30T02:32:17.228" v="623" actId="207"/>
          <ac:spMkLst>
            <pc:docMk/>
            <pc:sldMk cId="4042171032" sldId="257"/>
            <ac:spMk id="215" creationId="{0007FE00-9498-4706-B255-6437B0252C02}"/>
          </ac:spMkLst>
        </pc:spChg>
        <pc:grpChg chg="add del">
          <ac:chgData name="Kushwaha, Varun" userId="1e96b3ba-dc28-426e-ade6-5cc528c5ebbf" providerId="ADAL" clId="{E433D2BB-F751-47C2-9C7D-B35A8A43DC11}" dt="2023-07-28T14:39:33.859" v="241" actId="26606"/>
          <ac:grpSpMkLst>
            <pc:docMk/>
            <pc:sldMk cId="4042171032" sldId="257"/>
            <ac:grpSpMk id="14" creationId="{C5F6476F-D303-44D3-B30F-1BA348F0F64A}"/>
          </ac:grpSpMkLst>
        </pc:grpChg>
        <pc:grpChg chg="add del">
          <ac:chgData name="Kushwaha, Varun" userId="1e96b3ba-dc28-426e-ade6-5cc528c5ebbf" providerId="ADAL" clId="{E433D2BB-F751-47C2-9C7D-B35A8A43DC11}" dt="2023-07-28T14:39:35.885" v="243" actId="26606"/>
          <ac:grpSpMkLst>
            <pc:docMk/>
            <pc:sldMk cId="4042171032" sldId="257"/>
            <ac:grpSpMk id="48" creationId="{25EE5136-01F1-466C-962D-BA9B4C6757AA}"/>
          </ac:grpSpMkLst>
        </pc:grpChg>
        <pc:grpChg chg="add del">
          <ac:chgData name="Kushwaha, Varun" userId="1e96b3ba-dc28-426e-ade6-5cc528c5ebbf" providerId="ADAL" clId="{E433D2BB-F751-47C2-9C7D-B35A8A43DC11}" dt="2023-07-28T14:39:37.804" v="245" actId="26606"/>
          <ac:grpSpMkLst>
            <pc:docMk/>
            <pc:sldMk cId="4042171032" sldId="257"/>
            <ac:grpSpMk id="58" creationId="{C5F6476F-D303-44D3-B30F-1BA348F0F64A}"/>
          </ac:grpSpMkLst>
        </pc:grpChg>
        <pc:grpChg chg="add del">
          <ac:chgData name="Kushwaha, Varun" userId="1e96b3ba-dc28-426e-ade6-5cc528c5ebbf" providerId="ADAL" clId="{E433D2BB-F751-47C2-9C7D-B35A8A43DC11}" dt="2023-07-28T14:46:20.524" v="307" actId="26606"/>
          <ac:grpSpMkLst>
            <pc:docMk/>
            <pc:sldMk cId="4042171032" sldId="257"/>
            <ac:grpSpMk id="145" creationId="{569E5994-073E-4708-B3E6-43BFED0CEB4C}"/>
          </ac:grpSpMkLst>
        </pc:grpChg>
        <pc:grpChg chg="add del">
          <ac:chgData name="Kushwaha, Varun" userId="1e96b3ba-dc28-426e-ade6-5cc528c5ebbf" providerId="ADAL" clId="{E433D2BB-F751-47C2-9C7D-B35A8A43DC11}" dt="2023-07-28T14:46:20.524" v="307" actId="26606"/>
          <ac:grpSpMkLst>
            <pc:docMk/>
            <pc:sldMk cId="4042171032" sldId="257"/>
            <ac:grpSpMk id="150" creationId="{DD81D498-EAA8-40F3-8230-AE4DEDA3830D}"/>
          </ac:grpSpMkLst>
        </pc:grpChg>
        <pc:grpChg chg="add del">
          <ac:chgData name="Kushwaha, Varun" userId="1e96b3ba-dc28-426e-ade6-5cc528c5ebbf" providerId="ADAL" clId="{E433D2BB-F751-47C2-9C7D-B35A8A43DC11}" dt="2023-07-28T14:48:21.060" v="330" actId="26606"/>
          <ac:grpSpMkLst>
            <pc:docMk/>
            <pc:sldMk cId="4042171032" sldId="257"/>
            <ac:grpSpMk id="200" creationId="{C28A977F-B603-4D81-B0FC-C8DE048A7931}"/>
          </ac:grpSpMkLst>
        </pc:grpChg>
        <pc:grpChg chg="add del">
          <ac:chgData name="Kushwaha, Varun" userId="1e96b3ba-dc28-426e-ade6-5cc528c5ebbf" providerId="ADAL" clId="{E433D2BB-F751-47C2-9C7D-B35A8A43DC11}" dt="2023-07-28T14:48:21.060" v="330" actId="26606"/>
          <ac:grpSpMkLst>
            <pc:docMk/>
            <pc:sldMk cId="4042171032" sldId="257"/>
            <ac:grpSpMk id="203" creationId="{C78D9229-E61D-4FEE-8321-2F8B64A8CADF}"/>
          </ac:grpSpMkLst>
        </pc:grpChg>
        <pc:graphicFrameChg chg="add del mod modGraphic">
          <ac:chgData name="Kushwaha, Varun" userId="1e96b3ba-dc28-426e-ade6-5cc528c5ebbf" providerId="ADAL" clId="{E433D2BB-F751-47C2-9C7D-B35A8A43DC11}" dt="2023-07-28T09:24:44.490" v="49" actId="478"/>
          <ac:graphicFrameMkLst>
            <pc:docMk/>
            <pc:sldMk cId="4042171032" sldId="257"/>
            <ac:graphicFrameMk id="4" creationId="{169F3785-9E35-844F-55D6-84005659E566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39:15.752" v="231" actId="26606"/>
          <ac:graphicFrameMkLst>
            <pc:docMk/>
            <pc:sldMk cId="4042171032" sldId="257"/>
            <ac:graphicFrameMk id="6" creationId="{7E766266-3A4E-214E-77D3-C764C6D19FB9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39:22.889" v="235" actId="26606"/>
          <ac:graphicFrameMkLst>
            <pc:docMk/>
            <pc:sldMk cId="4042171032" sldId="257"/>
            <ac:graphicFrameMk id="28" creationId="{203F979C-7EC6-017B-BD61-EE8BFF3F4009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39:30.954" v="237" actId="26606"/>
          <ac:graphicFrameMkLst>
            <pc:docMk/>
            <pc:sldMk cId="4042171032" sldId="257"/>
            <ac:graphicFrameMk id="34" creationId="{08BB0A59-37F2-B2D2-49EB-0E50856F765C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39:39.275" v="247" actId="26606"/>
          <ac:graphicFrameMkLst>
            <pc:docMk/>
            <pc:sldMk cId="4042171032" sldId="257"/>
            <ac:graphicFrameMk id="62" creationId="{E1203B7C-BCD9-E95A-0D5F-8427A223D96F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39:45.216" v="249" actId="26606"/>
          <ac:graphicFrameMkLst>
            <pc:docMk/>
            <pc:sldMk cId="4042171032" sldId="257"/>
            <ac:graphicFrameMk id="64" creationId="{F1635A8D-54D8-BD88-DCAD-475961435B25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39:47.637" v="251" actId="26606"/>
          <ac:graphicFrameMkLst>
            <pc:docMk/>
            <pc:sldMk cId="4042171032" sldId="257"/>
            <ac:graphicFrameMk id="68" creationId="{F56F6D8C-FC8B-E1D0-3610-0CB5B8859820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40:12.960" v="255" actId="26606"/>
          <ac:graphicFrameMkLst>
            <pc:docMk/>
            <pc:sldMk cId="4042171032" sldId="257"/>
            <ac:graphicFrameMk id="77" creationId="{30F32518-659B-B847-48EE-3931DA99B515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40:21.425" v="257" actId="26606"/>
          <ac:graphicFrameMkLst>
            <pc:docMk/>
            <pc:sldMk cId="4042171032" sldId="257"/>
            <ac:graphicFrameMk id="83" creationId="{9A742C81-1AF4-9F21-D161-3254F2306BD1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40:28.535" v="259" actId="26606"/>
          <ac:graphicFrameMkLst>
            <pc:docMk/>
            <pc:sldMk cId="4042171032" sldId="257"/>
            <ac:graphicFrameMk id="89" creationId="{08BB0A59-37F2-B2D2-49EB-0E50856F765C}"/>
          </ac:graphicFrameMkLst>
        </pc:graphicFrameChg>
        <pc:graphicFrameChg chg="add del mod ord modGraphic">
          <ac:chgData name="Kushwaha, Varun" userId="1e96b3ba-dc28-426e-ade6-5cc528c5ebbf" providerId="ADAL" clId="{E433D2BB-F751-47C2-9C7D-B35A8A43DC11}" dt="2023-07-30T02:23:42.692" v="471" actId="478"/>
          <ac:graphicFrameMkLst>
            <pc:docMk/>
            <pc:sldMk cId="4042171032" sldId="257"/>
            <ac:graphicFrameMk id="91" creationId="{F1635A8D-54D8-BD88-DCAD-475961435B25}"/>
          </ac:graphicFrameMkLst>
        </pc:graphicFrameChg>
        <pc:picChg chg="add del mod">
          <ac:chgData name="Kushwaha, Varun" userId="1e96b3ba-dc28-426e-ade6-5cc528c5ebbf" providerId="ADAL" clId="{E433D2BB-F751-47C2-9C7D-B35A8A43DC11}" dt="2023-07-28T14:44:53.103" v="279" actId="478"/>
          <ac:picMkLst>
            <pc:docMk/>
            <pc:sldMk cId="4042171032" sldId="257"/>
            <ac:picMk id="4" creationId="{0A77E64B-B062-B0DA-17EC-4FD5D52D28AE}"/>
          </ac:picMkLst>
        </pc:picChg>
        <pc:picChg chg="add del mod">
          <ac:chgData name="Kushwaha, Varun" userId="1e96b3ba-dc28-426e-ade6-5cc528c5ebbf" providerId="ADAL" clId="{E433D2BB-F751-47C2-9C7D-B35A8A43DC11}" dt="2023-07-30T02:32:16.819" v="622" actId="1038"/>
          <ac:picMkLst>
            <pc:docMk/>
            <pc:sldMk cId="4042171032" sldId="257"/>
            <ac:picMk id="7" creationId="{713F0A6F-BECC-80D2-ED55-D6BE05E79851}"/>
          </ac:picMkLst>
        </pc:picChg>
        <pc:picChg chg="add del">
          <ac:chgData name="Kushwaha, Varun" userId="1e96b3ba-dc28-426e-ade6-5cc528c5ebbf" providerId="ADAL" clId="{E433D2BB-F751-47C2-9C7D-B35A8A43DC11}" dt="2023-07-28T14:39:17.191" v="233" actId="26606"/>
          <ac:picMkLst>
            <pc:docMk/>
            <pc:sldMk cId="4042171032" sldId="257"/>
            <ac:picMk id="22" creationId="{8A2B7DF6-2097-0666-624C-E72C1470B5FC}"/>
          </ac:picMkLst>
        </pc:picChg>
        <pc:picChg chg="add del mod">
          <ac:chgData name="Kushwaha, Varun" userId="1e96b3ba-dc28-426e-ade6-5cc528c5ebbf" providerId="ADAL" clId="{E433D2BB-F751-47C2-9C7D-B35A8A43DC11}" dt="2023-07-28T14:44:02.960" v="264" actId="478"/>
          <ac:picMkLst>
            <pc:docMk/>
            <pc:sldMk cId="4042171032" sldId="257"/>
            <ac:picMk id="25" creationId="{17736817-0DFB-C034-7D47-72CEAECA0EC5}"/>
          </ac:picMkLst>
        </pc:picChg>
        <pc:picChg chg="add del">
          <ac:chgData name="Kushwaha, Varun" userId="1e96b3ba-dc28-426e-ade6-5cc528c5ebbf" providerId="ADAL" clId="{E433D2BB-F751-47C2-9C7D-B35A8A43DC11}" dt="2023-07-28T14:39:33.859" v="241" actId="26606"/>
          <ac:picMkLst>
            <pc:docMk/>
            <pc:sldMk cId="4042171032" sldId="257"/>
            <ac:picMk id="40" creationId="{79C12A8C-351C-B0AC-4E07-E112D01F6B1A}"/>
          </ac:picMkLst>
        </pc:picChg>
        <pc:picChg chg="add del">
          <ac:chgData name="Kushwaha, Varun" userId="1e96b3ba-dc28-426e-ade6-5cc528c5ebbf" providerId="ADAL" clId="{E433D2BB-F751-47C2-9C7D-B35A8A43DC11}" dt="2023-07-28T14:39:35.885" v="243" actId="26606"/>
          <ac:picMkLst>
            <pc:docMk/>
            <pc:sldMk cId="4042171032" sldId="257"/>
            <ac:picMk id="52" creationId="{5044773F-08B8-F67C-FE3B-7F2A6CC0B168}"/>
          </ac:picMkLst>
        </pc:picChg>
        <pc:picChg chg="add del">
          <ac:chgData name="Kushwaha, Varun" userId="1e96b3ba-dc28-426e-ade6-5cc528c5ebbf" providerId="ADAL" clId="{E433D2BB-F751-47C2-9C7D-B35A8A43DC11}" dt="2023-07-28T14:39:37.804" v="245" actId="26606"/>
          <ac:picMkLst>
            <pc:docMk/>
            <pc:sldMk cId="4042171032" sldId="257"/>
            <ac:picMk id="56" creationId="{79C12A8C-351C-B0AC-4E07-E112D01F6B1A}"/>
          </ac:picMkLst>
        </pc:picChg>
        <pc:picChg chg="add del">
          <ac:chgData name="Kushwaha, Varun" userId="1e96b3ba-dc28-426e-ade6-5cc528c5ebbf" providerId="ADAL" clId="{E433D2BB-F751-47C2-9C7D-B35A8A43DC11}" dt="2023-07-28T14:39:47.637" v="251" actId="26606"/>
          <ac:picMkLst>
            <pc:docMk/>
            <pc:sldMk cId="4042171032" sldId="257"/>
            <ac:picMk id="67" creationId="{BAB30334-3AFD-8618-A55A-F5B5A9D057E1}"/>
          </ac:picMkLst>
        </pc:picChg>
        <pc:picChg chg="add del">
          <ac:chgData name="Kushwaha, Varun" userId="1e96b3ba-dc28-426e-ade6-5cc528c5ebbf" providerId="ADAL" clId="{E433D2BB-F751-47C2-9C7D-B35A8A43DC11}" dt="2023-07-28T14:40:21.425" v="257" actId="26606"/>
          <ac:picMkLst>
            <pc:docMk/>
            <pc:sldMk cId="4042171032" sldId="257"/>
            <ac:picMk id="80" creationId="{48586389-B272-CDD1-CEF2-5D962488AD38}"/>
          </ac:picMkLst>
        </pc:picChg>
        <pc:cxnChg chg="add del">
          <ac:chgData name="Kushwaha, Varun" userId="1e96b3ba-dc28-426e-ade6-5cc528c5ebbf" providerId="ADAL" clId="{E433D2BB-F751-47C2-9C7D-B35A8A43DC11}" dt="2023-07-28T14:46:04.889" v="299" actId="26606"/>
          <ac:cxnSpMkLst>
            <pc:docMk/>
            <pc:sldMk cId="4042171032" sldId="257"/>
            <ac:cxnSpMk id="131" creationId="{C49DA8F6-BCC1-4447-B54C-57856834B94B}"/>
          </ac:cxnSpMkLst>
        </pc:cxnChg>
      </pc:sldChg>
      <pc:sldChg chg="modSp mod">
        <pc:chgData name="Kushwaha, Varun" userId="1e96b3ba-dc28-426e-ade6-5cc528c5ebbf" providerId="ADAL" clId="{E433D2BB-F751-47C2-9C7D-B35A8A43DC11}" dt="2023-07-28T09:33:38.404" v="227" actId="20577"/>
        <pc:sldMkLst>
          <pc:docMk/>
          <pc:sldMk cId="2864670378" sldId="258"/>
        </pc:sldMkLst>
        <pc:spChg chg="mod">
          <ac:chgData name="Kushwaha, Varun" userId="1e96b3ba-dc28-426e-ade6-5cc528c5ebbf" providerId="ADAL" clId="{E433D2BB-F751-47C2-9C7D-B35A8A43DC11}" dt="2023-07-28T09:33:38.404" v="227" actId="20577"/>
          <ac:spMkLst>
            <pc:docMk/>
            <pc:sldMk cId="2864670378" sldId="258"/>
            <ac:spMk id="2" creationId="{590A3669-FC20-A360-44D8-83789DD6BEE5}"/>
          </ac:spMkLst>
        </pc:spChg>
      </pc:sldChg>
      <pc:sldChg chg="modSp mod">
        <pc:chgData name="Kushwaha, Varun" userId="1e96b3ba-dc28-426e-ade6-5cc528c5ebbf" providerId="ADAL" clId="{E433D2BB-F751-47C2-9C7D-B35A8A43DC11}" dt="2023-07-28T14:38:21.432" v="229" actId="20577"/>
        <pc:sldMkLst>
          <pc:docMk/>
          <pc:sldMk cId="3007043457" sldId="282"/>
        </pc:sldMkLst>
        <pc:spChg chg="mod">
          <ac:chgData name="Kushwaha, Varun" userId="1e96b3ba-dc28-426e-ade6-5cc528c5ebbf" providerId="ADAL" clId="{E433D2BB-F751-47C2-9C7D-B35A8A43DC11}" dt="2023-07-28T14:38:21.432" v="229" actId="20577"/>
          <ac:spMkLst>
            <pc:docMk/>
            <pc:sldMk cId="3007043457" sldId="282"/>
            <ac:spMk id="3" creationId="{8D2C3A2B-BE1A-77EC-7892-9DC418B74FD3}"/>
          </ac:spMkLst>
        </pc:spChg>
      </pc:sldChg>
      <pc:sldChg chg="delSp new mod">
        <pc:chgData name="Kushwaha, Varun" userId="1e96b3ba-dc28-426e-ade6-5cc528c5ebbf" providerId="ADAL" clId="{E433D2BB-F751-47C2-9C7D-B35A8A43DC11}" dt="2023-07-28T15:00:39.530" v="448" actId="478"/>
        <pc:sldMkLst>
          <pc:docMk/>
          <pc:sldMk cId="4183643536" sldId="283"/>
        </pc:sldMkLst>
        <pc:spChg chg="del">
          <ac:chgData name="Kushwaha, Varun" userId="1e96b3ba-dc28-426e-ade6-5cc528c5ebbf" providerId="ADAL" clId="{E433D2BB-F751-47C2-9C7D-B35A8A43DC11}" dt="2023-07-28T15:00:39.530" v="448" actId="478"/>
          <ac:spMkLst>
            <pc:docMk/>
            <pc:sldMk cId="4183643536" sldId="283"/>
            <ac:spMk id="2" creationId="{E1C51E89-66CD-8A02-9A77-0A4DB5276D9E}"/>
          </ac:spMkLst>
        </pc:spChg>
        <pc:spChg chg="del">
          <ac:chgData name="Kushwaha, Varun" userId="1e96b3ba-dc28-426e-ade6-5cc528c5ebbf" providerId="ADAL" clId="{E433D2BB-F751-47C2-9C7D-B35A8A43DC11}" dt="2023-07-28T15:00:39.530" v="448" actId="478"/>
          <ac:spMkLst>
            <pc:docMk/>
            <pc:sldMk cId="4183643536" sldId="283"/>
            <ac:spMk id="3" creationId="{6FAE8DD3-1AC2-C0DE-7D39-16E50AD8D942}"/>
          </ac:spMkLst>
        </pc:spChg>
      </pc:sldChg>
    </pc:docChg>
  </pc:docChgLst>
  <pc:docChgLst>
    <pc:chgData name="Kushwaha, Varun" userId="1e96b3ba-dc28-426e-ade6-5cc528c5ebbf" providerId="ADAL" clId="{1BDCA750-6CCB-4479-8DAE-526C70219E22}"/>
    <pc:docChg chg="modSld">
      <pc:chgData name="Kushwaha, Varun" userId="1e96b3ba-dc28-426e-ade6-5cc528c5ebbf" providerId="ADAL" clId="{1BDCA750-6CCB-4479-8DAE-526C70219E22}" dt="2023-07-27T17:02:00.121" v="23" actId="20577"/>
      <pc:docMkLst>
        <pc:docMk/>
      </pc:docMkLst>
      <pc:sldChg chg="modSp mod">
        <pc:chgData name="Kushwaha, Varun" userId="1e96b3ba-dc28-426e-ade6-5cc528c5ebbf" providerId="ADAL" clId="{1BDCA750-6CCB-4479-8DAE-526C70219E22}" dt="2023-07-27T17:02:00.121" v="23" actId="20577"/>
        <pc:sldMkLst>
          <pc:docMk/>
          <pc:sldMk cId="3007043457" sldId="282"/>
        </pc:sldMkLst>
        <pc:spChg chg="mod">
          <ac:chgData name="Kushwaha, Varun" userId="1e96b3ba-dc28-426e-ade6-5cc528c5ebbf" providerId="ADAL" clId="{1BDCA750-6CCB-4479-8DAE-526C70219E22}" dt="2023-07-27T16:58:32.640" v="7" actId="1076"/>
          <ac:spMkLst>
            <pc:docMk/>
            <pc:sldMk cId="3007043457" sldId="282"/>
            <ac:spMk id="2" creationId="{038DA74E-5A8E-5500-0B4D-DCCE91C41639}"/>
          </ac:spMkLst>
        </pc:spChg>
        <pc:spChg chg="mod">
          <ac:chgData name="Kushwaha, Varun" userId="1e96b3ba-dc28-426e-ade6-5cc528c5ebbf" providerId="ADAL" clId="{1BDCA750-6CCB-4479-8DAE-526C70219E22}" dt="2023-07-27T17:02:00.121" v="23" actId="20577"/>
          <ac:spMkLst>
            <pc:docMk/>
            <pc:sldMk cId="3007043457" sldId="282"/>
            <ac:spMk id="3" creationId="{8D2C3A2B-BE1A-77EC-7892-9DC418B74FD3}"/>
          </ac:spMkLst>
        </pc:spChg>
      </pc:sldChg>
    </pc:docChg>
  </pc:docChgLst>
  <pc:docChgLst>
    <pc:chgData name="Varun Kushwaha (MIS)" userId="1e96b3ba-dc28-426e-ade6-5cc528c5ebbf" providerId="ADAL" clId="{E433D2BB-F751-47C2-9C7D-B35A8A43DC11}"/>
    <pc:docChg chg="undo redo custSel addSld delSld modSld sldOrd modSection">
      <pc:chgData name="Varun Kushwaha (MIS)" userId="1e96b3ba-dc28-426e-ade6-5cc528c5ebbf" providerId="ADAL" clId="{E433D2BB-F751-47C2-9C7D-B35A8A43DC11}" dt="2023-07-31T11:47:56.554" v="2423" actId="313"/>
      <pc:docMkLst>
        <pc:docMk/>
      </pc:docMkLst>
      <pc:sldChg chg="addSp delSp modSp mod">
        <pc:chgData name="Varun Kushwaha (MIS)" userId="1e96b3ba-dc28-426e-ade6-5cc528c5ebbf" providerId="ADAL" clId="{E433D2BB-F751-47C2-9C7D-B35A8A43DC11}" dt="2023-07-30T02:55:37.965" v="376" actId="207"/>
        <pc:sldMkLst>
          <pc:docMk/>
          <pc:sldMk cId="4042171032" sldId="257"/>
        </pc:sldMkLst>
        <pc:spChg chg="mod">
          <ac:chgData name="Varun Kushwaha (MIS)" userId="1e96b3ba-dc28-426e-ade6-5cc528c5ebbf" providerId="ADAL" clId="{E433D2BB-F751-47C2-9C7D-B35A8A43DC11}" dt="2023-07-30T02:55:37.965" v="376" actId="207"/>
          <ac:spMkLst>
            <pc:docMk/>
            <pc:sldMk cId="4042171032" sldId="257"/>
            <ac:spMk id="2" creationId="{FE6336BD-A5EE-1422-9AAE-1FBCF8BFB0CD}"/>
          </ac:spMkLst>
        </pc:spChg>
        <pc:spChg chg="del">
          <ac:chgData name="Varun Kushwaha (MIS)" userId="1e96b3ba-dc28-426e-ade6-5cc528c5ebbf" providerId="ADAL" clId="{E433D2BB-F751-47C2-9C7D-B35A8A43DC11}" dt="2023-07-30T02:53:15.971" v="268" actId="478"/>
          <ac:spMkLst>
            <pc:docMk/>
            <pc:sldMk cId="4042171032" sldId="257"/>
            <ac:spMk id="5" creationId="{4CEA53BE-42D0-CD8D-35AD-F3F7BB619A95}"/>
          </ac:spMkLst>
        </pc:spChg>
        <pc:spChg chg="mod">
          <ac:chgData name="Varun Kushwaha (MIS)" userId="1e96b3ba-dc28-426e-ade6-5cc528c5ebbf" providerId="ADAL" clId="{E433D2BB-F751-47C2-9C7D-B35A8A43DC11}" dt="2023-07-30T02:55:37.965" v="376" actId="207"/>
          <ac:spMkLst>
            <pc:docMk/>
            <pc:sldMk cId="4042171032" sldId="257"/>
            <ac:spMk id="6" creationId="{D1CB81F2-C861-FF1B-C1C8-4E0BB23DA2D9}"/>
          </ac:spMkLst>
        </pc:spChg>
        <pc:spChg chg="add mod">
          <ac:chgData name="Varun Kushwaha (MIS)" userId="1e96b3ba-dc28-426e-ade6-5cc528c5ebbf" providerId="ADAL" clId="{E433D2BB-F751-47C2-9C7D-B35A8A43DC11}" dt="2023-07-30T02:55:37.965" v="376" actId="207"/>
          <ac:spMkLst>
            <pc:docMk/>
            <pc:sldMk cId="4042171032" sldId="257"/>
            <ac:spMk id="8" creationId="{984B6BF4-B8F4-7E05-B074-3AB100FA8D8E}"/>
          </ac:spMkLst>
        </pc:spChg>
        <pc:spChg chg="add mod">
          <ac:chgData name="Varun Kushwaha (MIS)" userId="1e96b3ba-dc28-426e-ade6-5cc528c5ebbf" providerId="ADAL" clId="{E433D2BB-F751-47C2-9C7D-B35A8A43DC11}" dt="2023-07-30T02:55:37.965" v="376" actId="207"/>
          <ac:spMkLst>
            <pc:docMk/>
            <pc:sldMk cId="4042171032" sldId="257"/>
            <ac:spMk id="9" creationId="{5C840B1E-9A65-0727-3311-B0CCC1E78771}"/>
          </ac:spMkLst>
        </pc:spChg>
        <pc:spChg chg="add del mod">
          <ac:chgData name="Varun Kushwaha (MIS)" userId="1e96b3ba-dc28-426e-ade6-5cc528c5ebbf" providerId="ADAL" clId="{E433D2BB-F751-47C2-9C7D-B35A8A43DC11}" dt="2023-07-30T02:42:20.772" v="146" actId="478"/>
          <ac:spMkLst>
            <pc:docMk/>
            <pc:sldMk cId="4042171032" sldId="257"/>
            <ac:spMk id="12" creationId="{4E66CA75-3A8D-5D2C-9C4B-E0CBA69A90C3}"/>
          </ac:spMkLst>
        </pc:spChg>
        <pc:spChg chg="add mod">
          <ac:chgData name="Varun Kushwaha (MIS)" userId="1e96b3ba-dc28-426e-ade6-5cc528c5ebbf" providerId="ADAL" clId="{E433D2BB-F751-47C2-9C7D-B35A8A43DC11}" dt="2023-07-30T02:55:09.833" v="375" actId="571"/>
          <ac:spMkLst>
            <pc:docMk/>
            <pc:sldMk cId="4042171032" sldId="257"/>
            <ac:spMk id="14" creationId="{F7182B6B-9078-693D-9E44-F87E18708916}"/>
          </ac:spMkLst>
        </pc:spChg>
        <pc:spChg chg="add mod">
          <ac:chgData name="Varun Kushwaha (MIS)" userId="1e96b3ba-dc28-426e-ade6-5cc528c5ebbf" providerId="ADAL" clId="{E433D2BB-F751-47C2-9C7D-B35A8A43DC11}" dt="2023-07-30T02:55:09.833" v="375" actId="571"/>
          <ac:spMkLst>
            <pc:docMk/>
            <pc:sldMk cId="4042171032" sldId="257"/>
            <ac:spMk id="15" creationId="{1E65374F-EC50-3FD6-3480-7A19E2080B4A}"/>
          </ac:spMkLst>
        </pc:spChg>
        <pc:spChg chg="add mod">
          <ac:chgData name="Varun Kushwaha (MIS)" userId="1e96b3ba-dc28-426e-ade6-5cc528c5ebbf" providerId="ADAL" clId="{E433D2BB-F751-47C2-9C7D-B35A8A43DC11}" dt="2023-07-30T02:55:09.833" v="375" actId="571"/>
          <ac:spMkLst>
            <pc:docMk/>
            <pc:sldMk cId="4042171032" sldId="257"/>
            <ac:spMk id="16" creationId="{BF285229-88E7-C4A3-2C3A-435440DCF08A}"/>
          </ac:spMkLst>
        </pc:spChg>
        <pc:spChg chg="mod">
          <ac:chgData name="Varun Kushwaha (MIS)" userId="1e96b3ba-dc28-426e-ade6-5cc528c5ebbf" providerId="ADAL" clId="{E433D2BB-F751-47C2-9C7D-B35A8A43DC11}" dt="2023-07-30T02:53:03.552" v="267" actId="207"/>
          <ac:spMkLst>
            <pc:docMk/>
            <pc:sldMk cId="4042171032" sldId="257"/>
            <ac:spMk id="213" creationId="{2EB492CD-616E-47F8-933B-5E2D952A0593}"/>
          </ac:spMkLst>
        </pc:spChg>
        <pc:spChg chg="del">
          <ac:chgData name="Varun Kushwaha (MIS)" userId="1e96b3ba-dc28-426e-ade6-5cc528c5ebbf" providerId="ADAL" clId="{E433D2BB-F751-47C2-9C7D-B35A8A43DC11}" dt="2023-07-30T02:32:38.661" v="0" actId="478"/>
          <ac:spMkLst>
            <pc:docMk/>
            <pc:sldMk cId="4042171032" sldId="257"/>
            <ac:spMk id="214" creationId="{59383CF9-23B5-4335-9B21-1791C4CF1C75}"/>
          </ac:spMkLst>
        </pc:spChg>
        <pc:spChg chg="mod">
          <ac:chgData name="Varun Kushwaha (MIS)" userId="1e96b3ba-dc28-426e-ade6-5cc528c5ebbf" providerId="ADAL" clId="{E433D2BB-F751-47C2-9C7D-B35A8A43DC11}" dt="2023-07-30T02:54:31.144" v="358" actId="207"/>
          <ac:spMkLst>
            <pc:docMk/>
            <pc:sldMk cId="4042171032" sldId="257"/>
            <ac:spMk id="215" creationId="{0007FE00-9498-4706-B255-6437B0252C02}"/>
          </ac:spMkLst>
        </pc:spChg>
        <pc:graphicFrameChg chg="add del mod modGraphic">
          <ac:chgData name="Varun Kushwaha (MIS)" userId="1e96b3ba-dc28-426e-ade6-5cc528c5ebbf" providerId="ADAL" clId="{E433D2BB-F751-47C2-9C7D-B35A8A43DC11}" dt="2023-07-30T02:36:29.595" v="15" actId="478"/>
          <ac:graphicFrameMkLst>
            <pc:docMk/>
            <pc:sldMk cId="4042171032" sldId="257"/>
            <ac:graphicFrameMk id="3" creationId="{C06C6B79-EB03-A83E-AB8C-147300643518}"/>
          </ac:graphicFrameMkLst>
        </pc:graphicFrameChg>
        <pc:graphicFrameChg chg="add del mod modGraphic">
          <ac:chgData name="Varun Kushwaha (MIS)" userId="1e96b3ba-dc28-426e-ade6-5cc528c5ebbf" providerId="ADAL" clId="{E433D2BB-F751-47C2-9C7D-B35A8A43DC11}" dt="2023-07-30T02:37:33.045" v="63" actId="478"/>
          <ac:graphicFrameMkLst>
            <pc:docMk/>
            <pc:sldMk cId="4042171032" sldId="257"/>
            <ac:graphicFrameMk id="4" creationId="{39E32F64-B5F6-6634-ED68-AD92AE156955}"/>
          </ac:graphicFrameMkLst>
        </pc:graphicFrameChg>
        <pc:picChg chg="del mod">
          <ac:chgData name="Varun Kushwaha (MIS)" userId="1e96b3ba-dc28-426e-ade6-5cc528c5ebbf" providerId="ADAL" clId="{E433D2BB-F751-47C2-9C7D-B35A8A43DC11}" dt="2023-07-30T02:52:03.701" v="258" actId="478"/>
          <ac:picMkLst>
            <pc:docMk/>
            <pc:sldMk cId="4042171032" sldId="257"/>
            <ac:picMk id="7" creationId="{713F0A6F-BECC-80D2-ED55-D6BE05E79851}"/>
          </ac:picMkLst>
        </pc:picChg>
        <pc:picChg chg="add del mod">
          <ac:chgData name="Varun Kushwaha (MIS)" userId="1e96b3ba-dc28-426e-ade6-5cc528c5ebbf" providerId="ADAL" clId="{E433D2BB-F751-47C2-9C7D-B35A8A43DC11}" dt="2023-07-30T02:42:37.463" v="147" actId="478"/>
          <ac:picMkLst>
            <pc:docMk/>
            <pc:sldMk cId="4042171032" sldId="257"/>
            <ac:picMk id="11" creationId="{878E5656-EECB-BB7C-ECD9-0E52C8171331}"/>
          </ac:picMkLst>
        </pc:picChg>
        <pc:picChg chg="add mod">
          <ac:chgData name="Varun Kushwaha (MIS)" userId="1e96b3ba-dc28-426e-ade6-5cc528c5ebbf" providerId="ADAL" clId="{E433D2BB-F751-47C2-9C7D-B35A8A43DC11}" dt="2023-07-30T02:54:43.856" v="372" actId="1036"/>
          <ac:picMkLst>
            <pc:docMk/>
            <pc:sldMk cId="4042171032" sldId="257"/>
            <ac:picMk id="13" creationId="{EAE108EA-C171-4606-A9C7-A7C5CD6A98CC}"/>
          </ac:picMkLst>
        </pc:picChg>
      </pc:sldChg>
      <pc:sldChg chg="del">
        <pc:chgData name="Varun Kushwaha (MIS)" userId="1e96b3ba-dc28-426e-ade6-5cc528c5ebbf" providerId="ADAL" clId="{E433D2BB-F751-47C2-9C7D-B35A8A43DC11}" dt="2023-07-31T06:33:20.498" v="2153" actId="47"/>
        <pc:sldMkLst>
          <pc:docMk/>
          <pc:sldMk cId="2864670378" sldId="258"/>
        </pc:sldMkLst>
      </pc:sldChg>
      <pc:sldChg chg="addSp delSp modSp mod">
        <pc:chgData name="Varun Kushwaha (MIS)" userId="1e96b3ba-dc28-426e-ade6-5cc528c5ebbf" providerId="ADAL" clId="{E433D2BB-F751-47C2-9C7D-B35A8A43DC11}" dt="2023-07-31T11:47:20.549" v="2416" actId="20577"/>
        <pc:sldMkLst>
          <pc:docMk/>
          <pc:sldMk cId="2411495771" sldId="277"/>
        </pc:sldMkLst>
        <pc:spChg chg="mod">
          <ac:chgData name="Varun Kushwaha (MIS)" userId="1e96b3ba-dc28-426e-ade6-5cc528c5ebbf" providerId="ADAL" clId="{E433D2BB-F751-47C2-9C7D-B35A8A43DC11}" dt="2023-07-31T10:44:24.616" v="2202" actId="108"/>
          <ac:spMkLst>
            <pc:docMk/>
            <pc:sldMk cId="2411495771" sldId="277"/>
            <ac:spMk id="2" creationId="{590A3669-FC20-A360-44D8-83789DD6BEE5}"/>
          </ac:spMkLst>
        </pc:spChg>
        <pc:spChg chg="mod">
          <ac:chgData name="Varun Kushwaha (MIS)" userId="1e96b3ba-dc28-426e-ade6-5cc528c5ebbf" providerId="ADAL" clId="{E433D2BB-F751-47C2-9C7D-B35A8A43DC11}" dt="2023-07-31T11:47:20.549" v="2416" actId="20577"/>
          <ac:spMkLst>
            <pc:docMk/>
            <pc:sldMk cId="2411495771" sldId="277"/>
            <ac:spMk id="3" creationId="{68FDFF87-6288-B2D0-832B-42615EAC0407}"/>
          </ac:spMkLst>
        </pc:spChg>
        <pc:spChg chg="add del mod">
          <ac:chgData name="Varun Kushwaha (MIS)" userId="1e96b3ba-dc28-426e-ade6-5cc528c5ebbf" providerId="ADAL" clId="{E433D2BB-F751-47C2-9C7D-B35A8A43DC11}" dt="2023-07-31T10:44:27.447" v="2203" actId="478"/>
          <ac:spMkLst>
            <pc:docMk/>
            <pc:sldMk cId="2411495771" sldId="277"/>
            <ac:spMk id="4" creationId="{1E961C09-2BA3-B029-19FF-33FB78B9B507}"/>
          </ac:spMkLst>
        </pc:spChg>
      </pc:sldChg>
      <pc:sldChg chg="del">
        <pc:chgData name="Varun Kushwaha (MIS)" userId="1e96b3ba-dc28-426e-ade6-5cc528c5ebbf" providerId="ADAL" clId="{E433D2BB-F751-47C2-9C7D-B35A8A43DC11}" dt="2023-07-31T06:33:18.063" v="2152" actId="47"/>
        <pc:sldMkLst>
          <pc:docMk/>
          <pc:sldMk cId="1602631918" sldId="278"/>
        </pc:sldMkLst>
      </pc:sldChg>
      <pc:sldChg chg="modSp mod">
        <pc:chgData name="Varun Kushwaha (MIS)" userId="1e96b3ba-dc28-426e-ade6-5cc528c5ebbf" providerId="ADAL" clId="{E433D2BB-F751-47C2-9C7D-B35A8A43DC11}" dt="2023-07-30T03:31:44.797" v="660" actId="207"/>
        <pc:sldMkLst>
          <pc:docMk/>
          <pc:sldMk cId="3007043457" sldId="282"/>
        </pc:sldMkLst>
        <pc:spChg chg="mod">
          <ac:chgData name="Varun Kushwaha (MIS)" userId="1e96b3ba-dc28-426e-ade6-5cc528c5ebbf" providerId="ADAL" clId="{E433D2BB-F751-47C2-9C7D-B35A8A43DC11}" dt="2023-07-30T03:31:44.797" v="660" actId="207"/>
          <ac:spMkLst>
            <pc:docMk/>
            <pc:sldMk cId="3007043457" sldId="282"/>
            <ac:spMk id="2" creationId="{038DA74E-5A8E-5500-0B4D-DCCE91C41639}"/>
          </ac:spMkLst>
        </pc:spChg>
        <pc:spChg chg="mod">
          <ac:chgData name="Varun Kushwaha (MIS)" userId="1e96b3ba-dc28-426e-ade6-5cc528c5ebbf" providerId="ADAL" clId="{E433D2BB-F751-47C2-9C7D-B35A8A43DC11}" dt="2023-07-30T03:31:44.797" v="660" actId="207"/>
          <ac:spMkLst>
            <pc:docMk/>
            <pc:sldMk cId="3007043457" sldId="282"/>
            <ac:spMk id="3" creationId="{8D2C3A2B-BE1A-77EC-7892-9DC418B74FD3}"/>
          </ac:spMkLst>
        </pc:spChg>
      </pc:sldChg>
      <pc:sldChg chg="addSp delSp modSp add mod ord">
        <pc:chgData name="Varun Kushwaha (MIS)" userId="1e96b3ba-dc28-426e-ade6-5cc528c5ebbf" providerId="ADAL" clId="{E433D2BB-F751-47C2-9C7D-B35A8A43DC11}" dt="2023-07-31T11:47:45.562" v="2421" actId="20577"/>
        <pc:sldMkLst>
          <pc:docMk/>
          <pc:sldMk cId="1070923374" sldId="283"/>
        </pc:sldMkLst>
        <pc:spChg chg="del mod">
          <ac:chgData name="Varun Kushwaha (MIS)" userId="1e96b3ba-dc28-426e-ade6-5cc528c5ebbf" providerId="ADAL" clId="{E433D2BB-F751-47C2-9C7D-B35A8A43DC11}" dt="2023-07-30T15:32:03.320" v="1138" actId="478"/>
          <ac:spMkLst>
            <pc:docMk/>
            <pc:sldMk cId="1070923374" sldId="283"/>
            <ac:spMk id="2" creationId="{FE6336BD-A5EE-1422-9AAE-1FBCF8BFB0CD}"/>
          </ac:spMkLst>
        </pc:spChg>
        <pc:spChg chg="add del mod">
          <ac:chgData name="Varun Kushwaha (MIS)" userId="1e96b3ba-dc28-426e-ade6-5cc528c5ebbf" providerId="ADAL" clId="{E433D2BB-F751-47C2-9C7D-B35A8A43DC11}" dt="2023-07-30T15:39:54.274" v="1185" actId="478"/>
          <ac:spMkLst>
            <pc:docMk/>
            <pc:sldMk cId="1070923374" sldId="283"/>
            <ac:spMk id="3" creationId="{5803618E-4A8C-FC31-D4AA-C1DA6A98B626}"/>
          </ac:spMkLst>
        </pc:spChg>
        <pc:spChg chg="del">
          <ac:chgData name="Varun Kushwaha (MIS)" userId="1e96b3ba-dc28-426e-ade6-5cc528c5ebbf" providerId="ADAL" clId="{E433D2BB-F751-47C2-9C7D-B35A8A43DC11}" dt="2023-07-30T02:58:17.704" v="411" actId="478"/>
          <ac:spMkLst>
            <pc:docMk/>
            <pc:sldMk cId="1070923374" sldId="283"/>
            <ac:spMk id="6" creationId="{D1CB81F2-C861-FF1B-C1C8-4E0BB23DA2D9}"/>
          </ac:spMkLst>
        </pc:spChg>
        <pc:spChg chg="del">
          <ac:chgData name="Varun Kushwaha (MIS)" userId="1e96b3ba-dc28-426e-ade6-5cc528c5ebbf" providerId="ADAL" clId="{E433D2BB-F751-47C2-9C7D-B35A8A43DC11}" dt="2023-07-30T02:58:19.654" v="412" actId="478"/>
          <ac:spMkLst>
            <pc:docMk/>
            <pc:sldMk cId="1070923374" sldId="283"/>
            <ac:spMk id="8" creationId="{984B6BF4-B8F4-7E05-B074-3AB100FA8D8E}"/>
          </ac:spMkLst>
        </pc:spChg>
        <pc:spChg chg="del mod">
          <ac:chgData name="Varun Kushwaha (MIS)" userId="1e96b3ba-dc28-426e-ade6-5cc528c5ebbf" providerId="ADAL" clId="{E433D2BB-F751-47C2-9C7D-B35A8A43DC11}" dt="2023-07-30T03:13:22.660" v="414" actId="478"/>
          <ac:spMkLst>
            <pc:docMk/>
            <pc:sldMk cId="1070923374" sldId="283"/>
            <ac:spMk id="9" creationId="{5C840B1E-9A65-0727-3311-B0CCC1E78771}"/>
          </ac:spMkLst>
        </pc:spChg>
        <pc:spChg chg="add mod">
          <ac:chgData name="Varun Kushwaha (MIS)" userId="1e96b3ba-dc28-426e-ade6-5cc528c5ebbf" providerId="ADAL" clId="{E433D2BB-F751-47C2-9C7D-B35A8A43DC11}" dt="2023-07-30T16:13:56.721" v="1773" actId="1035"/>
          <ac:spMkLst>
            <pc:docMk/>
            <pc:sldMk cId="1070923374" sldId="283"/>
            <ac:spMk id="10" creationId="{8A46821B-1704-C565-86B8-7206C5AF8E0C}"/>
          </ac:spMkLst>
        </pc:spChg>
        <pc:spChg chg="add mod">
          <ac:chgData name="Varun Kushwaha (MIS)" userId="1e96b3ba-dc28-426e-ade6-5cc528c5ebbf" providerId="ADAL" clId="{E433D2BB-F751-47C2-9C7D-B35A8A43DC11}" dt="2023-07-30T16:13:56.721" v="1773" actId="1035"/>
          <ac:spMkLst>
            <pc:docMk/>
            <pc:sldMk cId="1070923374" sldId="283"/>
            <ac:spMk id="11" creationId="{E69D9200-D3CF-9362-0B22-5614EF2DD464}"/>
          </ac:spMkLst>
        </pc:spChg>
        <pc:spChg chg="add mod">
          <ac:chgData name="Varun Kushwaha (MIS)" userId="1e96b3ba-dc28-426e-ade6-5cc528c5ebbf" providerId="ADAL" clId="{E433D2BB-F751-47C2-9C7D-B35A8A43DC11}" dt="2023-07-30T16:13:56.721" v="1773" actId="1035"/>
          <ac:spMkLst>
            <pc:docMk/>
            <pc:sldMk cId="1070923374" sldId="283"/>
            <ac:spMk id="12" creationId="{3B3DEF4B-065D-47E1-10A7-BFDC512F27B0}"/>
          </ac:spMkLst>
        </pc:spChg>
        <pc:spChg chg="add mod">
          <ac:chgData name="Varun Kushwaha (MIS)" userId="1e96b3ba-dc28-426e-ade6-5cc528c5ebbf" providerId="ADAL" clId="{E433D2BB-F751-47C2-9C7D-B35A8A43DC11}" dt="2023-07-31T11:47:45.562" v="2421" actId="20577"/>
          <ac:spMkLst>
            <pc:docMk/>
            <pc:sldMk cId="1070923374" sldId="283"/>
            <ac:spMk id="14" creationId="{7AD8A572-7487-C3D9-C857-E744881119F9}"/>
          </ac:spMkLst>
        </pc:spChg>
        <pc:spChg chg="ord">
          <ac:chgData name="Varun Kushwaha (MIS)" userId="1e96b3ba-dc28-426e-ade6-5cc528c5ebbf" providerId="ADAL" clId="{E433D2BB-F751-47C2-9C7D-B35A8A43DC11}" dt="2023-07-30T04:02:47.027" v="738" actId="170"/>
          <ac:spMkLst>
            <pc:docMk/>
            <pc:sldMk cId="1070923374" sldId="283"/>
            <ac:spMk id="215" creationId="{0007FE00-9498-4706-B255-6437B0252C02}"/>
          </ac:spMkLst>
        </pc:spChg>
        <pc:picChg chg="add del mod">
          <ac:chgData name="Varun Kushwaha (MIS)" userId="1e96b3ba-dc28-426e-ade6-5cc528c5ebbf" providerId="ADAL" clId="{E433D2BB-F751-47C2-9C7D-B35A8A43DC11}" dt="2023-07-30T03:58:52.658" v="714" actId="931"/>
          <ac:picMkLst>
            <pc:docMk/>
            <pc:sldMk cId="1070923374" sldId="283"/>
            <ac:picMk id="5" creationId="{38C353C3-6565-6588-3852-E99644914161}"/>
          </ac:picMkLst>
        </pc:picChg>
        <pc:picChg chg="add del mod">
          <ac:chgData name="Varun Kushwaha (MIS)" userId="1e96b3ba-dc28-426e-ade6-5cc528c5ebbf" providerId="ADAL" clId="{E433D2BB-F751-47C2-9C7D-B35A8A43DC11}" dt="2023-07-30T04:10:04.634" v="831" actId="478"/>
          <ac:picMkLst>
            <pc:docMk/>
            <pc:sldMk cId="1070923374" sldId="283"/>
            <ac:picMk id="7" creationId="{3CDFB826-6656-37DC-B8FF-AE4819DFDC5E}"/>
          </ac:picMkLst>
        </pc:picChg>
        <pc:picChg chg="del">
          <ac:chgData name="Varun Kushwaha (MIS)" userId="1e96b3ba-dc28-426e-ade6-5cc528c5ebbf" providerId="ADAL" clId="{E433D2BB-F751-47C2-9C7D-B35A8A43DC11}" dt="2023-07-30T02:57:15.433" v="409" actId="478"/>
          <ac:picMkLst>
            <pc:docMk/>
            <pc:sldMk cId="1070923374" sldId="283"/>
            <ac:picMk id="13" creationId="{EAE108EA-C171-4606-A9C7-A7C5CD6A98CC}"/>
          </ac:picMkLst>
        </pc:picChg>
        <pc:picChg chg="add mod ord">
          <ac:chgData name="Varun Kushwaha (MIS)" userId="1e96b3ba-dc28-426e-ade6-5cc528c5ebbf" providerId="ADAL" clId="{E433D2BB-F751-47C2-9C7D-B35A8A43DC11}" dt="2023-07-30T10:32:40.092" v="1048" actId="1076"/>
          <ac:picMkLst>
            <pc:docMk/>
            <pc:sldMk cId="1070923374" sldId="283"/>
            <ac:picMk id="1026" creationId="{7911BA64-5D8E-6AC2-E402-A1028E82BA48}"/>
          </ac:picMkLst>
        </pc:picChg>
      </pc:sldChg>
      <pc:sldChg chg="addSp modSp del">
        <pc:chgData name="Varun Kushwaha (MIS)" userId="1e96b3ba-dc28-426e-ade6-5cc528c5ebbf" providerId="ADAL" clId="{E433D2BB-F751-47C2-9C7D-B35A8A43DC11}" dt="2023-07-30T02:56:37.830" v="378" actId="47"/>
        <pc:sldMkLst>
          <pc:docMk/>
          <pc:sldMk cId="4183643536" sldId="283"/>
        </pc:sldMkLst>
        <pc:picChg chg="add mod">
          <ac:chgData name="Varun Kushwaha (MIS)" userId="1e96b3ba-dc28-426e-ade6-5cc528c5ebbf" providerId="ADAL" clId="{E433D2BB-F751-47C2-9C7D-B35A8A43DC11}" dt="2023-07-30T02:48:28.489" v="160" actId="931"/>
          <ac:picMkLst>
            <pc:docMk/>
            <pc:sldMk cId="4183643536" sldId="283"/>
            <ac:picMk id="3" creationId="{B5EA203B-E2C5-82CE-EB23-66C44C19EE58}"/>
          </ac:picMkLst>
        </pc:picChg>
      </pc:sldChg>
      <pc:sldChg chg="addSp delSp modSp add del mod">
        <pc:chgData name="Varun Kushwaha (MIS)" userId="1e96b3ba-dc28-426e-ade6-5cc528c5ebbf" providerId="ADAL" clId="{E433D2BB-F751-47C2-9C7D-B35A8A43DC11}" dt="2023-07-30T02:56:35.292" v="377" actId="47"/>
        <pc:sldMkLst>
          <pc:docMk/>
          <pc:sldMk cId="2804074572" sldId="284"/>
        </pc:sldMkLst>
        <pc:spChg chg="add del mod">
          <ac:chgData name="Varun Kushwaha (MIS)" userId="1e96b3ba-dc28-426e-ade6-5cc528c5ebbf" providerId="ADAL" clId="{E433D2BB-F751-47C2-9C7D-B35A8A43DC11}" dt="2023-07-30T02:51:31.316" v="213" actId="1076"/>
          <ac:spMkLst>
            <pc:docMk/>
            <pc:sldMk cId="2804074572" sldId="284"/>
            <ac:spMk id="2" creationId="{FE6336BD-A5EE-1422-9AAE-1FBCF8BFB0CD}"/>
          </ac:spMkLst>
        </pc:spChg>
        <pc:spChg chg="add del">
          <ac:chgData name="Varun Kushwaha (MIS)" userId="1e96b3ba-dc28-426e-ade6-5cc528c5ebbf" providerId="ADAL" clId="{E433D2BB-F751-47C2-9C7D-B35A8A43DC11}" dt="2023-07-30T02:49:03.804" v="167" actId="478"/>
          <ac:spMkLst>
            <pc:docMk/>
            <pc:sldMk cId="2804074572" sldId="284"/>
            <ac:spMk id="6" creationId="{D1CB81F2-C861-FF1B-C1C8-4E0BB23DA2D9}"/>
          </ac:spMkLst>
        </pc:spChg>
        <pc:spChg chg="add del">
          <ac:chgData name="Varun Kushwaha (MIS)" userId="1e96b3ba-dc28-426e-ade6-5cc528c5ebbf" providerId="ADAL" clId="{E433D2BB-F751-47C2-9C7D-B35A8A43DC11}" dt="2023-07-30T02:49:04.723" v="168" actId="478"/>
          <ac:spMkLst>
            <pc:docMk/>
            <pc:sldMk cId="2804074572" sldId="284"/>
            <ac:spMk id="8" creationId="{984B6BF4-B8F4-7E05-B074-3AB100FA8D8E}"/>
          </ac:spMkLst>
        </pc:spChg>
        <pc:spChg chg="add del">
          <ac:chgData name="Varun Kushwaha (MIS)" userId="1e96b3ba-dc28-426e-ade6-5cc528c5ebbf" providerId="ADAL" clId="{E433D2BB-F751-47C2-9C7D-B35A8A43DC11}" dt="2023-07-30T02:49:04.874" v="169" actId="478"/>
          <ac:spMkLst>
            <pc:docMk/>
            <pc:sldMk cId="2804074572" sldId="284"/>
            <ac:spMk id="9" creationId="{5C840B1E-9A65-0727-3311-B0CCC1E78771}"/>
          </ac:spMkLst>
        </pc:spChg>
        <pc:picChg chg="del">
          <ac:chgData name="Varun Kushwaha (MIS)" userId="1e96b3ba-dc28-426e-ade6-5cc528c5ebbf" providerId="ADAL" clId="{E433D2BB-F751-47C2-9C7D-B35A8A43DC11}" dt="2023-07-30T02:48:54.567" v="162" actId="478"/>
          <ac:picMkLst>
            <pc:docMk/>
            <pc:sldMk cId="2804074572" sldId="284"/>
            <ac:picMk id="7" creationId="{713F0A6F-BECC-80D2-ED55-D6BE05E79851}"/>
          </ac:picMkLst>
        </pc:picChg>
      </pc:sldChg>
      <pc:sldChg chg="addSp delSp modSp add mod">
        <pc:chgData name="Varun Kushwaha (MIS)" userId="1e96b3ba-dc28-426e-ade6-5cc528c5ebbf" providerId="ADAL" clId="{E433D2BB-F751-47C2-9C7D-B35A8A43DC11}" dt="2023-07-30T16:14:54.332" v="1816" actId="1036"/>
        <pc:sldMkLst>
          <pc:docMk/>
          <pc:sldMk cId="3520322541" sldId="284"/>
        </pc:sldMkLst>
        <pc:spChg chg="add del mod">
          <ac:chgData name="Varun Kushwaha (MIS)" userId="1e96b3ba-dc28-426e-ade6-5cc528c5ebbf" providerId="ADAL" clId="{E433D2BB-F751-47C2-9C7D-B35A8A43DC11}" dt="2023-07-30T16:14:38.634" v="1807" actId="1035"/>
          <ac:spMkLst>
            <pc:docMk/>
            <pc:sldMk cId="3520322541" sldId="284"/>
            <ac:spMk id="2" creationId="{FE6336BD-A5EE-1422-9AAE-1FBCF8BFB0CD}"/>
          </ac:spMkLst>
        </pc:spChg>
        <pc:spChg chg="mod">
          <ac:chgData name="Varun Kushwaha (MIS)" userId="1e96b3ba-dc28-426e-ade6-5cc528c5ebbf" providerId="ADAL" clId="{E433D2BB-F751-47C2-9C7D-B35A8A43DC11}" dt="2023-07-30T16:14:54.332" v="1816" actId="1036"/>
          <ac:spMkLst>
            <pc:docMk/>
            <pc:sldMk cId="3520322541" sldId="284"/>
            <ac:spMk id="3" creationId="{5803618E-4A8C-FC31-D4AA-C1DA6A98B626}"/>
          </ac:spMkLst>
        </pc:spChg>
        <pc:spChg chg="add mod">
          <ac:chgData name="Varun Kushwaha (MIS)" userId="1e96b3ba-dc28-426e-ade6-5cc528c5ebbf" providerId="ADAL" clId="{E433D2BB-F751-47C2-9C7D-B35A8A43DC11}" dt="2023-07-30T16:14:38.634" v="1807" actId="1035"/>
          <ac:spMkLst>
            <pc:docMk/>
            <pc:sldMk cId="3520322541" sldId="284"/>
            <ac:spMk id="4" creationId="{A6582AAA-2DF2-F583-2A6A-40A81A852A50}"/>
          </ac:spMkLst>
        </pc:spChg>
      </pc:sldChg>
      <pc:sldChg chg="new del">
        <pc:chgData name="Varun Kushwaha (MIS)" userId="1e96b3ba-dc28-426e-ade6-5cc528c5ebbf" providerId="ADAL" clId="{E433D2BB-F751-47C2-9C7D-B35A8A43DC11}" dt="2023-07-30T15:59:41.307" v="1407" actId="680"/>
        <pc:sldMkLst>
          <pc:docMk/>
          <pc:sldMk cId="2527866873" sldId="285"/>
        </pc:sldMkLst>
      </pc:sldChg>
      <pc:sldChg chg="addSp delSp modSp add mod">
        <pc:chgData name="Varun Kushwaha (MIS)" userId="1e96b3ba-dc28-426e-ade6-5cc528c5ebbf" providerId="ADAL" clId="{E433D2BB-F751-47C2-9C7D-B35A8A43DC11}" dt="2023-07-30T16:35:21.335" v="1871" actId="22"/>
        <pc:sldMkLst>
          <pc:docMk/>
          <pc:sldMk cId="3238266659" sldId="285"/>
        </pc:sldMkLst>
        <pc:spChg chg="mod">
          <ac:chgData name="Varun Kushwaha (MIS)" userId="1e96b3ba-dc28-426e-ade6-5cc528c5ebbf" providerId="ADAL" clId="{E433D2BB-F751-47C2-9C7D-B35A8A43DC11}" dt="2023-07-30T16:15:50.523" v="1838" actId="20577"/>
          <ac:spMkLst>
            <pc:docMk/>
            <pc:sldMk cId="3238266659" sldId="285"/>
            <ac:spMk id="2" creationId="{FE6336BD-A5EE-1422-9AAE-1FBCF8BFB0CD}"/>
          </ac:spMkLst>
        </pc:spChg>
        <pc:spChg chg="mod">
          <ac:chgData name="Varun Kushwaha (MIS)" userId="1e96b3ba-dc28-426e-ade6-5cc528c5ebbf" providerId="ADAL" clId="{E433D2BB-F751-47C2-9C7D-B35A8A43DC11}" dt="2023-07-30T16:34:17.654" v="1869"/>
          <ac:spMkLst>
            <pc:docMk/>
            <pc:sldMk cId="3238266659" sldId="285"/>
            <ac:spMk id="3" creationId="{5803618E-4A8C-FC31-D4AA-C1DA6A98B626}"/>
          </ac:spMkLst>
        </pc:spChg>
        <pc:spChg chg="add del">
          <ac:chgData name="Varun Kushwaha (MIS)" userId="1e96b3ba-dc28-426e-ade6-5cc528c5ebbf" providerId="ADAL" clId="{E433D2BB-F751-47C2-9C7D-B35A8A43DC11}" dt="2023-07-30T16:35:21.335" v="1871" actId="22"/>
          <ac:spMkLst>
            <pc:docMk/>
            <pc:sldMk cId="3238266659" sldId="285"/>
            <ac:spMk id="6" creationId="{0D28C348-612D-9B24-B9DD-C116A88F9D0F}"/>
          </ac:spMkLst>
        </pc:spChg>
      </pc:sldChg>
      <pc:sldChg chg="modSp add mod">
        <pc:chgData name="Varun Kushwaha (MIS)" userId="1e96b3ba-dc28-426e-ade6-5cc528c5ebbf" providerId="ADAL" clId="{E433D2BB-F751-47C2-9C7D-B35A8A43DC11}" dt="2023-07-31T11:47:56.554" v="2423" actId="313"/>
        <pc:sldMkLst>
          <pc:docMk/>
          <pc:sldMk cId="2171751135" sldId="286"/>
        </pc:sldMkLst>
        <pc:spChg chg="mod">
          <ac:chgData name="Varun Kushwaha (MIS)" userId="1e96b3ba-dc28-426e-ade6-5cc528c5ebbf" providerId="ADAL" clId="{E433D2BB-F751-47C2-9C7D-B35A8A43DC11}" dt="2023-07-30T16:35:48.151" v="1886" actId="20577"/>
          <ac:spMkLst>
            <pc:docMk/>
            <pc:sldMk cId="2171751135" sldId="286"/>
            <ac:spMk id="11" creationId="{E69D9200-D3CF-9362-0B22-5614EF2DD464}"/>
          </ac:spMkLst>
        </pc:spChg>
        <pc:spChg chg="mod">
          <ac:chgData name="Varun Kushwaha (MIS)" userId="1e96b3ba-dc28-426e-ade6-5cc528c5ebbf" providerId="ADAL" clId="{E433D2BB-F751-47C2-9C7D-B35A8A43DC11}" dt="2023-07-31T06:29:23.704" v="2147"/>
          <ac:spMkLst>
            <pc:docMk/>
            <pc:sldMk cId="2171751135" sldId="286"/>
            <ac:spMk id="12" creationId="{3B3DEF4B-065D-47E1-10A7-BFDC512F27B0}"/>
          </ac:spMkLst>
        </pc:spChg>
        <pc:spChg chg="mod">
          <ac:chgData name="Varun Kushwaha (MIS)" userId="1e96b3ba-dc28-426e-ade6-5cc528c5ebbf" providerId="ADAL" clId="{E433D2BB-F751-47C2-9C7D-B35A8A43DC11}" dt="2023-07-31T11:47:56.554" v="2423" actId="313"/>
          <ac:spMkLst>
            <pc:docMk/>
            <pc:sldMk cId="2171751135" sldId="286"/>
            <ac:spMk id="14" creationId="{7AD8A572-7487-C3D9-C857-E744881119F9}"/>
          </ac:spMkLst>
        </pc:spChg>
      </pc:sldChg>
      <pc:sldChg chg="addSp delSp modSp add mod">
        <pc:chgData name="Varun Kushwaha (MIS)" userId="1e96b3ba-dc28-426e-ade6-5cc528c5ebbf" providerId="ADAL" clId="{E433D2BB-F751-47C2-9C7D-B35A8A43DC11}" dt="2023-07-31T11:27:37.657" v="2361" actId="1076"/>
        <pc:sldMkLst>
          <pc:docMk/>
          <pc:sldMk cId="586396320" sldId="287"/>
        </pc:sldMkLst>
        <pc:spChg chg="add del mod">
          <ac:chgData name="Varun Kushwaha (MIS)" userId="1e96b3ba-dc28-426e-ade6-5cc528c5ebbf" providerId="ADAL" clId="{E433D2BB-F751-47C2-9C7D-B35A8A43DC11}" dt="2023-07-31T09:04:19.148" v="2185"/>
          <ac:spMkLst>
            <pc:docMk/>
            <pc:sldMk cId="586396320" sldId="287"/>
            <ac:spMk id="2" creationId="{7E76515B-ECF3-C39B-1A6C-8454D12C9168}"/>
          </ac:spMkLst>
        </pc:spChg>
        <pc:spChg chg="add del mod">
          <ac:chgData name="Varun Kushwaha (MIS)" userId="1e96b3ba-dc28-426e-ade6-5cc528c5ebbf" providerId="ADAL" clId="{E433D2BB-F751-47C2-9C7D-B35A8A43DC11}" dt="2023-07-31T09:37:09.813" v="2192" actId="767"/>
          <ac:spMkLst>
            <pc:docMk/>
            <pc:sldMk cId="586396320" sldId="287"/>
            <ac:spMk id="3" creationId="{01D17529-202E-3CA6-ABC9-CADE5E55C3BA}"/>
          </ac:spMkLst>
        </pc:spChg>
        <pc:spChg chg="add mod">
          <ac:chgData name="Varun Kushwaha (MIS)" userId="1e96b3ba-dc28-426e-ade6-5cc528c5ebbf" providerId="ADAL" clId="{E433D2BB-F751-47C2-9C7D-B35A8A43DC11}" dt="2023-07-31T11:26:14.903" v="2352" actId="1035"/>
          <ac:spMkLst>
            <pc:docMk/>
            <pc:sldMk cId="586396320" sldId="287"/>
            <ac:spMk id="4" creationId="{74322758-2FB8-993B-96D2-225645FBA2FB}"/>
          </ac:spMkLst>
        </pc:spChg>
        <pc:spChg chg="add mod">
          <ac:chgData name="Varun Kushwaha (MIS)" userId="1e96b3ba-dc28-426e-ade6-5cc528c5ebbf" providerId="ADAL" clId="{E433D2BB-F751-47C2-9C7D-B35A8A43DC11}" dt="2023-07-31T11:26:14.903" v="2352" actId="1035"/>
          <ac:spMkLst>
            <pc:docMk/>
            <pc:sldMk cId="586396320" sldId="287"/>
            <ac:spMk id="5" creationId="{A24A5E1E-3E0C-8ABD-E178-37F1A2E20380}"/>
          </ac:spMkLst>
        </pc:spChg>
        <pc:spChg chg="add mod">
          <ac:chgData name="Varun Kushwaha (MIS)" userId="1e96b3ba-dc28-426e-ade6-5cc528c5ebbf" providerId="ADAL" clId="{E433D2BB-F751-47C2-9C7D-B35A8A43DC11}" dt="2023-07-31T11:26:52.605" v="2358" actId="1076"/>
          <ac:spMkLst>
            <pc:docMk/>
            <pc:sldMk cId="586396320" sldId="287"/>
            <ac:spMk id="6" creationId="{6C83946D-4390-DD8F-0121-D55A6128C476}"/>
          </ac:spMkLst>
        </pc:spChg>
        <pc:spChg chg="add mod">
          <ac:chgData name="Varun Kushwaha (MIS)" userId="1e96b3ba-dc28-426e-ade6-5cc528c5ebbf" providerId="ADAL" clId="{E433D2BB-F751-47C2-9C7D-B35A8A43DC11}" dt="2023-07-31T11:26:14.903" v="2352" actId="1035"/>
          <ac:spMkLst>
            <pc:docMk/>
            <pc:sldMk cId="586396320" sldId="287"/>
            <ac:spMk id="7" creationId="{8DEADC02-4C50-3D76-1003-8E20C5B0A17A}"/>
          </ac:spMkLst>
        </pc:spChg>
        <pc:spChg chg="add mod">
          <ac:chgData name="Varun Kushwaha (MIS)" userId="1e96b3ba-dc28-426e-ade6-5cc528c5ebbf" providerId="ADAL" clId="{E433D2BB-F751-47C2-9C7D-B35A8A43DC11}" dt="2023-07-31T11:26:14.903" v="2352" actId="1035"/>
          <ac:spMkLst>
            <pc:docMk/>
            <pc:sldMk cId="586396320" sldId="287"/>
            <ac:spMk id="8" creationId="{1BB00072-0D1A-71D9-0776-BAA4AD1923C5}"/>
          </ac:spMkLst>
        </pc:spChg>
        <pc:spChg chg="add mod">
          <ac:chgData name="Varun Kushwaha (MIS)" userId="1e96b3ba-dc28-426e-ade6-5cc528c5ebbf" providerId="ADAL" clId="{E433D2BB-F751-47C2-9C7D-B35A8A43DC11}" dt="2023-07-31T11:26:44.078" v="2356" actId="1076"/>
          <ac:spMkLst>
            <pc:docMk/>
            <pc:sldMk cId="586396320" sldId="287"/>
            <ac:spMk id="9" creationId="{B5F76FD1-49C3-48B7-F202-B850384C6324}"/>
          </ac:spMkLst>
        </pc:spChg>
        <pc:spChg chg="del">
          <ac:chgData name="Varun Kushwaha (MIS)" userId="1e96b3ba-dc28-426e-ade6-5cc528c5ebbf" providerId="ADAL" clId="{E433D2BB-F751-47C2-9C7D-B35A8A43DC11}" dt="2023-07-31T06:33:51.855" v="2175" actId="478"/>
          <ac:spMkLst>
            <pc:docMk/>
            <pc:sldMk cId="586396320" sldId="287"/>
            <ac:spMk id="10" creationId="{8A46821B-1704-C565-86B8-7206C5AF8E0C}"/>
          </ac:spMkLst>
        </pc:spChg>
        <pc:spChg chg="mod">
          <ac:chgData name="Varun Kushwaha (MIS)" userId="1e96b3ba-dc28-426e-ade6-5cc528c5ebbf" providerId="ADAL" clId="{E433D2BB-F751-47C2-9C7D-B35A8A43DC11}" dt="2023-07-31T11:27:37.657" v="2361" actId="1076"/>
          <ac:spMkLst>
            <pc:docMk/>
            <pc:sldMk cId="586396320" sldId="287"/>
            <ac:spMk id="11" creationId="{E69D9200-D3CF-9362-0B22-5614EF2DD464}"/>
          </ac:spMkLst>
        </pc:spChg>
        <pc:spChg chg="del mod">
          <ac:chgData name="Varun Kushwaha (MIS)" userId="1e96b3ba-dc28-426e-ade6-5cc528c5ebbf" providerId="ADAL" clId="{E433D2BB-F751-47C2-9C7D-B35A8A43DC11}" dt="2023-07-31T09:03:02.570" v="2182" actId="478"/>
          <ac:spMkLst>
            <pc:docMk/>
            <pc:sldMk cId="586396320" sldId="287"/>
            <ac:spMk id="12" creationId="{3B3DEF4B-065D-47E1-10A7-BFDC512F27B0}"/>
          </ac:spMkLst>
        </pc:spChg>
        <pc:spChg chg="add mod">
          <ac:chgData name="Varun Kushwaha (MIS)" userId="1e96b3ba-dc28-426e-ade6-5cc528c5ebbf" providerId="ADAL" clId="{E433D2BB-F751-47C2-9C7D-B35A8A43DC11}" dt="2023-07-31T11:27:13.112" v="2360" actId="1076"/>
          <ac:spMkLst>
            <pc:docMk/>
            <pc:sldMk cId="586396320" sldId="287"/>
            <ac:spMk id="13" creationId="{345DEE08-7616-9B1C-6E75-6168290035B7}"/>
          </ac:spMkLst>
        </pc:spChg>
        <pc:spChg chg="del">
          <ac:chgData name="Varun Kushwaha (MIS)" userId="1e96b3ba-dc28-426e-ade6-5cc528c5ebbf" providerId="ADAL" clId="{E433D2BB-F751-47C2-9C7D-B35A8A43DC11}" dt="2023-07-31T06:56:10.550" v="2176" actId="478"/>
          <ac:spMkLst>
            <pc:docMk/>
            <pc:sldMk cId="586396320" sldId="287"/>
            <ac:spMk id="14" creationId="{7AD8A572-7487-C3D9-C857-E744881119F9}"/>
          </ac:spMkLst>
        </pc:spChg>
        <pc:spChg chg="add mod">
          <ac:chgData name="Varun Kushwaha (MIS)" userId="1e96b3ba-dc28-426e-ade6-5cc528c5ebbf" providerId="ADAL" clId="{E433D2BB-F751-47C2-9C7D-B35A8A43DC11}" dt="2023-07-31T11:26:14.903" v="2352" actId="1035"/>
          <ac:spMkLst>
            <pc:docMk/>
            <pc:sldMk cId="586396320" sldId="287"/>
            <ac:spMk id="15" creationId="{92E1ADAC-4271-96C2-CA11-3163DCA0665B}"/>
          </ac:spMkLst>
        </pc:spChg>
        <pc:spChg chg="add mod">
          <ac:chgData name="Varun Kushwaha (MIS)" userId="1e96b3ba-dc28-426e-ade6-5cc528c5ebbf" providerId="ADAL" clId="{E433D2BB-F751-47C2-9C7D-B35A8A43DC11}" dt="2023-07-31T11:27:05.291" v="2359" actId="1076"/>
          <ac:spMkLst>
            <pc:docMk/>
            <pc:sldMk cId="586396320" sldId="287"/>
            <ac:spMk id="16" creationId="{E6E133F9-AC27-487C-2A18-3AFBB4A4E5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BCA1-FFF5-247D-963D-BBAEED30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D320-0EBE-A50C-99D7-ACD08EEE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66A-17A9-7E5E-E78D-C1A07D88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0A3-4DA5-40B5-BC8D-0091774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97B-3F35-4338-D45F-5288C05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C21-A34C-877F-6A6E-0C07876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A39B-6FA6-AF29-82B0-DD59245C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E69B-1285-DD69-EE6A-BA01316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58F3-68DB-9216-7ABD-757EA3E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398-CDF7-C2FF-CB33-746615F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855B-1E88-6466-0979-582C5BC0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F50F0-E9FF-E444-13A0-C43BE78E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00DA-29CF-FDEE-CEFC-18F6E393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A1C4-11E7-D209-4F37-D84F6B0C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CBFC-D8B3-4CB2-DE48-557F8B4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A516-D0F5-EE45-2649-C4D63C1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173A-14A9-1BA0-A0D1-D16F521B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83B-18D7-AA39-5B67-E7CF49B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299-201D-D157-67CA-09C1CAF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7BD5-2AD9-4DD6-9D47-8080E5A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098-FF09-1143-CF6C-1BFCC54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202D-0F89-8469-D1FC-633BACB4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0457-243F-17BE-FFAB-F5CC6D6B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676A-D5FD-B25A-D938-5FFFC9A5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660-8EEA-2F86-3C08-4269B55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724-1CCC-69BF-3507-E71AA6E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6B71-BD58-C253-C3C9-CBBF4598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3338-FC1E-67BC-E956-C3E50EAB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A137-3617-A23C-BB4F-64D5BF8A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3AFA-6983-533D-A0AE-6DB6F90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7F88-238E-D5C1-6B14-03B6F95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4C8-5EFF-5A27-9403-A907C57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E94-153D-745B-F2B6-E99D32F7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FD29-1EBA-B53C-3F4C-83644A50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EDB4-BA45-E9A4-4032-C8F59522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CC82-4BB4-51A0-8F5A-8F7E1497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F8F7-C731-B569-4897-FDDB52F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C4FC-89D7-93F0-04A7-AA57049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C616D-F766-02A7-B7DF-126B613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F4A1-134D-735D-EDE8-74F7777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B37D6-B6EC-D790-AE2C-15511DC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46C9-8DA9-F988-69A2-404557F0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2B78-B9B5-2508-6113-43C016BF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F49B-09D6-D16B-F1DB-33492D5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25E9-48F1-5262-1C31-F0B60DA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B6E0-D119-65A3-3538-0DF9C977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CA9-3731-B6DF-87F0-1F906D1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C631-A7EE-B48F-6674-48AAF077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FDFFB-CC24-F07C-3DAF-7D62C9E7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AC25-0FE9-AFEA-FD50-2F868CA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18B-9FA3-0165-ED23-680F9091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E6D8-D08E-1720-D9A4-24E1C4B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EF4-BA8F-65E9-0917-1D72500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9C62-9BFA-8516-272F-1AD3815D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E702-7B80-F09D-204C-BA509D8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AD38-AC38-DD12-CE74-4A648C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660D-ACAC-0B03-CC86-B082F6A3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34A6-BE42-29D7-F751-8124239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5A032-D996-0125-63F6-39FBE0E9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BF49-8CBE-06B2-0CEA-1F88C0AA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0CB0-6439-1F1F-EE8C-B5615FC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D858-DE98-1F1A-8E92-0C8C045A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1998-3401-4351-B9D0-55FBAB05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times.com/" TargetMode="External"/><Relationship Id="rId7" Type="http://schemas.openxmlformats.org/officeDocument/2006/relationships/hyperlink" Target="https://www.coursera.org/specializations/learnquest-certified-scrum-master" TargetMode="External"/><Relationship Id="rId2" Type="http://schemas.openxmlformats.org/officeDocument/2006/relationships/hyperlink" Target="https://www.iiba.org/knowledgehu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specializations/business-analytics" TargetMode="External"/><Relationship Id="rId5" Type="http://schemas.openxmlformats.org/officeDocument/2006/relationships/hyperlink" Target="https://www.scrum.org/courses/recommended-courses-scrum-masters" TargetMode="External"/><Relationship Id="rId4" Type="http://schemas.openxmlformats.org/officeDocument/2006/relationships/hyperlink" Target="https://www.linkedin.com/learning/business-analysis-foundations-4?trk=learning-serp_learning-search-card_search-card&amp;upsellOrderOrigin=homepage-learning_nav-header-lo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74E-5A8E-5500-0B4D-DCCE91C41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942"/>
            <a:ext cx="9144000" cy="97095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EmpowHer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C3A2B-BE1A-77EC-7892-9DC418B74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3892"/>
            <a:ext cx="9144000" cy="1655762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EmpowHER: Empowering Girls for Corporate Excellence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Soft Skill Curriculum, BA and SM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4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18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5" name="Freeform: Shape 18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336BD-A5EE-1422-9AAE-1FBCF8BFB0CD}"/>
              </a:ext>
            </a:extLst>
          </p:cNvPr>
          <p:cNvSpPr txBox="1"/>
          <p:nvPr/>
        </p:nvSpPr>
        <p:spPr>
          <a:xfrm>
            <a:off x="3425456" y="1027517"/>
            <a:ext cx="3781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BA and SM..!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B81F2-C861-FF1B-C1C8-4E0BB23DA2D9}"/>
              </a:ext>
            </a:extLst>
          </p:cNvPr>
          <p:cNvSpPr txBox="1"/>
          <p:nvPr/>
        </p:nvSpPr>
        <p:spPr>
          <a:xfrm>
            <a:off x="4920548" y="2704711"/>
            <a:ext cx="403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Who are these people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B6BF4-B8F4-7E05-B074-3AB100FA8D8E}"/>
              </a:ext>
            </a:extLst>
          </p:cNvPr>
          <p:cNvSpPr txBox="1"/>
          <p:nvPr/>
        </p:nvSpPr>
        <p:spPr>
          <a:xfrm>
            <a:off x="7207343" y="3787291"/>
            <a:ext cx="403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What do they do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40B1E-9A65-0727-3311-B0CCC1E78771}"/>
              </a:ext>
            </a:extLst>
          </p:cNvPr>
          <p:cNvSpPr txBox="1"/>
          <p:nvPr/>
        </p:nvSpPr>
        <p:spPr>
          <a:xfrm>
            <a:off x="4123092" y="4869871"/>
            <a:ext cx="403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Why are they important ?</a:t>
            </a:r>
          </a:p>
        </p:txBody>
      </p:sp>
      <p:pic>
        <p:nvPicPr>
          <p:cNvPr id="13" name="Graphic 12" descr="Thought with solid fill">
            <a:extLst>
              <a:ext uri="{FF2B5EF4-FFF2-40B4-BE49-F238E27FC236}">
                <a16:creationId xmlns:a16="http://schemas.microsoft.com/office/drawing/2014/main" id="{EAE108EA-C171-4606-A9C7-A7C5CD6A9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092" y="1993984"/>
            <a:ext cx="3664321" cy="366432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21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18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Explain, finger, man, pointing, presentation, showing, telling icon -  Download on Iconfinder">
            <a:extLst>
              <a:ext uri="{FF2B5EF4-FFF2-40B4-BE49-F238E27FC236}">
                <a16:creationId xmlns:a16="http://schemas.microsoft.com/office/drawing/2014/main" id="{7911BA64-5D8E-6AC2-E402-A1028E82B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1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52" t="-3373" r="18961" b="54909"/>
          <a:stretch/>
        </p:blipFill>
        <p:spPr bwMode="auto">
          <a:xfrm>
            <a:off x="262498" y="4201167"/>
            <a:ext cx="1658313" cy="134876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Freeform: Shape 18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336BD-A5EE-1422-9AAE-1FBCF8BFB0CD}"/>
              </a:ext>
            </a:extLst>
          </p:cNvPr>
          <p:cNvSpPr txBox="1"/>
          <p:nvPr/>
        </p:nvSpPr>
        <p:spPr>
          <a:xfrm>
            <a:off x="2000449" y="997281"/>
            <a:ext cx="8315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Business Analyst, aka BA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3618E-4A8C-FC31-D4AA-C1DA6A98B626}"/>
              </a:ext>
            </a:extLst>
          </p:cNvPr>
          <p:cNvSpPr txBox="1"/>
          <p:nvPr/>
        </p:nvSpPr>
        <p:spPr>
          <a:xfrm>
            <a:off x="2730697" y="2612938"/>
            <a:ext cx="6563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A liaison, Bridge, an Interpreter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A Business and/or IT Consultant, Expert, Advisor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A Solutionist, convergent thinker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A Risk Mitigator, Strategy Planner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Storyteller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Value Maximizer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82AAA-2DF2-F583-2A6A-40A81A852A50}"/>
              </a:ext>
            </a:extLst>
          </p:cNvPr>
          <p:cNvSpPr txBox="1"/>
          <p:nvPr/>
        </p:nvSpPr>
        <p:spPr>
          <a:xfrm>
            <a:off x="7377343" y="1597446"/>
            <a:ext cx="214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Who is he?</a:t>
            </a:r>
          </a:p>
        </p:txBody>
      </p:sp>
    </p:spTree>
    <p:extLst>
      <p:ext uri="{BB962C8B-B14F-4D97-AF65-F5344CB8AC3E}">
        <p14:creationId xmlns:p14="http://schemas.microsoft.com/office/powerpoint/2010/main" val="352032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18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Explain, finger, man, pointing, presentation, showing, telling icon -  Download on Iconfinder">
            <a:extLst>
              <a:ext uri="{FF2B5EF4-FFF2-40B4-BE49-F238E27FC236}">
                <a16:creationId xmlns:a16="http://schemas.microsoft.com/office/drawing/2014/main" id="{7911BA64-5D8E-6AC2-E402-A1028E82B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1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52" t="-3373" r="18961" b="54909"/>
          <a:stretch/>
        </p:blipFill>
        <p:spPr bwMode="auto">
          <a:xfrm>
            <a:off x="262498" y="4201167"/>
            <a:ext cx="1658313" cy="134876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Freeform: Shape 18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6821B-1704-C565-86B8-7206C5AF8E0C}"/>
              </a:ext>
            </a:extLst>
          </p:cNvPr>
          <p:cNvSpPr txBox="1"/>
          <p:nvPr/>
        </p:nvSpPr>
        <p:spPr>
          <a:xfrm>
            <a:off x="7819518" y="1163972"/>
            <a:ext cx="245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What does he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D9200-D3CF-9362-0B22-5614EF2DD464}"/>
              </a:ext>
            </a:extLst>
          </p:cNvPr>
          <p:cNvSpPr txBox="1"/>
          <p:nvPr/>
        </p:nvSpPr>
        <p:spPr>
          <a:xfrm>
            <a:off x="1920537" y="563807"/>
            <a:ext cx="6655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Business Analyst, aka BA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DEF4B-065D-47E1-10A7-BFDC512F27B0}"/>
              </a:ext>
            </a:extLst>
          </p:cNvPr>
          <p:cNvSpPr txBox="1"/>
          <p:nvPr/>
        </p:nvSpPr>
        <p:spPr>
          <a:xfrm>
            <a:off x="2730696" y="2115775"/>
            <a:ext cx="7540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Understands and documents requirements of Stakeholders and fills the gap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Crafts user stories to clearly articulate product needs 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Gains expertise and strives to achieve business goals strategically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Evaluates possible solutions to business problems to suggest the best fit. 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Ensures most impactful tasks are being undertaken and delivered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8A572-7487-C3D9-C857-E744881119F9}"/>
              </a:ext>
            </a:extLst>
          </p:cNvPr>
          <p:cNvSpPr txBox="1"/>
          <p:nvPr/>
        </p:nvSpPr>
        <p:spPr>
          <a:xfrm>
            <a:off x="6096000" y="5910942"/>
            <a:ext cx="368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00000"/>
              </a:lnSpc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It’s some of what a BA does!</a:t>
            </a:r>
          </a:p>
        </p:txBody>
      </p:sp>
    </p:spTree>
    <p:extLst>
      <p:ext uri="{BB962C8B-B14F-4D97-AF65-F5344CB8AC3E}">
        <p14:creationId xmlns:p14="http://schemas.microsoft.com/office/powerpoint/2010/main" val="107092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18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Explain, finger, man, pointing, presentation, showing, telling icon -  Download on Iconfinder">
            <a:extLst>
              <a:ext uri="{FF2B5EF4-FFF2-40B4-BE49-F238E27FC236}">
                <a16:creationId xmlns:a16="http://schemas.microsoft.com/office/drawing/2014/main" id="{7911BA64-5D8E-6AC2-E402-A1028E82B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1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52" t="-3373" r="18961" b="54909"/>
          <a:stretch/>
        </p:blipFill>
        <p:spPr bwMode="auto">
          <a:xfrm>
            <a:off x="262498" y="4201167"/>
            <a:ext cx="1658313" cy="134876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Freeform: Shape 18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336BD-A5EE-1422-9AAE-1FBCF8BFB0CD}"/>
              </a:ext>
            </a:extLst>
          </p:cNvPr>
          <p:cNvSpPr txBox="1"/>
          <p:nvPr/>
        </p:nvSpPr>
        <p:spPr>
          <a:xfrm>
            <a:off x="2431869" y="1043619"/>
            <a:ext cx="601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Scrum Master, aka 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3618E-4A8C-FC31-D4AA-C1DA6A98B626}"/>
              </a:ext>
            </a:extLst>
          </p:cNvPr>
          <p:cNvSpPr txBox="1"/>
          <p:nvPr/>
        </p:nvSpPr>
        <p:spPr>
          <a:xfrm>
            <a:off x="2730697" y="2612938"/>
            <a:ext cx="6563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Agile Alchemist, Guru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Harmony Maestro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Facilitator, Coach, Servant-Leader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Change Champion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Team's GPS, Peacekeeper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82AAA-2DF2-F583-2A6A-40A81A852A50}"/>
              </a:ext>
            </a:extLst>
          </p:cNvPr>
          <p:cNvSpPr txBox="1"/>
          <p:nvPr/>
        </p:nvSpPr>
        <p:spPr>
          <a:xfrm>
            <a:off x="7288567" y="1643783"/>
            <a:ext cx="214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Who is he?</a:t>
            </a:r>
          </a:p>
        </p:txBody>
      </p:sp>
    </p:spTree>
    <p:extLst>
      <p:ext uri="{BB962C8B-B14F-4D97-AF65-F5344CB8AC3E}">
        <p14:creationId xmlns:p14="http://schemas.microsoft.com/office/powerpoint/2010/main" val="323826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18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Explain, finger, man, pointing, presentation, showing, telling icon -  Download on Iconfinder">
            <a:extLst>
              <a:ext uri="{FF2B5EF4-FFF2-40B4-BE49-F238E27FC236}">
                <a16:creationId xmlns:a16="http://schemas.microsoft.com/office/drawing/2014/main" id="{7911BA64-5D8E-6AC2-E402-A1028E82B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1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52" t="-3373" r="18961" b="54909"/>
          <a:stretch/>
        </p:blipFill>
        <p:spPr bwMode="auto">
          <a:xfrm>
            <a:off x="262498" y="4201167"/>
            <a:ext cx="1658313" cy="134876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Freeform: Shape 18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6821B-1704-C565-86B8-7206C5AF8E0C}"/>
              </a:ext>
            </a:extLst>
          </p:cNvPr>
          <p:cNvSpPr txBox="1"/>
          <p:nvPr/>
        </p:nvSpPr>
        <p:spPr>
          <a:xfrm>
            <a:off x="7659720" y="1322662"/>
            <a:ext cx="245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What does he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D9200-D3CF-9362-0B22-5614EF2DD464}"/>
              </a:ext>
            </a:extLst>
          </p:cNvPr>
          <p:cNvSpPr txBox="1"/>
          <p:nvPr/>
        </p:nvSpPr>
        <p:spPr>
          <a:xfrm>
            <a:off x="2301433" y="763907"/>
            <a:ext cx="6744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Scrum Master, aka 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DEF4B-065D-47E1-10A7-BFDC512F27B0}"/>
              </a:ext>
            </a:extLst>
          </p:cNvPr>
          <p:cNvSpPr txBox="1"/>
          <p:nvPr/>
        </p:nvSpPr>
        <p:spPr>
          <a:xfrm>
            <a:off x="2730696" y="2115775"/>
            <a:ext cx="7540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Helps team understand, practice Agile principles and fosters an Agile Environment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Maintains balance, keeps momentum with-in the team to better collaborate and drives the project delivery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Organizes and facilitates key Scrum events such as daily stand-ups, sprint planning, sprint review, and retrospective meetings.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Removes obstacles, provides guidance, and empowers team members to perform at their best.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8A572-7487-C3D9-C857-E744881119F9}"/>
              </a:ext>
            </a:extLst>
          </p:cNvPr>
          <p:cNvSpPr txBox="1"/>
          <p:nvPr/>
        </p:nvSpPr>
        <p:spPr>
          <a:xfrm>
            <a:off x="6096000" y="5910942"/>
            <a:ext cx="368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00000"/>
              </a:lnSpc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It’s some of what a SM does!</a:t>
            </a:r>
          </a:p>
        </p:txBody>
      </p:sp>
    </p:spTree>
    <p:extLst>
      <p:ext uri="{BB962C8B-B14F-4D97-AF65-F5344CB8AC3E}">
        <p14:creationId xmlns:p14="http://schemas.microsoft.com/office/powerpoint/2010/main" val="217175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18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Explain, finger, man, pointing, presentation, showing, telling icon -  Download on Iconfinder">
            <a:extLst>
              <a:ext uri="{FF2B5EF4-FFF2-40B4-BE49-F238E27FC236}">
                <a16:creationId xmlns:a16="http://schemas.microsoft.com/office/drawing/2014/main" id="{7911BA64-5D8E-6AC2-E402-A1028E82B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1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52" t="-3373" r="18961" b="54909"/>
          <a:stretch/>
        </p:blipFill>
        <p:spPr bwMode="auto">
          <a:xfrm>
            <a:off x="262498" y="4201167"/>
            <a:ext cx="1658313" cy="134876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Freeform: Shape 18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D9200-D3CF-9362-0B22-5614EF2DD464}"/>
              </a:ext>
            </a:extLst>
          </p:cNvPr>
          <p:cNvSpPr txBox="1"/>
          <p:nvPr/>
        </p:nvSpPr>
        <p:spPr>
          <a:xfrm>
            <a:off x="2235356" y="706168"/>
            <a:ext cx="764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 Day with no BA and/or SM.!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22758-2FB8-993B-96D2-225645FBA2FB}"/>
              </a:ext>
            </a:extLst>
          </p:cNvPr>
          <p:cNvSpPr txBox="1"/>
          <p:nvPr/>
        </p:nvSpPr>
        <p:spPr>
          <a:xfrm>
            <a:off x="2456519" y="2301834"/>
            <a:ext cx="395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Incomplete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A5E1E-3E0C-8ABD-E178-37F1A2E20380}"/>
              </a:ext>
            </a:extLst>
          </p:cNvPr>
          <p:cNvSpPr txBox="1"/>
          <p:nvPr/>
        </p:nvSpPr>
        <p:spPr>
          <a:xfrm>
            <a:off x="6343756" y="1834052"/>
            <a:ext cx="435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Lack of Facilitation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3946D-4390-DD8F-0121-D55A6128C476}"/>
              </a:ext>
            </a:extLst>
          </p:cNvPr>
          <p:cNvSpPr txBox="1"/>
          <p:nvPr/>
        </p:nvSpPr>
        <p:spPr>
          <a:xfrm>
            <a:off x="6058404" y="4479792"/>
            <a:ext cx="463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Impediment Removal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ADC02-4C50-3D76-1003-8E20C5B0A17A}"/>
              </a:ext>
            </a:extLst>
          </p:cNvPr>
          <p:cNvSpPr txBox="1"/>
          <p:nvPr/>
        </p:nvSpPr>
        <p:spPr>
          <a:xfrm>
            <a:off x="6058405" y="3638749"/>
            <a:ext cx="463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Stakeholder Communication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00072-0D1A-71D9-0776-BAA4AD1923C5}"/>
              </a:ext>
            </a:extLst>
          </p:cNvPr>
          <p:cNvSpPr txBox="1"/>
          <p:nvPr/>
        </p:nvSpPr>
        <p:spPr>
          <a:xfrm>
            <a:off x="2456519" y="3151029"/>
            <a:ext cx="377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Lack of User Perspective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76FD1-49C3-48B7-F202-B850384C6324}"/>
              </a:ext>
            </a:extLst>
          </p:cNvPr>
          <p:cNvSpPr txBox="1"/>
          <p:nvPr/>
        </p:nvSpPr>
        <p:spPr>
          <a:xfrm>
            <a:off x="2455155" y="4018127"/>
            <a:ext cx="364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Poor Decision Making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DEE08-7616-9B1C-6E75-6168290035B7}"/>
              </a:ext>
            </a:extLst>
          </p:cNvPr>
          <p:cNvSpPr txBox="1"/>
          <p:nvPr/>
        </p:nvSpPr>
        <p:spPr>
          <a:xfrm>
            <a:off x="3190730" y="5396920"/>
            <a:ext cx="7537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Incomplete or Inaccurate Understanding of Agile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1ADAC-4271-96C2-CA11-3163DCA0665B}"/>
              </a:ext>
            </a:extLst>
          </p:cNvPr>
          <p:cNvSpPr txBox="1"/>
          <p:nvPr/>
        </p:nvSpPr>
        <p:spPr>
          <a:xfrm>
            <a:off x="6119676" y="2683247"/>
            <a:ext cx="4608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Difficulty in Balancing Priorities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133F9-AC27-487C-2A18-3AFBB4A4E54C}"/>
              </a:ext>
            </a:extLst>
          </p:cNvPr>
          <p:cNvSpPr txBox="1"/>
          <p:nvPr/>
        </p:nvSpPr>
        <p:spPr>
          <a:xfrm>
            <a:off x="2455155" y="4859170"/>
            <a:ext cx="373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58639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Appendix</a:t>
            </a:r>
            <a:endParaRPr lang="en-IN" sz="4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Some helpful resources </a:t>
            </a: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chemeClr val="bg2"/>
                </a:solidFill>
                <a:hlinkClick r:id="rId2"/>
              </a:rPr>
              <a:t>https://www.iiba.org/knowledgehub/</a:t>
            </a:r>
            <a:endParaRPr lang="en-IN" sz="1600" dirty="0">
              <a:solidFill>
                <a:schemeClr val="bg2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chemeClr val="bg2"/>
                </a:solidFill>
                <a:hlinkClick r:id="rId3"/>
              </a:rPr>
              <a:t>https://www.batimes.com/</a:t>
            </a:r>
            <a:endParaRPr lang="en-IN" sz="1600" dirty="0">
              <a:solidFill>
                <a:schemeClr val="bg2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chemeClr val="bg2"/>
                </a:solidFill>
                <a:hlinkClick r:id="rId4"/>
              </a:rPr>
              <a:t>https://www.linkedin.com/learning/business-analysis-foundations-4?trk=learning-serp_learning-search-card_search-card&amp;upsellOrderOrigin=homepage-learning_nav-header-logo</a:t>
            </a:r>
            <a:endParaRPr lang="en-IN" sz="1600" dirty="0">
              <a:solidFill>
                <a:schemeClr val="bg2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chemeClr val="bg2"/>
                </a:solidFill>
                <a:hlinkClick r:id="rId5"/>
              </a:rPr>
              <a:t>https://www.scrum.org/courses/recommended-courses-scrum-masters</a:t>
            </a:r>
            <a:endParaRPr lang="en-IN" sz="1600" dirty="0">
              <a:solidFill>
                <a:schemeClr val="bg2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chemeClr val="bg2"/>
                </a:solidFill>
                <a:hlinkClick r:id="rId6"/>
              </a:rPr>
              <a:t>https://www.coursera.org/specializations/business-analytics</a:t>
            </a:r>
            <a:endParaRPr lang="en-IN" sz="1600" dirty="0">
              <a:solidFill>
                <a:schemeClr val="bg2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chemeClr val="bg2"/>
                </a:solidFill>
                <a:hlinkClick r:id="rId7"/>
              </a:rPr>
              <a:t>https://www.coursera.org/specializations/learnquest-certified-scrum-master</a:t>
            </a:r>
            <a:endParaRPr lang="en-IN" sz="1600" dirty="0">
              <a:solidFill>
                <a:schemeClr val="bg2"/>
              </a:solidFill>
            </a:endParaRPr>
          </a:p>
          <a:p>
            <a:pPr>
              <a:spcAft>
                <a:spcPts val="1200"/>
              </a:spcAft>
            </a:pPr>
            <a:endParaRPr lang="en-IN" sz="1600" dirty="0">
              <a:solidFill>
                <a:schemeClr val="bg2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IN" sz="1600" dirty="0">
              <a:solidFill>
                <a:schemeClr val="bg2"/>
              </a:solidFill>
            </a:endParaRPr>
          </a:p>
          <a:p>
            <a:pPr>
              <a:spcAft>
                <a:spcPts val="1200"/>
              </a:spcAft>
            </a:pPr>
            <a:endParaRPr lang="en-IN" sz="1600" dirty="0">
              <a:solidFill>
                <a:schemeClr val="bg2"/>
              </a:solidFill>
            </a:endParaRPr>
          </a:p>
          <a:p>
            <a:pPr>
              <a:spcAft>
                <a:spcPts val="1200"/>
              </a:spcAft>
            </a:pPr>
            <a:endParaRPr lang="en-IN" sz="1600" dirty="0">
              <a:solidFill>
                <a:schemeClr val="bg2"/>
              </a:solidFill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149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AEA0FB2DF124395BB30136811E0F6" ma:contentTypeVersion="12" ma:contentTypeDescription="Create a new document." ma:contentTypeScope="" ma:versionID="bf34af3db09d99911fe43e5f817c16f4">
  <xsd:schema xmlns:xsd="http://www.w3.org/2001/XMLSchema" xmlns:xs="http://www.w3.org/2001/XMLSchema" xmlns:p="http://schemas.microsoft.com/office/2006/metadata/properties" xmlns:ns3="46ccd29f-f70d-4609-a317-8968d41a404d" xmlns:ns4="347dcaf8-0ddc-426e-8eaa-fa982e2d5739" targetNamespace="http://schemas.microsoft.com/office/2006/metadata/properties" ma:root="true" ma:fieldsID="0c108ae30d7427021d65d16ed5a618e8" ns3:_="" ns4:_="">
    <xsd:import namespace="46ccd29f-f70d-4609-a317-8968d41a404d"/>
    <xsd:import namespace="347dcaf8-0ddc-426e-8eaa-fa982e2d57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cd29f-f70d-4609-a317-8968d41a4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dcaf8-0ddc-426e-8eaa-fa982e2d5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ccd29f-f70d-4609-a317-8968d41a404d" xsi:nil="true"/>
  </documentManagement>
</p:properties>
</file>

<file path=customXml/itemProps1.xml><?xml version="1.0" encoding="utf-8"?>
<ds:datastoreItem xmlns:ds="http://schemas.openxmlformats.org/officeDocument/2006/customXml" ds:itemID="{981E7C9C-D280-4B5D-A722-791933D0C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cd29f-f70d-4609-a317-8968d41a404d"/>
    <ds:schemaRef ds:uri="347dcaf8-0ddc-426e-8eaa-fa982e2d5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9CBFD2-4135-4725-BBEC-E27ABA88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E9AD36-30A4-4004-A75D-E267272DE5B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47dcaf8-0ddc-426e-8eaa-fa982e2d5739"/>
    <ds:schemaRef ds:uri="http://schemas.openxmlformats.org/package/2006/metadata/core-properties"/>
    <ds:schemaRef ds:uri="46ccd29f-f70d-4609-a317-8968d41a404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Wingdings</vt:lpstr>
      <vt:lpstr>Office Theme</vt:lpstr>
      <vt:lpstr>EmpowHer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EmpowHer</dc:title>
  <dc:creator>Gupta, Shivangi</dc:creator>
  <cp:lastModifiedBy>Varun Kushwaha (MIS)</cp:lastModifiedBy>
  <cp:revision>5</cp:revision>
  <dcterms:created xsi:type="dcterms:W3CDTF">2023-07-20T08:27:39Z</dcterms:created>
  <dcterms:modified xsi:type="dcterms:W3CDTF">2023-08-01T01:25:43Z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0x010100E6AAEA0FB2DF124395BB30136811E0F6</vt:lpwstr>
  </property>
</Properties>
</file>