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media/image20.jpg" ContentType="image/jpeg"/>
  <Override PartName="/ppt/media/image23.jpg" ContentType="image/jpeg"/>
  <Override PartName="/ppt/media/image24.jpg" ContentType="image/jpeg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2" r:id="rId5"/>
    <p:sldId id="257" r:id="rId6"/>
    <p:sldId id="284" r:id="rId7"/>
    <p:sldId id="288" r:id="rId8"/>
    <p:sldId id="289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DCA2E4-CD42-4E3F-8918-C168D69023B8}">
          <p14:sldIdLst>
            <p14:sldId id="282"/>
            <p14:sldId id="257"/>
            <p14:sldId id="284"/>
            <p14:sldId id="288"/>
            <p14:sldId id="289"/>
          </p14:sldIdLst>
        </p14:section>
        <p14:section name="Appendix" id="{9DA01A38-0DDC-4898-B9B5-FF14306FA11D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8FC"/>
    <a:srgbClr val="E3EAF6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3D2BB-F751-47C2-9C7D-B35A8A43DC11}" v="347" dt="2023-07-31T11:47:20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shwaha, Varun" userId="1e96b3ba-dc28-426e-ade6-5cc528c5ebbf" providerId="ADAL" clId="{E433D2BB-F751-47C2-9C7D-B35A8A43DC11}"/>
    <pc:docChg chg="undo custSel addSld modSld modSection">
      <pc:chgData name="Kushwaha, Varun" userId="1e96b3ba-dc28-426e-ade6-5cc528c5ebbf" providerId="ADAL" clId="{E433D2BB-F751-47C2-9C7D-B35A8A43DC11}" dt="2023-07-30T02:32:17.642" v="625" actId="207"/>
      <pc:docMkLst>
        <pc:docMk/>
      </pc:docMkLst>
      <pc:sldChg chg="addSp delSp modSp mod setBg setClrOvrMap">
        <pc:chgData name="Kushwaha, Varun" userId="1e96b3ba-dc28-426e-ade6-5cc528c5ebbf" providerId="ADAL" clId="{E433D2BB-F751-47C2-9C7D-B35A8A43DC11}" dt="2023-07-30T02:32:17.642" v="625" actId="207"/>
        <pc:sldMkLst>
          <pc:docMk/>
          <pc:sldMk cId="4042171032" sldId="257"/>
        </pc:sldMkLst>
        <pc:spChg chg="del mod">
          <ac:chgData name="Kushwaha, Varun" userId="1e96b3ba-dc28-426e-ade6-5cc528c5ebbf" providerId="ADAL" clId="{E433D2BB-F751-47C2-9C7D-B35A8A43DC11}" dt="2023-07-28T09:30:16.593" v="199" actId="478"/>
          <ac:spMkLst>
            <pc:docMk/>
            <pc:sldMk cId="4042171032" sldId="257"/>
            <ac:spMk id="2" creationId="{590A3669-FC20-A360-44D8-83789DD6BEE5}"/>
          </ac:spMkLst>
        </pc:spChg>
        <pc:spChg chg="add del mod">
          <ac:chgData name="Kushwaha, Varun" userId="1e96b3ba-dc28-426e-ade6-5cc528c5ebbf" providerId="ADAL" clId="{E433D2BB-F751-47C2-9C7D-B35A8A43DC11}" dt="2023-07-30T02:32:14.791" v="613" actId="21"/>
          <ac:spMkLst>
            <pc:docMk/>
            <pc:sldMk cId="4042171032" sldId="257"/>
            <ac:spMk id="2" creationId="{FE6336BD-A5EE-1422-9AAE-1FBCF8BFB0CD}"/>
          </ac:spMkLst>
        </pc:spChg>
        <pc:spChg chg="add del mod">
          <ac:chgData name="Kushwaha, Varun" userId="1e96b3ba-dc28-426e-ade6-5cc528c5ebbf" providerId="ADAL" clId="{E433D2BB-F751-47C2-9C7D-B35A8A43DC11}" dt="2023-07-28T14:40:28.568" v="260" actId="26606"/>
          <ac:spMkLst>
            <pc:docMk/>
            <pc:sldMk cId="4042171032" sldId="257"/>
            <ac:spMk id="3" creationId="{68FDFF87-6288-B2D0-832B-42615EAC0407}"/>
          </ac:spMkLst>
        </pc:spChg>
        <pc:spChg chg="add del mod">
          <ac:chgData name="Kushwaha, Varun" userId="1e96b3ba-dc28-426e-ade6-5cc528c5ebbf" providerId="ADAL" clId="{E433D2BB-F751-47C2-9C7D-B35A8A43DC11}" dt="2023-07-30T02:23:47.121" v="473" actId="478"/>
          <ac:spMkLst>
            <pc:docMk/>
            <pc:sldMk cId="4042171032" sldId="257"/>
            <ac:spMk id="4" creationId="{08B86BC6-6BA8-56A1-D93A-668A750795D6}"/>
          </ac:spMkLst>
        </pc:spChg>
        <pc:spChg chg="del">
          <ac:chgData name="Kushwaha, Varun" userId="1e96b3ba-dc28-426e-ade6-5cc528c5ebbf" providerId="ADAL" clId="{E433D2BB-F751-47C2-9C7D-B35A8A43DC11}" dt="2023-07-28T09:19:04.700" v="46" actId="478"/>
          <ac:spMkLst>
            <pc:docMk/>
            <pc:sldMk cId="4042171032" sldId="257"/>
            <ac:spMk id="5" creationId="{0843ACC8-8F59-AB25-5917-A890086600CC}"/>
          </ac:spMkLst>
        </pc:spChg>
        <pc:spChg chg="add del mod">
          <ac:chgData name="Kushwaha, Varun" userId="1e96b3ba-dc28-426e-ade6-5cc528c5ebbf" providerId="ADAL" clId="{E433D2BB-F751-47C2-9C7D-B35A8A43DC11}" dt="2023-07-30T02:32:13.092" v="607" actId="478"/>
          <ac:spMkLst>
            <pc:docMk/>
            <pc:sldMk cId="4042171032" sldId="257"/>
            <ac:spMk id="5" creationId="{4CEA53BE-42D0-CD8D-35AD-F3F7BB619A95}"/>
          </ac:spMkLst>
        </pc:spChg>
        <pc:spChg chg="add mod">
          <ac:chgData name="Kushwaha, Varun" userId="1e96b3ba-dc28-426e-ade6-5cc528c5ebbf" providerId="ADAL" clId="{E433D2BB-F751-47C2-9C7D-B35A8A43DC11}" dt="2023-07-30T02:32:14.791" v="612"/>
          <ac:spMkLst>
            <pc:docMk/>
            <pc:sldMk cId="4042171032" sldId="257"/>
            <ac:spMk id="6" creationId="{D1CB81F2-C861-FF1B-C1C8-4E0BB23DA2D9}"/>
          </ac:spMkLst>
        </pc:spChg>
        <pc:spChg chg="add del mod">
          <ac:chgData name="Kushwaha, Varun" userId="1e96b3ba-dc28-426e-ade6-5cc528c5ebbf" providerId="ADAL" clId="{E433D2BB-F751-47C2-9C7D-B35A8A43DC11}" dt="2023-07-28T09:30:19.421" v="200" actId="478"/>
          <ac:spMkLst>
            <pc:docMk/>
            <pc:sldMk cId="4042171032" sldId="257"/>
            <ac:spMk id="7" creationId="{DBC3ED2D-D86A-8293-F44C-A37035306551}"/>
          </ac:spMkLst>
        </pc:spChg>
        <pc:spChg chg="add del">
          <ac:chgData name="Kushwaha, Varun" userId="1e96b3ba-dc28-426e-ade6-5cc528c5ebbf" providerId="ADAL" clId="{E433D2BB-F751-47C2-9C7D-B35A8A43DC11}" dt="2023-07-28T14:39:33.264" v="239" actId="26606"/>
          <ac:spMkLst>
            <pc:docMk/>
            <pc:sldMk cId="4042171032" sldId="257"/>
            <ac:spMk id="8" creationId="{907EF6B7-1338-4443-8C46-6A318D952DFD}"/>
          </ac:spMkLst>
        </pc:spChg>
        <pc:spChg chg="add del">
          <ac:chgData name="Kushwaha, Varun" userId="1e96b3ba-dc28-426e-ade6-5cc528c5ebbf" providerId="ADAL" clId="{E433D2BB-F751-47C2-9C7D-B35A8A43DC11}" dt="2023-07-28T14:39:15.752" v="231" actId="26606"/>
          <ac:spMkLst>
            <pc:docMk/>
            <pc:sldMk cId="4042171032" sldId="257"/>
            <ac:spMk id="9" creationId="{BACC6370-2D7E-4714-9D71-7542949D7D5D}"/>
          </ac:spMkLst>
        </pc:spChg>
        <pc:spChg chg="add del">
          <ac:chgData name="Kushwaha, Varun" userId="1e96b3ba-dc28-426e-ade6-5cc528c5ebbf" providerId="ADAL" clId="{E433D2BB-F751-47C2-9C7D-B35A8A43DC11}" dt="2023-07-28T14:39:33.264" v="239" actId="26606"/>
          <ac:spMkLst>
            <pc:docMk/>
            <pc:sldMk cId="4042171032" sldId="257"/>
            <ac:spMk id="10" creationId="{DAAE4CDD-124C-4DCF-9584-B6033B545DD5}"/>
          </ac:spMkLst>
        </pc:spChg>
        <pc:spChg chg="add del">
          <ac:chgData name="Kushwaha, Varun" userId="1e96b3ba-dc28-426e-ade6-5cc528c5ebbf" providerId="ADAL" clId="{E433D2BB-F751-47C2-9C7D-B35A8A43DC11}" dt="2023-07-28T14:39:15.752" v="231" actId="26606"/>
          <ac:spMkLst>
            <pc:docMk/>
            <pc:sldMk cId="4042171032" sldId="257"/>
            <ac:spMk id="11" creationId="{256B2C21-A230-48C0-8DF1-C46611373C44}"/>
          </ac:spMkLst>
        </pc:spChg>
        <pc:spChg chg="add del">
          <ac:chgData name="Kushwaha, Varun" userId="1e96b3ba-dc28-426e-ade6-5cc528c5ebbf" providerId="ADAL" clId="{E433D2BB-F751-47C2-9C7D-B35A8A43DC11}" dt="2023-07-28T14:39:33.264" v="239" actId="26606"/>
          <ac:spMkLst>
            <pc:docMk/>
            <pc:sldMk cId="4042171032" sldId="257"/>
            <ac:spMk id="12" creationId="{081E4A58-353D-44AE-B2FC-2A74E2E400F7}"/>
          </ac:spMkLst>
        </pc:spChg>
        <pc:spChg chg="add del">
          <ac:chgData name="Kushwaha, Varun" userId="1e96b3ba-dc28-426e-ade6-5cc528c5ebbf" providerId="ADAL" clId="{E433D2BB-F751-47C2-9C7D-B35A8A43DC11}" dt="2023-07-28T14:39:15.752" v="231" actId="26606"/>
          <ac:spMkLst>
            <pc:docMk/>
            <pc:sldMk cId="4042171032" sldId="257"/>
            <ac:spMk id="13" creationId="{3847E18C-932D-4C95-AABA-FEC7C9499AD7}"/>
          </ac:spMkLst>
        </pc:spChg>
        <pc:spChg chg="add del">
          <ac:chgData name="Kushwaha, Varun" userId="1e96b3ba-dc28-426e-ade6-5cc528c5ebbf" providerId="ADAL" clId="{E433D2BB-F751-47C2-9C7D-B35A8A43DC11}" dt="2023-07-28T14:39:15.752" v="231" actId="26606"/>
          <ac:spMkLst>
            <pc:docMk/>
            <pc:sldMk cId="4042171032" sldId="257"/>
            <ac:spMk id="15" creationId="{3150CB11-0C61-439E-910F-5787759E72A0}"/>
          </ac:spMkLst>
        </pc:spChg>
        <pc:spChg chg="add del">
          <ac:chgData name="Kushwaha, Varun" userId="1e96b3ba-dc28-426e-ade6-5cc528c5ebbf" providerId="ADAL" clId="{E433D2BB-F751-47C2-9C7D-B35A8A43DC11}" dt="2023-07-28T14:39:15.752" v="231" actId="26606"/>
          <ac:spMkLst>
            <pc:docMk/>
            <pc:sldMk cId="4042171032" sldId="257"/>
            <ac:spMk id="17" creationId="{43F8A58B-5155-44CE-A5FF-7647B47D0A7A}"/>
          </ac:spMkLst>
        </pc:spChg>
        <pc:spChg chg="add del">
          <ac:chgData name="Kushwaha, Varun" userId="1e96b3ba-dc28-426e-ade6-5cc528c5ebbf" providerId="ADAL" clId="{E433D2BB-F751-47C2-9C7D-B35A8A43DC11}" dt="2023-07-28T14:39:15.752" v="231" actId="26606"/>
          <ac:spMkLst>
            <pc:docMk/>
            <pc:sldMk cId="4042171032" sldId="257"/>
            <ac:spMk id="19" creationId="{443F2ACA-E6D6-4028-82DD-F03C262D5DE6}"/>
          </ac:spMkLst>
        </pc:spChg>
        <pc:spChg chg="add del">
          <ac:chgData name="Kushwaha, Varun" userId="1e96b3ba-dc28-426e-ade6-5cc528c5ebbf" providerId="ADAL" clId="{E433D2BB-F751-47C2-9C7D-B35A8A43DC11}" dt="2023-07-28T14:39:17.191" v="233" actId="26606"/>
          <ac:spMkLst>
            <pc:docMk/>
            <pc:sldMk cId="4042171032" sldId="257"/>
            <ac:spMk id="21" creationId="{04812C46-200A-4DEB-A05E-3ED6C68C2387}"/>
          </ac:spMkLst>
        </pc:spChg>
        <pc:spChg chg="add del">
          <ac:chgData name="Kushwaha, Varun" userId="1e96b3ba-dc28-426e-ade6-5cc528c5ebbf" providerId="ADAL" clId="{E433D2BB-F751-47C2-9C7D-B35A8A43DC11}" dt="2023-07-28T14:39:17.191" v="233" actId="26606"/>
          <ac:spMkLst>
            <pc:docMk/>
            <pc:sldMk cId="4042171032" sldId="257"/>
            <ac:spMk id="23" creationId="{D1EA859B-E555-4109-94F3-6700E046E008}"/>
          </ac:spMkLst>
        </pc:spChg>
        <pc:spChg chg="add del">
          <ac:chgData name="Kushwaha, Varun" userId="1e96b3ba-dc28-426e-ade6-5cc528c5ebbf" providerId="ADAL" clId="{E433D2BB-F751-47C2-9C7D-B35A8A43DC11}" dt="2023-07-28T14:39:17.191" v="233" actId="26606"/>
          <ac:spMkLst>
            <pc:docMk/>
            <pc:sldMk cId="4042171032" sldId="257"/>
            <ac:spMk id="24" creationId="{68FDFF87-6288-B2D0-832B-42615EAC0407}"/>
          </ac:spMkLst>
        </pc:spChg>
        <pc:spChg chg="add del">
          <ac:chgData name="Kushwaha, Varun" userId="1e96b3ba-dc28-426e-ade6-5cc528c5ebbf" providerId="ADAL" clId="{E433D2BB-F751-47C2-9C7D-B35A8A43DC11}" dt="2023-07-28T14:39:22.889" v="235" actId="26606"/>
          <ac:spMkLst>
            <pc:docMk/>
            <pc:sldMk cId="4042171032" sldId="257"/>
            <ac:spMk id="26" creationId="{AE2B703B-46F9-481A-A605-82E2A828C4FA}"/>
          </ac:spMkLst>
        </pc:spChg>
        <pc:spChg chg="add del">
          <ac:chgData name="Kushwaha, Varun" userId="1e96b3ba-dc28-426e-ade6-5cc528c5ebbf" providerId="ADAL" clId="{E433D2BB-F751-47C2-9C7D-B35A8A43DC11}" dt="2023-07-28T14:39:22.889" v="235" actId="26606"/>
          <ac:spMkLst>
            <pc:docMk/>
            <pc:sldMk cId="4042171032" sldId="257"/>
            <ac:spMk id="27" creationId="{F13BE4D7-0C3D-4906-B230-A1C5B4665CCF}"/>
          </ac:spMkLst>
        </pc:spChg>
        <pc:spChg chg="add del">
          <ac:chgData name="Kushwaha, Varun" userId="1e96b3ba-dc28-426e-ade6-5cc528c5ebbf" providerId="ADAL" clId="{E433D2BB-F751-47C2-9C7D-B35A8A43DC11}" dt="2023-07-28T14:39:30.954" v="237" actId="26606"/>
          <ac:spMkLst>
            <pc:docMk/>
            <pc:sldMk cId="4042171032" sldId="257"/>
            <ac:spMk id="30" creationId="{BACC6370-2D7E-4714-9D71-7542949D7D5D}"/>
          </ac:spMkLst>
        </pc:spChg>
        <pc:spChg chg="add del">
          <ac:chgData name="Kushwaha, Varun" userId="1e96b3ba-dc28-426e-ade6-5cc528c5ebbf" providerId="ADAL" clId="{E433D2BB-F751-47C2-9C7D-B35A8A43DC11}" dt="2023-07-28T14:39:30.954" v="237" actId="26606"/>
          <ac:spMkLst>
            <pc:docMk/>
            <pc:sldMk cId="4042171032" sldId="257"/>
            <ac:spMk id="31" creationId="{F68B3F68-107C-434F-AA38-110D5EA91B85}"/>
          </ac:spMkLst>
        </pc:spChg>
        <pc:spChg chg="add del">
          <ac:chgData name="Kushwaha, Varun" userId="1e96b3ba-dc28-426e-ade6-5cc528c5ebbf" providerId="ADAL" clId="{E433D2BB-F751-47C2-9C7D-B35A8A43DC11}" dt="2023-07-28T14:39:30.954" v="237" actId="26606"/>
          <ac:spMkLst>
            <pc:docMk/>
            <pc:sldMk cId="4042171032" sldId="257"/>
            <ac:spMk id="32" creationId="{AAD0DBB9-1A4B-4391-81D4-CB19F9AB918A}"/>
          </ac:spMkLst>
        </pc:spChg>
        <pc:spChg chg="add del">
          <ac:chgData name="Kushwaha, Varun" userId="1e96b3ba-dc28-426e-ade6-5cc528c5ebbf" providerId="ADAL" clId="{E433D2BB-F751-47C2-9C7D-B35A8A43DC11}" dt="2023-07-28T14:39:30.954" v="237" actId="26606"/>
          <ac:spMkLst>
            <pc:docMk/>
            <pc:sldMk cId="4042171032" sldId="257"/>
            <ac:spMk id="33" creationId="{063BBA22-50EA-4C4D-BE05-F1CE4E63AA56}"/>
          </ac:spMkLst>
        </pc:spChg>
        <pc:spChg chg="add del">
          <ac:chgData name="Kushwaha, Varun" userId="1e96b3ba-dc28-426e-ade6-5cc528c5ebbf" providerId="ADAL" clId="{E433D2BB-F751-47C2-9C7D-B35A8A43DC11}" dt="2023-07-28T14:39:33.264" v="239" actId="26606"/>
          <ac:spMkLst>
            <pc:docMk/>
            <pc:sldMk cId="4042171032" sldId="257"/>
            <ac:spMk id="36" creationId="{68FDFF87-6288-B2D0-832B-42615EAC0407}"/>
          </ac:spMkLst>
        </pc:spChg>
        <pc:spChg chg="add del">
          <ac:chgData name="Kushwaha, Varun" userId="1e96b3ba-dc28-426e-ade6-5cc528c5ebbf" providerId="ADAL" clId="{E433D2BB-F751-47C2-9C7D-B35A8A43DC11}" dt="2023-07-28T14:39:33.859" v="241" actId="26606"/>
          <ac:spMkLst>
            <pc:docMk/>
            <pc:sldMk cId="4042171032" sldId="257"/>
            <ac:spMk id="38" creationId="{245A9F99-D9B1-4094-A2E2-B90AC1DB7B9C}"/>
          </ac:spMkLst>
        </pc:spChg>
        <pc:spChg chg="add del">
          <ac:chgData name="Kushwaha, Varun" userId="1e96b3ba-dc28-426e-ade6-5cc528c5ebbf" providerId="ADAL" clId="{E433D2BB-F751-47C2-9C7D-B35A8A43DC11}" dt="2023-07-28T14:39:33.859" v="241" actId="26606"/>
          <ac:spMkLst>
            <pc:docMk/>
            <pc:sldMk cId="4042171032" sldId="257"/>
            <ac:spMk id="39" creationId="{B7FAF607-473A-4A43-A23D-BBFF5C4117BB}"/>
          </ac:spMkLst>
        </pc:spChg>
        <pc:spChg chg="add del">
          <ac:chgData name="Kushwaha, Varun" userId="1e96b3ba-dc28-426e-ade6-5cc528c5ebbf" providerId="ADAL" clId="{E433D2BB-F751-47C2-9C7D-B35A8A43DC11}" dt="2023-07-28T14:39:33.859" v="241" actId="26606"/>
          <ac:spMkLst>
            <pc:docMk/>
            <pc:sldMk cId="4042171032" sldId="257"/>
            <ac:spMk id="41" creationId="{68FDFF87-6288-B2D0-832B-42615EAC0407}"/>
          </ac:spMkLst>
        </pc:spChg>
        <pc:spChg chg="add del">
          <ac:chgData name="Kushwaha, Varun" userId="1e96b3ba-dc28-426e-ade6-5cc528c5ebbf" providerId="ADAL" clId="{E433D2BB-F751-47C2-9C7D-B35A8A43DC11}" dt="2023-07-28T14:39:35.885" v="243" actId="26606"/>
          <ac:spMkLst>
            <pc:docMk/>
            <pc:sldMk cId="4042171032" sldId="257"/>
            <ac:spMk id="45" creationId="{EDDBB197-D710-4A4F-A9CA-FD2177498BE8}"/>
          </ac:spMkLst>
        </pc:spChg>
        <pc:spChg chg="add del">
          <ac:chgData name="Kushwaha, Varun" userId="1e96b3ba-dc28-426e-ade6-5cc528c5ebbf" providerId="ADAL" clId="{E433D2BB-F751-47C2-9C7D-B35A8A43DC11}" dt="2023-07-28T14:39:35.885" v="243" actId="26606"/>
          <ac:spMkLst>
            <pc:docMk/>
            <pc:sldMk cId="4042171032" sldId="257"/>
            <ac:spMk id="46" creationId="{975D1CFA-2CDB-4B64-BD9F-85744E8DA12F}"/>
          </ac:spMkLst>
        </pc:spChg>
        <pc:spChg chg="add del">
          <ac:chgData name="Kushwaha, Varun" userId="1e96b3ba-dc28-426e-ade6-5cc528c5ebbf" providerId="ADAL" clId="{E433D2BB-F751-47C2-9C7D-B35A8A43DC11}" dt="2023-07-28T14:39:35.885" v="243" actId="26606"/>
          <ac:spMkLst>
            <pc:docMk/>
            <pc:sldMk cId="4042171032" sldId="257"/>
            <ac:spMk id="47" creationId="{68FDFF87-6288-B2D0-832B-42615EAC0407}"/>
          </ac:spMkLst>
        </pc:spChg>
        <pc:spChg chg="add del">
          <ac:chgData name="Kushwaha, Varun" userId="1e96b3ba-dc28-426e-ade6-5cc528c5ebbf" providerId="ADAL" clId="{E433D2BB-F751-47C2-9C7D-B35A8A43DC11}" dt="2023-07-28T14:39:37.804" v="245" actId="26606"/>
          <ac:spMkLst>
            <pc:docMk/>
            <pc:sldMk cId="4042171032" sldId="257"/>
            <ac:spMk id="54" creationId="{245A9F99-D9B1-4094-A2E2-B90AC1DB7B9C}"/>
          </ac:spMkLst>
        </pc:spChg>
        <pc:spChg chg="add del">
          <ac:chgData name="Kushwaha, Varun" userId="1e96b3ba-dc28-426e-ade6-5cc528c5ebbf" providerId="ADAL" clId="{E433D2BB-F751-47C2-9C7D-B35A8A43DC11}" dt="2023-07-28T14:39:37.804" v="245" actId="26606"/>
          <ac:spMkLst>
            <pc:docMk/>
            <pc:sldMk cId="4042171032" sldId="257"/>
            <ac:spMk id="55" creationId="{B7FAF607-473A-4A43-A23D-BBFF5C4117BB}"/>
          </ac:spMkLst>
        </pc:spChg>
        <pc:spChg chg="add del">
          <ac:chgData name="Kushwaha, Varun" userId="1e96b3ba-dc28-426e-ade6-5cc528c5ebbf" providerId="ADAL" clId="{E433D2BB-F751-47C2-9C7D-B35A8A43DC11}" dt="2023-07-28T14:39:37.804" v="245" actId="26606"/>
          <ac:spMkLst>
            <pc:docMk/>
            <pc:sldMk cId="4042171032" sldId="257"/>
            <ac:spMk id="57" creationId="{68FDFF87-6288-B2D0-832B-42615EAC0407}"/>
          </ac:spMkLst>
        </pc:spChg>
        <pc:spChg chg="add del">
          <ac:chgData name="Kushwaha, Varun" userId="1e96b3ba-dc28-426e-ade6-5cc528c5ebbf" providerId="ADAL" clId="{E433D2BB-F751-47C2-9C7D-B35A8A43DC11}" dt="2023-07-28T14:39:47.637" v="251" actId="26606"/>
          <ac:spMkLst>
            <pc:docMk/>
            <pc:sldMk cId="4042171032" sldId="257"/>
            <ac:spMk id="66" creationId="{9228552E-C8B1-4A80-8448-0787CE0FC704}"/>
          </ac:spMkLst>
        </pc:spChg>
        <pc:spChg chg="add del">
          <ac:chgData name="Kushwaha, Varun" userId="1e96b3ba-dc28-426e-ade6-5cc528c5ebbf" providerId="ADAL" clId="{E433D2BB-F751-47C2-9C7D-B35A8A43DC11}" dt="2023-07-28T14:40:01.975" v="253" actId="26606"/>
          <ac:spMkLst>
            <pc:docMk/>
            <pc:sldMk cId="4042171032" sldId="257"/>
            <ac:spMk id="70" creationId="{100EDD19-6802-4EC3-95CE-CFFAB042CFD6}"/>
          </ac:spMkLst>
        </pc:spChg>
        <pc:spChg chg="add del">
          <ac:chgData name="Kushwaha, Varun" userId="1e96b3ba-dc28-426e-ade6-5cc528c5ebbf" providerId="ADAL" clId="{E433D2BB-F751-47C2-9C7D-B35A8A43DC11}" dt="2023-07-28T14:40:01.975" v="253" actId="26606"/>
          <ac:spMkLst>
            <pc:docMk/>
            <pc:sldMk cId="4042171032" sldId="257"/>
            <ac:spMk id="71" creationId="{DB17E863-922E-4C26-BD64-E8FD41D28661}"/>
          </ac:spMkLst>
        </pc:spChg>
        <pc:spChg chg="add del">
          <ac:chgData name="Kushwaha, Varun" userId="1e96b3ba-dc28-426e-ade6-5cc528c5ebbf" providerId="ADAL" clId="{E433D2BB-F751-47C2-9C7D-B35A8A43DC11}" dt="2023-07-28T14:40:01.975" v="253" actId="26606"/>
          <ac:spMkLst>
            <pc:docMk/>
            <pc:sldMk cId="4042171032" sldId="257"/>
            <ac:spMk id="72" creationId="{68FDFF87-6288-B2D0-832B-42615EAC0407}"/>
          </ac:spMkLst>
        </pc:spChg>
        <pc:spChg chg="add del">
          <ac:chgData name="Kushwaha, Varun" userId="1e96b3ba-dc28-426e-ade6-5cc528c5ebbf" providerId="ADAL" clId="{E433D2BB-F751-47C2-9C7D-B35A8A43DC11}" dt="2023-07-28T14:40:12.960" v="255" actId="26606"/>
          <ac:spMkLst>
            <pc:docMk/>
            <pc:sldMk cId="4042171032" sldId="257"/>
            <ac:spMk id="74" creationId="{6D1A2CED-DA9B-4CCF-8215-CFC65FE71603}"/>
          </ac:spMkLst>
        </pc:spChg>
        <pc:spChg chg="add del">
          <ac:chgData name="Kushwaha, Varun" userId="1e96b3ba-dc28-426e-ade6-5cc528c5ebbf" providerId="ADAL" clId="{E433D2BB-F751-47C2-9C7D-B35A8A43DC11}" dt="2023-07-28T14:40:12.960" v="255" actId="26606"/>
          <ac:spMkLst>
            <pc:docMk/>
            <pc:sldMk cId="4042171032" sldId="257"/>
            <ac:spMk id="75" creationId="{562DFC44-A40C-4573-9230-B3EDB3EC8EEB}"/>
          </ac:spMkLst>
        </pc:spChg>
        <pc:spChg chg="add del">
          <ac:chgData name="Kushwaha, Varun" userId="1e96b3ba-dc28-426e-ade6-5cc528c5ebbf" providerId="ADAL" clId="{E433D2BB-F751-47C2-9C7D-B35A8A43DC11}" dt="2023-07-28T14:40:12.960" v="255" actId="26606"/>
          <ac:spMkLst>
            <pc:docMk/>
            <pc:sldMk cId="4042171032" sldId="257"/>
            <ac:spMk id="76" creationId="{15589D35-CF9F-4DE9-A792-8571A09E9BC9}"/>
          </ac:spMkLst>
        </pc:spChg>
        <pc:spChg chg="add del">
          <ac:chgData name="Kushwaha, Varun" userId="1e96b3ba-dc28-426e-ade6-5cc528c5ebbf" providerId="ADAL" clId="{E433D2BB-F751-47C2-9C7D-B35A8A43DC11}" dt="2023-07-28T14:40:21.425" v="257" actId="26606"/>
          <ac:spMkLst>
            <pc:docMk/>
            <pc:sldMk cId="4042171032" sldId="257"/>
            <ac:spMk id="79" creationId="{4F7EBAE4-9945-4473-9E34-B2C66EA0F03D}"/>
          </ac:spMkLst>
        </pc:spChg>
        <pc:spChg chg="add del">
          <ac:chgData name="Kushwaha, Varun" userId="1e96b3ba-dc28-426e-ade6-5cc528c5ebbf" providerId="ADAL" clId="{E433D2BB-F751-47C2-9C7D-B35A8A43DC11}" dt="2023-07-28T14:40:21.425" v="257" actId="26606"/>
          <ac:spMkLst>
            <pc:docMk/>
            <pc:sldMk cId="4042171032" sldId="257"/>
            <ac:spMk id="81" creationId="{70BEB1E7-2F88-40BC-B73D-42E5B6F80BFC}"/>
          </ac:spMkLst>
        </pc:spChg>
        <pc:spChg chg="add del">
          <ac:chgData name="Kushwaha, Varun" userId="1e96b3ba-dc28-426e-ade6-5cc528c5ebbf" providerId="ADAL" clId="{E433D2BB-F751-47C2-9C7D-B35A8A43DC11}" dt="2023-07-28T14:40:21.425" v="257" actId="26606"/>
          <ac:spMkLst>
            <pc:docMk/>
            <pc:sldMk cId="4042171032" sldId="257"/>
            <ac:spMk id="82" creationId="{A7B99495-F43F-4D80-A44F-2CB4764EB90B}"/>
          </ac:spMkLst>
        </pc:spChg>
        <pc:spChg chg="add del">
          <ac:chgData name="Kushwaha, Varun" userId="1e96b3ba-dc28-426e-ade6-5cc528c5ebbf" providerId="ADAL" clId="{E433D2BB-F751-47C2-9C7D-B35A8A43DC11}" dt="2023-07-28T14:40:28.535" v="259" actId="26606"/>
          <ac:spMkLst>
            <pc:docMk/>
            <pc:sldMk cId="4042171032" sldId="257"/>
            <ac:spMk id="85" creationId="{BACC6370-2D7E-4714-9D71-7542949D7D5D}"/>
          </ac:spMkLst>
        </pc:spChg>
        <pc:spChg chg="add del">
          <ac:chgData name="Kushwaha, Varun" userId="1e96b3ba-dc28-426e-ade6-5cc528c5ebbf" providerId="ADAL" clId="{E433D2BB-F751-47C2-9C7D-B35A8A43DC11}" dt="2023-07-28T14:40:28.535" v="259" actId="26606"/>
          <ac:spMkLst>
            <pc:docMk/>
            <pc:sldMk cId="4042171032" sldId="257"/>
            <ac:spMk id="86" creationId="{F68B3F68-107C-434F-AA38-110D5EA91B85}"/>
          </ac:spMkLst>
        </pc:spChg>
        <pc:spChg chg="add del">
          <ac:chgData name="Kushwaha, Varun" userId="1e96b3ba-dc28-426e-ade6-5cc528c5ebbf" providerId="ADAL" clId="{E433D2BB-F751-47C2-9C7D-B35A8A43DC11}" dt="2023-07-28T14:40:28.535" v="259" actId="26606"/>
          <ac:spMkLst>
            <pc:docMk/>
            <pc:sldMk cId="4042171032" sldId="257"/>
            <ac:spMk id="87" creationId="{AAD0DBB9-1A4B-4391-81D4-CB19F9AB918A}"/>
          </ac:spMkLst>
        </pc:spChg>
        <pc:spChg chg="add del">
          <ac:chgData name="Kushwaha, Varun" userId="1e96b3ba-dc28-426e-ade6-5cc528c5ebbf" providerId="ADAL" clId="{E433D2BB-F751-47C2-9C7D-B35A8A43DC11}" dt="2023-07-28T14:40:28.535" v="259" actId="26606"/>
          <ac:spMkLst>
            <pc:docMk/>
            <pc:sldMk cId="4042171032" sldId="257"/>
            <ac:spMk id="88" creationId="{063BBA22-50EA-4C4D-BE05-F1CE4E63AA56}"/>
          </ac:spMkLst>
        </pc:spChg>
        <pc:spChg chg="add del">
          <ac:chgData name="Kushwaha, Varun" userId="1e96b3ba-dc28-426e-ade6-5cc528c5ebbf" providerId="ADAL" clId="{E433D2BB-F751-47C2-9C7D-B35A8A43DC11}" dt="2023-07-28T14:45:07.410" v="281" actId="26606"/>
          <ac:spMkLst>
            <pc:docMk/>
            <pc:sldMk cId="4042171032" sldId="257"/>
            <ac:spMk id="93" creationId="{2EB492CD-616E-47F8-933B-5E2D952A0593}"/>
          </ac:spMkLst>
        </pc:spChg>
        <pc:spChg chg="add del">
          <ac:chgData name="Kushwaha, Varun" userId="1e96b3ba-dc28-426e-ade6-5cc528c5ebbf" providerId="ADAL" clId="{E433D2BB-F751-47C2-9C7D-B35A8A43DC11}" dt="2023-07-28T14:45:07.410" v="281" actId="26606"/>
          <ac:spMkLst>
            <pc:docMk/>
            <pc:sldMk cId="4042171032" sldId="257"/>
            <ac:spMk id="94" creationId="{59383CF9-23B5-4335-9B21-1791C4CF1C75}"/>
          </ac:spMkLst>
        </pc:spChg>
        <pc:spChg chg="add del">
          <ac:chgData name="Kushwaha, Varun" userId="1e96b3ba-dc28-426e-ade6-5cc528c5ebbf" providerId="ADAL" clId="{E433D2BB-F751-47C2-9C7D-B35A8A43DC11}" dt="2023-07-28T14:45:07.410" v="281" actId="26606"/>
          <ac:spMkLst>
            <pc:docMk/>
            <pc:sldMk cId="4042171032" sldId="257"/>
            <ac:spMk id="95" creationId="{0007FE00-9498-4706-B255-6437B0252C02}"/>
          </ac:spMkLst>
        </pc:spChg>
        <pc:spChg chg="add del">
          <ac:chgData name="Kushwaha, Varun" userId="1e96b3ba-dc28-426e-ade6-5cc528c5ebbf" providerId="ADAL" clId="{E433D2BB-F751-47C2-9C7D-B35A8A43DC11}" dt="2023-07-28T14:44:08.097" v="267" actId="26606"/>
          <ac:spMkLst>
            <pc:docMk/>
            <pc:sldMk cId="4042171032" sldId="257"/>
            <ac:spMk id="96" creationId="{B50AB553-2A96-4A92-96F2-93548E096954}"/>
          </ac:spMkLst>
        </pc:spChg>
        <pc:spChg chg="add del">
          <ac:chgData name="Kushwaha, Varun" userId="1e96b3ba-dc28-426e-ade6-5cc528c5ebbf" providerId="ADAL" clId="{E433D2BB-F751-47C2-9C7D-B35A8A43DC11}" dt="2023-07-28T14:45:10.500" v="283" actId="26606"/>
          <ac:spMkLst>
            <pc:docMk/>
            <pc:sldMk cId="4042171032" sldId="257"/>
            <ac:spMk id="97" creationId="{E02239D2-A05D-4A1C-9F06-FBA7FC730E1B}"/>
          </ac:spMkLst>
        </pc:spChg>
        <pc:spChg chg="add del">
          <ac:chgData name="Kushwaha, Varun" userId="1e96b3ba-dc28-426e-ade6-5cc528c5ebbf" providerId="ADAL" clId="{E433D2BB-F751-47C2-9C7D-B35A8A43DC11}" dt="2023-07-28T14:44:11.494" v="269" actId="26606"/>
          <ac:spMkLst>
            <pc:docMk/>
            <pc:sldMk cId="4042171032" sldId="257"/>
            <ac:spMk id="98" creationId="{57F6BDD4-E066-4008-8011-6CC31AEB4556}"/>
          </ac:spMkLst>
        </pc:spChg>
        <pc:spChg chg="add del">
          <ac:chgData name="Kushwaha, Varun" userId="1e96b3ba-dc28-426e-ade6-5cc528c5ebbf" providerId="ADAL" clId="{E433D2BB-F751-47C2-9C7D-B35A8A43DC11}" dt="2023-07-28T14:44:11.494" v="269" actId="26606"/>
          <ac:spMkLst>
            <pc:docMk/>
            <pc:sldMk cId="4042171032" sldId="257"/>
            <ac:spMk id="99" creationId="{1ECAB1E8-8195-4748-BE71-FF806D86892E}"/>
          </ac:spMkLst>
        </pc:spChg>
        <pc:spChg chg="add del">
          <ac:chgData name="Kushwaha, Varun" userId="1e96b3ba-dc28-426e-ade6-5cc528c5ebbf" providerId="ADAL" clId="{E433D2BB-F751-47C2-9C7D-B35A8A43DC11}" dt="2023-07-28T14:44:11.494" v="269" actId="26606"/>
          <ac:spMkLst>
            <pc:docMk/>
            <pc:sldMk cId="4042171032" sldId="257"/>
            <ac:spMk id="100" creationId="{2711A8FB-68FC-45FC-B01E-38F809E2D439}"/>
          </ac:spMkLst>
        </pc:spChg>
        <pc:spChg chg="add del">
          <ac:chgData name="Kushwaha, Varun" userId="1e96b3ba-dc28-426e-ade6-5cc528c5ebbf" providerId="ADAL" clId="{E433D2BB-F751-47C2-9C7D-B35A8A43DC11}" dt="2023-07-28T14:45:11.560" v="285" actId="26606"/>
          <ac:spMkLst>
            <pc:docMk/>
            <pc:sldMk cId="4042171032" sldId="257"/>
            <ac:spMk id="101" creationId="{2EB492CD-616E-47F8-933B-5E2D952A0593}"/>
          </ac:spMkLst>
        </pc:spChg>
        <pc:spChg chg="add del">
          <ac:chgData name="Kushwaha, Varun" userId="1e96b3ba-dc28-426e-ade6-5cc528c5ebbf" providerId="ADAL" clId="{E433D2BB-F751-47C2-9C7D-B35A8A43DC11}" dt="2023-07-28T14:44:11.494" v="269" actId="26606"/>
          <ac:spMkLst>
            <pc:docMk/>
            <pc:sldMk cId="4042171032" sldId="257"/>
            <ac:spMk id="102" creationId="{2A865FE3-5FC9-4049-87CF-30019C46C0F5}"/>
          </ac:spMkLst>
        </pc:spChg>
        <pc:spChg chg="add del">
          <ac:chgData name="Kushwaha, Varun" userId="1e96b3ba-dc28-426e-ade6-5cc528c5ebbf" providerId="ADAL" clId="{E433D2BB-F751-47C2-9C7D-B35A8A43DC11}" dt="2023-07-28T14:45:11.560" v="285" actId="26606"/>
          <ac:spMkLst>
            <pc:docMk/>
            <pc:sldMk cId="4042171032" sldId="257"/>
            <ac:spMk id="103" creationId="{59383CF9-23B5-4335-9B21-1791C4CF1C75}"/>
          </ac:spMkLst>
        </pc:spChg>
        <pc:spChg chg="add del">
          <ac:chgData name="Kushwaha, Varun" userId="1e96b3ba-dc28-426e-ade6-5cc528c5ebbf" providerId="ADAL" clId="{E433D2BB-F751-47C2-9C7D-B35A8A43DC11}" dt="2023-07-28T14:44:14.419" v="271" actId="26606"/>
          <ac:spMkLst>
            <pc:docMk/>
            <pc:sldMk cId="4042171032" sldId="257"/>
            <ac:spMk id="104" creationId="{743AA782-23D1-4521-8CAD-47662984AA08}"/>
          </ac:spMkLst>
        </pc:spChg>
        <pc:spChg chg="add del">
          <ac:chgData name="Kushwaha, Varun" userId="1e96b3ba-dc28-426e-ade6-5cc528c5ebbf" providerId="ADAL" clId="{E433D2BB-F751-47C2-9C7D-B35A8A43DC11}" dt="2023-07-28T14:44:14.419" v="271" actId="26606"/>
          <ac:spMkLst>
            <pc:docMk/>
            <pc:sldMk cId="4042171032" sldId="257"/>
            <ac:spMk id="105" creationId="{71877DBC-BB60-40F0-AC93-2ACDBAAE60CE}"/>
          </ac:spMkLst>
        </pc:spChg>
        <pc:spChg chg="add del">
          <ac:chgData name="Kushwaha, Varun" userId="1e96b3ba-dc28-426e-ade6-5cc528c5ebbf" providerId="ADAL" clId="{E433D2BB-F751-47C2-9C7D-B35A8A43DC11}" dt="2023-07-28T14:45:11.560" v="285" actId="26606"/>
          <ac:spMkLst>
            <pc:docMk/>
            <pc:sldMk cId="4042171032" sldId="257"/>
            <ac:spMk id="106" creationId="{0007FE00-9498-4706-B255-6437B0252C02}"/>
          </ac:spMkLst>
        </pc:spChg>
        <pc:spChg chg="add del">
          <ac:chgData name="Kushwaha, Varun" userId="1e96b3ba-dc28-426e-ade6-5cc528c5ebbf" providerId="ADAL" clId="{E433D2BB-F751-47C2-9C7D-B35A8A43DC11}" dt="2023-07-28T14:44:23.970" v="273" actId="26606"/>
          <ac:spMkLst>
            <pc:docMk/>
            <pc:sldMk cId="4042171032" sldId="257"/>
            <ac:spMk id="107" creationId="{7B831B6F-405A-4B47-B9BB-5CA88F285844}"/>
          </ac:spMkLst>
        </pc:spChg>
        <pc:spChg chg="add del">
          <ac:chgData name="Kushwaha, Varun" userId="1e96b3ba-dc28-426e-ade6-5cc528c5ebbf" providerId="ADAL" clId="{E433D2BB-F751-47C2-9C7D-B35A8A43DC11}" dt="2023-07-28T14:44:23.970" v="273" actId="26606"/>
          <ac:spMkLst>
            <pc:docMk/>
            <pc:sldMk cId="4042171032" sldId="257"/>
            <ac:spMk id="108" creationId="{953EE71A-6488-4203-A7C4-77102FD0DCCA}"/>
          </ac:spMkLst>
        </pc:spChg>
        <pc:spChg chg="add del">
          <ac:chgData name="Kushwaha, Varun" userId="1e96b3ba-dc28-426e-ade6-5cc528c5ebbf" providerId="ADAL" clId="{E433D2BB-F751-47C2-9C7D-B35A8A43DC11}" dt="2023-07-28T14:45:23.047" v="287" actId="26606"/>
          <ac:spMkLst>
            <pc:docMk/>
            <pc:sldMk cId="4042171032" sldId="257"/>
            <ac:spMk id="109" creationId="{E02239D2-A05D-4A1C-9F06-FBA7FC730E1B}"/>
          </ac:spMkLst>
        </pc:spChg>
        <pc:spChg chg="add del">
          <ac:chgData name="Kushwaha, Varun" userId="1e96b3ba-dc28-426e-ade6-5cc528c5ebbf" providerId="ADAL" clId="{E433D2BB-F751-47C2-9C7D-B35A8A43DC11}" dt="2023-07-28T14:44:48.444" v="277" actId="26606"/>
          <ac:spMkLst>
            <pc:docMk/>
            <pc:sldMk cId="4042171032" sldId="257"/>
            <ac:spMk id="110" creationId="{04812C46-200A-4DEB-A05E-3ED6C68C2387}"/>
          </ac:spMkLst>
        </pc:spChg>
        <pc:spChg chg="add del">
          <ac:chgData name="Kushwaha, Varun" userId="1e96b3ba-dc28-426e-ade6-5cc528c5ebbf" providerId="ADAL" clId="{E433D2BB-F751-47C2-9C7D-B35A8A43DC11}" dt="2023-07-28T14:44:48.444" v="277" actId="26606"/>
          <ac:spMkLst>
            <pc:docMk/>
            <pc:sldMk cId="4042171032" sldId="257"/>
            <ac:spMk id="111" creationId="{D1EA859B-E555-4109-94F3-6700E046E008}"/>
          </ac:spMkLst>
        </pc:spChg>
        <pc:spChg chg="add del">
          <ac:chgData name="Kushwaha, Varun" userId="1e96b3ba-dc28-426e-ade6-5cc528c5ebbf" providerId="ADAL" clId="{E433D2BB-F751-47C2-9C7D-B35A8A43DC11}" dt="2023-07-28T14:45:24.776" v="289" actId="26606"/>
          <ac:spMkLst>
            <pc:docMk/>
            <pc:sldMk cId="4042171032" sldId="257"/>
            <ac:spMk id="112" creationId="{5D13CC36-B950-4F02-9BAF-9A7EB267398C}"/>
          </ac:spMkLst>
        </pc:spChg>
        <pc:spChg chg="add del">
          <ac:chgData name="Kushwaha, Varun" userId="1e96b3ba-dc28-426e-ade6-5cc528c5ebbf" providerId="ADAL" clId="{E433D2BB-F751-47C2-9C7D-B35A8A43DC11}" dt="2023-07-28T14:45:24.776" v="289" actId="26606"/>
          <ac:spMkLst>
            <pc:docMk/>
            <pc:sldMk cId="4042171032" sldId="257"/>
            <ac:spMk id="113" creationId="{4F2E2428-58BA-458D-AA54-05502E63F32F}"/>
          </ac:spMkLst>
        </pc:spChg>
        <pc:spChg chg="add del">
          <ac:chgData name="Kushwaha, Varun" userId="1e96b3ba-dc28-426e-ade6-5cc528c5ebbf" providerId="ADAL" clId="{E433D2BB-F751-47C2-9C7D-B35A8A43DC11}" dt="2023-07-28T14:45:27.246" v="291" actId="26606"/>
          <ac:spMkLst>
            <pc:docMk/>
            <pc:sldMk cId="4042171032" sldId="257"/>
            <ac:spMk id="115" creationId="{7B831B6F-405A-4B47-B9BB-5CA88F285844}"/>
          </ac:spMkLst>
        </pc:spChg>
        <pc:spChg chg="add del">
          <ac:chgData name="Kushwaha, Varun" userId="1e96b3ba-dc28-426e-ade6-5cc528c5ebbf" providerId="ADAL" clId="{E433D2BB-F751-47C2-9C7D-B35A8A43DC11}" dt="2023-07-28T14:45:27.246" v="291" actId="26606"/>
          <ac:spMkLst>
            <pc:docMk/>
            <pc:sldMk cId="4042171032" sldId="257"/>
            <ac:spMk id="116" creationId="{15109354-9C5D-4F8C-B0E6-D1043C7BF20A}"/>
          </ac:spMkLst>
        </pc:spChg>
        <pc:spChg chg="add del">
          <ac:chgData name="Kushwaha, Varun" userId="1e96b3ba-dc28-426e-ade6-5cc528c5ebbf" providerId="ADAL" clId="{E433D2BB-F751-47C2-9C7D-B35A8A43DC11}" dt="2023-07-28T14:45:27.246" v="291" actId="26606"/>
          <ac:spMkLst>
            <pc:docMk/>
            <pc:sldMk cId="4042171032" sldId="257"/>
            <ac:spMk id="117" creationId="{49B530FE-A87D-41A0-A920-ADC6539EAA44}"/>
          </ac:spMkLst>
        </pc:spChg>
        <pc:spChg chg="add del">
          <ac:chgData name="Kushwaha, Varun" userId="1e96b3ba-dc28-426e-ade6-5cc528c5ebbf" providerId="ADAL" clId="{E433D2BB-F751-47C2-9C7D-B35A8A43DC11}" dt="2023-07-28T14:45:28.816" v="293" actId="26606"/>
          <ac:spMkLst>
            <pc:docMk/>
            <pc:sldMk cId="4042171032" sldId="257"/>
            <ac:spMk id="119" creationId="{B47A3059-69F2-4E12-ACD8-A5FE28191966}"/>
          </ac:spMkLst>
        </pc:spChg>
        <pc:spChg chg="add del">
          <ac:chgData name="Kushwaha, Varun" userId="1e96b3ba-dc28-426e-ade6-5cc528c5ebbf" providerId="ADAL" clId="{E433D2BB-F751-47C2-9C7D-B35A8A43DC11}" dt="2023-07-28T14:45:28.816" v="293" actId="26606"/>
          <ac:spMkLst>
            <pc:docMk/>
            <pc:sldMk cId="4042171032" sldId="257"/>
            <ac:spMk id="120" creationId="{33AE4636-AEEC-45D6-84D4-7AC2DA48ECF8}"/>
          </ac:spMkLst>
        </pc:spChg>
        <pc:spChg chg="add del">
          <ac:chgData name="Kushwaha, Varun" userId="1e96b3ba-dc28-426e-ade6-5cc528c5ebbf" providerId="ADAL" clId="{E433D2BB-F751-47C2-9C7D-B35A8A43DC11}" dt="2023-07-28T14:45:28.816" v="293" actId="26606"/>
          <ac:spMkLst>
            <pc:docMk/>
            <pc:sldMk cId="4042171032" sldId="257"/>
            <ac:spMk id="121" creationId="{8D9CE0F4-2EB2-4F1F-8AAC-DB3571D9FE10}"/>
          </ac:spMkLst>
        </pc:spChg>
        <pc:spChg chg="add del">
          <ac:chgData name="Kushwaha, Varun" userId="1e96b3ba-dc28-426e-ade6-5cc528c5ebbf" providerId="ADAL" clId="{E433D2BB-F751-47C2-9C7D-B35A8A43DC11}" dt="2023-07-28T14:45:37.913" v="295" actId="26606"/>
          <ac:spMkLst>
            <pc:docMk/>
            <pc:sldMk cId="4042171032" sldId="257"/>
            <ac:spMk id="123" creationId="{A8908DB7-C3A6-4FCB-9820-CEE02B398C4A}"/>
          </ac:spMkLst>
        </pc:spChg>
        <pc:spChg chg="add del">
          <ac:chgData name="Kushwaha, Varun" userId="1e96b3ba-dc28-426e-ade6-5cc528c5ebbf" providerId="ADAL" clId="{E433D2BB-F751-47C2-9C7D-B35A8A43DC11}" dt="2023-07-28T14:45:37.913" v="295" actId="26606"/>
          <ac:spMkLst>
            <pc:docMk/>
            <pc:sldMk cId="4042171032" sldId="257"/>
            <ac:spMk id="124" creationId="{535742DD-1B16-4E9D-B715-0D74B4574A68}"/>
          </ac:spMkLst>
        </pc:spChg>
        <pc:spChg chg="add del">
          <ac:chgData name="Kushwaha, Varun" userId="1e96b3ba-dc28-426e-ade6-5cc528c5ebbf" providerId="ADAL" clId="{E433D2BB-F751-47C2-9C7D-B35A8A43DC11}" dt="2023-07-28T14:46:03.771" v="297" actId="26606"/>
          <ac:spMkLst>
            <pc:docMk/>
            <pc:sldMk cId="4042171032" sldId="257"/>
            <ac:spMk id="126" creationId="{2B97F24A-32CE-4C1C-A50D-3016B394DCFB}"/>
          </ac:spMkLst>
        </pc:spChg>
        <pc:spChg chg="add del">
          <ac:chgData name="Kushwaha, Varun" userId="1e96b3ba-dc28-426e-ade6-5cc528c5ebbf" providerId="ADAL" clId="{E433D2BB-F751-47C2-9C7D-B35A8A43DC11}" dt="2023-07-28T14:46:03.771" v="297" actId="26606"/>
          <ac:spMkLst>
            <pc:docMk/>
            <pc:sldMk cId="4042171032" sldId="257"/>
            <ac:spMk id="127" creationId="{CD8B4F24-440B-49E9-B85D-733523DC064B}"/>
          </ac:spMkLst>
        </pc:spChg>
        <pc:spChg chg="add del">
          <ac:chgData name="Kushwaha, Varun" userId="1e96b3ba-dc28-426e-ade6-5cc528c5ebbf" providerId="ADAL" clId="{E433D2BB-F751-47C2-9C7D-B35A8A43DC11}" dt="2023-07-28T14:46:04.889" v="299" actId="26606"/>
          <ac:spMkLst>
            <pc:docMk/>
            <pc:sldMk cId="4042171032" sldId="257"/>
            <ac:spMk id="129" creationId="{A2679492-7988-4050-9056-542444452411}"/>
          </ac:spMkLst>
        </pc:spChg>
        <pc:spChg chg="add del">
          <ac:chgData name="Kushwaha, Varun" userId="1e96b3ba-dc28-426e-ade6-5cc528c5ebbf" providerId="ADAL" clId="{E433D2BB-F751-47C2-9C7D-B35A8A43DC11}" dt="2023-07-28T14:46:04.889" v="299" actId="26606"/>
          <ac:spMkLst>
            <pc:docMk/>
            <pc:sldMk cId="4042171032" sldId="257"/>
            <ac:spMk id="130" creationId="{B091B163-7D61-4891-ABCF-5C13D9C418D0}"/>
          </ac:spMkLst>
        </pc:spChg>
        <pc:spChg chg="add del">
          <ac:chgData name="Kushwaha, Varun" userId="1e96b3ba-dc28-426e-ade6-5cc528c5ebbf" providerId="ADAL" clId="{E433D2BB-F751-47C2-9C7D-B35A8A43DC11}" dt="2023-07-28T14:46:06.207" v="301" actId="26606"/>
          <ac:spMkLst>
            <pc:docMk/>
            <pc:sldMk cId="4042171032" sldId="257"/>
            <ac:spMk id="133" creationId="{2B97F24A-32CE-4C1C-A50D-3016B394DCFB}"/>
          </ac:spMkLst>
        </pc:spChg>
        <pc:spChg chg="add del">
          <ac:chgData name="Kushwaha, Varun" userId="1e96b3ba-dc28-426e-ade6-5cc528c5ebbf" providerId="ADAL" clId="{E433D2BB-F751-47C2-9C7D-B35A8A43DC11}" dt="2023-07-28T14:46:06.207" v="301" actId="26606"/>
          <ac:spMkLst>
            <pc:docMk/>
            <pc:sldMk cId="4042171032" sldId="257"/>
            <ac:spMk id="134" creationId="{6357EC4F-235E-4222-A36F-C7878ACE37F2}"/>
          </ac:spMkLst>
        </pc:spChg>
        <pc:spChg chg="add del">
          <ac:chgData name="Kushwaha, Varun" userId="1e96b3ba-dc28-426e-ade6-5cc528c5ebbf" providerId="ADAL" clId="{E433D2BB-F751-47C2-9C7D-B35A8A43DC11}" dt="2023-07-28T14:46:07.294" v="303" actId="26606"/>
          <ac:spMkLst>
            <pc:docMk/>
            <pc:sldMk cId="4042171032" sldId="257"/>
            <ac:spMk id="136" creationId="{90D01200-0224-43C5-AB38-FB4D16B73FB7}"/>
          </ac:spMkLst>
        </pc:spChg>
        <pc:spChg chg="add del">
          <ac:chgData name="Kushwaha, Varun" userId="1e96b3ba-dc28-426e-ade6-5cc528c5ebbf" providerId="ADAL" clId="{E433D2BB-F751-47C2-9C7D-B35A8A43DC11}" dt="2023-07-28T14:46:07.294" v="303" actId="26606"/>
          <ac:spMkLst>
            <pc:docMk/>
            <pc:sldMk cId="4042171032" sldId="257"/>
            <ac:spMk id="137" creationId="{728A44A4-A002-4A88-9FC9-1D0566C97A47}"/>
          </ac:spMkLst>
        </pc:spChg>
        <pc:spChg chg="add del">
          <ac:chgData name="Kushwaha, Varun" userId="1e96b3ba-dc28-426e-ade6-5cc528c5ebbf" providerId="ADAL" clId="{E433D2BB-F751-47C2-9C7D-B35A8A43DC11}" dt="2023-07-28T14:46:07.294" v="303" actId="26606"/>
          <ac:spMkLst>
            <pc:docMk/>
            <pc:sldMk cId="4042171032" sldId="257"/>
            <ac:spMk id="138" creationId="{3E7D5C7B-DD16-401B-85CE-4AAA2A4F5136}"/>
          </ac:spMkLst>
        </pc:spChg>
        <pc:spChg chg="add del">
          <ac:chgData name="Kushwaha, Varun" userId="1e96b3ba-dc28-426e-ade6-5cc528c5ebbf" providerId="ADAL" clId="{E433D2BB-F751-47C2-9C7D-B35A8A43DC11}" dt="2023-07-28T14:46:09.684" v="305" actId="26606"/>
          <ac:spMkLst>
            <pc:docMk/>
            <pc:sldMk cId="4042171032" sldId="257"/>
            <ac:spMk id="140" creationId="{85F55C16-BC21-49EF-A4FF-C3155BB93BD3}"/>
          </ac:spMkLst>
        </pc:spChg>
        <pc:spChg chg="add del">
          <ac:chgData name="Kushwaha, Varun" userId="1e96b3ba-dc28-426e-ade6-5cc528c5ebbf" providerId="ADAL" clId="{E433D2BB-F751-47C2-9C7D-B35A8A43DC11}" dt="2023-07-28T14:46:09.684" v="305" actId="26606"/>
          <ac:spMkLst>
            <pc:docMk/>
            <pc:sldMk cId="4042171032" sldId="257"/>
            <ac:spMk id="141" creationId="{0C5F069E-AFE6-4825-8945-46F2918A5019}"/>
          </ac:spMkLst>
        </pc:spChg>
        <pc:spChg chg="add del">
          <ac:chgData name="Kushwaha, Varun" userId="1e96b3ba-dc28-426e-ade6-5cc528c5ebbf" providerId="ADAL" clId="{E433D2BB-F751-47C2-9C7D-B35A8A43DC11}" dt="2023-07-28T14:46:20.524" v="307" actId="26606"/>
          <ac:spMkLst>
            <pc:docMk/>
            <pc:sldMk cId="4042171032" sldId="257"/>
            <ac:spMk id="143" creationId="{17BDD930-0E65-490A-9CE5-554C357C4428}"/>
          </ac:spMkLst>
        </pc:spChg>
        <pc:spChg chg="add del">
          <ac:chgData name="Kushwaha, Varun" userId="1e96b3ba-dc28-426e-ade6-5cc528c5ebbf" providerId="ADAL" clId="{E433D2BB-F751-47C2-9C7D-B35A8A43DC11}" dt="2023-07-28T14:46:20.524" v="307" actId="26606"/>
          <ac:spMkLst>
            <pc:docMk/>
            <pc:sldMk cId="4042171032" sldId="257"/>
            <ac:spMk id="144" creationId="{3A912C67-99A1-4956-8F68-1846C21771E8}"/>
          </ac:spMkLst>
        </pc:spChg>
        <pc:spChg chg="add del">
          <ac:chgData name="Kushwaha, Varun" userId="1e96b3ba-dc28-426e-ade6-5cc528c5ebbf" providerId="ADAL" clId="{E433D2BB-F751-47C2-9C7D-B35A8A43DC11}" dt="2023-07-28T14:46:31.037" v="310" actId="26606"/>
          <ac:spMkLst>
            <pc:docMk/>
            <pc:sldMk cId="4042171032" sldId="257"/>
            <ac:spMk id="156" creationId="{E02239D2-A05D-4A1C-9F06-FBA7FC730E1B}"/>
          </ac:spMkLst>
        </pc:spChg>
        <pc:spChg chg="add del">
          <ac:chgData name="Kushwaha, Varun" userId="1e96b3ba-dc28-426e-ade6-5cc528c5ebbf" providerId="ADAL" clId="{E433D2BB-F751-47C2-9C7D-B35A8A43DC11}" dt="2023-07-28T14:47:42.433" v="321" actId="26606"/>
          <ac:spMkLst>
            <pc:docMk/>
            <pc:sldMk cId="4042171032" sldId="257"/>
            <ac:spMk id="161" creationId="{6C4028FD-8BAA-4A19-BFDE-594D991B7552}"/>
          </ac:spMkLst>
        </pc:spChg>
        <pc:spChg chg="add del">
          <ac:chgData name="Kushwaha, Varun" userId="1e96b3ba-dc28-426e-ade6-5cc528c5ebbf" providerId="ADAL" clId="{E433D2BB-F751-47C2-9C7D-B35A8A43DC11}" dt="2023-07-28T14:47:04.872" v="312" actId="26606"/>
          <ac:spMkLst>
            <pc:docMk/>
            <pc:sldMk cId="4042171032" sldId="257"/>
            <ac:spMk id="166" creationId="{6C4028FD-8BAA-4A19-BFDE-594D991B7552}"/>
          </ac:spMkLst>
        </pc:spChg>
        <pc:spChg chg="add del">
          <ac:chgData name="Kushwaha, Varun" userId="1e96b3ba-dc28-426e-ade6-5cc528c5ebbf" providerId="ADAL" clId="{E433D2BB-F751-47C2-9C7D-B35A8A43DC11}" dt="2023-07-28T14:47:06.640" v="314" actId="26606"/>
          <ac:spMkLst>
            <pc:docMk/>
            <pc:sldMk cId="4042171032" sldId="257"/>
            <ac:spMk id="168" creationId="{6C4028FD-8BAA-4A19-BFDE-594D991B7552}"/>
          </ac:spMkLst>
        </pc:spChg>
        <pc:spChg chg="add del">
          <ac:chgData name="Kushwaha, Varun" userId="1e96b3ba-dc28-426e-ade6-5cc528c5ebbf" providerId="ADAL" clId="{E433D2BB-F751-47C2-9C7D-B35A8A43DC11}" dt="2023-07-28T14:47:10.183" v="316" actId="26606"/>
          <ac:spMkLst>
            <pc:docMk/>
            <pc:sldMk cId="4042171032" sldId="257"/>
            <ac:spMk id="170" creationId="{955A2079-FA98-4876-80F0-72364A7D2EA4}"/>
          </ac:spMkLst>
        </pc:spChg>
        <pc:spChg chg="add del">
          <ac:chgData name="Kushwaha, Varun" userId="1e96b3ba-dc28-426e-ade6-5cc528c5ebbf" providerId="ADAL" clId="{E433D2BB-F751-47C2-9C7D-B35A8A43DC11}" dt="2023-07-28T14:47:18.113" v="318" actId="26606"/>
          <ac:spMkLst>
            <pc:docMk/>
            <pc:sldMk cId="4042171032" sldId="257"/>
            <ac:spMk id="172" creationId="{6C4028FD-8BAA-4A19-BFDE-594D991B7552}"/>
          </ac:spMkLst>
        </pc:spChg>
        <pc:spChg chg="add del">
          <ac:chgData name="Kushwaha, Varun" userId="1e96b3ba-dc28-426e-ade6-5cc528c5ebbf" providerId="ADAL" clId="{E433D2BB-F751-47C2-9C7D-B35A8A43DC11}" dt="2023-07-28T14:47:42.417" v="320" actId="26606"/>
          <ac:spMkLst>
            <pc:docMk/>
            <pc:sldMk cId="4042171032" sldId="257"/>
            <ac:spMk id="174" creationId="{81D377EB-C9D2-4ED0-86A6-740A297E3EAC}"/>
          </ac:spMkLst>
        </pc:spChg>
        <pc:spChg chg="add del">
          <ac:chgData name="Kushwaha, Varun" userId="1e96b3ba-dc28-426e-ade6-5cc528c5ebbf" providerId="ADAL" clId="{E433D2BB-F751-47C2-9C7D-B35A8A43DC11}" dt="2023-07-28T14:47:42.417" v="320" actId="26606"/>
          <ac:spMkLst>
            <pc:docMk/>
            <pc:sldMk cId="4042171032" sldId="257"/>
            <ac:spMk id="175" creationId="{066346BE-FDB4-4772-A696-0719490ABD64}"/>
          </ac:spMkLst>
        </pc:spChg>
        <pc:spChg chg="add del">
          <ac:chgData name="Kushwaha, Varun" userId="1e96b3ba-dc28-426e-ade6-5cc528c5ebbf" providerId="ADAL" clId="{E433D2BB-F751-47C2-9C7D-B35A8A43DC11}" dt="2023-07-28T14:47:42.417" v="320" actId="26606"/>
          <ac:spMkLst>
            <pc:docMk/>
            <pc:sldMk cId="4042171032" sldId="257"/>
            <ac:spMk id="176" creationId="{FB92FFCE-0C90-454E-AA25-D4EE9A6C39C5}"/>
          </ac:spMkLst>
        </pc:spChg>
        <pc:spChg chg="add del">
          <ac:chgData name="Kushwaha, Varun" userId="1e96b3ba-dc28-426e-ade6-5cc528c5ebbf" providerId="ADAL" clId="{E433D2BB-F751-47C2-9C7D-B35A8A43DC11}" dt="2023-07-28T14:48:28.708" v="335" actId="26606"/>
          <ac:spMkLst>
            <pc:docMk/>
            <pc:sldMk cId="4042171032" sldId="257"/>
            <ac:spMk id="178" creationId="{6C4028FD-8BAA-4A19-BFDE-594D991B7552}"/>
          </ac:spMkLst>
        </pc:spChg>
        <pc:spChg chg="add del">
          <ac:chgData name="Kushwaha, Varun" userId="1e96b3ba-dc28-426e-ade6-5cc528c5ebbf" providerId="ADAL" clId="{E433D2BB-F751-47C2-9C7D-B35A8A43DC11}" dt="2023-07-28T14:48:05.352" v="324" actId="26606"/>
          <ac:spMkLst>
            <pc:docMk/>
            <pc:sldMk cId="4042171032" sldId="257"/>
            <ac:spMk id="183" creationId="{2EB492CD-616E-47F8-933B-5E2D952A0593}"/>
          </ac:spMkLst>
        </pc:spChg>
        <pc:spChg chg="add del">
          <ac:chgData name="Kushwaha, Varun" userId="1e96b3ba-dc28-426e-ade6-5cc528c5ebbf" providerId="ADAL" clId="{E433D2BB-F751-47C2-9C7D-B35A8A43DC11}" dt="2023-07-28T14:48:05.352" v="324" actId="26606"/>
          <ac:spMkLst>
            <pc:docMk/>
            <pc:sldMk cId="4042171032" sldId="257"/>
            <ac:spMk id="185" creationId="{59383CF9-23B5-4335-9B21-1791C4CF1C75}"/>
          </ac:spMkLst>
        </pc:spChg>
        <pc:spChg chg="add del">
          <ac:chgData name="Kushwaha, Varun" userId="1e96b3ba-dc28-426e-ade6-5cc528c5ebbf" providerId="ADAL" clId="{E433D2BB-F751-47C2-9C7D-B35A8A43DC11}" dt="2023-07-28T14:48:05.352" v="324" actId="26606"/>
          <ac:spMkLst>
            <pc:docMk/>
            <pc:sldMk cId="4042171032" sldId="257"/>
            <ac:spMk id="187" creationId="{0007FE00-9498-4706-B255-6437B0252C02}"/>
          </ac:spMkLst>
        </pc:spChg>
        <pc:spChg chg="add del">
          <ac:chgData name="Kushwaha, Varun" userId="1e96b3ba-dc28-426e-ade6-5cc528c5ebbf" providerId="ADAL" clId="{E433D2BB-F751-47C2-9C7D-B35A8A43DC11}" dt="2023-07-28T14:48:10.208" v="326" actId="26606"/>
          <ac:spMkLst>
            <pc:docMk/>
            <pc:sldMk cId="4042171032" sldId="257"/>
            <ac:spMk id="189" creationId="{7B831B6F-405A-4B47-B9BB-5CA88F285844}"/>
          </ac:spMkLst>
        </pc:spChg>
        <pc:spChg chg="add del">
          <ac:chgData name="Kushwaha, Varun" userId="1e96b3ba-dc28-426e-ade6-5cc528c5ebbf" providerId="ADAL" clId="{E433D2BB-F751-47C2-9C7D-B35A8A43DC11}" dt="2023-07-28T14:48:10.208" v="326" actId="26606"/>
          <ac:spMkLst>
            <pc:docMk/>
            <pc:sldMk cId="4042171032" sldId="257"/>
            <ac:spMk id="190" creationId="{953EE71A-6488-4203-A7C4-77102FD0DCCA}"/>
          </ac:spMkLst>
        </pc:spChg>
        <pc:spChg chg="add del">
          <ac:chgData name="Kushwaha, Varun" userId="1e96b3ba-dc28-426e-ade6-5cc528c5ebbf" providerId="ADAL" clId="{E433D2BB-F751-47C2-9C7D-B35A8A43DC11}" dt="2023-07-28T14:48:19.223" v="328" actId="26606"/>
          <ac:spMkLst>
            <pc:docMk/>
            <pc:sldMk cId="4042171032" sldId="257"/>
            <ac:spMk id="192" creationId="{2EB492CD-616E-47F8-933B-5E2D952A0593}"/>
          </ac:spMkLst>
        </pc:spChg>
        <pc:spChg chg="add del">
          <ac:chgData name="Kushwaha, Varun" userId="1e96b3ba-dc28-426e-ade6-5cc528c5ebbf" providerId="ADAL" clId="{E433D2BB-F751-47C2-9C7D-B35A8A43DC11}" dt="2023-07-28T14:48:19.223" v="328" actId="26606"/>
          <ac:spMkLst>
            <pc:docMk/>
            <pc:sldMk cId="4042171032" sldId="257"/>
            <ac:spMk id="193" creationId="{59383CF9-23B5-4335-9B21-1791C4CF1C75}"/>
          </ac:spMkLst>
        </pc:spChg>
        <pc:spChg chg="add del">
          <ac:chgData name="Kushwaha, Varun" userId="1e96b3ba-dc28-426e-ade6-5cc528c5ebbf" providerId="ADAL" clId="{E433D2BB-F751-47C2-9C7D-B35A8A43DC11}" dt="2023-07-28T14:48:19.223" v="328" actId="26606"/>
          <ac:spMkLst>
            <pc:docMk/>
            <pc:sldMk cId="4042171032" sldId="257"/>
            <ac:spMk id="194" creationId="{0007FE00-9498-4706-B255-6437B0252C02}"/>
          </ac:spMkLst>
        </pc:spChg>
        <pc:spChg chg="add del">
          <ac:chgData name="Kushwaha, Varun" userId="1e96b3ba-dc28-426e-ade6-5cc528c5ebbf" providerId="ADAL" clId="{E433D2BB-F751-47C2-9C7D-B35A8A43DC11}" dt="2023-07-28T14:48:21.060" v="330" actId="26606"/>
          <ac:spMkLst>
            <pc:docMk/>
            <pc:sldMk cId="4042171032" sldId="257"/>
            <ac:spMk id="198" creationId="{D1942232-83D0-49E2-AF9B-1F97E3C1EF8E}"/>
          </ac:spMkLst>
        </pc:spChg>
        <pc:spChg chg="add del">
          <ac:chgData name="Kushwaha, Varun" userId="1e96b3ba-dc28-426e-ade6-5cc528c5ebbf" providerId="ADAL" clId="{E433D2BB-F751-47C2-9C7D-B35A8A43DC11}" dt="2023-07-28T14:48:21.060" v="330" actId="26606"/>
          <ac:spMkLst>
            <pc:docMk/>
            <pc:sldMk cId="4042171032" sldId="257"/>
            <ac:spMk id="199" creationId="{E9E70D72-6E23-4015-A4A6-85C120C19167}"/>
          </ac:spMkLst>
        </pc:spChg>
        <pc:spChg chg="add del">
          <ac:chgData name="Kushwaha, Varun" userId="1e96b3ba-dc28-426e-ade6-5cc528c5ebbf" providerId="ADAL" clId="{E433D2BB-F751-47C2-9C7D-B35A8A43DC11}" dt="2023-07-28T14:48:23.314" v="332" actId="26606"/>
          <ac:spMkLst>
            <pc:docMk/>
            <pc:sldMk cId="4042171032" sldId="257"/>
            <ac:spMk id="206" creationId="{5D13CC36-B950-4F02-9BAF-9A7EB267398C}"/>
          </ac:spMkLst>
        </pc:spChg>
        <pc:spChg chg="add del">
          <ac:chgData name="Kushwaha, Varun" userId="1e96b3ba-dc28-426e-ade6-5cc528c5ebbf" providerId="ADAL" clId="{E433D2BB-F751-47C2-9C7D-B35A8A43DC11}" dt="2023-07-28T14:48:23.314" v="332" actId="26606"/>
          <ac:spMkLst>
            <pc:docMk/>
            <pc:sldMk cId="4042171032" sldId="257"/>
            <ac:spMk id="207" creationId="{4F2E2428-58BA-458D-AA54-05502E63F32F}"/>
          </ac:spMkLst>
        </pc:spChg>
        <pc:spChg chg="add del">
          <ac:chgData name="Kushwaha, Varun" userId="1e96b3ba-dc28-426e-ade6-5cc528c5ebbf" providerId="ADAL" clId="{E433D2BB-F751-47C2-9C7D-B35A8A43DC11}" dt="2023-07-28T14:48:28.692" v="334" actId="26606"/>
          <ac:spMkLst>
            <pc:docMk/>
            <pc:sldMk cId="4042171032" sldId="257"/>
            <ac:spMk id="209" creationId="{CB6E2F43-29E9-49D9-91FC-E5FEFAAA70DE}"/>
          </ac:spMkLst>
        </pc:spChg>
        <pc:spChg chg="add del">
          <ac:chgData name="Kushwaha, Varun" userId="1e96b3ba-dc28-426e-ade6-5cc528c5ebbf" providerId="ADAL" clId="{E433D2BB-F751-47C2-9C7D-B35A8A43DC11}" dt="2023-07-28T14:48:28.692" v="334" actId="26606"/>
          <ac:spMkLst>
            <pc:docMk/>
            <pc:sldMk cId="4042171032" sldId="257"/>
            <ac:spMk id="210" creationId="{3BA62E19-CD42-4C09-B825-844B4943D49D}"/>
          </ac:spMkLst>
        </pc:spChg>
        <pc:spChg chg="add del">
          <ac:chgData name="Kushwaha, Varun" userId="1e96b3ba-dc28-426e-ade6-5cc528c5ebbf" providerId="ADAL" clId="{E433D2BB-F751-47C2-9C7D-B35A8A43DC11}" dt="2023-07-28T14:48:28.692" v="334" actId="26606"/>
          <ac:spMkLst>
            <pc:docMk/>
            <pc:sldMk cId="4042171032" sldId="257"/>
            <ac:spMk id="211" creationId="{8E63CC27-1C86-4653-8866-79C24C5C51FB}"/>
          </ac:spMkLst>
        </pc:spChg>
        <pc:spChg chg="add">
          <ac:chgData name="Kushwaha, Varun" userId="1e96b3ba-dc28-426e-ade6-5cc528c5ebbf" providerId="ADAL" clId="{E433D2BB-F751-47C2-9C7D-B35A8A43DC11}" dt="2023-07-28T14:48:28.708" v="335" actId="26606"/>
          <ac:spMkLst>
            <pc:docMk/>
            <pc:sldMk cId="4042171032" sldId="257"/>
            <ac:spMk id="213" creationId="{2EB492CD-616E-47F8-933B-5E2D952A0593}"/>
          </ac:spMkLst>
        </pc:spChg>
        <pc:spChg chg="add del mod">
          <ac:chgData name="Kushwaha, Varun" userId="1e96b3ba-dc28-426e-ade6-5cc528c5ebbf" providerId="ADAL" clId="{E433D2BB-F751-47C2-9C7D-B35A8A43DC11}" dt="2023-07-30T02:32:17.642" v="625" actId="207"/>
          <ac:spMkLst>
            <pc:docMk/>
            <pc:sldMk cId="4042171032" sldId="257"/>
            <ac:spMk id="214" creationId="{59383CF9-23B5-4335-9B21-1791C4CF1C75}"/>
          </ac:spMkLst>
        </pc:spChg>
        <pc:spChg chg="add mod">
          <ac:chgData name="Kushwaha, Varun" userId="1e96b3ba-dc28-426e-ade6-5cc528c5ebbf" providerId="ADAL" clId="{E433D2BB-F751-47C2-9C7D-B35A8A43DC11}" dt="2023-07-30T02:32:17.228" v="623" actId="207"/>
          <ac:spMkLst>
            <pc:docMk/>
            <pc:sldMk cId="4042171032" sldId="257"/>
            <ac:spMk id="215" creationId="{0007FE00-9498-4706-B255-6437B0252C02}"/>
          </ac:spMkLst>
        </pc:spChg>
        <pc:grpChg chg="add del">
          <ac:chgData name="Kushwaha, Varun" userId="1e96b3ba-dc28-426e-ade6-5cc528c5ebbf" providerId="ADAL" clId="{E433D2BB-F751-47C2-9C7D-B35A8A43DC11}" dt="2023-07-28T14:39:33.859" v="241" actId="26606"/>
          <ac:grpSpMkLst>
            <pc:docMk/>
            <pc:sldMk cId="4042171032" sldId="257"/>
            <ac:grpSpMk id="14" creationId="{C5F6476F-D303-44D3-B30F-1BA348F0F64A}"/>
          </ac:grpSpMkLst>
        </pc:grpChg>
        <pc:grpChg chg="add del">
          <ac:chgData name="Kushwaha, Varun" userId="1e96b3ba-dc28-426e-ade6-5cc528c5ebbf" providerId="ADAL" clId="{E433D2BB-F751-47C2-9C7D-B35A8A43DC11}" dt="2023-07-28T14:39:35.885" v="243" actId="26606"/>
          <ac:grpSpMkLst>
            <pc:docMk/>
            <pc:sldMk cId="4042171032" sldId="257"/>
            <ac:grpSpMk id="48" creationId="{25EE5136-01F1-466C-962D-BA9B4C6757AA}"/>
          </ac:grpSpMkLst>
        </pc:grpChg>
        <pc:grpChg chg="add del">
          <ac:chgData name="Kushwaha, Varun" userId="1e96b3ba-dc28-426e-ade6-5cc528c5ebbf" providerId="ADAL" clId="{E433D2BB-F751-47C2-9C7D-B35A8A43DC11}" dt="2023-07-28T14:39:37.804" v="245" actId="26606"/>
          <ac:grpSpMkLst>
            <pc:docMk/>
            <pc:sldMk cId="4042171032" sldId="257"/>
            <ac:grpSpMk id="58" creationId="{C5F6476F-D303-44D3-B30F-1BA348F0F64A}"/>
          </ac:grpSpMkLst>
        </pc:grpChg>
        <pc:grpChg chg="add del">
          <ac:chgData name="Kushwaha, Varun" userId="1e96b3ba-dc28-426e-ade6-5cc528c5ebbf" providerId="ADAL" clId="{E433D2BB-F751-47C2-9C7D-B35A8A43DC11}" dt="2023-07-28T14:46:20.524" v="307" actId="26606"/>
          <ac:grpSpMkLst>
            <pc:docMk/>
            <pc:sldMk cId="4042171032" sldId="257"/>
            <ac:grpSpMk id="145" creationId="{569E5994-073E-4708-B3E6-43BFED0CEB4C}"/>
          </ac:grpSpMkLst>
        </pc:grpChg>
        <pc:grpChg chg="add del">
          <ac:chgData name="Kushwaha, Varun" userId="1e96b3ba-dc28-426e-ade6-5cc528c5ebbf" providerId="ADAL" clId="{E433D2BB-F751-47C2-9C7D-B35A8A43DC11}" dt="2023-07-28T14:46:20.524" v="307" actId="26606"/>
          <ac:grpSpMkLst>
            <pc:docMk/>
            <pc:sldMk cId="4042171032" sldId="257"/>
            <ac:grpSpMk id="150" creationId="{DD81D498-EAA8-40F3-8230-AE4DEDA3830D}"/>
          </ac:grpSpMkLst>
        </pc:grpChg>
        <pc:grpChg chg="add del">
          <ac:chgData name="Kushwaha, Varun" userId="1e96b3ba-dc28-426e-ade6-5cc528c5ebbf" providerId="ADAL" clId="{E433D2BB-F751-47C2-9C7D-B35A8A43DC11}" dt="2023-07-28T14:48:21.060" v="330" actId="26606"/>
          <ac:grpSpMkLst>
            <pc:docMk/>
            <pc:sldMk cId="4042171032" sldId="257"/>
            <ac:grpSpMk id="200" creationId="{C28A977F-B603-4D81-B0FC-C8DE048A7931}"/>
          </ac:grpSpMkLst>
        </pc:grpChg>
        <pc:grpChg chg="add del">
          <ac:chgData name="Kushwaha, Varun" userId="1e96b3ba-dc28-426e-ade6-5cc528c5ebbf" providerId="ADAL" clId="{E433D2BB-F751-47C2-9C7D-B35A8A43DC11}" dt="2023-07-28T14:48:21.060" v="330" actId="26606"/>
          <ac:grpSpMkLst>
            <pc:docMk/>
            <pc:sldMk cId="4042171032" sldId="257"/>
            <ac:grpSpMk id="203" creationId="{C78D9229-E61D-4FEE-8321-2F8B64A8CADF}"/>
          </ac:grpSpMkLst>
        </pc:grpChg>
        <pc:graphicFrameChg chg="add del mod modGraphic">
          <ac:chgData name="Kushwaha, Varun" userId="1e96b3ba-dc28-426e-ade6-5cc528c5ebbf" providerId="ADAL" clId="{E433D2BB-F751-47C2-9C7D-B35A8A43DC11}" dt="2023-07-28T09:24:44.490" v="49" actId="478"/>
          <ac:graphicFrameMkLst>
            <pc:docMk/>
            <pc:sldMk cId="4042171032" sldId="257"/>
            <ac:graphicFrameMk id="4" creationId="{169F3785-9E35-844F-55D6-84005659E566}"/>
          </ac:graphicFrameMkLst>
        </pc:graphicFrameChg>
        <pc:graphicFrameChg chg="add del">
          <ac:chgData name="Kushwaha, Varun" userId="1e96b3ba-dc28-426e-ade6-5cc528c5ebbf" providerId="ADAL" clId="{E433D2BB-F751-47C2-9C7D-B35A8A43DC11}" dt="2023-07-28T14:39:15.752" v="231" actId="26606"/>
          <ac:graphicFrameMkLst>
            <pc:docMk/>
            <pc:sldMk cId="4042171032" sldId="257"/>
            <ac:graphicFrameMk id="6" creationId="{7E766266-3A4E-214E-77D3-C764C6D19FB9}"/>
          </ac:graphicFrameMkLst>
        </pc:graphicFrameChg>
        <pc:graphicFrameChg chg="add del">
          <ac:chgData name="Kushwaha, Varun" userId="1e96b3ba-dc28-426e-ade6-5cc528c5ebbf" providerId="ADAL" clId="{E433D2BB-F751-47C2-9C7D-B35A8A43DC11}" dt="2023-07-28T14:39:22.889" v="235" actId="26606"/>
          <ac:graphicFrameMkLst>
            <pc:docMk/>
            <pc:sldMk cId="4042171032" sldId="257"/>
            <ac:graphicFrameMk id="28" creationId="{203F979C-7EC6-017B-BD61-EE8BFF3F4009}"/>
          </ac:graphicFrameMkLst>
        </pc:graphicFrameChg>
        <pc:graphicFrameChg chg="add del">
          <ac:chgData name="Kushwaha, Varun" userId="1e96b3ba-dc28-426e-ade6-5cc528c5ebbf" providerId="ADAL" clId="{E433D2BB-F751-47C2-9C7D-B35A8A43DC11}" dt="2023-07-28T14:39:30.954" v="237" actId="26606"/>
          <ac:graphicFrameMkLst>
            <pc:docMk/>
            <pc:sldMk cId="4042171032" sldId="257"/>
            <ac:graphicFrameMk id="34" creationId="{08BB0A59-37F2-B2D2-49EB-0E50856F765C}"/>
          </ac:graphicFrameMkLst>
        </pc:graphicFrameChg>
        <pc:graphicFrameChg chg="add del">
          <ac:chgData name="Kushwaha, Varun" userId="1e96b3ba-dc28-426e-ade6-5cc528c5ebbf" providerId="ADAL" clId="{E433D2BB-F751-47C2-9C7D-B35A8A43DC11}" dt="2023-07-28T14:39:39.275" v="247" actId="26606"/>
          <ac:graphicFrameMkLst>
            <pc:docMk/>
            <pc:sldMk cId="4042171032" sldId="257"/>
            <ac:graphicFrameMk id="62" creationId="{E1203B7C-BCD9-E95A-0D5F-8427A223D96F}"/>
          </ac:graphicFrameMkLst>
        </pc:graphicFrameChg>
        <pc:graphicFrameChg chg="add del">
          <ac:chgData name="Kushwaha, Varun" userId="1e96b3ba-dc28-426e-ade6-5cc528c5ebbf" providerId="ADAL" clId="{E433D2BB-F751-47C2-9C7D-B35A8A43DC11}" dt="2023-07-28T14:39:45.216" v="249" actId="26606"/>
          <ac:graphicFrameMkLst>
            <pc:docMk/>
            <pc:sldMk cId="4042171032" sldId="257"/>
            <ac:graphicFrameMk id="64" creationId="{F1635A8D-54D8-BD88-DCAD-475961435B25}"/>
          </ac:graphicFrameMkLst>
        </pc:graphicFrameChg>
        <pc:graphicFrameChg chg="add del">
          <ac:chgData name="Kushwaha, Varun" userId="1e96b3ba-dc28-426e-ade6-5cc528c5ebbf" providerId="ADAL" clId="{E433D2BB-F751-47C2-9C7D-B35A8A43DC11}" dt="2023-07-28T14:39:47.637" v="251" actId="26606"/>
          <ac:graphicFrameMkLst>
            <pc:docMk/>
            <pc:sldMk cId="4042171032" sldId="257"/>
            <ac:graphicFrameMk id="68" creationId="{F56F6D8C-FC8B-E1D0-3610-0CB5B8859820}"/>
          </ac:graphicFrameMkLst>
        </pc:graphicFrameChg>
        <pc:graphicFrameChg chg="add del">
          <ac:chgData name="Kushwaha, Varun" userId="1e96b3ba-dc28-426e-ade6-5cc528c5ebbf" providerId="ADAL" clId="{E433D2BB-F751-47C2-9C7D-B35A8A43DC11}" dt="2023-07-28T14:40:12.960" v="255" actId="26606"/>
          <ac:graphicFrameMkLst>
            <pc:docMk/>
            <pc:sldMk cId="4042171032" sldId="257"/>
            <ac:graphicFrameMk id="77" creationId="{30F32518-659B-B847-48EE-3931DA99B515}"/>
          </ac:graphicFrameMkLst>
        </pc:graphicFrameChg>
        <pc:graphicFrameChg chg="add del">
          <ac:chgData name="Kushwaha, Varun" userId="1e96b3ba-dc28-426e-ade6-5cc528c5ebbf" providerId="ADAL" clId="{E433D2BB-F751-47C2-9C7D-B35A8A43DC11}" dt="2023-07-28T14:40:21.425" v="257" actId="26606"/>
          <ac:graphicFrameMkLst>
            <pc:docMk/>
            <pc:sldMk cId="4042171032" sldId="257"/>
            <ac:graphicFrameMk id="83" creationId="{9A742C81-1AF4-9F21-D161-3254F2306BD1}"/>
          </ac:graphicFrameMkLst>
        </pc:graphicFrameChg>
        <pc:graphicFrameChg chg="add del">
          <ac:chgData name="Kushwaha, Varun" userId="1e96b3ba-dc28-426e-ade6-5cc528c5ebbf" providerId="ADAL" clId="{E433D2BB-F751-47C2-9C7D-B35A8A43DC11}" dt="2023-07-28T14:40:28.535" v="259" actId="26606"/>
          <ac:graphicFrameMkLst>
            <pc:docMk/>
            <pc:sldMk cId="4042171032" sldId="257"/>
            <ac:graphicFrameMk id="89" creationId="{08BB0A59-37F2-B2D2-49EB-0E50856F765C}"/>
          </ac:graphicFrameMkLst>
        </pc:graphicFrameChg>
        <pc:graphicFrameChg chg="add del mod ord modGraphic">
          <ac:chgData name="Kushwaha, Varun" userId="1e96b3ba-dc28-426e-ade6-5cc528c5ebbf" providerId="ADAL" clId="{E433D2BB-F751-47C2-9C7D-B35A8A43DC11}" dt="2023-07-30T02:23:42.692" v="471" actId="478"/>
          <ac:graphicFrameMkLst>
            <pc:docMk/>
            <pc:sldMk cId="4042171032" sldId="257"/>
            <ac:graphicFrameMk id="91" creationId="{F1635A8D-54D8-BD88-DCAD-475961435B25}"/>
          </ac:graphicFrameMkLst>
        </pc:graphicFrameChg>
        <pc:picChg chg="add del mod">
          <ac:chgData name="Kushwaha, Varun" userId="1e96b3ba-dc28-426e-ade6-5cc528c5ebbf" providerId="ADAL" clId="{E433D2BB-F751-47C2-9C7D-B35A8A43DC11}" dt="2023-07-28T14:44:53.103" v="279" actId="478"/>
          <ac:picMkLst>
            <pc:docMk/>
            <pc:sldMk cId="4042171032" sldId="257"/>
            <ac:picMk id="4" creationId="{0A77E64B-B062-B0DA-17EC-4FD5D52D28AE}"/>
          </ac:picMkLst>
        </pc:picChg>
        <pc:picChg chg="add del mod">
          <ac:chgData name="Kushwaha, Varun" userId="1e96b3ba-dc28-426e-ade6-5cc528c5ebbf" providerId="ADAL" clId="{E433D2BB-F751-47C2-9C7D-B35A8A43DC11}" dt="2023-07-30T02:32:16.819" v="622" actId="1038"/>
          <ac:picMkLst>
            <pc:docMk/>
            <pc:sldMk cId="4042171032" sldId="257"/>
            <ac:picMk id="7" creationId="{713F0A6F-BECC-80D2-ED55-D6BE05E79851}"/>
          </ac:picMkLst>
        </pc:picChg>
        <pc:picChg chg="add del">
          <ac:chgData name="Kushwaha, Varun" userId="1e96b3ba-dc28-426e-ade6-5cc528c5ebbf" providerId="ADAL" clId="{E433D2BB-F751-47C2-9C7D-B35A8A43DC11}" dt="2023-07-28T14:39:17.191" v="233" actId="26606"/>
          <ac:picMkLst>
            <pc:docMk/>
            <pc:sldMk cId="4042171032" sldId="257"/>
            <ac:picMk id="22" creationId="{8A2B7DF6-2097-0666-624C-E72C1470B5FC}"/>
          </ac:picMkLst>
        </pc:picChg>
        <pc:picChg chg="add del mod">
          <ac:chgData name="Kushwaha, Varun" userId="1e96b3ba-dc28-426e-ade6-5cc528c5ebbf" providerId="ADAL" clId="{E433D2BB-F751-47C2-9C7D-B35A8A43DC11}" dt="2023-07-28T14:44:02.960" v="264" actId="478"/>
          <ac:picMkLst>
            <pc:docMk/>
            <pc:sldMk cId="4042171032" sldId="257"/>
            <ac:picMk id="25" creationId="{17736817-0DFB-C034-7D47-72CEAECA0EC5}"/>
          </ac:picMkLst>
        </pc:picChg>
        <pc:picChg chg="add del">
          <ac:chgData name="Kushwaha, Varun" userId="1e96b3ba-dc28-426e-ade6-5cc528c5ebbf" providerId="ADAL" clId="{E433D2BB-F751-47C2-9C7D-B35A8A43DC11}" dt="2023-07-28T14:39:33.859" v="241" actId="26606"/>
          <ac:picMkLst>
            <pc:docMk/>
            <pc:sldMk cId="4042171032" sldId="257"/>
            <ac:picMk id="40" creationId="{79C12A8C-351C-B0AC-4E07-E112D01F6B1A}"/>
          </ac:picMkLst>
        </pc:picChg>
        <pc:picChg chg="add del">
          <ac:chgData name="Kushwaha, Varun" userId="1e96b3ba-dc28-426e-ade6-5cc528c5ebbf" providerId="ADAL" clId="{E433D2BB-F751-47C2-9C7D-B35A8A43DC11}" dt="2023-07-28T14:39:35.885" v="243" actId="26606"/>
          <ac:picMkLst>
            <pc:docMk/>
            <pc:sldMk cId="4042171032" sldId="257"/>
            <ac:picMk id="52" creationId="{5044773F-08B8-F67C-FE3B-7F2A6CC0B168}"/>
          </ac:picMkLst>
        </pc:picChg>
        <pc:picChg chg="add del">
          <ac:chgData name="Kushwaha, Varun" userId="1e96b3ba-dc28-426e-ade6-5cc528c5ebbf" providerId="ADAL" clId="{E433D2BB-F751-47C2-9C7D-B35A8A43DC11}" dt="2023-07-28T14:39:37.804" v="245" actId="26606"/>
          <ac:picMkLst>
            <pc:docMk/>
            <pc:sldMk cId="4042171032" sldId="257"/>
            <ac:picMk id="56" creationId="{79C12A8C-351C-B0AC-4E07-E112D01F6B1A}"/>
          </ac:picMkLst>
        </pc:picChg>
        <pc:picChg chg="add del">
          <ac:chgData name="Kushwaha, Varun" userId="1e96b3ba-dc28-426e-ade6-5cc528c5ebbf" providerId="ADAL" clId="{E433D2BB-F751-47C2-9C7D-B35A8A43DC11}" dt="2023-07-28T14:39:47.637" v="251" actId="26606"/>
          <ac:picMkLst>
            <pc:docMk/>
            <pc:sldMk cId="4042171032" sldId="257"/>
            <ac:picMk id="67" creationId="{BAB30334-3AFD-8618-A55A-F5B5A9D057E1}"/>
          </ac:picMkLst>
        </pc:picChg>
        <pc:picChg chg="add del">
          <ac:chgData name="Kushwaha, Varun" userId="1e96b3ba-dc28-426e-ade6-5cc528c5ebbf" providerId="ADAL" clId="{E433D2BB-F751-47C2-9C7D-B35A8A43DC11}" dt="2023-07-28T14:40:21.425" v="257" actId="26606"/>
          <ac:picMkLst>
            <pc:docMk/>
            <pc:sldMk cId="4042171032" sldId="257"/>
            <ac:picMk id="80" creationId="{48586389-B272-CDD1-CEF2-5D962488AD38}"/>
          </ac:picMkLst>
        </pc:picChg>
        <pc:cxnChg chg="add del">
          <ac:chgData name="Kushwaha, Varun" userId="1e96b3ba-dc28-426e-ade6-5cc528c5ebbf" providerId="ADAL" clId="{E433D2BB-F751-47C2-9C7D-B35A8A43DC11}" dt="2023-07-28T14:46:04.889" v="299" actId="26606"/>
          <ac:cxnSpMkLst>
            <pc:docMk/>
            <pc:sldMk cId="4042171032" sldId="257"/>
            <ac:cxnSpMk id="131" creationId="{C49DA8F6-BCC1-4447-B54C-57856834B94B}"/>
          </ac:cxnSpMkLst>
        </pc:cxnChg>
      </pc:sldChg>
      <pc:sldChg chg="modSp mod">
        <pc:chgData name="Kushwaha, Varun" userId="1e96b3ba-dc28-426e-ade6-5cc528c5ebbf" providerId="ADAL" clId="{E433D2BB-F751-47C2-9C7D-B35A8A43DC11}" dt="2023-07-28T09:33:38.404" v="227" actId="20577"/>
        <pc:sldMkLst>
          <pc:docMk/>
          <pc:sldMk cId="2864670378" sldId="258"/>
        </pc:sldMkLst>
        <pc:spChg chg="mod">
          <ac:chgData name="Kushwaha, Varun" userId="1e96b3ba-dc28-426e-ade6-5cc528c5ebbf" providerId="ADAL" clId="{E433D2BB-F751-47C2-9C7D-B35A8A43DC11}" dt="2023-07-28T09:33:38.404" v="227" actId="20577"/>
          <ac:spMkLst>
            <pc:docMk/>
            <pc:sldMk cId="2864670378" sldId="258"/>
            <ac:spMk id="2" creationId="{590A3669-FC20-A360-44D8-83789DD6BEE5}"/>
          </ac:spMkLst>
        </pc:spChg>
      </pc:sldChg>
      <pc:sldChg chg="modSp mod">
        <pc:chgData name="Kushwaha, Varun" userId="1e96b3ba-dc28-426e-ade6-5cc528c5ebbf" providerId="ADAL" clId="{E433D2BB-F751-47C2-9C7D-B35A8A43DC11}" dt="2023-07-28T14:38:21.432" v="229" actId="20577"/>
        <pc:sldMkLst>
          <pc:docMk/>
          <pc:sldMk cId="3007043457" sldId="282"/>
        </pc:sldMkLst>
        <pc:spChg chg="mod">
          <ac:chgData name="Kushwaha, Varun" userId="1e96b3ba-dc28-426e-ade6-5cc528c5ebbf" providerId="ADAL" clId="{E433D2BB-F751-47C2-9C7D-B35A8A43DC11}" dt="2023-07-28T14:38:21.432" v="229" actId="20577"/>
          <ac:spMkLst>
            <pc:docMk/>
            <pc:sldMk cId="3007043457" sldId="282"/>
            <ac:spMk id="3" creationId="{8D2C3A2B-BE1A-77EC-7892-9DC418B74FD3}"/>
          </ac:spMkLst>
        </pc:spChg>
      </pc:sldChg>
      <pc:sldChg chg="delSp new mod">
        <pc:chgData name="Kushwaha, Varun" userId="1e96b3ba-dc28-426e-ade6-5cc528c5ebbf" providerId="ADAL" clId="{E433D2BB-F751-47C2-9C7D-B35A8A43DC11}" dt="2023-07-28T15:00:39.530" v="448" actId="478"/>
        <pc:sldMkLst>
          <pc:docMk/>
          <pc:sldMk cId="4183643536" sldId="283"/>
        </pc:sldMkLst>
        <pc:spChg chg="del">
          <ac:chgData name="Kushwaha, Varun" userId="1e96b3ba-dc28-426e-ade6-5cc528c5ebbf" providerId="ADAL" clId="{E433D2BB-F751-47C2-9C7D-B35A8A43DC11}" dt="2023-07-28T15:00:39.530" v="448" actId="478"/>
          <ac:spMkLst>
            <pc:docMk/>
            <pc:sldMk cId="4183643536" sldId="283"/>
            <ac:spMk id="2" creationId="{E1C51E89-66CD-8A02-9A77-0A4DB5276D9E}"/>
          </ac:spMkLst>
        </pc:spChg>
        <pc:spChg chg="del">
          <ac:chgData name="Kushwaha, Varun" userId="1e96b3ba-dc28-426e-ade6-5cc528c5ebbf" providerId="ADAL" clId="{E433D2BB-F751-47C2-9C7D-B35A8A43DC11}" dt="2023-07-28T15:00:39.530" v="448" actId="478"/>
          <ac:spMkLst>
            <pc:docMk/>
            <pc:sldMk cId="4183643536" sldId="283"/>
            <ac:spMk id="3" creationId="{6FAE8DD3-1AC2-C0DE-7D39-16E50AD8D942}"/>
          </ac:spMkLst>
        </pc:spChg>
      </pc:sldChg>
    </pc:docChg>
  </pc:docChgLst>
  <pc:docChgLst>
    <pc:chgData name="Kushwaha, Varun" userId="1e96b3ba-dc28-426e-ade6-5cc528c5ebbf" providerId="ADAL" clId="{1BDCA750-6CCB-4479-8DAE-526C70219E22}"/>
    <pc:docChg chg="modSld">
      <pc:chgData name="Kushwaha, Varun" userId="1e96b3ba-dc28-426e-ade6-5cc528c5ebbf" providerId="ADAL" clId="{1BDCA750-6CCB-4479-8DAE-526C70219E22}" dt="2023-07-27T17:02:00.121" v="23" actId="20577"/>
      <pc:docMkLst>
        <pc:docMk/>
      </pc:docMkLst>
      <pc:sldChg chg="modSp mod">
        <pc:chgData name="Kushwaha, Varun" userId="1e96b3ba-dc28-426e-ade6-5cc528c5ebbf" providerId="ADAL" clId="{1BDCA750-6CCB-4479-8DAE-526C70219E22}" dt="2023-07-27T17:02:00.121" v="23" actId="20577"/>
        <pc:sldMkLst>
          <pc:docMk/>
          <pc:sldMk cId="3007043457" sldId="282"/>
        </pc:sldMkLst>
        <pc:spChg chg="mod">
          <ac:chgData name="Kushwaha, Varun" userId="1e96b3ba-dc28-426e-ade6-5cc528c5ebbf" providerId="ADAL" clId="{1BDCA750-6CCB-4479-8DAE-526C70219E22}" dt="2023-07-27T16:58:32.640" v="7" actId="1076"/>
          <ac:spMkLst>
            <pc:docMk/>
            <pc:sldMk cId="3007043457" sldId="282"/>
            <ac:spMk id="2" creationId="{038DA74E-5A8E-5500-0B4D-DCCE91C41639}"/>
          </ac:spMkLst>
        </pc:spChg>
        <pc:spChg chg="mod">
          <ac:chgData name="Kushwaha, Varun" userId="1e96b3ba-dc28-426e-ade6-5cc528c5ebbf" providerId="ADAL" clId="{1BDCA750-6CCB-4479-8DAE-526C70219E22}" dt="2023-07-27T17:02:00.121" v="23" actId="20577"/>
          <ac:spMkLst>
            <pc:docMk/>
            <pc:sldMk cId="3007043457" sldId="282"/>
            <ac:spMk id="3" creationId="{8D2C3A2B-BE1A-77EC-7892-9DC418B74FD3}"/>
          </ac:spMkLst>
        </pc:spChg>
      </pc:sldChg>
    </pc:docChg>
  </pc:docChgLst>
  <pc:docChgLst>
    <pc:chgData name="Varun Kushwaha (MIS)" userId="1e96b3ba-dc28-426e-ade6-5cc528c5ebbf" providerId="ADAL" clId="{E433D2BB-F751-47C2-9C7D-B35A8A43DC11}"/>
    <pc:docChg chg="undo redo custSel addSld delSld modSld sldOrd modSection">
      <pc:chgData name="Varun Kushwaha (MIS)" userId="1e96b3ba-dc28-426e-ade6-5cc528c5ebbf" providerId="ADAL" clId="{E433D2BB-F751-47C2-9C7D-B35A8A43DC11}" dt="2023-07-31T11:47:56.554" v="2423" actId="313"/>
      <pc:docMkLst>
        <pc:docMk/>
      </pc:docMkLst>
      <pc:sldChg chg="addSp delSp modSp mod">
        <pc:chgData name="Varun Kushwaha (MIS)" userId="1e96b3ba-dc28-426e-ade6-5cc528c5ebbf" providerId="ADAL" clId="{E433D2BB-F751-47C2-9C7D-B35A8A43DC11}" dt="2023-07-30T02:55:37.965" v="376" actId="207"/>
        <pc:sldMkLst>
          <pc:docMk/>
          <pc:sldMk cId="4042171032" sldId="257"/>
        </pc:sldMkLst>
        <pc:spChg chg="mod">
          <ac:chgData name="Varun Kushwaha (MIS)" userId="1e96b3ba-dc28-426e-ade6-5cc528c5ebbf" providerId="ADAL" clId="{E433D2BB-F751-47C2-9C7D-B35A8A43DC11}" dt="2023-07-30T02:55:37.965" v="376" actId="207"/>
          <ac:spMkLst>
            <pc:docMk/>
            <pc:sldMk cId="4042171032" sldId="257"/>
            <ac:spMk id="2" creationId="{FE6336BD-A5EE-1422-9AAE-1FBCF8BFB0CD}"/>
          </ac:spMkLst>
        </pc:spChg>
        <pc:spChg chg="del">
          <ac:chgData name="Varun Kushwaha (MIS)" userId="1e96b3ba-dc28-426e-ade6-5cc528c5ebbf" providerId="ADAL" clId="{E433D2BB-F751-47C2-9C7D-B35A8A43DC11}" dt="2023-07-30T02:53:15.971" v="268" actId="478"/>
          <ac:spMkLst>
            <pc:docMk/>
            <pc:sldMk cId="4042171032" sldId="257"/>
            <ac:spMk id="5" creationId="{4CEA53BE-42D0-CD8D-35AD-F3F7BB619A95}"/>
          </ac:spMkLst>
        </pc:spChg>
        <pc:spChg chg="mod">
          <ac:chgData name="Varun Kushwaha (MIS)" userId="1e96b3ba-dc28-426e-ade6-5cc528c5ebbf" providerId="ADAL" clId="{E433D2BB-F751-47C2-9C7D-B35A8A43DC11}" dt="2023-07-30T02:55:37.965" v="376" actId="207"/>
          <ac:spMkLst>
            <pc:docMk/>
            <pc:sldMk cId="4042171032" sldId="257"/>
            <ac:spMk id="6" creationId="{D1CB81F2-C861-FF1B-C1C8-4E0BB23DA2D9}"/>
          </ac:spMkLst>
        </pc:spChg>
        <pc:spChg chg="add mod">
          <ac:chgData name="Varun Kushwaha (MIS)" userId="1e96b3ba-dc28-426e-ade6-5cc528c5ebbf" providerId="ADAL" clId="{E433D2BB-F751-47C2-9C7D-B35A8A43DC11}" dt="2023-07-30T02:55:37.965" v="376" actId="207"/>
          <ac:spMkLst>
            <pc:docMk/>
            <pc:sldMk cId="4042171032" sldId="257"/>
            <ac:spMk id="8" creationId="{984B6BF4-B8F4-7E05-B074-3AB100FA8D8E}"/>
          </ac:spMkLst>
        </pc:spChg>
        <pc:spChg chg="add mod">
          <ac:chgData name="Varun Kushwaha (MIS)" userId="1e96b3ba-dc28-426e-ade6-5cc528c5ebbf" providerId="ADAL" clId="{E433D2BB-F751-47C2-9C7D-B35A8A43DC11}" dt="2023-07-30T02:55:37.965" v="376" actId="207"/>
          <ac:spMkLst>
            <pc:docMk/>
            <pc:sldMk cId="4042171032" sldId="257"/>
            <ac:spMk id="9" creationId="{5C840B1E-9A65-0727-3311-B0CCC1E78771}"/>
          </ac:spMkLst>
        </pc:spChg>
        <pc:spChg chg="add del mod">
          <ac:chgData name="Varun Kushwaha (MIS)" userId="1e96b3ba-dc28-426e-ade6-5cc528c5ebbf" providerId="ADAL" clId="{E433D2BB-F751-47C2-9C7D-B35A8A43DC11}" dt="2023-07-30T02:42:20.772" v="146" actId="478"/>
          <ac:spMkLst>
            <pc:docMk/>
            <pc:sldMk cId="4042171032" sldId="257"/>
            <ac:spMk id="12" creationId="{4E66CA75-3A8D-5D2C-9C4B-E0CBA69A90C3}"/>
          </ac:spMkLst>
        </pc:spChg>
        <pc:spChg chg="add mod">
          <ac:chgData name="Varun Kushwaha (MIS)" userId="1e96b3ba-dc28-426e-ade6-5cc528c5ebbf" providerId="ADAL" clId="{E433D2BB-F751-47C2-9C7D-B35A8A43DC11}" dt="2023-07-30T02:55:09.833" v="375" actId="571"/>
          <ac:spMkLst>
            <pc:docMk/>
            <pc:sldMk cId="4042171032" sldId="257"/>
            <ac:spMk id="14" creationId="{F7182B6B-9078-693D-9E44-F87E18708916}"/>
          </ac:spMkLst>
        </pc:spChg>
        <pc:spChg chg="add mod">
          <ac:chgData name="Varun Kushwaha (MIS)" userId="1e96b3ba-dc28-426e-ade6-5cc528c5ebbf" providerId="ADAL" clId="{E433D2BB-F751-47C2-9C7D-B35A8A43DC11}" dt="2023-07-30T02:55:09.833" v="375" actId="571"/>
          <ac:spMkLst>
            <pc:docMk/>
            <pc:sldMk cId="4042171032" sldId="257"/>
            <ac:spMk id="15" creationId="{1E65374F-EC50-3FD6-3480-7A19E2080B4A}"/>
          </ac:spMkLst>
        </pc:spChg>
        <pc:spChg chg="add mod">
          <ac:chgData name="Varun Kushwaha (MIS)" userId="1e96b3ba-dc28-426e-ade6-5cc528c5ebbf" providerId="ADAL" clId="{E433D2BB-F751-47C2-9C7D-B35A8A43DC11}" dt="2023-07-30T02:55:09.833" v="375" actId="571"/>
          <ac:spMkLst>
            <pc:docMk/>
            <pc:sldMk cId="4042171032" sldId="257"/>
            <ac:spMk id="16" creationId="{BF285229-88E7-C4A3-2C3A-435440DCF08A}"/>
          </ac:spMkLst>
        </pc:spChg>
        <pc:spChg chg="mod">
          <ac:chgData name="Varun Kushwaha (MIS)" userId="1e96b3ba-dc28-426e-ade6-5cc528c5ebbf" providerId="ADAL" clId="{E433D2BB-F751-47C2-9C7D-B35A8A43DC11}" dt="2023-07-30T02:53:03.552" v="267" actId="207"/>
          <ac:spMkLst>
            <pc:docMk/>
            <pc:sldMk cId="4042171032" sldId="257"/>
            <ac:spMk id="213" creationId="{2EB492CD-616E-47F8-933B-5E2D952A0593}"/>
          </ac:spMkLst>
        </pc:spChg>
        <pc:spChg chg="del">
          <ac:chgData name="Varun Kushwaha (MIS)" userId="1e96b3ba-dc28-426e-ade6-5cc528c5ebbf" providerId="ADAL" clId="{E433D2BB-F751-47C2-9C7D-B35A8A43DC11}" dt="2023-07-30T02:32:38.661" v="0" actId="478"/>
          <ac:spMkLst>
            <pc:docMk/>
            <pc:sldMk cId="4042171032" sldId="257"/>
            <ac:spMk id="214" creationId="{59383CF9-23B5-4335-9B21-1791C4CF1C75}"/>
          </ac:spMkLst>
        </pc:spChg>
        <pc:spChg chg="mod">
          <ac:chgData name="Varun Kushwaha (MIS)" userId="1e96b3ba-dc28-426e-ade6-5cc528c5ebbf" providerId="ADAL" clId="{E433D2BB-F751-47C2-9C7D-B35A8A43DC11}" dt="2023-07-30T02:54:31.144" v="358" actId="207"/>
          <ac:spMkLst>
            <pc:docMk/>
            <pc:sldMk cId="4042171032" sldId="257"/>
            <ac:spMk id="215" creationId="{0007FE00-9498-4706-B255-6437B0252C02}"/>
          </ac:spMkLst>
        </pc:spChg>
        <pc:graphicFrameChg chg="add del mod modGraphic">
          <ac:chgData name="Varun Kushwaha (MIS)" userId="1e96b3ba-dc28-426e-ade6-5cc528c5ebbf" providerId="ADAL" clId="{E433D2BB-F751-47C2-9C7D-B35A8A43DC11}" dt="2023-07-30T02:36:29.595" v="15" actId="478"/>
          <ac:graphicFrameMkLst>
            <pc:docMk/>
            <pc:sldMk cId="4042171032" sldId="257"/>
            <ac:graphicFrameMk id="3" creationId="{C06C6B79-EB03-A83E-AB8C-147300643518}"/>
          </ac:graphicFrameMkLst>
        </pc:graphicFrameChg>
        <pc:graphicFrameChg chg="add del mod modGraphic">
          <ac:chgData name="Varun Kushwaha (MIS)" userId="1e96b3ba-dc28-426e-ade6-5cc528c5ebbf" providerId="ADAL" clId="{E433D2BB-F751-47C2-9C7D-B35A8A43DC11}" dt="2023-07-30T02:37:33.045" v="63" actId="478"/>
          <ac:graphicFrameMkLst>
            <pc:docMk/>
            <pc:sldMk cId="4042171032" sldId="257"/>
            <ac:graphicFrameMk id="4" creationId="{39E32F64-B5F6-6634-ED68-AD92AE156955}"/>
          </ac:graphicFrameMkLst>
        </pc:graphicFrameChg>
        <pc:picChg chg="del mod">
          <ac:chgData name="Varun Kushwaha (MIS)" userId="1e96b3ba-dc28-426e-ade6-5cc528c5ebbf" providerId="ADAL" clId="{E433D2BB-F751-47C2-9C7D-B35A8A43DC11}" dt="2023-07-30T02:52:03.701" v="258" actId="478"/>
          <ac:picMkLst>
            <pc:docMk/>
            <pc:sldMk cId="4042171032" sldId="257"/>
            <ac:picMk id="7" creationId="{713F0A6F-BECC-80D2-ED55-D6BE05E79851}"/>
          </ac:picMkLst>
        </pc:picChg>
        <pc:picChg chg="add del mod">
          <ac:chgData name="Varun Kushwaha (MIS)" userId="1e96b3ba-dc28-426e-ade6-5cc528c5ebbf" providerId="ADAL" clId="{E433D2BB-F751-47C2-9C7D-B35A8A43DC11}" dt="2023-07-30T02:42:37.463" v="147" actId="478"/>
          <ac:picMkLst>
            <pc:docMk/>
            <pc:sldMk cId="4042171032" sldId="257"/>
            <ac:picMk id="11" creationId="{878E5656-EECB-BB7C-ECD9-0E52C8171331}"/>
          </ac:picMkLst>
        </pc:picChg>
        <pc:picChg chg="add mod">
          <ac:chgData name="Varun Kushwaha (MIS)" userId="1e96b3ba-dc28-426e-ade6-5cc528c5ebbf" providerId="ADAL" clId="{E433D2BB-F751-47C2-9C7D-B35A8A43DC11}" dt="2023-07-30T02:54:43.856" v="372" actId="1036"/>
          <ac:picMkLst>
            <pc:docMk/>
            <pc:sldMk cId="4042171032" sldId="257"/>
            <ac:picMk id="13" creationId="{EAE108EA-C171-4606-A9C7-A7C5CD6A98CC}"/>
          </ac:picMkLst>
        </pc:picChg>
      </pc:sldChg>
      <pc:sldChg chg="del">
        <pc:chgData name="Varun Kushwaha (MIS)" userId="1e96b3ba-dc28-426e-ade6-5cc528c5ebbf" providerId="ADAL" clId="{E433D2BB-F751-47C2-9C7D-B35A8A43DC11}" dt="2023-07-31T06:33:20.498" v="2153" actId="47"/>
        <pc:sldMkLst>
          <pc:docMk/>
          <pc:sldMk cId="2864670378" sldId="258"/>
        </pc:sldMkLst>
      </pc:sldChg>
      <pc:sldChg chg="addSp delSp modSp mod">
        <pc:chgData name="Varun Kushwaha (MIS)" userId="1e96b3ba-dc28-426e-ade6-5cc528c5ebbf" providerId="ADAL" clId="{E433D2BB-F751-47C2-9C7D-B35A8A43DC11}" dt="2023-07-31T11:47:20.549" v="2416" actId="20577"/>
        <pc:sldMkLst>
          <pc:docMk/>
          <pc:sldMk cId="2411495771" sldId="277"/>
        </pc:sldMkLst>
        <pc:spChg chg="mod">
          <ac:chgData name="Varun Kushwaha (MIS)" userId="1e96b3ba-dc28-426e-ade6-5cc528c5ebbf" providerId="ADAL" clId="{E433D2BB-F751-47C2-9C7D-B35A8A43DC11}" dt="2023-07-31T10:44:24.616" v="2202" actId="108"/>
          <ac:spMkLst>
            <pc:docMk/>
            <pc:sldMk cId="2411495771" sldId="277"/>
            <ac:spMk id="2" creationId="{590A3669-FC20-A360-44D8-83789DD6BEE5}"/>
          </ac:spMkLst>
        </pc:spChg>
        <pc:spChg chg="mod">
          <ac:chgData name="Varun Kushwaha (MIS)" userId="1e96b3ba-dc28-426e-ade6-5cc528c5ebbf" providerId="ADAL" clId="{E433D2BB-F751-47C2-9C7D-B35A8A43DC11}" dt="2023-07-31T11:47:20.549" v="2416" actId="20577"/>
          <ac:spMkLst>
            <pc:docMk/>
            <pc:sldMk cId="2411495771" sldId="277"/>
            <ac:spMk id="3" creationId="{68FDFF87-6288-B2D0-832B-42615EAC0407}"/>
          </ac:spMkLst>
        </pc:spChg>
        <pc:spChg chg="add del mod">
          <ac:chgData name="Varun Kushwaha (MIS)" userId="1e96b3ba-dc28-426e-ade6-5cc528c5ebbf" providerId="ADAL" clId="{E433D2BB-F751-47C2-9C7D-B35A8A43DC11}" dt="2023-07-31T10:44:27.447" v="2203" actId="478"/>
          <ac:spMkLst>
            <pc:docMk/>
            <pc:sldMk cId="2411495771" sldId="277"/>
            <ac:spMk id="4" creationId="{1E961C09-2BA3-B029-19FF-33FB78B9B507}"/>
          </ac:spMkLst>
        </pc:spChg>
      </pc:sldChg>
      <pc:sldChg chg="del">
        <pc:chgData name="Varun Kushwaha (MIS)" userId="1e96b3ba-dc28-426e-ade6-5cc528c5ebbf" providerId="ADAL" clId="{E433D2BB-F751-47C2-9C7D-B35A8A43DC11}" dt="2023-07-31T06:33:18.063" v="2152" actId="47"/>
        <pc:sldMkLst>
          <pc:docMk/>
          <pc:sldMk cId="1602631918" sldId="278"/>
        </pc:sldMkLst>
      </pc:sldChg>
      <pc:sldChg chg="modSp mod">
        <pc:chgData name="Varun Kushwaha (MIS)" userId="1e96b3ba-dc28-426e-ade6-5cc528c5ebbf" providerId="ADAL" clId="{E433D2BB-F751-47C2-9C7D-B35A8A43DC11}" dt="2023-07-30T03:31:44.797" v="660" actId="207"/>
        <pc:sldMkLst>
          <pc:docMk/>
          <pc:sldMk cId="3007043457" sldId="282"/>
        </pc:sldMkLst>
        <pc:spChg chg="mod">
          <ac:chgData name="Varun Kushwaha (MIS)" userId="1e96b3ba-dc28-426e-ade6-5cc528c5ebbf" providerId="ADAL" clId="{E433D2BB-F751-47C2-9C7D-B35A8A43DC11}" dt="2023-07-30T03:31:44.797" v="660" actId="207"/>
          <ac:spMkLst>
            <pc:docMk/>
            <pc:sldMk cId="3007043457" sldId="282"/>
            <ac:spMk id="2" creationId="{038DA74E-5A8E-5500-0B4D-DCCE91C41639}"/>
          </ac:spMkLst>
        </pc:spChg>
        <pc:spChg chg="mod">
          <ac:chgData name="Varun Kushwaha (MIS)" userId="1e96b3ba-dc28-426e-ade6-5cc528c5ebbf" providerId="ADAL" clId="{E433D2BB-F751-47C2-9C7D-B35A8A43DC11}" dt="2023-07-30T03:31:44.797" v="660" actId="207"/>
          <ac:spMkLst>
            <pc:docMk/>
            <pc:sldMk cId="3007043457" sldId="282"/>
            <ac:spMk id="3" creationId="{8D2C3A2B-BE1A-77EC-7892-9DC418B74FD3}"/>
          </ac:spMkLst>
        </pc:spChg>
      </pc:sldChg>
      <pc:sldChg chg="addSp delSp modSp add mod ord">
        <pc:chgData name="Varun Kushwaha (MIS)" userId="1e96b3ba-dc28-426e-ade6-5cc528c5ebbf" providerId="ADAL" clId="{E433D2BB-F751-47C2-9C7D-B35A8A43DC11}" dt="2023-07-31T11:47:45.562" v="2421" actId="20577"/>
        <pc:sldMkLst>
          <pc:docMk/>
          <pc:sldMk cId="1070923374" sldId="283"/>
        </pc:sldMkLst>
        <pc:spChg chg="del mod">
          <ac:chgData name="Varun Kushwaha (MIS)" userId="1e96b3ba-dc28-426e-ade6-5cc528c5ebbf" providerId="ADAL" clId="{E433D2BB-F751-47C2-9C7D-B35A8A43DC11}" dt="2023-07-30T15:32:03.320" v="1138" actId="478"/>
          <ac:spMkLst>
            <pc:docMk/>
            <pc:sldMk cId="1070923374" sldId="283"/>
            <ac:spMk id="2" creationId="{FE6336BD-A5EE-1422-9AAE-1FBCF8BFB0CD}"/>
          </ac:spMkLst>
        </pc:spChg>
        <pc:spChg chg="add del mod">
          <ac:chgData name="Varun Kushwaha (MIS)" userId="1e96b3ba-dc28-426e-ade6-5cc528c5ebbf" providerId="ADAL" clId="{E433D2BB-F751-47C2-9C7D-B35A8A43DC11}" dt="2023-07-30T15:39:54.274" v="1185" actId="478"/>
          <ac:spMkLst>
            <pc:docMk/>
            <pc:sldMk cId="1070923374" sldId="283"/>
            <ac:spMk id="3" creationId="{5803618E-4A8C-FC31-D4AA-C1DA6A98B626}"/>
          </ac:spMkLst>
        </pc:spChg>
        <pc:spChg chg="del">
          <ac:chgData name="Varun Kushwaha (MIS)" userId="1e96b3ba-dc28-426e-ade6-5cc528c5ebbf" providerId="ADAL" clId="{E433D2BB-F751-47C2-9C7D-B35A8A43DC11}" dt="2023-07-30T02:58:17.704" v="411" actId="478"/>
          <ac:spMkLst>
            <pc:docMk/>
            <pc:sldMk cId="1070923374" sldId="283"/>
            <ac:spMk id="6" creationId="{D1CB81F2-C861-FF1B-C1C8-4E0BB23DA2D9}"/>
          </ac:spMkLst>
        </pc:spChg>
        <pc:spChg chg="del">
          <ac:chgData name="Varun Kushwaha (MIS)" userId="1e96b3ba-dc28-426e-ade6-5cc528c5ebbf" providerId="ADAL" clId="{E433D2BB-F751-47C2-9C7D-B35A8A43DC11}" dt="2023-07-30T02:58:19.654" v="412" actId="478"/>
          <ac:spMkLst>
            <pc:docMk/>
            <pc:sldMk cId="1070923374" sldId="283"/>
            <ac:spMk id="8" creationId="{984B6BF4-B8F4-7E05-B074-3AB100FA8D8E}"/>
          </ac:spMkLst>
        </pc:spChg>
        <pc:spChg chg="del mod">
          <ac:chgData name="Varun Kushwaha (MIS)" userId="1e96b3ba-dc28-426e-ade6-5cc528c5ebbf" providerId="ADAL" clId="{E433D2BB-F751-47C2-9C7D-B35A8A43DC11}" dt="2023-07-30T03:13:22.660" v="414" actId="478"/>
          <ac:spMkLst>
            <pc:docMk/>
            <pc:sldMk cId="1070923374" sldId="283"/>
            <ac:spMk id="9" creationId="{5C840B1E-9A65-0727-3311-B0CCC1E78771}"/>
          </ac:spMkLst>
        </pc:spChg>
        <pc:spChg chg="add mod">
          <ac:chgData name="Varun Kushwaha (MIS)" userId="1e96b3ba-dc28-426e-ade6-5cc528c5ebbf" providerId="ADAL" clId="{E433D2BB-F751-47C2-9C7D-B35A8A43DC11}" dt="2023-07-30T16:13:56.721" v="1773" actId="1035"/>
          <ac:spMkLst>
            <pc:docMk/>
            <pc:sldMk cId="1070923374" sldId="283"/>
            <ac:spMk id="10" creationId="{8A46821B-1704-C565-86B8-7206C5AF8E0C}"/>
          </ac:spMkLst>
        </pc:spChg>
        <pc:spChg chg="add mod">
          <ac:chgData name="Varun Kushwaha (MIS)" userId="1e96b3ba-dc28-426e-ade6-5cc528c5ebbf" providerId="ADAL" clId="{E433D2BB-F751-47C2-9C7D-B35A8A43DC11}" dt="2023-07-30T16:13:56.721" v="1773" actId="1035"/>
          <ac:spMkLst>
            <pc:docMk/>
            <pc:sldMk cId="1070923374" sldId="283"/>
            <ac:spMk id="11" creationId="{E69D9200-D3CF-9362-0B22-5614EF2DD464}"/>
          </ac:spMkLst>
        </pc:spChg>
        <pc:spChg chg="add mod">
          <ac:chgData name="Varun Kushwaha (MIS)" userId="1e96b3ba-dc28-426e-ade6-5cc528c5ebbf" providerId="ADAL" clId="{E433D2BB-F751-47C2-9C7D-B35A8A43DC11}" dt="2023-07-30T16:13:56.721" v="1773" actId="1035"/>
          <ac:spMkLst>
            <pc:docMk/>
            <pc:sldMk cId="1070923374" sldId="283"/>
            <ac:spMk id="12" creationId="{3B3DEF4B-065D-47E1-10A7-BFDC512F27B0}"/>
          </ac:spMkLst>
        </pc:spChg>
        <pc:spChg chg="add mod">
          <ac:chgData name="Varun Kushwaha (MIS)" userId="1e96b3ba-dc28-426e-ade6-5cc528c5ebbf" providerId="ADAL" clId="{E433D2BB-F751-47C2-9C7D-B35A8A43DC11}" dt="2023-07-31T11:47:45.562" v="2421" actId="20577"/>
          <ac:spMkLst>
            <pc:docMk/>
            <pc:sldMk cId="1070923374" sldId="283"/>
            <ac:spMk id="14" creationId="{7AD8A572-7487-C3D9-C857-E744881119F9}"/>
          </ac:spMkLst>
        </pc:spChg>
        <pc:spChg chg="ord">
          <ac:chgData name="Varun Kushwaha (MIS)" userId="1e96b3ba-dc28-426e-ade6-5cc528c5ebbf" providerId="ADAL" clId="{E433D2BB-F751-47C2-9C7D-B35A8A43DC11}" dt="2023-07-30T04:02:47.027" v="738" actId="170"/>
          <ac:spMkLst>
            <pc:docMk/>
            <pc:sldMk cId="1070923374" sldId="283"/>
            <ac:spMk id="215" creationId="{0007FE00-9498-4706-B255-6437B0252C02}"/>
          </ac:spMkLst>
        </pc:spChg>
        <pc:picChg chg="add del mod">
          <ac:chgData name="Varun Kushwaha (MIS)" userId="1e96b3ba-dc28-426e-ade6-5cc528c5ebbf" providerId="ADAL" clId="{E433D2BB-F751-47C2-9C7D-B35A8A43DC11}" dt="2023-07-30T03:58:52.658" v="714" actId="931"/>
          <ac:picMkLst>
            <pc:docMk/>
            <pc:sldMk cId="1070923374" sldId="283"/>
            <ac:picMk id="5" creationId="{38C353C3-6565-6588-3852-E99644914161}"/>
          </ac:picMkLst>
        </pc:picChg>
        <pc:picChg chg="add del mod">
          <ac:chgData name="Varun Kushwaha (MIS)" userId="1e96b3ba-dc28-426e-ade6-5cc528c5ebbf" providerId="ADAL" clId="{E433D2BB-F751-47C2-9C7D-B35A8A43DC11}" dt="2023-07-30T04:10:04.634" v="831" actId="478"/>
          <ac:picMkLst>
            <pc:docMk/>
            <pc:sldMk cId="1070923374" sldId="283"/>
            <ac:picMk id="7" creationId="{3CDFB826-6656-37DC-B8FF-AE4819DFDC5E}"/>
          </ac:picMkLst>
        </pc:picChg>
        <pc:picChg chg="del">
          <ac:chgData name="Varun Kushwaha (MIS)" userId="1e96b3ba-dc28-426e-ade6-5cc528c5ebbf" providerId="ADAL" clId="{E433D2BB-F751-47C2-9C7D-B35A8A43DC11}" dt="2023-07-30T02:57:15.433" v="409" actId="478"/>
          <ac:picMkLst>
            <pc:docMk/>
            <pc:sldMk cId="1070923374" sldId="283"/>
            <ac:picMk id="13" creationId="{EAE108EA-C171-4606-A9C7-A7C5CD6A98CC}"/>
          </ac:picMkLst>
        </pc:picChg>
        <pc:picChg chg="add mod ord">
          <ac:chgData name="Varun Kushwaha (MIS)" userId="1e96b3ba-dc28-426e-ade6-5cc528c5ebbf" providerId="ADAL" clId="{E433D2BB-F751-47C2-9C7D-B35A8A43DC11}" dt="2023-07-30T10:32:40.092" v="1048" actId="1076"/>
          <ac:picMkLst>
            <pc:docMk/>
            <pc:sldMk cId="1070923374" sldId="283"/>
            <ac:picMk id="1026" creationId="{7911BA64-5D8E-6AC2-E402-A1028E82BA48}"/>
          </ac:picMkLst>
        </pc:picChg>
      </pc:sldChg>
      <pc:sldChg chg="addSp modSp del">
        <pc:chgData name="Varun Kushwaha (MIS)" userId="1e96b3ba-dc28-426e-ade6-5cc528c5ebbf" providerId="ADAL" clId="{E433D2BB-F751-47C2-9C7D-B35A8A43DC11}" dt="2023-07-30T02:56:37.830" v="378" actId="47"/>
        <pc:sldMkLst>
          <pc:docMk/>
          <pc:sldMk cId="4183643536" sldId="283"/>
        </pc:sldMkLst>
        <pc:picChg chg="add mod">
          <ac:chgData name="Varun Kushwaha (MIS)" userId="1e96b3ba-dc28-426e-ade6-5cc528c5ebbf" providerId="ADAL" clId="{E433D2BB-F751-47C2-9C7D-B35A8A43DC11}" dt="2023-07-30T02:48:28.489" v="160" actId="931"/>
          <ac:picMkLst>
            <pc:docMk/>
            <pc:sldMk cId="4183643536" sldId="283"/>
            <ac:picMk id="3" creationId="{B5EA203B-E2C5-82CE-EB23-66C44C19EE58}"/>
          </ac:picMkLst>
        </pc:picChg>
      </pc:sldChg>
      <pc:sldChg chg="addSp delSp modSp add del mod">
        <pc:chgData name="Varun Kushwaha (MIS)" userId="1e96b3ba-dc28-426e-ade6-5cc528c5ebbf" providerId="ADAL" clId="{E433D2BB-F751-47C2-9C7D-B35A8A43DC11}" dt="2023-07-30T02:56:35.292" v="377" actId="47"/>
        <pc:sldMkLst>
          <pc:docMk/>
          <pc:sldMk cId="2804074572" sldId="284"/>
        </pc:sldMkLst>
        <pc:spChg chg="add del mod">
          <ac:chgData name="Varun Kushwaha (MIS)" userId="1e96b3ba-dc28-426e-ade6-5cc528c5ebbf" providerId="ADAL" clId="{E433D2BB-F751-47C2-9C7D-B35A8A43DC11}" dt="2023-07-30T02:51:31.316" v="213" actId="1076"/>
          <ac:spMkLst>
            <pc:docMk/>
            <pc:sldMk cId="2804074572" sldId="284"/>
            <ac:spMk id="2" creationId="{FE6336BD-A5EE-1422-9AAE-1FBCF8BFB0CD}"/>
          </ac:spMkLst>
        </pc:spChg>
        <pc:spChg chg="add del">
          <ac:chgData name="Varun Kushwaha (MIS)" userId="1e96b3ba-dc28-426e-ade6-5cc528c5ebbf" providerId="ADAL" clId="{E433D2BB-F751-47C2-9C7D-B35A8A43DC11}" dt="2023-07-30T02:49:03.804" v="167" actId="478"/>
          <ac:spMkLst>
            <pc:docMk/>
            <pc:sldMk cId="2804074572" sldId="284"/>
            <ac:spMk id="6" creationId="{D1CB81F2-C861-FF1B-C1C8-4E0BB23DA2D9}"/>
          </ac:spMkLst>
        </pc:spChg>
        <pc:spChg chg="add del">
          <ac:chgData name="Varun Kushwaha (MIS)" userId="1e96b3ba-dc28-426e-ade6-5cc528c5ebbf" providerId="ADAL" clId="{E433D2BB-F751-47C2-9C7D-B35A8A43DC11}" dt="2023-07-30T02:49:04.723" v="168" actId="478"/>
          <ac:spMkLst>
            <pc:docMk/>
            <pc:sldMk cId="2804074572" sldId="284"/>
            <ac:spMk id="8" creationId="{984B6BF4-B8F4-7E05-B074-3AB100FA8D8E}"/>
          </ac:spMkLst>
        </pc:spChg>
        <pc:spChg chg="add del">
          <ac:chgData name="Varun Kushwaha (MIS)" userId="1e96b3ba-dc28-426e-ade6-5cc528c5ebbf" providerId="ADAL" clId="{E433D2BB-F751-47C2-9C7D-B35A8A43DC11}" dt="2023-07-30T02:49:04.874" v="169" actId="478"/>
          <ac:spMkLst>
            <pc:docMk/>
            <pc:sldMk cId="2804074572" sldId="284"/>
            <ac:spMk id="9" creationId="{5C840B1E-9A65-0727-3311-B0CCC1E78771}"/>
          </ac:spMkLst>
        </pc:spChg>
        <pc:picChg chg="del">
          <ac:chgData name="Varun Kushwaha (MIS)" userId="1e96b3ba-dc28-426e-ade6-5cc528c5ebbf" providerId="ADAL" clId="{E433D2BB-F751-47C2-9C7D-B35A8A43DC11}" dt="2023-07-30T02:48:54.567" v="162" actId="478"/>
          <ac:picMkLst>
            <pc:docMk/>
            <pc:sldMk cId="2804074572" sldId="284"/>
            <ac:picMk id="7" creationId="{713F0A6F-BECC-80D2-ED55-D6BE05E79851}"/>
          </ac:picMkLst>
        </pc:picChg>
      </pc:sldChg>
      <pc:sldChg chg="addSp delSp modSp add mod">
        <pc:chgData name="Varun Kushwaha (MIS)" userId="1e96b3ba-dc28-426e-ade6-5cc528c5ebbf" providerId="ADAL" clId="{E433D2BB-F751-47C2-9C7D-B35A8A43DC11}" dt="2023-07-30T16:14:54.332" v="1816" actId="1036"/>
        <pc:sldMkLst>
          <pc:docMk/>
          <pc:sldMk cId="3520322541" sldId="284"/>
        </pc:sldMkLst>
        <pc:spChg chg="add del mod">
          <ac:chgData name="Varun Kushwaha (MIS)" userId="1e96b3ba-dc28-426e-ade6-5cc528c5ebbf" providerId="ADAL" clId="{E433D2BB-F751-47C2-9C7D-B35A8A43DC11}" dt="2023-07-30T16:14:38.634" v="1807" actId="1035"/>
          <ac:spMkLst>
            <pc:docMk/>
            <pc:sldMk cId="3520322541" sldId="284"/>
            <ac:spMk id="2" creationId="{FE6336BD-A5EE-1422-9AAE-1FBCF8BFB0CD}"/>
          </ac:spMkLst>
        </pc:spChg>
        <pc:spChg chg="mod">
          <ac:chgData name="Varun Kushwaha (MIS)" userId="1e96b3ba-dc28-426e-ade6-5cc528c5ebbf" providerId="ADAL" clId="{E433D2BB-F751-47C2-9C7D-B35A8A43DC11}" dt="2023-07-30T16:14:54.332" v="1816" actId="1036"/>
          <ac:spMkLst>
            <pc:docMk/>
            <pc:sldMk cId="3520322541" sldId="284"/>
            <ac:spMk id="3" creationId="{5803618E-4A8C-FC31-D4AA-C1DA6A98B626}"/>
          </ac:spMkLst>
        </pc:spChg>
        <pc:spChg chg="add mod">
          <ac:chgData name="Varun Kushwaha (MIS)" userId="1e96b3ba-dc28-426e-ade6-5cc528c5ebbf" providerId="ADAL" clId="{E433D2BB-F751-47C2-9C7D-B35A8A43DC11}" dt="2023-07-30T16:14:38.634" v="1807" actId="1035"/>
          <ac:spMkLst>
            <pc:docMk/>
            <pc:sldMk cId="3520322541" sldId="284"/>
            <ac:spMk id="4" creationId="{A6582AAA-2DF2-F583-2A6A-40A81A852A50}"/>
          </ac:spMkLst>
        </pc:spChg>
      </pc:sldChg>
      <pc:sldChg chg="new del">
        <pc:chgData name="Varun Kushwaha (MIS)" userId="1e96b3ba-dc28-426e-ade6-5cc528c5ebbf" providerId="ADAL" clId="{E433D2BB-F751-47C2-9C7D-B35A8A43DC11}" dt="2023-07-30T15:59:41.307" v="1407" actId="680"/>
        <pc:sldMkLst>
          <pc:docMk/>
          <pc:sldMk cId="2527866873" sldId="285"/>
        </pc:sldMkLst>
      </pc:sldChg>
      <pc:sldChg chg="addSp delSp modSp add mod">
        <pc:chgData name="Varun Kushwaha (MIS)" userId="1e96b3ba-dc28-426e-ade6-5cc528c5ebbf" providerId="ADAL" clId="{E433D2BB-F751-47C2-9C7D-B35A8A43DC11}" dt="2023-07-30T16:35:21.335" v="1871" actId="22"/>
        <pc:sldMkLst>
          <pc:docMk/>
          <pc:sldMk cId="3238266659" sldId="285"/>
        </pc:sldMkLst>
        <pc:spChg chg="mod">
          <ac:chgData name="Varun Kushwaha (MIS)" userId="1e96b3ba-dc28-426e-ade6-5cc528c5ebbf" providerId="ADAL" clId="{E433D2BB-F751-47C2-9C7D-B35A8A43DC11}" dt="2023-07-30T16:15:50.523" v="1838" actId="20577"/>
          <ac:spMkLst>
            <pc:docMk/>
            <pc:sldMk cId="3238266659" sldId="285"/>
            <ac:spMk id="2" creationId="{FE6336BD-A5EE-1422-9AAE-1FBCF8BFB0CD}"/>
          </ac:spMkLst>
        </pc:spChg>
        <pc:spChg chg="mod">
          <ac:chgData name="Varun Kushwaha (MIS)" userId="1e96b3ba-dc28-426e-ade6-5cc528c5ebbf" providerId="ADAL" clId="{E433D2BB-F751-47C2-9C7D-B35A8A43DC11}" dt="2023-07-30T16:34:17.654" v="1869"/>
          <ac:spMkLst>
            <pc:docMk/>
            <pc:sldMk cId="3238266659" sldId="285"/>
            <ac:spMk id="3" creationId="{5803618E-4A8C-FC31-D4AA-C1DA6A98B626}"/>
          </ac:spMkLst>
        </pc:spChg>
        <pc:spChg chg="add del">
          <ac:chgData name="Varun Kushwaha (MIS)" userId="1e96b3ba-dc28-426e-ade6-5cc528c5ebbf" providerId="ADAL" clId="{E433D2BB-F751-47C2-9C7D-B35A8A43DC11}" dt="2023-07-30T16:35:21.335" v="1871" actId="22"/>
          <ac:spMkLst>
            <pc:docMk/>
            <pc:sldMk cId="3238266659" sldId="285"/>
            <ac:spMk id="6" creationId="{0D28C348-612D-9B24-B9DD-C116A88F9D0F}"/>
          </ac:spMkLst>
        </pc:spChg>
      </pc:sldChg>
      <pc:sldChg chg="modSp add mod">
        <pc:chgData name="Varun Kushwaha (MIS)" userId="1e96b3ba-dc28-426e-ade6-5cc528c5ebbf" providerId="ADAL" clId="{E433D2BB-F751-47C2-9C7D-B35A8A43DC11}" dt="2023-07-31T11:47:56.554" v="2423" actId="313"/>
        <pc:sldMkLst>
          <pc:docMk/>
          <pc:sldMk cId="2171751135" sldId="286"/>
        </pc:sldMkLst>
        <pc:spChg chg="mod">
          <ac:chgData name="Varun Kushwaha (MIS)" userId="1e96b3ba-dc28-426e-ade6-5cc528c5ebbf" providerId="ADAL" clId="{E433D2BB-F751-47C2-9C7D-B35A8A43DC11}" dt="2023-07-30T16:35:48.151" v="1886" actId="20577"/>
          <ac:spMkLst>
            <pc:docMk/>
            <pc:sldMk cId="2171751135" sldId="286"/>
            <ac:spMk id="11" creationId="{E69D9200-D3CF-9362-0B22-5614EF2DD464}"/>
          </ac:spMkLst>
        </pc:spChg>
        <pc:spChg chg="mod">
          <ac:chgData name="Varun Kushwaha (MIS)" userId="1e96b3ba-dc28-426e-ade6-5cc528c5ebbf" providerId="ADAL" clId="{E433D2BB-F751-47C2-9C7D-B35A8A43DC11}" dt="2023-07-31T06:29:23.704" v="2147"/>
          <ac:spMkLst>
            <pc:docMk/>
            <pc:sldMk cId="2171751135" sldId="286"/>
            <ac:spMk id="12" creationId="{3B3DEF4B-065D-47E1-10A7-BFDC512F27B0}"/>
          </ac:spMkLst>
        </pc:spChg>
        <pc:spChg chg="mod">
          <ac:chgData name="Varun Kushwaha (MIS)" userId="1e96b3ba-dc28-426e-ade6-5cc528c5ebbf" providerId="ADAL" clId="{E433D2BB-F751-47C2-9C7D-B35A8A43DC11}" dt="2023-07-31T11:47:56.554" v="2423" actId="313"/>
          <ac:spMkLst>
            <pc:docMk/>
            <pc:sldMk cId="2171751135" sldId="286"/>
            <ac:spMk id="14" creationId="{7AD8A572-7487-C3D9-C857-E744881119F9}"/>
          </ac:spMkLst>
        </pc:spChg>
      </pc:sldChg>
      <pc:sldChg chg="addSp delSp modSp add mod">
        <pc:chgData name="Varun Kushwaha (MIS)" userId="1e96b3ba-dc28-426e-ade6-5cc528c5ebbf" providerId="ADAL" clId="{E433D2BB-F751-47C2-9C7D-B35A8A43DC11}" dt="2023-07-31T11:27:37.657" v="2361" actId="1076"/>
        <pc:sldMkLst>
          <pc:docMk/>
          <pc:sldMk cId="586396320" sldId="287"/>
        </pc:sldMkLst>
        <pc:spChg chg="add del mod">
          <ac:chgData name="Varun Kushwaha (MIS)" userId="1e96b3ba-dc28-426e-ade6-5cc528c5ebbf" providerId="ADAL" clId="{E433D2BB-F751-47C2-9C7D-B35A8A43DC11}" dt="2023-07-31T09:04:19.148" v="2185"/>
          <ac:spMkLst>
            <pc:docMk/>
            <pc:sldMk cId="586396320" sldId="287"/>
            <ac:spMk id="2" creationId="{7E76515B-ECF3-C39B-1A6C-8454D12C9168}"/>
          </ac:spMkLst>
        </pc:spChg>
        <pc:spChg chg="add del mod">
          <ac:chgData name="Varun Kushwaha (MIS)" userId="1e96b3ba-dc28-426e-ade6-5cc528c5ebbf" providerId="ADAL" clId="{E433D2BB-F751-47C2-9C7D-B35A8A43DC11}" dt="2023-07-31T09:37:09.813" v="2192" actId="767"/>
          <ac:spMkLst>
            <pc:docMk/>
            <pc:sldMk cId="586396320" sldId="287"/>
            <ac:spMk id="3" creationId="{01D17529-202E-3CA6-ABC9-CADE5E55C3BA}"/>
          </ac:spMkLst>
        </pc:spChg>
        <pc:spChg chg="add mod">
          <ac:chgData name="Varun Kushwaha (MIS)" userId="1e96b3ba-dc28-426e-ade6-5cc528c5ebbf" providerId="ADAL" clId="{E433D2BB-F751-47C2-9C7D-B35A8A43DC11}" dt="2023-07-31T11:26:14.903" v="2352" actId="1035"/>
          <ac:spMkLst>
            <pc:docMk/>
            <pc:sldMk cId="586396320" sldId="287"/>
            <ac:spMk id="4" creationId="{74322758-2FB8-993B-96D2-225645FBA2FB}"/>
          </ac:spMkLst>
        </pc:spChg>
        <pc:spChg chg="add mod">
          <ac:chgData name="Varun Kushwaha (MIS)" userId="1e96b3ba-dc28-426e-ade6-5cc528c5ebbf" providerId="ADAL" clId="{E433D2BB-F751-47C2-9C7D-B35A8A43DC11}" dt="2023-07-31T11:26:14.903" v="2352" actId="1035"/>
          <ac:spMkLst>
            <pc:docMk/>
            <pc:sldMk cId="586396320" sldId="287"/>
            <ac:spMk id="5" creationId="{A24A5E1E-3E0C-8ABD-E178-37F1A2E20380}"/>
          </ac:spMkLst>
        </pc:spChg>
        <pc:spChg chg="add mod">
          <ac:chgData name="Varun Kushwaha (MIS)" userId="1e96b3ba-dc28-426e-ade6-5cc528c5ebbf" providerId="ADAL" clId="{E433D2BB-F751-47C2-9C7D-B35A8A43DC11}" dt="2023-07-31T11:26:52.605" v="2358" actId="1076"/>
          <ac:spMkLst>
            <pc:docMk/>
            <pc:sldMk cId="586396320" sldId="287"/>
            <ac:spMk id="6" creationId="{6C83946D-4390-DD8F-0121-D55A6128C476}"/>
          </ac:spMkLst>
        </pc:spChg>
        <pc:spChg chg="add mod">
          <ac:chgData name="Varun Kushwaha (MIS)" userId="1e96b3ba-dc28-426e-ade6-5cc528c5ebbf" providerId="ADAL" clId="{E433D2BB-F751-47C2-9C7D-B35A8A43DC11}" dt="2023-07-31T11:26:14.903" v="2352" actId="1035"/>
          <ac:spMkLst>
            <pc:docMk/>
            <pc:sldMk cId="586396320" sldId="287"/>
            <ac:spMk id="7" creationId="{8DEADC02-4C50-3D76-1003-8E20C5B0A17A}"/>
          </ac:spMkLst>
        </pc:spChg>
        <pc:spChg chg="add mod">
          <ac:chgData name="Varun Kushwaha (MIS)" userId="1e96b3ba-dc28-426e-ade6-5cc528c5ebbf" providerId="ADAL" clId="{E433D2BB-F751-47C2-9C7D-B35A8A43DC11}" dt="2023-07-31T11:26:14.903" v="2352" actId="1035"/>
          <ac:spMkLst>
            <pc:docMk/>
            <pc:sldMk cId="586396320" sldId="287"/>
            <ac:spMk id="8" creationId="{1BB00072-0D1A-71D9-0776-BAA4AD1923C5}"/>
          </ac:spMkLst>
        </pc:spChg>
        <pc:spChg chg="add mod">
          <ac:chgData name="Varun Kushwaha (MIS)" userId="1e96b3ba-dc28-426e-ade6-5cc528c5ebbf" providerId="ADAL" clId="{E433D2BB-F751-47C2-9C7D-B35A8A43DC11}" dt="2023-07-31T11:26:44.078" v="2356" actId="1076"/>
          <ac:spMkLst>
            <pc:docMk/>
            <pc:sldMk cId="586396320" sldId="287"/>
            <ac:spMk id="9" creationId="{B5F76FD1-49C3-48B7-F202-B850384C6324}"/>
          </ac:spMkLst>
        </pc:spChg>
        <pc:spChg chg="del">
          <ac:chgData name="Varun Kushwaha (MIS)" userId="1e96b3ba-dc28-426e-ade6-5cc528c5ebbf" providerId="ADAL" clId="{E433D2BB-F751-47C2-9C7D-B35A8A43DC11}" dt="2023-07-31T06:33:51.855" v="2175" actId="478"/>
          <ac:spMkLst>
            <pc:docMk/>
            <pc:sldMk cId="586396320" sldId="287"/>
            <ac:spMk id="10" creationId="{8A46821B-1704-C565-86B8-7206C5AF8E0C}"/>
          </ac:spMkLst>
        </pc:spChg>
        <pc:spChg chg="mod">
          <ac:chgData name="Varun Kushwaha (MIS)" userId="1e96b3ba-dc28-426e-ade6-5cc528c5ebbf" providerId="ADAL" clId="{E433D2BB-F751-47C2-9C7D-B35A8A43DC11}" dt="2023-07-31T11:27:37.657" v="2361" actId="1076"/>
          <ac:spMkLst>
            <pc:docMk/>
            <pc:sldMk cId="586396320" sldId="287"/>
            <ac:spMk id="11" creationId="{E69D9200-D3CF-9362-0B22-5614EF2DD464}"/>
          </ac:spMkLst>
        </pc:spChg>
        <pc:spChg chg="del mod">
          <ac:chgData name="Varun Kushwaha (MIS)" userId="1e96b3ba-dc28-426e-ade6-5cc528c5ebbf" providerId="ADAL" clId="{E433D2BB-F751-47C2-9C7D-B35A8A43DC11}" dt="2023-07-31T09:03:02.570" v="2182" actId="478"/>
          <ac:spMkLst>
            <pc:docMk/>
            <pc:sldMk cId="586396320" sldId="287"/>
            <ac:spMk id="12" creationId="{3B3DEF4B-065D-47E1-10A7-BFDC512F27B0}"/>
          </ac:spMkLst>
        </pc:spChg>
        <pc:spChg chg="add mod">
          <ac:chgData name="Varun Kushwaha (MIS)" userId="1e96b3ba-dc28-426e-ade6-5cc528c5ebbf" providerId="ADAL" clId="{E433D2BB-F751-47C2-9C7D-B35A8A43DC11}" dt="2023-07-31T11:27:13.112" v="2360" actId="1076"/>
          <ac:spMkLst>
            <pc:docMk/>
            <pc:sldMk cId="586396320" sldId="287"/>
            <ac:spMk id="13" creationId="{345DEE08-7616-9B1C-6E75-6168290035B7}"/>
          </ac:spMkLst>
        </pc:spChg>
        <pc:spChg chg="del">
          <ac:chgData name="Varun Kushwaha (MIS)" userId="1e96b3ba-dc28-426e-ade6-5cc528c5ebbf" providerId="ADAL" clId="{E433D2BB-F751-47C2-9C7D-B35A8A43DC11}" dt="2023-07-31T06:56:10.550" v="2176" actId="478"/>
          <ac:spMkLst>
            <pc:docMk/>
            <pc:sldMk cId="586396320" sldId="287"/>
            <ac:spMk id="14" creationId="{7AD8A572-7487-C3D9-C857-E744881119F9}"/>
          </ac:spMkLst>
        </pc:spChg>
        <pc:spChg chg="add mod">
          <ac:chgData name="Varun Kushwaha (MIS)" userId="1e96b3ba-dc28-426e-ade6-5cc528c5ebbf" providerId="ADAL" clId="{E433D2BB-F751-47C2-9C7D-B35A8A43DC11}" dt="2023-07-31T11:26:14.903" v="2352" actId="1035"/>
          <ac:spMkLst>
            <pc:docMk/>
            <pc:sldMk cId="586396320" sldId="287"/>
            <ac:spMk id="15" creationId="{92E1ADAC-4271-96C2-CA11-3163DCA0665B}"/>
          </ac:spMkLst>
        </pc:spChg>
        <pc:spChg chg="add mod">
          <ac:chgData name="Varun Kushwaha (MIS)" userId="1e96b3ba-dc28-426e-ade6-5cc528c5ebbf" providerId="ADAL" clId="{E433D2BB-F751-47C2-9C7D-B35A8A43DC11}" dt="2023-07-31T11:27:05.291" v="2359" actId="1076"/>
          <ac:spMkLst>
            <pc:docMk/>
            <pc:sldMk cId="586396320" sldId="287"/>
            <ac:spMk id="16" creationId="{E6E133F9-AC27-487C-2A18-3AFBB4A4E54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2" Type="http://schemas.openxmlformats.org/officeDocument/2006/relationships/image" Target="../media/image18.png"/><Relationship Id="rId1" Type="http://schemas.openxmlformats.org/officeDocument/2006/relationships/image" Target="../media/image17.jpg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6" Type="http://schemas.openxmlformats.org/officeDocument/2006/relationships/image" Target="../media/image40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Relationship Id="rId1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2" Type="http://schemas.openxmlformats.org/officeDocument/2006/relationships/image" Target="../media/image18.png"/><Relationship Id="rId1" Type="http://schemas.openxmlformats.org/officeDocument/2006/relationships/image" Target="../media/image17.jpg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6" Type="http://schemas.openxmlformats.org/officeDocument/2006/relationships/image" Target="../media/image40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Relationship Id="rId1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A0FB05-4CD4-4957-8536-F12BD15B8AB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3C36EC-95E4-48FE-9C4B-B4D65DBEE230}">
      <dgm:prSet custT="1"/>
      <dgm:spPr/>
      <dgm:t>
        <a:bodyPr/>
        <a:lstStyle/>
        <a:p>
          <a:r>
            <a:rPr lang="en-US" sz="1800" kern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rPr>
            <a:t>Benefits/Use of a PowerPoint Presentation</a:t>
          </a:r>
        </a:p>
      </dgm:t>
    </dgm:pt>
    <dgm:pt modelId="{1E53DDDE-9122-4B15-A308-34C88F1F9267}" type="parTrans" cxnId="{246E8684-F7F1-4CE0-8D0B-E3A20AAD33B9}">
      <dgm:prSet/>
      <dgm:spPr/>
      <dgm:t>
        <a:bodyPr/>
        <a:lstStyle/>
        <a:p>
          <a:endParaRPr lang="en-US"/>
        </a:p>
      </dgm:t>
    </dgm:pt>
    <dgm:pt modelId="{E48CDFAB-A37F-4B2B-9A9D-993DD20E8123}" type="sibTrans" cxnId="{246E8684-F7F1-4CE0-8D0B-E3A20AAD33B9}">
      <dgm:prSet/>
      <dgm:spPr/>
      <dgm:t>
        <a:bodyPr/>
        <a:lstStyle/>
        <a:p>
          <a:endParaRPr lang="en-US"/>
        </a:p>
      </dgm:t>
    </dgm:pt>
    <dgm:pt modelId="{1797E1F6-E376-4205-82E0-5ED4A78B8EDB}">
      <dgm:prSet custT="1"/>
      <dgm:spPr/>
      <dgm:t>
        <a:bodyPr/>
        <a:lstStyle/>
        <a:p>
          <a:r>
            <a:rPr lang="en-US" sz="1800" kern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rPr>
            <a:t>An Effective PPT Should have</a:t>
          </a:r>
        </a:p>
      </dgm:t>
    </dgm:pt>
    <dgm:pt modelId="{BC8A4181-B475-459F-BB5D-B945B8C9D3E6}" type="parTrans" cxnId="{5FE1C732-EF83-466A-A3B1-69D3241390DA}">
      <dgm:prSet/>
      <dgm:spPr/>
      <dgm:t>
        <a:bodyPr/>
        <a:lstStyle/>
        <a:p>
          <a:endParaRPr lang="en-US"/>
        </a:p>
      </dgm:t>
    </dgm:pt>
    <dgm:pt modelId="{46F19D11-273F-478B-A11C-D13C008D8E21}" type="sibTrans" cxnId="{5FE1C732-EF83-466A-A3B1-69D3241390DA}">
      <dgm:prSet/>
      <dgm:spPr/>
      <dgm:t>
        <a:bodyPr/>
        <a:lstStyle/>
        <a:p>
          <a:endParaRPr lang="en-US"/>
        </a:p>
      </dgm:t>
    </dgm:pt>
    <dgm:pt modelId="{3ADE22B9-3596-42EF-AAD4-675DE7B6CC23}">
      <dgm:prSet custT="1"/>
      <dgm:spPr/>
      <dgm:t>
        <a:bodyPr/>
        <a:lstStyle/>
        <a:p>
          <a:pPr rtl="0"/>
          <a:r>
            <a:rPr lang="en-US" sz="1800" kern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rPr>
            <a:t>Suggested Guidelines for PPT Creation</a:t>
          </a:r>
        </a:p>
      </dgm:t>
    </dgm:pt>
    <dgm:pt modelId="{0E154D17-40BC-45D2-A13C-1E2BAE3C488D}" type="parTrans" cxnId="{2322B80F-F52A-49E9-9596-3E860CC768F5}">
      <dgm:prSet/>
      <dgm:spPr/>
      <dgm:t>
        <a:bodyPr/>
        <a:lstStyle/>
        <a:p>
          <a:endParaRPr lang="en-US"/>
        </a:p>
      </dgm:t>
    </dgm:pt>
    <dgm:pt modelId="{566AA1C2-43C5-49E3-AA9A-AD5B8B55A35E}" type="sibTrans" cxnId="{2322B80F-F52A-49E9-9596-3E860CC768F5}">
      <dgm:prSet/>
      <dgm:spPr/>
      <dgm:t>
        <a:bodyPr/>
        <a:lstStyle/>
        <a:p>
          <a:endParaRPr lang="en-US"/>
        </a:p>
      </dgm:t>
    </dgm:pt>
    <dgm:pt modelId="{F3D4FEFF-7C51-4A74-A985-81E3F70FF2BD}" type="pres">
      <dgm:prSet presAssocID="{08A0FB05-4CD4-4957-8536-F12BD15B8AB2}" presName="root" presStyleCnt="0">
        <dgm:presLayoutVars>
          <dgm:dir/>
          <dgm:resizeHandles val="exact"/>
        </dgm:presLayoutVars>
      </dgm:prSet>
      <dgm:spPr/>
    </dgm:pt>
    <dgm:pt modelId="{007A5D44-6E76-4A96-B43F-A47C1ABAA0A0}" type="pres">
      <dgm:prSet presAssocID="{783C36EC-95E4-48FE-9C4B-B4D65DBEE230}" presName="compNode" presStyleCnt="0"/>
      <dgm:spPr/>
    </dgm:pt>
    <dgm:pt modelId="{2227CDB7-FCED-4DC2-BB2F-CA3B3BA40425}" type="pres">
      <dgm:prSet presAssocID="{783C36EC-95E4-48FE-9C4B-B4D65DBEE23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BA73D5F-1932-4918-9A2A-E9E342EDEAC6}" type="pres">
      <dgm:prSet presAssocID="{783C36EC-95E4-48FE-9C4B-B4D65DBEE230}" presName="spaceRect" presStyleCnt="0"/>
      <dgm:spPr/>
    </dgm:pt>
    <dgm:pt modelId="{F1D89E9F-7352-4CC2-9961-AA6C7084C631}" type="pres">
      <dgm:prSet presAssocID="{783C36EC-95E4-48FE-9C4B-B4D65DBEE230}" presName="textRect" presStyleLbl="revTx" presStyleIdx="0" presStyleCnt="3">
        <dgm:presLayoutVars>
          <dgm:chMax val="1"/>
          <dgm:chPref val="1"/>
        </dgm:presLayoutVars>
      </dgm:prSet>
      <dgm:spPr/>
    </dgm:pt>
    <dgm:pt modelId="{95921D0E-021D-4D9D-A661-D62CE4439247}" type="pres">
      <dgm:prSet presAssocID="{E48CDFAB-A37F-4B2B-9A9D-993DD20E8123}" presName="sibTrans" presStyleCnt="0"/>
      <dgm:spPr/>
    </dgm:pt>
    <dgm:pt modelId="{A4C6C629-617D-426E-A664-6065D6FA3DD7}" type="pres">
      <dgm:prSet presAssocID="{1797E1F6-E376-4205-82E0-5ED4A78B8EDB}" presName="compNode" presStyleCnt="0"/>
      <dgm:spPr/>
    </dgm:pt>
    <dgm:pt modelId="{E18A9335-FEAA-47A6-83B1-DB78D89B531B}" type="pres">
      <dgm:prSet presAssocID="{1797E1F6-E376-4205-82E0-5ED4A78B8E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08C1D8D-9058-44C0-AE30-1F4DB3A17692}" type="pres">
      <dgm:prSet presAssocID="{1797E1F6-E376-4205-82E0-5ED4A78B8EDB}" presName="spaceRect" presStyleCnt="0"/>
      <dgm:spPr/>
    </dgm:pt>
    <dgm:pt modelId="{7E5D801A-AB05-413C-A63F-C821FA5ADBE3}" type="pres">
      <dgm:prSet presAssocID="{1797E1F6-E376-4205-82E0-5ED4A78B8EDB}" presName="textRect" presStyleLbl="revTx" presStyleIdx="1" presStyleCnt="3">
        <dgm:presLayoutVars>
          <dgm:chMax val="1"/>
          <dgm:chPref val="1"/>
        </dgm:presLayoutVars>
      </dgm:prSet>
      <dgm:spPr/>
    </dgm:pt>
    <dgm:pt modelId="{661C4846-9ED1-4AAF-9E44-64883808C691}" type="pres">
      <dgm:prSet presAssocID="{46F19D11-273F-478B-A11C-D13C008D8E21}" presName="sibTrans" presStyleCnt="0"/>
      <dgm:spPr/>
    </dgm:pt>
    <dgm:pt modelId="{EFB05276-68A7-44D5-8F68-B269456FE4F6}" type="pres">
      <dgm:prSet presAssocID="{3ADE22B9-3596-42EF-AAD4-675DE7B6CC23}" presName="compNode" presStyleCnt="0"/>
      <dgm:spPr/>
    </dgm:pt>
    <dgm:pt modelId="{6285B3F0-1DD6-4637-A8E2-7A8465924566}" type="pres">
      <dgm:prSet presAssocID="{3ADE22B9-3596-42EF-AAD4-675DE7B6CC2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99B093C-91E9-4D5C-B81A-FED808AAED4E}" type="pres">
      <dgm:prSet presAssocID="{3ADE22B9-3596-42EF-AAD4-675DE7B6CC23}" presName="spaceRect" presStyleCnt="0"/>
      <dgm:spPr/>
    </dgm:pt>
    <dgm:pt modelId="{9B8FF093-08BE-44E2-8B64-8769202A5063}" type="pres">
      <dgm:prSet presAssocID="{3ADE22B9-3596-42EF-AAD4-675DE7B6CC2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22B80F-F52A-49E9-9596-3E860CC768F5}" srcId="{08A0FB05-4CD4-4957-8536-F12BD15B8AB2}" destId="{3ADE22B9-3596-42EF-AAD4-675DE7B6CC23}" srcOrd="2" destOrd="0" parTransId="{0E154D17-40BC-45D2-A13C-1E2BAE3C488D}" sibTransId="{566AA1C2-43C5-49E3-AA9A-AD5B8B55A35E}"/>
    <dgm:cxn modelId="{652B4F28-D79A-46C0-AFDB-8429B2CCCB5E}" type="presOf" srcId="{1797E1F6-E376-4205-82E0-5ED4A78B8EDB}" destId="{7E5D801A-AB05-413C-A63F-C821FA5ADBE3}" srcOrd="0" destOrd="0" presId="urn:microsoft.com/office/officeart/2018/2/layout/IconLabelList"/>
    <dgm:cxn modelId="{5FE1C732-EF83-466A-A3B1-69D3241390DA}" srcId="{08A0FB05-4CD4-4957-8536-F12BD15B8AB2}" destId="{1797E1F6-E376-4205-82E0-5ED4A78B8EDB}" srcOrd="1" destOrd="0" parTransId="{BC8A4181-B475-459F-BB5D-B945B8C9D3E6}" sibTransId="{46F19D11-273F-478B-A11C-D13C008D8E21}"/>
    <dgm:cxn modelId="{B6401156-6886-41B2-A23C-2E5B815A1735}" type="presOf" srcId="{08A0FB05-4CD4-4957-8536-F12BD15B8AB2}" destId="{F3D4FEFF-7C51-4A74-A985-81E3F70FF2BD}" srcOrd="0" destOrd="0" presId="urn:microsoft.com/office/officeart/2018/2/layout/IconLabelList"/>
    <dgm:cxn modelId="{246E8684-F7F1-4CE0-8D0B-E3A20AAD33B9}" srcId="{08A0FB05-4CD4-4957-8536-F12BD15B8AB2}" destId="{783C36EC-95E4-48FE-9C4B-B4D65DBEE230}" srcOrd="0" destOrd="0" parTransId="{1E53DDDE-9122-4B15-A308-34C88F1F9267}" sibTransId="{E48CDFAB-A37F-4B2B-9A9D-993DD20E8123}"/>
    <dgm:cxn modelId="{AA5DDDB7-6970-4729-B2A6-27182B7D238E}" type="presOf" srcId="{3ADE22B9-3596-42EF-AAD4-675DE7B6CC23}" destId="{9B8FF093-08BE-44E2-8B64-8769202A5063}" srcOrd="0" destOrd="0" presId="urn:microsoft.com/office/officeart/2018/2/layout/IconLabelList"/>
    <dgm:cxn modelId="{FA14F3F9-239C-491F-849D-116DCCA904B7}" type="presOf" srcId="{783C36EC-95E4-48FE-9C4B-B4D65DBEE230}" destId="{F1D89E9F-7352-4CC2-9961-AA6C7084C631}" srcOrd="0" destOrd="0" presId="urn:microsoft.com/office/officeart/2018/2/layout/IconLabelList"/>
    <dgm:cxn modelId="{B9B94F9E-D493-4C8D-9E83-E3BCE4A70660}" type="presParOf" srcId="{F3D4FEFF-7C51-4A74-A985-81E3F70FF2BD}" destId="{007A5D44-6E76-4A96-B43F-A47C1ABAA0A0}" srcOrd="0" destOrd="0" presId="urn:microsoft.com/office/officeart/2018/2/layout/IconLabelList"/>
    <dgm:cxn modelId="{9554DCFD-ADE4-4610-92AB-66316F44EBF7}" type="presParOf" srcId="{007A5D44-6E76-4A96-B43F-A47C1ABAA0A0}" destId="{2227CDB7-FCED-4DC2-BB2F-CA3B3BA40425}" srcOrd="0" destOrd="0" presId="urn:microsoft.com/office/officeart/2018/2/layout/IconLabelList"/>
    <dgm:cxn modelId="{E1EDE76D-C254-45FD-ADAC-1E949E7B337E}" type="presParOf" srcId="{007A5D44-6E76-4A96-B43F-A47C1ABAA0A0}" destId="{3BA73D5F-1932-4918-9A2A-E9E342EDEAC6}" srcOrd="1" destOrd="0" presId="urn:microsoft.com/office/officeart/2018/2/layout/IconLabelList"/>
    <dgm:cxn modelId="{0725B720-C1A8-4A13-862C-677674959F36}" type="presParOf" srcId="{007A5D44-6E76-4A96-B43F-A47C1ABAA0A0}" destId="{F1D89E9F-7352-4CC2-9961-AA6C7084C631}" srcOrd="2" destOrd="0" presId="urn:microsoft.com/office/officeart/2018/2/layout/IconLabelList"/>
    <dgm:cxn modelId="{B2F8E5A3-113B-48F8-8EFB-9FA3F999122E}" type="presParOf" srcId="{F3D4FEFF-7C51-4A74-A985-81E3F70FF2BD}" destId="{95921D0E-021D-4D9D-A661-D62CE4439247}" srcOrd="1" destOrd="0" presId="urn:microsoft.com/office/officeart/2018/2/layout/IconLabelList"/>
    <dgm:cxn modelId="{3EEDBDBA-FC04-493A-A38B-1A2085DF8BAF}" type="presParOf" srcId="{F3D4FEFF-7C51-4A74-A985-81E3F70FF2BD}" destId="{A4C6C629-617D-426E-A664-6065D6FA3DD7}" srcOrd="2" destOrd="0" presId="urn:microsoft.com/office/officeart/2018/2/layout/IconLabelList"/>
    <dgm:cxn modelId="{5400E14A-520E-4EBB-8C04-196075D7AB3F}" type="presParOf" srcId="{A4C6C629-617D-426E-A664-6065D6FA3DD7}" destId="{E18A9335-FEAA-47A6-83B1-DB78D89B531B}" srcOrd="0" destOrd="0" presId="urn:microsoft.com/office/officeart/2018/2/layout/IconLabelList"/>
    <dgm:cxn modelId="{038A5BB0-A851-4E16-8547-728931422B82}" type="presParOf" srcId="{A4C6C629-617D-426E-A664-6065D6FA3DD7}" destId="{308C1D8D-9058-44C0-AE30-1F4DB3A17692}" srcOrd="1" destOrd="0" presId="urn:microsoft.com/office/officeart/2018/2/layout/IconLabelList"/>
    <dgm:cxn modelId="{399D8190-FA08-45E3-B07C-761CB1B6D268}" type="presParOf" srcId="{A4C6C629-617D-426E-A664-6065D6FA3DD7}" destId="{7E5D801A-AB05-413C-A63F-C821FA5ADBE3}" srcOrd="2" destOrd="0" presId="urn:microsoft.com/office/officeart/2018/2/layout/IconLabelList"/>
    <dgm:cxn modelId="{930E69FD-1D5B-42A3-BAA0-B5FE63CDF805}" type="presParOf" srcId="{F3D4FEFF-7C51-4A74-A985-81E3F70FF2BD}" destId="{661C4846-9ED1-4AAF-9E44-64883808C691}" srcOrd="3" destOrd="0" presId="urn:microsoft.com/office/officeart/2018/2/layout/IconLabelList"/>
    <dgm:cxn modelId="{6EB1F469-C55D-476E-BF1E-7E0E09688CAA}" type="presParOf" srcId="{F3D4FEFF-7C51-4A74-A985-81E3F70FF2BD}" destId="{EFB05276-68A7-44D5-8F68-B269456FE4F6}" srcOrd="4" destOrd="0" presId="urn:microsoft.com/office/officeart/2018/2/layout/IconLabelList"/>
    <dgm:cxn modelId="{F8F8D88B-1851-4001-93BE-5B5E8B8A475B}" type="presParOf" srcId="{EFB05276-68A7-44D5-8F68-B269456FE4F6}" destId="{6285B3F0-1DD6-4637-A8E2-7A8465924566}" srcOrd="0" destOrd="0" presId="urn:microsoft.com/office/officeart/2018/2/layout/IconLabelList"/>
    <dgm:cxn modelId="{0E18D5C1-C065-47FC-BAD4-0CFE535C2164}" type="presParOf" srcId="{EFB05276-68A7-44D5-8F68-B269456FE4F6}" destId="{399B093C-91E9-4D5C-B81A-FED808AAED4E}" srcOrd="1" destOrd="0" presId="urn:microsoft.com/office/officeart/2018/2/layout/IconLabelList"/>
    <dgm:cxn modelId="{BE96234D-B582-426B-9041-C46FB59B165F}" type="presParOf" srcId="{EFB05276-68A7-44D5-8F68-B269456FE4F6}" destId="{9B8FF093-08BE-44E2-8B64-8769202A50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E9876F-DD77-4FF8-B08D-B331F2FB1BE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BDA915-2A74-4E06-A3A4-6BCD533262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i="1" dirty="0">
              <a:solidFill>
                <a:schemeClr val="accent1">
                  <a:lumMod val="75000"/>
                </a:schemeClr>
              </a:solidFill>
            </a:rPr>
            <a:t>Effective Communication</a:t>
          </a:r>
          <a:endParaRPr lang="en-US" sz="1800" dirty="0">
            <a:solidFill>
              <a:schemeClr val="accent1">
                <a:lumMod val="75000"/>
              </a:schemeClr>
            </a:solidFill>
          </a:endParaRPr>
        </a:p>
      </dgm:t>
    </dgm:pt>
    <dgm:pt modelId="{77B3A108-632C-4CBD-8725-F8C036BD757E}" type="parTrans" cxnId="{2852FA6B-B2DD-4E08-9413-8123AE20E99D}">
      <dgm:prSet/>
      <dgm:spPr/>
      <dgm:t>
        <a:bodyPr/>
        <a:lstStyle/>
        <a:p>
          <a:endParaRPr lang="en-US" sz="2400">
            <a:solidFill>
              <a:schemeClr val="accent1">
                <a:lumMod val="75000"/>
              </a:schemeClr>
            </a:solidFill>
          </a:endParaRPr>
        </a:p>
      </dgm:t>
    </dgm:pt>
    <dgm:pt modelId="{B315E46A-920C-4E32-9822-7FE0A454C6F4}" type="sibTrans" cxnId="{2852FA6B-B2DD-4E08-9413-8123AE20E99D}">
      <dgm:prSet/>
      <dgm:spPr/>
      <dgm:t>
        <a:bodyPr/>
        <a:lstStyle/>
        <a:p>
          <a:pPr>
            <a:lnSpc>
              <a:spcPct val="100000"/>
            </a:lnSpc>
          </a:pPr>
          <a:endParaRPr lang="en-US" sz="2400">
            <a:solidFill>
              <a:schemeClr val="accent1">
                <a:lumMod val="75000"/>
              </a:schemeClr>
            </a:solidFill>
          </a:endParaRPr>
        </a:p>
      </dgm:t>
    </dgm:pt>
    <dgm:pt modelId="{2A60E12A-4EDC-4A76-900F-2388B691F0D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i="1" dirty="0">
              <a:solidFill>
                <a:schemeClr val="accent1">
                  <a:lumMod val="75000"/>
                </a:schemeClr>
              </a:solidFill>
            </a:rPr>
            <a:t>Visual engagement</a:t>
          </a:r>
          <a:endParaRPr lang="en-US" sz="1800" dirty="0">
            <a:solidFill>
              <a:schemeClr val="accent1">
                <a:lumMod val="75000"/>
              </a:schemeClr>
            </a:solidFill>
          </a:endParaRPr>
        </a:p>
      </dgm:t>
    </dgm:pt>
    <dgm:pt modelId="{A798AE51-96E2-4F24-9B49-DC34795297A1}" type="parTrans" cxnId="{B1479658-FCA7-4161-9363-2C36EDDEA13D}">
      <dgm:prSet/>
      <dgm:spPr/>
      <dgm:t>
        <a:bodyPr/>
        <a:lstStyle/>
        <a:p>
          <a:endParaRPr lang="en-US" sz="2400">
            <a:solidFill>
              <a:schemeClr val="accent1">
                <a:lumMod val="75000"/>
              </a:schemeClr>
            </a:solidFill>
          </a:endParaRPr>
        </a:p>
      </dgm:t>
    </dgm:pt>
    <dgm:pt modelId="{10D45D43-0B70-4307-AE2D-20A8934F31CD}" type="sibTrans" cxnId="{B1479658-FCA7-4161-9363-2C36EDDEA13D}">
      <dgm:prSet/>
      <dgm:spPr/>
      <dgm:t>
        <a:bodyPr/>
        <a:lstStyle/>
        <a:p>
          <a:pPr>
            <a:lnSpc>
              <a:spcPct val="100000"/>
            </a:lnSpc>
          </a:pPr>
          <a:endParaRPr lang="en-US" sz="2400">
            <a:solidFill>
              <a:schemeClr val="accent1">
                <a:lumMod val="75000"/>
              </a:schemeClr>
            </a:solidFill>
          </a:endParaRPr>
        </a:p>
      </dgm:t>
    </dgm:pt>
    <dgm:pt modelId="{1972B3AD-D30E-416B-8A65-142D692C8B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i="1">
              <a:solidFill>
                <a:schemeClr val="accent1">
                  <a:lumMod val="75000"/>
                </a:schemeClr>
              </a:solidFill>
            </a:rPr>
            <a:t>Interactive delivery of information</a:t>
          </a:r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63C987FC-396E-4CEF-B8BA-5AF3DFD872DF}" type="parTrans" cxnId="{6C3EABF2-EFF3-4A5F-B574-778F06EA0CDD}">
      <dgm:prSet/>
      <dgm:spPr/>
      <dgm:t>
        <a:bodyPr/>
        <a:lstStyle/>
        <a:p>
          <a:endParaRPr lang="en-US" sz="2400">
            <a:solidFill>
              <a:schemeClr val="accent1">
                <a:lumMod val="75000"/>
              </a:schemeClr>
            </a:solidFill>
          </a:endParaRPr>
        </a:p>
      </dgm:t>
    </dgm:pt>
    <dgm:pt modelId="{F65EB237-592B-4C3C-B081-6B7F1CC74900}" type="sibTrans" cxnId="{6C3EABF2-EFF3-4A5F-B574-778F06EA0CDD}">
      <dgm:prSet/>
      <dgm:spPr/>
      <dgm:t>
        <a:bodyPr/>
        <a:lstStyle/>
        <a:p>
          <a:pPr>
            <a:lnSpc>
              <a:spcPct val="100000"/>
            </a:lnSpc>
          </a:pPr>
          <a:endParaRPr lang="en-US" sz="2400">
            <a:solidFill>
              <a:schemeClr val="accent1">
                <a:lumMod val="75000"/>
              </a:schemeClr>
            </a:solidFill>
          </a:endParaRPr>
        </a:p>
      </dgm:t>
    </dgm:pt>
    <dgm:pt modelId="{8A6F329F-B23C-4EFA-9121-948733151D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i="1" dirty="0">
              <a:solidFill>
                <a:schemeClr val="accent1">
                  <a:lumMod val="75000"/>
                </a:schemeClr>
              </a:solidFill>
            </a:rPr>
            <a:t>Very Flexible</a:t>
          </a:r>
          <a:endParaRPr lang="en-US" sz="1800" dirty="0">
            <a:solidFill>
              <a:schemeClr val="accent1">
                <a:lumMod val="75000"/>
              </a:schemeClr>
            </a:solidFill>
          </a:endParaRPr>
        </a:p>
      </dgm:t>
    </dgm:pt>
    <dgm:pt modelId="{7CEAD59F-6BC7-46B9-AA0C-02213F3B079A}" type="parTrans" cxnId="{939B6436-04C0-459D-8DC1-5B553122AB30}">
      <dgm:prSet/>
      <dgm:spPr/>
      <dgm:t>
        <a:bodyPr/>
        <a:lstStyle/>
        <a:p>
          <a:endParaRPr lang="en-US" sz="2400">
            <a:solidFill>
              <a:schemeClr val="accent1">
                <a:lumMod val="75000"/>
              </a:schemeClr>
            </a:solidFill>
          </a:endParaRPr>
        </a:p>
      </dgm:t>
    </dgm:pt>
    <dgm:pt modelId="{753A095C-2AC7-496C-9414-2CEC07A9B06B}" type="sibTrans" cxnId="{939B6436-04C0-459D-8DC1-5B553122AB30}">
      <dgm:prSet/>
      <dgm:spPr/>
      <dgm:t>
        <a:bodyPr/>
        <a:lstStyle/>
        <a:p>
          <a:pPr>
            <a:lnSpc>
              <a:spcPct val="100000"/>
            </a:lnSpc>
          </a:pPr>
          <a:endParaRPr lang="en-US" sz="2400">
            <a:solidFill>
              <a:schemeClr val="accent1">
                <a:lumMod val="75000"/>
              </a:schemeClr>
            </a:solidFill>
          </a:endParaRPr>
        </a:p>
      </dgm:t>
    </dgm:pt>
    <dgm:pt modelId="{49B527CC-A447-484E-8A39-0AD762850C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i="1">
              <a:solidFill>
                <a:schemeClr val="accent1">
                  <a:lumMod val="75000"/>
                </a:schemeClr>
              </a:solidFill>
            </a:rPr>
            <a:t>Easy to Use and share</a:t>
          </a:r>
          <a:endParaRPr lang="en-US" sz="1800">
            <a:solidFill>
              <a:schemeClr val="accent1">
                <a:lumMod val="75000"/>
              </a:schemeClr>
            </a:solidFill>
          </a:endParaRPr>
        </a:p>
      </dgm:t>
    </dgm:pt>
    <dgm:pt modelId="{5F750624-6068-40AE-B304-0FC0484A04D9}" type="parTrans" cxnId="{C78C3799-DE25-43D0-816E-7873BC3AA4B3}">
      <dgm:prSet/>
      <dgm:spPr/>
      <dgm:t>
        <a:bodyPr/>
        <a:lstStyle/>
        <a:p>
          <a:endParaRPr lang="en-US" sz="2400">
            <a:solidFill>
              <a:schemeClr val="accent1">
                <a:lumMod val="75000"/>
              </a:schemeClr>
            </a:solidFill>
          </a:endParaRPr>
        </a:p>
      </dgm:t>
    </dgm:pt>
    <dgm:pt modelId="{AD50BA37-10F8-449F-963F-15FC63EF4B07}" type="sibTrans" cxnId="{C78C3799-DE25-43D0-816E-7873BC3AA4B3}">
      <dgm:prSet/>
      <dgm:spPr/>
    </dgm:pt>
    <dgm:pt modelId="{91942F1F-423D-4D2A-A618-D4287B3C42DD}" type="pres">
      <dgm:prSet presAssocID="{D1E9876F-DD77-4FF8-B08D-B331F2FB1BE1}" presName="root" presStyleCnt="0">
        <dgm:presLayoutVars>
          <dgm:dir/>
          <dgm:resizeHandles val="exact"/>
        </dgm:presLayoutVars>
      </dgm:prSet>
      <dgm:spPr/>
    </dgm:pt>
    <dgm:pt modelId="{26B998D3-9DA8-4271-BF9A-92DA3B08E610}" type="pres">
      <dgm:prSet presAssocID="{D1E9876F-DD77-4FF8-B08D-B331F2FB1BE1}" presName="container" presStyleCnt="0">
        <dgm:presLayoutVars>
          <dgm:dir/>
          <dgm:resizeHandles val="exact"/>
        </dgm:presLayoutVars>
      </dgm:prSet>
      <dgm:spPr/>
    </dgm:pt>
    <dgm:pt modelId="{B8E5A318-5F5D-47D8-A46F-7685E0AAC264}" type="pres">
      <dgm:prSet presAssocID="{CEBDA915-2A74-4E06-A3A4-6BCD53326253}" presName="compNode" presStyleCnt="0"/>
      <dgm:spPr/>
    </dgm:pt>
    <dgm:pt modelId="{1C3FB6A8-3398-402A-BBBB-5E7CDB96C885}" type="pres">
      <dgm:prSet presAssocID="{CEBDA915-2A74-4E06-A3A4-6BCD53326253}" presName="iconBgRect" presStyleLbl="bgShp" presStyleIdx="0" presStyleCnt="5"/>
      <dgm:spPr/>
    </dgm:pt>
    <dgm:pt modelId="{E0189D64-CD17-46AF-A562-4D406954B74B}" type="pres">
      <dgm:prSet presAssocID="{CEBDA915-2A74-4E06-A3A4-6BCD5332625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BA85186-1333-4388-83CF-B48E0A7260F9}" type="pres">
      <dgm:prSet presAssocID="{CEBDA915-2A74-4E06-A3A4-6BCD53326253}" presName="spaceRect" presStyleCnt="0"/>
      <dgm:spPr/>
    </dgm:pt>
    <dgm:pt modelId="{27B414DF-5BCF-4AD7-ADDC-408F884E82E9}" type="pres">
      <dgm:prSet presAssocID="{CEBDA915-2A74-4E06-A3A4-6BCD53326253}" presName="textRect" presStyleLbl="revTx" presStyleIdx="0" presStyleCnt="5">
        <dgm:presLayoutVars>
          <dgm:chMax val="1"/>
          <dgm:chPref val="1"/>
        </dgm:presLayoutVars>
      </dgm:prSet>
      <dgm:spPr/>
    </dgm:pt>
    <dgm:pt modelId="{0BA98661-5784-47F6-803F-160FCD79B55B}" type="pres">
      <dgm:prSet presAssocID="{B315E46A-920C-4E32-9822-7FE0A454C6F4}" presName="sibTrans" presStyleLbl="sibTrans2D1" presStyleIdx="0" presStyleCnt="0"/>
      <dgm:spPr/>
    </dgm:pt>
    <dgm:pt modelId="{75FA8611-8DD1-439A-8368-0F2A31A1FA03}" type="pres">
      <dgm:prSet presAssocID="{2A60E12A-4EDC-4A76-900F-2388B691F0D3}" presName="compNode" presStyleCnt="0"/>
      <dgm:spPr/>
    </dgm:pt>
    <dgm:pt modelId="{A3427672-5765-4F8F-9971-0EDA316AE009}" type="pres">
      <dgm:prSet presAssocID="{2A60E12A-4EDC-4A76-900F-2388B691F0D3}" presName="iconBgRect" presStyleLbl="bgShp" presStyleIdx="1" presStyleCnt="5"/>
      <dgm:spPr/>
    </dgm:pt>
    <dgm:pt modelId="{94FEA3B2-6405-4DC4-96E5-60E1B3778B54}" type="pres">
      <dgm:prSet presAssocID="{2A60E12A-4EDC-4A76-900F-2388B691F0D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3FBA7BC9-0D8D-4327-8FF3-DDDCCA657084}" type="pres">
      <dgm:prSet presAssocID="{2A60E12A-4EDC-4A76-900F-2388B691F0D3}" presName="spaceRect" presStyleCnt="0"/>
      <dgm:spPr/>
    </dgm:pt>
    <dgm:pt modelId="{F5278834-1E59-4926-869C-3D2DDE93E0C6}" type="pres">
      <dgm:prSet presAssocID="{2A60E12A-4EDC-4A76-900F-2388B691F0D3}" presName="textRect" presStyleLbl="revTx" presStyleIdx="1" presStyleCnt="5">
        <dgm:presLayoutVars>
          <dgm:chMax val="1"/>
          <dgm:chPref val="1"/>
        </dgm:presLayoutVars>
      </dgm:prSet>
      <dgm:spPr/>
    </dgm:pt>
    <dgm:pt modelId="{79701391-9DFA-44F9-9543-EF998D8B09C1}" type="pres">
      <dgm:prSet presAssocID="{10D45D43-0B70-4307-AE2D-20A8934F31CD}" presName="sibTrans" presStyleLbl="sibTrans2D1" presStyleIdx="0" presStyleCnt="0"/>
      <dgm:spPr/>
    </dgm:pt>
    <dgm:pt modelId="{35B7906E-607E-4433-AE1C-E179F8939DDB}" type="pres">
      <dgm:prSet presAssocID="{1972B3AD-D30E-416B-8A65-142D692C8B26}" presName="compNode" presStyleCnt="0"/>
      <dgm:spPr/>
    </dgm:pt>
    <dgm:pt modelId="{EE5EC3A1-863A-4022-8CBC-B8E28ACBB810}" type="pres">
      <dgm:prSet presAssocID="{1972B3AD-D30E-416B-8A65-142D692C8B26}" presName="iconBgRect" presStyleLbl="bgShp" presStyleIdx="2" presStyleCnt="5"/>
      <dgm:spPr/>
    </dgm:pt>
    <dgm:pt modelId="{5E56FDDB-ABE5-498E-8556-EB67F6619579}" type="pres">
      <dgm:prSet presAssocID="{1972B3AD-D30E-416B-8A65-142D692C8B2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A6A79666-0399-41AD-911C-A1C59DC4A494}" type="pres">
      <dgm:prSet presAssocID="{1972B3AD-D30E-416B-8A65-142D692C8B26}" presName="spaceRect" presStyleCnt="0"/>
      <dgm:spPr/>
    </dgm:pt>
    <dgm:pt modelId="{DA7D20D2-0EF5-4F4C-96A5-61D041126790}" type="pres">
      <dgm:prSet presAssocID="{1972B3AD-D30E-416B-8A65-142D692C8B26}" presName="textRect" presStyleLbl="revTx" presStyleIdx="2" presStyleCnt="5">
        <dgm:presLayoutVars>
          <dgm:chMax val="1"/>
          <dgm:chPref val="1"/>
        </dgm:presLayoutVars>
      </dgm:prSet>
      <dgm:spPr/>
    </dgm:pt>
    <dgm:pt modelId="{0CD7E851-0996-41A1-A026-FDAB772C11DF}" type="pres">
      <dgm:prSet presAssocID="{F65EB237-592B-4C3C-B081-6B7F1CC74900}" presName="sibTrans" presStyleLbl="sibTrans2D1" presStyleIdx="0" presStyleCnt="0"/>
      <dgm:spPr/>
    </dgm:pt>
    <dgm:pt modelId="{B81D4C03-B707-4CA8-8D26-7D7072FB95BA}" type="pres">
      <dgm:prSet presAssocID="{8A6F329F-B23C-4EFA-9121-948733151DB0}" presName="compNode" presStyleCnt="0"/>
      <dgm:spPr/>
    </dgm:pt>
    <dgm:pt modelId="{E7EA24B1-51C5-4495-A675-45A985E26230}" type="pres">
      <dgm:prSet presAssocID="{8A6F329F-B23C-4EFA-9121-948733151DB0}" presName="iconBgRect" presStyleLbl="bgShp" presStyleIdx="3" presStyleCnt="5"/>
      <dgm:spPr/>
    </dgm:pt>
    <dgm:pt modelId="{61C3A609-AD06-4137-9E79-72E2A516F123}" type="pres">
      <dgm:prSet presAssocID="{8A6F329F-B23C-4EFA-9121-948733151DB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8BC4156-E114-423A-9508-5C9DEC840882}" type="pres">
      <dgm:prSet presAssocID="{8A6F329F-B23C-4EFA-9121-948733151DB0}" presName="spaceRect" presStyleCnt="0"/>
      <dgm:spPr/>
    </dgm:pt>
    <dgm:pt modelId="{AFADFE62-50BD-4271-9E51-9A18A60E600B}" type="pres">
      <dgm:prSet presAssocID="{8A6F329F-B23C-4EFA-9121-948733151DB0}" presName="textRect" presStyleLbl="revTx" presStyleIdx="3" presStyleCnt="5">
        <dgm:presLayoutVars>
          <dgm:chMax val="1"/>
          <dgm:chPref val="1"/>
        </dgm:presLayoutVars>
      </dgm:prSet>
      <dgm:spPr/>
    </dgm:pt>
    <dgm:pt modelId="{48A4C8DC-DFD8-47B3-A4C8-1F3FEADC00D4}" type="pres">
      <dgm:prSet presAssocID="{753A095C-2AC7-496C-9414-2CEC07A9B06B}" presName="sibTrans" presStyleLbl="sibTrans2D1" presStyleIdx="0" presStyleCnt="0"/>
      <dgm:spPr/>
    </dgm:pt>
    <dgm:pt modelId="{33A99E48-221D-4A4E-949F-B08D53418803}" type="pres">
      <dgm:prSet presAssocID="{49B527CC-A447-484E-8A39-0AD762850CE0}" presName="compNode" presStyleCnt="0"/>
      <dgm:spPr/>
    </dgm:pt>
    <dgm:pt modelId="{BBC9E922-2C40-49FA-8CA9-E352740A96D0}" type="pres">
      <dgm:prSet presAssocID="{49B527CC-A447-484E-8A39-0AD762850CE0}" presName="iconBgRect" presStyleLbl="bgShp" presStyleIdx="4" presStyleCnt="5"/>
      <dgm:spPr/>
    </dgm:pt>
    <dgm:pt modelId="{D00F4D8E-38C2-43DB-BC5F-445FF278AAF8}" type="pres">
      <dgm:prSet presAssocID="{49B527CC-A447-484E-8A39-0AD762850CE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2A2F7930-24C1-4163-B589-A955089DCFB9}" type="pres">
      <dgm:prSet presAssocID="{49B527CC-A447-484E-8A39-0AD762850CE0}" presName="spaceRect" presStyleCnt="0"/>
      <dgm:spPr/>
    </dgm:pt>
    <dgm:pt modelId="{946F4DA5-7991-4C96-A885-FF5701685012}" type="pres">
      <dgm:prSet presAssocID="{49B527CC-A447-484E-8A39-0AD762850CE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39B6436-04C0-459D-8DC1-5B553122AB30}" srcId="{D1E9876F-DD77-4FF8-B08D-B331F2FB1BE1}" destId="{8A6F329F-B23C-4EFA-9121-948733151DB0}" srcOrd="3" destOrd="0" parTransId="{7CEAD59F-6BC7-46B9-AA0C-02213F3B079A}" sibTransId="{753A095C-2AC7-496C-9414-2CEC07A9B06B}"/>
    <dgm:cxn modelId="{D1411D3D-DE00-460A-8016-7F1E841A4AB8}" type="presOf" srcId="{2A60E12A-4EDC-4A76-900F-2388B691F0D3}" destId="{F5278834-1E59-4926-869C-3D2DDE93E0C6}" srcOrd="0" destOrd="0" presId="urn:microsoft.com/office/officeart/2018/2/layout/IconCircleList"/>
    <dgm:cxn modelId="{E26D443F-616E-4A5A-B9CF-ECEFE258B627}" type="presOf" srcId="{753A095C-2AC7-496C-9414-2CEC07A9B06B}" destId="{48A4C8DC-DFD8-47B3-A4C8-1F3FEADC00D4}" srcOrd="0" destOrd="0" presId="urn:microsoft.com/office/officeart/2018/2/layout/IconCircleList"/>
    <dgm:cxn modelId="{1200B449-1D51-4A13-8236-B357003C2513}" type="presOf" srcId="{D1E9876F-DD77-4FF8-B08D-B331F2FB1BE1}" destId="{91942F1F-423D-4D2A-A618-D4287B3C42DD}" srcOrd="0" destOrd="0" presId="urn:microsoft.com/office/officeart/2018/2/layout/IconCircleList"/>
    <dgm:cxn modelId="{2852FA6B-B2DD-4E08-9413-8123AE20E99D}" srcId="{D1E9876F-DD77-4FF8-B08D-B331F2FB1BE1}" destId="{CEBDA915-2A74-4E06-A3A4-6BCD53326253}" srcOrd="0" destOrd="0" parTransId="{77B3A108-632C-4CBD-8725-F8C036BD757E}" sibTransId="{B315E46A-920C-4E32-9822-7FE0A454C6F4}"/>
    <dgm:cxn modelId="{00F87C4E-683A-4380-8C18-E29B6AA0B3B2}" type="presOf" srcId="{8A6F329F-B23C-4EFA-9121-948733151DB0}" destId="{AFADFE62-50BD-4271-9E51-9A18A60E600B}" srcOrd="0" destOrd="0" presId="urn:microsoft.com/office/officeart/2018/2/layout/IconCircleList"/>
    <dgm:cxn modelId="{B1479658-FCA7-4161-9363-2C36EDDEA13D}" srcId="{D1E9876F-DD77-4FF8-B08D-B331F2FB1BE1}" destId="{2A60E12A-4EDC-4A76-900F-2388B691F0D3}" srcOrd="1" destOrd="0" parTransId="{A798AE51-96E2-4F24-9B49-DC34795297A1}" sibTransId="{10D45D43-0B70-4307-AE2D-20A8934F31CD}"/>
    <dgm:cxn modelId="{A5BE867F-C004-4119-BE84-FF1A52FC5DD9}" type="presOf" srcId="{B315E46A-920C-4E32-9822-7FE0A454C6F4}" destId="{0BA98661-5784-47F6-803F-160FCD79B55B}" srcOrd="0" destOrd="0" presId="urn:microsoft.com/office/officeart/2018/2/layout/IconCircleList"/>
    <dgm:cxn modelId="{C78C3799-DE25-43D0-816E-7873BC3AA4B3}" srcId="{D1E9876F-DD77-4FF8-B08D-B331F2FB1BE1}" destId="{49B527CC-A447-484E-8A39-0AD762850CE0}" srcOrd="4" destOrd="0" parTransId="{5F750624-6068-40AE-B304-0FC0484A04D9}" sibTransId="{AD50BA37-10F8-449F-963F-15FC63EF4B07}"/>
    <dgm:cxn modelId="{733CCCB5-1D9F-406D-91BB-11BFBA2D93A5}" type="presOf" srcId="{1972B3AD-D30E-416B-8A65-142D692C8B26}" destId="{DA7D20D2-0EF5-4F4C-96A5-61D041126790}" srcOrd="0" destOrd="0" presId="urn:microsoft.com/office/officeart/2018/2/layout/IconCircleList"/>
    <dgm:cxn modelId="{20641DE6-1842-4C8D-A85D-82A62E52773A}" type="presOf" srcId="{10D45D43-0B70-4307-AE2D-20A8934F31CD}" destId="{79701391-9DFA-44F9-9543-EF998D8B09C1}" srcOrd="0" destOrd="0" presId="urn:microsoft.com/office/officeart/2018/2/layout/IconCircleList"/>
    <dgm:cxn modelId="{4D452CE8-0989-4869-8E31-A5E79435003D}" type="presOf" srcId="{F65EB237-592B-4C3C-B081-6B7F1CC74900}" destId="{0CD7E851-0996-41A1-A026-FDAB772C11DF}" srcOrd="0" destOrd="0" presId="urn:microsoft.com/office/officeart/2018/2/layout/IconCircleList"/>
    <dgm:cxn modelId="{6C3EABF2-EFF3-4A5F-B574-778F06EA0CDD}" srcId="{D1E9876F-DD77-4FF8-B08D-B331F2FB1BE1}" destId="{1972B3AD-D30E-416B-8A65-142D692C8B26}" srcOrd="2" destOrd="0" parTransId="{63C987FC-396E-4CEF-B8BA-5AF3DFD872DF}" sibTransId="{F65EB237-592B-4C3C-B081-6B7F1CC74900}"/>
    <dgm:cxn modelId="{8590C7FD-C255-4A67-93FF-658DC1BB3131}" type="presOf" srcId="{49B527CC-A447-484E-8A39-0AD762850CE0}" destId="{946F4DA5-7991-4C96-A885-FF5701685012}" srcOrd="0" destOrd="0" presId="urn:microsoft.com/office/officeart/2018/2/layout/IconCircleList"/>
    <dgm:cxn modelId="{CC76DAFE-7508-4977-85B1-3F0B110B828D}" type="presOf" srcId="{CEBDA915-2A74-4E06-A3A4-6BCD53326253}" destId="{27B414DF-5BCF-4AD7-ADDC-408F884E82E9}" srcOrd="0" destOrd="0" presId="urn:microsoft.com/office/officeart/2018/2/layout/IconCircleList"/>
    <dgm:cxn modelId="{9CF57815-F1FD-4E93-94C2-4A8B25DCBE91}" type="presParOf" srcId="{91942F1F-423D-4D2A-A618-D4287B3C42DD}" destId="{26B998D3-9DA8-4271-BF9A-92DA3B08E610}" srcOrd="0" destOrd="0" presId="urn:microsoft.com/office/officeart/2018/2/layout/IconCircleList"/>
    <dgm:cxn modelId="{B5CAE194-E67B-40F1-856E-7D45BE975F65}" type="presParOf" srcId="{26B998D3-9DA8-4271-BF9A-92DA3B08E610}" destId="{B8E5A318-5F5D-47D8-A46F-7685E0AAC264}" srcOrd="0" destOrd="0" presId="urn:microsoft.com/office/officeart/2018/2/layout/IconCircleList"/>
    <dgm:cxn modelId="{5AA12E87-3443-4C3B-BC73-CABAA1911525}" type="presParOf" srcId="{B8E5A318-5F5D-47D8-A46F-7685E0AAC264}" destId="{1C3FB6A8-3398-402A-BBBB-5E7CDB96C885}" srcOrd="0" destOrd="0" presId="urn:microsoft.com/office/officeart/2018/2/layout/IconCircleList"/>
    <dgm:cxn modelId="{F1BE110C-98D7-4A51-AAF2-0E9754BC83BB}" type="presParOf" srcId="{B8E5A318-5F5D-47D8-A46F-7685E0AAC264}" destId="{E0189D64-CD17-46AF-A562-4D406954B74B}" srcOrd="1" destOrd="0" presId="urn:microsoft.com/office/officeart/2018/2/layout/IconCircleList"/>
    <dgm:cxn modelId="{62503527-19F9-408C-B366-5AB3E4591489}" type="presParOf" srcId="{B8E5A318-5F5D-47D8-A46F-7685E0AAC264}" destId="{3BA85186-1333-4388-83CF-B48E0A7260F9}" srcOrd="2" destOrd="0" presId="urn:microsoft.com/office/officeart/2018/2/layout/IconCircleList"/>
    <dgm:cxn modelId="{2CA26CC4-08DB-4B89-B742-39181D3223E8}" type="presParOf" srcId="{B8E5A318-5F5D-47D8-A46F-7685E0AAC264}" destId="{27B414DF-5BCF-4AD7-ADDC-408F884E82E9}" srcOrd="3" destOrd="0" presId="urn:microsoft.com/office/officeart/2018/2/layout/IconCircleList"/>
    <dgm:cxn modelId="{5EB0B0EA-69B2-4DA4-B217-293D431789CB}" type="presParOf" srcId="{26B998D3-9DA8-4271-BF9A-92DA3B08E610}" destId="{0BA98661-5784-47F6-803F-160FCD79B55B}" srcOrd="1" destOrd="0" presId="urn:microsoft.com/office/officeart/2018/2/layout/IconCircleList"/>
    <dgm:cxn modelId="{7F9D2192-C555-47EA-B9B8-B024118AA58B}" type="presParOf" srcId="{26B998D3-9DA8-4271-BF9A-92DA3B08E610}" destId="{75FA8611-8DD1-439A-8368-0F2A31A1FA03}" srcOrd="2" destOrd="0" presId="urn:microsoft.com/office/officeart/2018/2/layout/IconCircleList"/>
    <dgm:cxn modelId="{93373FFD-ACF3-4CF6-A63F-7A1E738CF80F}" type="presParOf" srcId="{75FA8611-8DD1-439A-8368-0F2A31A1FA03}" destId="{A3427672-5765-4F8F-9971-0EDA316AE009}" srcOrd="0" destOrd="0" presId="urn:microsoft.com/office/officeart/2018/2/layout/IconCircleList"/>
    <dgm:cxn modelId="{0D433455-69A7-406B-AA89-91C8547DC17C}" type="presParOf" srcId="{75FA8611-8DD1-439A-8368-0F2A31A1FA03}" destId="{94FEA3B2-6405-4DC4-96E5-60E1B3778B54}" srcOrd="1" destOrd="0" presId="urn:microsoft.com/office/officeart/2018/2/layout/IconCircleList"/>
    <dgm:cxn modelId="{956A9A19-DD56-4246-918B-F57DD42117F9}" type="presParOf" srcId="{75FA8611-8DD1-439A-8368-0F2A31A1FA03}" destId="{3FBA7BC9-0D8D-4327-8FF3-DDDCCA657084}" srcOrd="2" destOrd="0" presId="urn:microsoft.com/office/officeart/2018/2/layout/IconCircleList"/>
    <dgm:cxn modelId="{375DEFE0-208A-4403-B2E3-A8FEF1DA67C7}" type="presParOf" srcId="{75FA8611-8DD1-439A-8368-0F2A31A1FA03}" destId="{F5278834-1E59-4926-869C-3D2DDE93E0C6}" srcOrd="3" destOrd="0" presId="urn:microsoft.com/office/officeart/2018/2/layout/IconCircleList"/>
    <dgm:cxn modelId="{BD22727A-24AF-42E6-9AEA-37067A0DAB4C}" type="presParOf" srcId="{26B998D3-9DA8-4271-BF9A-92DA3B08E610}" destId="{79701391-9DFA-44F9-9543-EF998D8B09C1}" srcOrd="3" destOrd="0" presId="urn:microsoft.com/office/officeart/2018/2/layout/IconCircleList"/>
    <dgm:cxn modelId="{FCF58F7C-A959-405C-AA03-B1796748DDDC}" type="presParOf" srcId="{26B998D3-9DA8-4271-BF9A-92DA3B08E610}" destId="{35B7906E-607E-4433-AE1C-E179F8939DDB}" srcOrd="4" destOrd="0" presId="urn:microsoft.com/office/officeart/2018/2/layout/IconCircleList"/>
    <dgm:cxn modelId="{B3066777-B493-4441-94AC-D74B7DD07B21}" type="presParOf" srcId="{35B7906E-607E-4433-AE1C-E179F8939DDB}" destId="{EE5EC3A1-863A-4022-8CBC-B8E28ACBB810}" srcOrd="0" destOrd="0" presId="urn:microsoft.com/office/officeart/2018/2/layout/IconCircleList"/>
    <dgm:cxn modelId="{C08A17D9-70AF-4563-8C5B-68C40FDCA1DF}" type="presParOf" srcId="{35B7906E-607E-4433-AE1C-E179F8939DDB}" destId="{5E56FDDB-ABE5-498E-8556-EB67F6619579}" srcOrd="1" destOrd="0" presId="urn:microsoft.com/office/officeart/2018/2/layout/IconCircleList"/>
    <dgm:cxn modelId="{60B065B5-6B57-4821-BD64-BA7486BA44E9}" type="presParOf" srcId="{35B7906E-607E-4433-AE1C-E179F8939DDB}" destId="{A6A79666-0399-41AD-911C-A1C59DC4A494}" srcOrd="2" destOrd="0" presId="urn:microsoft.com/office/officeart/2018/2/layout/IconCircleList"/>
    <dgm:cxn modelId="{1E404493-9FDA-4393-97AF-91C0182E79B9}" type="presParOf" srcId="{35B7906E-607E-4433-AE1C-E179F8939DDB}" destId="{DA7D20D2-0EF5-4F4C-96A5-61D041126790}" srcOrd="3" destOrd="0" presId="urn:microsoft.com/office/officeart/2018/2/layout/IconCircleList"/>
    <dgm:cxn modelId="{F817EAB9-D3E3-428A-8514-9BAA376AE287}" type="presParOf" srcId="{26B998D3-9DA8-4271-BF9A-92DA3B08E610}" destId="{0CD7E851-0996-41A1-A026-FDAB772C11DF}" srcOrd="5" destOrd="0" presId="urn:microsoft.com/office/officeart/2018/2/layout/IconCircleList"/>
    <dgm:cxn modelId="{EDA64FB5-ADBF-42D0-B121-03FAFA9F05E1}" type="presParOf" srcId="{26B998D3-9DA8-4271-BF9A-92DA3B08E610}" destId="{B81D4C03-B707-4CA8-8D26-7D7072FB95BA}" srcOrd="6" destOrd="0" presId="urn:microsoft.com/office/officeart/2018/2/layout/IconCircleList"/>
    <dgm:cxn modelId="{7207154B-C19D-47A0-B897-6A6262B5DDE3}" type="presParOf" srcId="{B81D4C03-B707-4CA8-8D26-7D7072FB95BA}" destId="{E7EA24B1-51C5-4495-A675-45A985E26230}" srcOrd="0" destOrd="0" presId="urn:microsoft.com/office/officeart/2018/2/layout/IconCircleList"/>
    <dgm:cxn modelId="{8EFE0BE3-9AA3-492D-992C-04A6F37DAA7D}" type="presParOf" srcId="{B81D4C03-B707-4CA8-8D26-7D7072FB95BA}" destId="{61C3A609-AD06-4137-9E79-72E2A516F123}" srcOrd="1" destOrd="0" presId="urn:microsoft.com/office/officeart/2018/2/layout/IconCircleList"/>
    <dgm:cxn modelId="{74275896-BB2A-4299-A341-4144E7DAA5C6}" type="presParOf" srcId="{B81D4C03-B707-4CA8-8D26-7D7072FB95BA}" destId="{48BC4156-E114-423A-9508-5C9DEC840882}" srcOrd="2" destOrd="0" presId="urn:microsoft.com/office/officeart/2018/2/layout/IconCircleList"/>
    <dgm:cxn modelId="{47242896-6527-4597-9A48-CFFCBDA5A41C}" type="presParOf" srcId="{B81D4C03-B707-4CA8-8D26-7D7072FB95BA}" destId="{AFADFE62-50BD-4271-9E51-9A18A60E600B}" srcOrd="3" destOrd="0" presId="urn:microsoft.com/office/officeart/2018/2/layout/IconCircleList"/>
    <dgm:cxn modelId="{293E5278-F42D-4EC8-8AE7-E89274952326}" type="presParOf" srcId="{26B998D3-9DA8-4271-BF9A-92DA3B08E610}" destId="{48A4C8DC-DFD8-47B3-A4C8-1F3FEADC00D4}" srcOrd="7" destOrd="0" presId="urn:microsoft.com/office/officeart/2018/2/layout/IconCircleList"/>
    <dgm:cxn modelId="{E8F4976D-4A34-410E-81B2-8E8F3A12EFD0}" type="presParOf" srcId="{26B998D3-9DA8-4271-BF9A-92DA3B08E610}" destId="{33A99E48-221D-4A4E-949F-B08D53418803}" srcOrd="8" destOrd="0" presId="urn:microsoft.com/office/officeart/2018/2/layout/IconCircleList"/>
    <dgm:cxn modelId="{686EA271-3DB5-4FF8-9F6C-0E4DAB25F523}" type="presParOf" srcId="{33A99E48-221D-4A4E-949F-B08D53418803}" destId="{BBC9E922-2C40-49FA-8CA9-E352740A96D0}" srcOrd="0" destOrd="0" presId="urn:microsoft.com/office/officeart/2018/2/layout/IconCircleList"/>
    <dgm:cxn modelId="{1906E51A-FFE5-45D9-968B-8B1993879B57}" type="presParOf" srcId="{33A99E48-221D-4A4E-949F-B08D53418803}" destId="{D00F4D8E-38C2-43DB-BC5F-445FF278AAF8}" srcOrd="1" destOrd="0" presId="urn:microsoft.com/office/officeart/2018/2/layout/IconCircleList"/>
    <dgm:cxn modelId="{5CBC86DB-8F88-4AFE-83DB-598B85D55DF4}" type="presParOf" srcId="{33A99E48-221D-4A4E-949F-B08D53418803}" destId="{2A2F7930-24C1-4163-B589-A955089DCFB9}" srcOrd="2" destOrd="0" presId="urn:microsoft.com/office/officeart/2018/2/layout/IconCircleList"/>
    <dgm:cxn modelId="{53FAD592-1785-4D2A-90B4-5B01D9DDD4C5}" type="presParOf" srcId="{33A99E48-221D-4A4E-949F-B08D53418803}" destId="{946F4DA5-7991-4C96-A885-FF570168501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E9876F-DD77-4FF8-B08D-B331F2FB1BE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BDA915-2A74-4E06-A3A4-6BCD533262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i="1" dirty="0">
              <a:solidFill>
                <a:schemeClr val="accent1">
                  <a:lumMod val="75000"/>
                </a:schemeClr>
              </a:solidFill>
            </a:rPr>
            <a:t>Clear Objective</a:t>
          </a:r>
        </a:p>
      </dgm:t>
    </dgm:pt>
    <dgm:pt modelId="{77B3A108-632C-4CBD-8725-F8C036BD757E}" type="parTrans" cxnId="{2852FA6B-B2DD-4E08-9413-8123AE20E99D}">
      <dgm:prSet/>
      <dgm:spPr/>
      <dgm:t>
        <a:bodyPr/>
        <a:lstStyle/>
        <a:p>
          <a:endParaRPr lang="en-US" sz="2400">
            <a:solidFill>
              <a:schemeClr val="accent1">
                <a:lumMod val="75000"/>
              </a:schemeClr>
            </a:solidFill>
          </a:endParaRPr>
        </a:p>
      </dgm:t>
    </dgm:pt>
    <dgm:pt modelId="{B315E46A-920C-4E32-9822-7FE0A454C6F4}" type="sibTrans" cxnId="{2852FA6B-B2DD-4E08-9413-8123AE20E99D}">
      <dgm:prSet/>
      <dgm:spPr/>
      <dgm:t>
        <a:bodyPr/>
        <a:lstStyle/>
        <a:p>
          <a:pPr>
            <a:lnSpc>
              <a:spcPct val="100000"/>
            </a:lnSpc>
          </a:pPr>
          <a:endParaRPr lang="en-US" sz="2400">
            <a:solidFill>
              <a:schemeClr val="accent1">
                <a:lumMod val="75000"/>
              </a:schemeClr>
            </a:solidFill>
          </a:endParaRPr>
        </a:p>
      </dgm:t>
    </dgm:pt>
    <dgm:pt modelId="{2A60E12A-4EDC-4A76-900F-2388B691F0D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i="1" dirty="0">
              <a:solidFill>
                <a:schemeClr val="accent1">
                  <a:lumMod val="75000"/>
                </a:schemeClr>
              </a:solidFill>
            </a:rPr>
            <a:t>Right Logical Structure</a:t>
          </a:r>
        </a:p>
      </dgm:t>
    </dgm:pt>
    <dgm:pt modelId="{A798AE51-96E2-4F24-9B49-DC34795297A1}" type="parTrans" cxnId="{B1479658-FCA7-4161-9363-2C36EDDEA13D}">
      <dgm:prSet/>
      <dgm:spPr/>
      <dgm:t>
        <a:bodyPr/>
        <a:lstStyle/>
        <a:p>
          <a:endParaRPr lang="en-US" sz="2400">
            <a:solidFill>
              <a:schemeClr val="accent1">
                <a:lumMod val="75000"/>
              </a:schemeClr>
            </a:solidFill>
          </a:endParaRPr>
        </a:p>
      </dgm:t>
    </dgm:pt>
    <dgm:pt modelId="{10D45D43-0B70-4307-AE2D-20A8934F31CD}" type="sibTrans" cxnId="{B1479658-FCA7-4161-9363-2C36EDDEA13D}">
      <dgm:prSet/>
      <dgm:spPr/>
      <dgm:t>
        <a:bodyPr/>
        <a:lstStyle/>
        <a:p>
          <a:pPr>
            <a:lnSpc>
              <a:spcPct val="100000"/>
            </a:lnSpc>
          </a:pPr>
          <a:endParaRPr lang="en-US" sz="2400">
            <a:solidFill>
              <a:schemeClr val="accent1">
                <a:lumMod val="75000"/>
              </a:schemeClr>
            </a:solidFill>
          </a:endParaRPr>
        </a:p>
      </dgm:t>
    </dgm:pt>
    <dgm:pt modelId="{1972B3AD-D30E-416B-8A65-142D692C8B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i="1" dirty="0">
              <a:solidFill>
                <a:schemeClr val="accent1">
                  <a:lumMod val="75000"/>
                </a:schemeClr>
              </a:solidFill>
            </a:rPr>
            <a:t>Relevant Content</a:t>
          </a:r>
        </a:p>
      </dgm:t>
    </dgm:pt>
    <dgm:pt modelId="{63C987FC-396E-4CEF-B8BA-5AF3DFD872DF}" type="parTrans" cxnId="{6C3EABF2-EFF3-4A5F-B574-778F06EA0CDD}">
      <dgm:prSet/>
      <dgm:spPr/>
      <dgm:t>
        <a:bodyPr/>
        <a:lstStyle/>
        <a:p>
          <a:endParaRPr lang="en-US" sz="2400">
            <a:solidFill>
              <a:schemeClr val="accent1">
                <a:lumMod val="75000"/>
              </a:schemeClr>
            </a:solidFill>
          </a:endParaRPr>
        </a:p>
      </dgm:t>
    </dgm:pt>
    <dgm:pt modelId="{F65EB237-592B-4C3C-B081-6B7F1CC74900}" type="sibTrans" cxnId="{6C3EABF2-EFF3-4A5F-B574-778F06EA0CDD}">
      <dgm:prSet/>
      <dgm:spPr/>
      <dgm:t>
        <a:bodyPr/>
        <a:lstStyle/>
        <a:p>
          <a:pPr>
            <a:lnSpc>
              <a:spcPct val="100000"/>
            </a:lnSpc>
          </a:pPr>
          <a:endParaRPr lang="en-US" sz="2400">
            <a:solidFill>
              <a:schemeClr val="accent1">
                <a:lumMod val="75000"/>
              </a:schemeClr>
            </a:solidFill>
          </a:endParaRPr>
        </a:p>
      </dgm:t>
    </dgm:pt>
    <dgm:pt modelId="{8A6F329F-B23C-4EFA-9121-948733151D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i="1" dirty="0">
              <a:solidFill>
                <a:schemeClr val="accent1">
                  <a:lumMod val="75000"/>
                </a:schemeClr>
              </a:solidFill>
            </a:rPr>
            <a:t>Simplicity</a:t>
          </a:r>
        </a:p>
      </dgm:t>
    </dgm:pt>
    <dgm:pt modelId="{7CEAD59F-6BC7-46B9-AA0C-02213F3B079A}" type="parTrans" cxnId="{939B6436-04C0-459D-8DC1-5B553122AB30}">
      <dgm:prSet/>
      <dgm:spPr/>
      <dgm:t>
        <a:bodyPr/>
        <a:lstStyle/>
        <a:p>
          <a:endParaRPr lang="en-US" sz="2400">
            <a:solidFill>
              <a:schemeClr val="accent1">
                <a:lumMod val="75000"/>
              </a:schemeClr>
            </a:solidFill>
          </a:endParaRPr>
        </a:p>
      </dgm:t>
    </dgm:pt>
    <dgm:pt modelId="{753A095C-2AC7-496C-9414-2CEC07A9B06B}" type="sibTrans" cxnId="{939B6436-04C0-459D-8DC1-5B553122AB30}">
      <dgm:prSet/>
      <dgm:spPr/>
      <dgm:t>
        <a:bodyPr/>
        <a:lstStyle/>
        <a:p>
          <a:pPr>
            <a:lnSpc>
              <a:spcPct val="100000"/>
            </a:lnSpc>
          </a:pPr>
          <a:endParaRPr lang="en-US" sz="2400">
            <a:solidFill>
              <a:schemeClr val="accent1">
                <a:lumMod val="75000"/>
              </a:schemeClr>
            </a:solidFill>
          </a:endParaRPr>
        </a:p>
      </dgm:t>
    </dgm:pt>
    <dgm:pt modelId="{49B527CC-A447-484E-8A39-0AD762850C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i="1" dirty="0">
              <a:solidFill>
                <a:schemeClr val="accent1">
                  <a:lumMod val="75000"/>
                </a:schemeClr>
              </a:solidFill>
            </a:rPr>
            <a:t>Visual Aids</a:t>
          </a:r>
        </a:p>
      </dgm:t>
    </dgm:pt>
    <dgm:pt modelId="{5F750624-6068-40AE-B304-0FC0484A04D9}" type="parTrans" cxnId="{C78C3799-DE25-43D0-816E-7873BC3AA4B3}">
      <dgm:prSet/>
      <dgm:spPr/>
      <dgm:t>
        <a:bodyPr/>
        <a:lstStyle/>
        <a:p>
          <a:endParaRPr lang="en-US" sz="2400">
            <a:solidFill>
              <a:schemeClr val="accent1">
                <a:lumMod val="75000"/>
              </a:schemeClr>
            </a:solidFill>
          </a:endParaRPr>
        </a:p>
      </dgm:t>
    </dgm:pt>
    <dgm:pt modelId="{AD50BA37-10F8-449F-963F-15FC63EF4B07}" type="sibTrans" cxnId="{C78C3799-DE25-43D0-816E-7873BC3AA4B3}">
      <dgm:prSet/>
      <dgm:spPr/>
    </dgm:pt>
    <dgm:pt modelId="{60061D56-AD30-460E-868B-2D078D6658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i="1" dirty="0">
              <a:solidFill>
                <a:schemeClr val="accent1">
                  <a:lumMod val="75000"/>
                </a:schemeClr>
              </a:solidFill>
            </a:rPr>
            <a:t>Consistency</a:t>
          </a:r>
        </a:p>
      </dgm:t>
    </dgm:pt>
    <dgm:pt modelId="{D3A9DDCB-2543-403C-8CB1-81C264DB1A30}" type="parTrans" cxnId="{D7479C44-62A5-498F-8E7C-30FEA8B388DB}">
      <dgm:prSet/>
      <dgm:spPr/>
      <dgm:t>
        <a:bodyPr/>
        <a:lstStyle/>
        <a:p>
          <a:endParaRPr lang="en-US" sz="2000">
            <a:solidFill>
              <a:schemeClr val="accent1">
                <a:lumMod val="75000"/>
              </a:schemeClr>
            </a:solidFill>
          </a:endParaRPr>
        </a:p>
      </dgm:t>
    </dgm:pt>
    <dgm:pt modelId="{619804B0-8FC8-4748-8085-C4BF155AA02F}" type="sibTrans" cxnId="{D7479C44-62A5-498F-8E7C-30FEA8B388D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solidFill>
              <a:schemeClr val="accent1">
                <a:lumMod val="75000"/>
              </a:schemeClr>
            </a:solidFill>
          </a:endParaRPr>
        </a:p>
      </dgm:t>
    </dgm:pt>
    <dgm:pt modelId="{417ED0BD-3E53-4A27-962F-53F56890B98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i="1" dirty="0">
              <a:solidFill>
                <a:schemeClr val="accent1">
                  <a:lumMod val="75000"/>
                </a:schemeClr>
              </a:solidFill>
            </a:rPr>
            <a:t>Engagement</a:t>
          </a:r>
        </a:p>
      </dgm:t>
    </dgm:pt>
    <dgm:pt modelId="{7848C7E3-917F-4A22-8AA2-784C47B65200}" type="parTrans" cxnId="{21B62F48-2D00-4C87-9F13-C84BA2E0B18A}">
      <dgm:prSet/>
      <dgm:spPr/>
      <dgm:t>
        <a:bodyPr/>
        <a:lstStyle/>
        <a:p>
          <a:endParaRPr lang="en-US" sz="2000">
            <a:solidFill>
              <a:schemeClr val="accent1">
                <a:lumMod val="75000"/>
              </a:schemeClr>
            </a:solidFill>
          </a:endParaRPr>
        </a:p>
      </dgm:t>
    </dgm:pt>
    <dgm:pt modelId="{25D83B0A-E5CA-47AB-AB5A-FEAC42B58641}" type="sibTrans" cxnId="{21B62F48-2D00-4C87-9F13-C84BA2E0B18A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solidFill>
              <a:schemeClr val="accent1">
                <a:lumMod val="75000"/>
              </a:schemeClr>
            </a:solidFill>
          </a:endParaRPr>
        </a:p>
      </dgm:t>
    </dgm:pt>
    <dgm:pt modelId="{908BFE6B-9F60-4237-BFCA-2E2CBD1558FC}">
      <dgm:prSet custT="1"/>
      <dgm:spPr/>
      <dgm:t>
        <a:bodyPr/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>
              <a:solidFill>
                <a:srgbClr val="4472C4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Proofreading</a:t>
          </a:r>
        </a:p>
      </dgm:t>
    </dgm:pt>
    <dgm:pt modelId="{B0C4FFC5-5723-4689-B983-2672269D850B}" type="parTrans" cxnId="{7873D081-A512-4011-AC43-BC9556A630C0}">
      <dgm:prSet/>
      <dgm:spPr/>
      <dgm:t>
        <a:bodyPr/>
        <a:lstStyle/>
        <a:p>
          <a:endParaRPr lang="en-US"/>
        </a:p>
      </dgm:t>
    </dgm:pt>
    <dgm:pt modelId="{EF2D48AD-E8CC-43EE-94D4-A1E68FEDF34D}" type="sibTrans" cxnId="{7873D081-A512-4011-AC43-BC9556A630C0}">
      <dgm:prSet/>
      <dgm:spPr/>
      <dgm:t>
        <a:bodyPr/>
        <a:lstStyle/>
        <a:p>
          <a:endParaRPr lang="en-US"/>
        </a:p>
      </dgm:t>
    </dgm:pt>
    <dgm:pt modelId="{91942F1F-423D-4D2A-A618-D4287B3C42DD}" type="pres">
      <dgm:prSet presAssocID="{D1E9876F-DD77-4FF8-B08D-B331F2FB1BE1}" presName="root" presStyleCnt="0">
        <dgm:presLayoutVars>
          <dgm:dir/>
          <dgm:resizeHandles val="exact"/>
        </dgm:presLayoutVars>
      </dgm:prSet>
      <dgm:spPr/>
    </dgm:pt>
    <dgm:pt modelId="{26B998D3-9DA8-4271-BF9A-92DA3B08E610}" type="pres">
      <dgm:prSet presAssocID="{D1E9876F-DD77-4FF8-B08D-B331F2FB1BE1}" presName="container" presStyleCnt="0">
        <dgm:presLayoutVars>
          <dgm:dir/>
          <dgm:resizeHandles val="exact"/>
        </dgm:presLayoutVars>
      </dgm:prSet>
      <dgm:spPr/>
    </dgm:pt>
    <dgm:pt modelId="{B8E5A318-5F5D-47D8-A46F-7685E0AAC264}" type="pres">
      <dgm:prSet presAssocID="{CEBDA915-2A74-4E06-A3A4-6BCD53326253}" presName="compNode" presStyleCnt="0"/>
      <dgm:spPr/>
    </dgm:pt>
    <dgm:pt modelId="{1C3FB6A8-3398-402A-BBBB-5E7CDB96C885}" type="pres">
      <dgm:prSet presAssocID="{CEBDA915-2A74-4E06-A3A4-6BCD53326253}" presName="iconBgRect" presStyleLbl="bgShp" presStyleIdx="0" presStyleCnt="8"/>
      <dgm:spPr/>
    </dgm:pt>
    <dgm:pt modelId="{E0189D64-CD17-46AF-A562-4D406954B74B}" type="pres">
      <dgm:prSet presAssocID="{CEBDA915-2A74-4E06-A3A4-6BCD53326253}" presName="iconRect" presStyleLbl="node1" presStyleIdx="0" presStyleCnt="8"/>
      <dgm:spPr>
        <a:blipFill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BA85186-1333-4388-83CF-B48E0A7260F9}" type="pres">
      <dgm:prSet presAssocID="{CEBDA915-2A74-4E06-A3A4-6BCD53326253}" presName="spaceRect" presStyleCnt="0"/>
      <dgm:spPr/>
    </dgm:pt>
    <dgm:pt modelId="{27B414DF-5BCF-4AD7-ADDC-408F884E82E9}" type="pres">
      <dgm:prSet presAssocID="{CEBDA915-2A74-4E06-A3A4-6BCD53326253}" presName="textRect" presStyleLbl="revTx" presStyleIdx="0" presStyleCnt="8">
        <dgm:presLayoutVars>
          <dgm:chMax val="1"/>
          <dgm:chPref val="1"/>
        </dgm:presLayoutVars>
      </dgm:prSet>
      <dgm:spPr/>
    </dgm:pt>
    <dgm:pt modelId="{0BA98661-5784-47F6-803F-160FCD79B55B}" type="pres">
      <dgm:prSet presAssocID="{B315E46A-920C-4E32-9822-7FE0A454C6F4}" presName="sibTrans" presStyleLbl="sibTrans2D1" presStyleIdx="0" presStyleCnt="0"/>
      <dgm:spPr/>
    </dgm:pt>
    <dgm:pt modelId="{75FA8611-8DD1-439A-8368-0F2A31A1FA03}" type="pres">
      <dgm:prSet presAssocID="{2A60E12A-4EDC-4A76-900F-2388B691F0D3}" presName="compNode" presStyleCnt="0"/>
      <dgm:spPr/>
    </dgm:pt>
    <dgm:pt modelId="{A3427672-5765-4F8F-9971-0EDA316AE009}" type="pres">
      <dgm:prSet presAssocID="{2A60E12A-4EDC-4A76-900F-2388B691F0D3}" presName="iconBgRect" presStyleLbl="bgShp" presStyleIdx="1" presStyleCnt="8"/>
      <dgm:spPr/>
    </dgm:pt>
    <dgm:pt modelId="{94FEA3B2-6405-4DC4-96E5-60E1B3778B54}" type="pres">
      <dgm:prSet presAssocID="{2A60E12A-4EDC-4A76-900F-2388B691F0D3}" presName="iconRect" presStyleLbl="node1" presStyleIdx="1" presStyleCnt="8"/>
      <dgm:spPr>
        <a:blipFill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FBA7BC9-0D8D-4327-8FF3-DDDCCA657084}" type="pres">
      <dgm:prSet presAssocID="{2A60E12A-4EDC-4A76-900F-2388B691F0D3}" presName="spaceRect" presStyleCnt="0"/>
      <dgm:spPr/>
    </dgm:pt>
    <dgm:pt modelId="{F5278834-1E59-4926-869C-3D2DDE93E0C6}" type="pres">
      <dgm:prSet presAssocID="{2A60E12A-4EDC-4A76-900F-2388B691F0D3}" presName="textRect" presStyleLbl="revTx" presStyleIdx="1" presStyleCnt="8">
        <dgm:presLayoutVars>
          <dgm:chMax val="1"/>
          <dgm:chPref val="1"/>
        </dgm:presLayoutVars>
      </dgm:prSet>
      <dgm:spPr/>
    </dgm:pt>
    <dgm:pt modelId="{79701391-9DFA-44F9-9543-EF998D8B09C1}" type="pres">
      <dgm:prSet presAssocID="{10D45D43-0B70-4307-AE2D-20A8934F31CD}" presName="sibTrans" presStyleLbl="sibTrans2D1" presStyleIdx="0" presStyleCnt="0"/>
      <dgm:spPr/>
    </dgm:pt>
    <dgm:pt modelId="{35B7906E-607E-4433-AE1C-E179F8939DDB}" type="pres">
      <dgm:prSet presAssocID="{1972B3AD-D30E-416B-8A65-142D692C8B26}" presName="compNode" presStyleCnt="0"/>
      <dgm:spPr/>
    </dgm:pt>
    <dgm:pt modelId="{EE5EC3A1-863A-4022-8CBC-B8E28ACBB810}" type="pres">
      <dgm:prSet presAssocID="{1972B3AD-D30E-416B-8A65-142D692C8B26}" presName="iconBgRect" presStyleLbl="bgShp" presStyleIdx="2" presStyleCnt="8"/>
      <dgm:spPr/>
    </dgm:pt>
    <dgm:pt modelId="{5E56FDDB-ABE5-498E-8556-EB67F6619579}" type="pres">
      <dgm:prSet presAssocID="{1972B3AD-D30E-416B-8A65-142D692C8B26}" presName="iconRect" presStyleLbl="node1" presStyleIdx="2" presStyleCnt="8"/>
      <dgm:spPr>
        <a:blipFill>
          <a:blip xmlns:r="http://schemas.openxmlformats.org/officeDocument/2006/relationships"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A6A79666-0399-41AD-911C-A1C59DC4A494}" type="pres">
      <dgm:prSet presAssocID="{1972B3AD-D30E-416B-8A65-142D692C8B26}" presName="spaceRect" presStyleCnt="0"/>
      <dgm:spPr/>
    </dgm:pt>
    <dgm:pt modelId="{DA7D20D2-0EF5-4F4C-96A5-61D041126790}" type="pres">
      <dgm:prSet presAssocID="{1972B3AD-D30E-416B-8A65-142D692C8B26}" presName="textRect" presStyleLbl="revTx" presStyleIdx="2" presStyleCnt="8">
        <dgm:presLayoutVars>
          <dgm:chMax val="1"/>
          <dgm:chPref val="1"/>
        </dgm:presLayoutVars>
      </dgm:prSet>
      <dgm:spPr/>
    </dgm:pt>
    <dgm:pt modelId="{0CD7E851-0996-41A1-A026-FDAB772C11DF}" type="pres">
      <dgm:prSet presAssocID="{F65EB237-592B-4C3C-B081-6B7F1CC74900}" presName="sibTrans" presStyleLbl="sibTrans2D1" presStyleIdx="0" presStyleCnt="0"/>
      <dgm:spPr/>
    </dgm:pt>
    <dgm:pt modelId="{B81D4C03-B707-4CA8-8D26-7D7072FB95BA}" type="pres">
      <dgm:prSet presAssocID="{8A6F329F-B23C-4EFA-9121-948733151DB0}" presName="compNode" presStyleCnt="0"/>
      <dgm:spPr/>
    </dgm:pt>
    <dgm:pt modelId="{E7EA24B1-51C5-4495-A675-45A985E26230}" type="pres">
      <dgm:prSet presAssocID="{8A6F329F-B23C-4EFA-9121-948733151DB0}" presName="iconBgRect" presStyleLbl="bgShp" presStyleIdx="3" presStyleCnt="8"/>
      <dgm:spPr/>
    </dgm:pt>
    <dgm:pt modelId="{61C3A609-AD06-4137-9E79-72E2A516F123}" type="pres">
      <dgm:prSet presAssocID="{8A6F329F-B23C-4EFA-9121-948733151DB0}" presName="iconRect" presStyleLbl="node1" presStyleIdx="3" presStyleCnt="8"/>
      <dgm:spPr>
        <a:blipFill>
          <a:blip xmlns:r="http://schemas.openxmlformats.org/officeDocument/2006/relationships"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8BC4156-E114-423A-9508-5C9DEC840882}" type="pres">
      <dgm:prSet presAssocID="{8A6F329F-B23C-4EFA-9121-948733151DB0}" presName="spaceRect" presStyleCnt="0"/>
      <dgm:spPr/>
    </dgm:pt>
    <dgm:pt modelId="{AFADFE62-50BD-4271-9E51-9A18A60E600B}" type="pres">
      <dgm:prSet presAssocID="{8A6F329F-B23C-4EFA-9121-948733151DB0}" presName="textRect" presStyleLbl="revTx" presStyleIdx="3" presStyleCnt="8">
        <dgm:presLayoutVars>
          <dgm:chMax val="1"/>
          <dgm:chPref val="1"/>
        </dgm:presLayoutVars>
      </dgm:prSet>
      <dgm:spPr/>
    </dgm:pt>
    <dgm:pt modelId="{48A4C8DC-DFD8-47B3-A4C8-1F3FEADC00D4}" type="pres">
      <dgm:prSet presAssocID="{753A095C-2AC7-496C-9414-2CEC07A9B06B}" presName="sibTrans" presStyleLbl="sibTrans2D1" presStyleIdx="0" presStyleCnt="0"/>
      <dgm:spPr/>
    </dgm:pt>
    <dgm:pt modelId="{33A99E48-221D-4A4E-949F-B08D53418803}" type="pres">
      <dgm:prSet presAssocID="{49B527CC-A447-484E-8A39-0AD762850CE0}" presName="compNode" presStyleCnt="0"/>
      <dgm:spPr/>
    </dgm:pt>
    <dgm:pt modelId="{BBC9E922-2C40-49FA-8CA9-E352740A96D0}" type="pres">
      <dgm:prSet presAssocID="{49B527CC-A447-484E-8A39-0AD762850CE0}" presName="iconBgRect" presStyleLbl="bgShp" presStyleIdx="4" presStyleCnt="8"/>
      <dgm:spPr/>
    </dgm:pt>
    <dgm:pt modelId="{D00F4D8E-38C2-43DB-BC5F-445FF278AAF8}" type="pres">
      <dgm:prSet presAssocID="{49B527CC-A447-484E-8A39-0AD762850CE0}" presName="iconRect" presStyleLbl="node1" presStyleIdx="4" presStyleCnt="8"/>
      <dgm:spPr>
        <a:blipFill>
          <a:blip xmlns:r="http://schemas.openxmlformats.org/officeDocument/2006/relationships"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</dgm:spPr>
    </dgm:pt>
    <dgm:pt modelId="{2A2F7930-24C1-4163-B589-A955089DCFB9}" type="pres">
      <dgm:prSet presAssocID="{49B527CC-A447-484E-8A39-0AD762850CE0}" presName="spaceRect" presStyleCnt="0"/>
      <dgm:spPr/>
    </dgm:pt>
    <dgm:pt modelId="{946F4DA5-7991-4C96-A885-FF5701685012}" type="pres">
      <dgm:prSet presAssocID="{49B527CC-A447-484E-8A39-0AD762850CE0}" presName="textRect" presStyleLbl="revTx" presStyleIdx="4" presStyleCnt="8">
        <dgm:presLayoutVars>
          <dgm:chMax val="1"/>
          <dgm:chPref val="1"/>
        </dgm:presLayoutVars>
      </dgm:prSet>
      <dgm:spPr/>
    </dgm:pt>
    <dgm:pt modelId="{F6316493-092D-47F2-B55B-6911E8321FFC}" type="pres">
      <dgm:prSet presAssocID="{AD50BA37-10F8-449F-963F-15FC63EF4B07}" presName="sibTrans" presStyleLbl="sibTrans2D1" presStyleIdx="0" presStyleCnt="0"/>
      <dgm:spPr/>
    </dgm:pt>
    <dgm:pt modelId="{1CE734A9-D746-4C50-B8C1-C51C12B4CF4D}" type="pres">
      <dgm:prSet presAssocID="{60061D56-AD30-460E-868B-2D078D66585E}" presName="compNode" presStyleCnt="0"/>
      <dgm:spPr/>
    </dgm:pt>
    <dgm:pt modelId="{9762E0BB-AA94-441A-A9EF-B271A93D5328}" type="pres">
      <dgm:prSet presAssocID="{60061D56-AD30-460E-868B-2D078D66585E}" presName="iconBgRect" presStyleLbl="bgShp" presStyleIdx="5" presStyleCnt="8"/>
      <dgm:spPr/>
    </dgm:pt>
    <dgm:pt modelId="{1403C6DA-6FE8-4D63-AAEC-2ACC8E1425DC}" type="pres">
      <dgm:prSet presAssocID="{60061D56-AD30-460E-868B-2D078D66585E}" presName="iconRect" presStyleLbl="node1" presStyleIdx="5" presStyleCnt="8"/>
      <dgm:spPr>
        <a:blipFill>
          <a:blip xmlns:r="http://schemas.openxmlformats.org/officeDocument/2006/relationships"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5E91FD1-DEE4-42AA-928A-8695048C706E}" type="pres">
      <dgm:prSet presAssocID="{60061D56-AD30-460E-868B-2D078D66585E}" presName="spaceRect" presStyleCnt="0"/>
      <dgm:spPr/>
    </dgm:pt>
    <dgm:pt modelId="{7B645B42-0187-4D85-A58A-DADD5EDA1BB9}" type="pres">
      <dgm:prSet presAssocID="{60061D56-AD30-460E-868B-2D078D66585E}" presName="textRect" presStyleLbl="revTx" presStyleIdx="5" presStyleCnt="8">
        <dgm:presLayoutVars>
          <dgm:chMax val="1"/>
          <dgm:chPref val="1"/>
        </dgm:presLayoutVars>
      </dgm:prSet>
      <dgm:spPr/>
    </dgm:pt>
    <dgm:pt modelId="{D670BD8E-868D-4483-849D-F20D3696AC99}" type="pres">
      <dgm:prSet presAssocID="{619804B0-8FC8-4748-8085-C4BF155AA02F}" presName="sibTrans" presStyleLbl="sibTrans2D1" presStyleIdx="0" presStyleCnt="0"/>
      <dgm:spPr/>
    </dgm:pt>
    <dgm:pt modelId="{5AFBBF0D-FA7F-4F00-BB65-7C763F6F079F}" type="pres">
      <dgm:prSet presAssocID="{417ED0BD-3E53-4A27-962F-53F56890B98B}" presName="compNode" presStyleCnt="0"/>
      <dgm:spPr/>
    </dgm:pt>
    <dgm:pt modelId="{F9AE78CB-EF94-4322-AF15-7C65737506AC}" type="pres">
      <dgm:prSet presAssocID="{417ED0BD-3E53-4A27-962F-53F56890B98B}" presName="iconBgRect" presStyleLbl="bgShp" presStyleIdx="6" presStyleCnt="8"/>
      <dgm:spPr/>
    </dgm:pt>
    <dgm:pt modelId="{31B2143C-6907-4C78-900F-614289E4EC00}" type="pres">
      <dgm:prSet presAssocID="{417ED0BD-3E53-4A27-962F-53F56890B98B}" presName="iconRect" presStyleLbl="node1" presStyleIdx="6" presStyleCnt="8"/>
      <dgm:spPr>
        <a:blipFill>
          <a:blip xmlns:r="http://schemas.openxmlformats.org/officeDocument/2006/relationships"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62DEA758-2002-4528-A262-DA74FEC5D677}" type="pres">
      <dgm:prSet presAssocID="{417ED0BD-3E53-4A27-962F-53F56890B98B}" presName="spaceRect" presStyleCnt="0"/>
      <dgm:spPr/>
    </dgm:pt>
    <dgm:pt modelId="{6F18B51F-6617-420C-99F6-670A328DC441}" type="pres">
      <dgm:prSet presAssocID="{417ED0BD-3E53-4A27-962F-53F56890B98B}" presName="textRect" presStyleLbl="revTx" presStyleIdx="6" presStyleCnt="8">
        <dgm:presLayoutVars>
          <dgm:chMax val="1"/>
          <dgm:chPref val="1"/>
        </dgm:presLayoutVars>
      </dgm:prSet>
      <dgm:spPr/>
    </dgm:pt>
    <dgm:pt modelId="{906F12C5-DDA5-479E-B80A-9385F32D9ABF}" type="pres">
      <dgm:prSet presAssocID="{25D83B0A-E5CA-47AB-AB5A-FEAC42B58641}" presName="sibTrans" presStyleLbl="sibTrans2D1" presStyleIdx="0" presStyleCnt="0"/>
      <dgm:spPr/>
    </dgm:pt>
    <dgm:pt modelId="{E2B532D4-F5F3-4ABC-A270-CB90A22131C9}" type="pres">
      <dgm:prSet presAssocID="{908BFE6B-9F60-4237-BFCA-2E2CBD1558FC}" presName="compNode" presStyleCnt="0"/>
      <dgm:spPr/>
    </dgm:pt>
    <dgm:pt modelId="{5B20DDE4-2D13-4A85-9A39-E24B5E48BB3F}" type="pres">
      <dgm:prSet presAssocID="{908BFE6B-9F60-4237-BFCA-2E2CBD1558FC}" presName="iconBgRect" presStyleLbl="bgShp" presStyleIdx="7" presStyleCnt="8"/>
      <dgm:spPr/>
    </dgm:pt>
    <dgm:pt modelId="{BD7A7D2A-3884-44C7-91DF-626F847EC8A0}" type="pres">
      <dgm:prSet presAssocID="{908BFE6B-9F60-4237-BFCA-2E2CBD1558FC}" presName="iconRect" presStyleLbl="node1" presStyleIdx="7" presStyleCnt="8"/>
      <dgm:spPr>
        <a:blipFill>
          <a:blip xmlns:r="http://schemas.openxmlformats.org/officeDocument/2006/relationships"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2B2FA462-F873-435F-8CD8-F2090DF83CD7}" type="pres">
      <dgm:prSet presAssocID="{908BFE6B-9F60-4237-BFCA-2E2CBD1558FC}" presName="spaceRect" presStyleCnt="0"/>
      <dgm:spPr/>
    </dgm:pt>
    <dgm:pt modelId="{C0AE618A-7DF8-4303-B512-355389DCB109}" type="pres">
      <dgm:prSet presAssocID="{908BFE6B-9F60-4237-BFCA-2E2CBD1558FC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939B6436-04C0-459D-8DC1-5B553122AB30}" srcId="{D1E9876F-DD77-4FF8-B08D-B331F2FB1BE1}" destId="{8A6F329F-B23C-4EFA-9121-948733151DB0}" srcOrd="3" destOrd="0" parTransId="{7CEAD59F-6BC7-46B9-AA0C-02213F3B079A}" sibTransId="{753A095C-2AC7-496C-9414-2CEC07A9B06B}"/>
    <dgm:cxn modelId="{3D89C237-95A4-43A4-9019-B13AAEA2B843}" type="presOf" srcId="{417ED0BD-3E53-4A27-962F-53F56890B98B}" destId="{6F18B51F-6617-420C-99F6-670A328DC441}" srcOrd="0" destOrd="0" presId="urn:microsoft.com/office/officeart/2018/2/layout/IconCircleList"/>
    <dgm:cxn modelId="{D1411D3D-DE00-460A-8016-7F1E841A4AB8}" type="presOf" srcId="{2A60E12A-4EDC-4A76-900F-2388B691F0D3}" destId="{F5278834-1E59-4926-869C-3D2DDE93E0C6}" srcOrd="0" destOrd="0" presId="urn:microsoft.com/office/officeart/2018/2/layout/IconCircleList"/>
    <dgm:cxn modelId="{E26D443F-616E-4A5A-B9CF-ECEFE258B627}" type="presOf" srcId="{753A095C-2AC7-496C-9414-2CEC07A9B06B}" destId="{48A4C8DC-DFD8-47B3-A4C8-1F3FEADC00D4}" srcOrd="0" destOrd="0" presId="urn:microsoft.com/office/officeart/2018/2/layout/IconCircleList"/>
    <dgm:cxn modelId="{D7479C44-62A5-498F-8E7C-30FEA8B388DB}" srcId="{D1E9876F-DD77-4FF8-B08D-B331F2FB1BE1}" destId="{60061D56-AD30-460E-868B-2D078D66585E}" srcOrd="5" destOrd="0" parTransId="{D3A9DDCB-2543-403C-8CB1-81C264DB1A30}" sibTransId="{619804B0-8FC8-4748-8085-C4BF155AA02F}"/>
    <dgm:cxn modelId="{21B62F48-2D00-4C87-9F13-C84BA2E0B18A}" srcId="{D1E9876F-DD77-4FF8-B08D-B331F2FB1BE1}" destId="{417ED0BD-3E53-4A27-962F-53F56890B98B}" srcOrd="6" destOrd="0" parTransId="{7848C7E3-917F-4A22-8AA2-784C47B65200}" sibTransId="{25D83B0A-E5CA-47AB-AB5A-FEAC42B58641}"/>
    <dgm:cxn modelId="{1200B449-1D51-4A13-8236-B357003C2513}" type="presOf" srcId="{D1E9876F-DD77-4FF8-B08D-B331F2FB1BE1}" destId="{91942F1F-423D-4D2A-A618-D4287B3C42DD}" srcOrd="0" destOrd="0" presId="urn:microsoft.com/office/officeart/2018/2/layout/IconCircleList"/>
    <dgm:cxn modelId="{2852FA6B-B2DD-4E08-9413-8123AE20E99D}" srcId="{D1E9876F-DD77-4FF8-B08D-B331F2FB1BE1}" destId="{CEBDA915-2A74-4E06-A3A4-6BCD53326253}" srcOrd="0" destOrd="0" parTransId="{77B3A108-632C-4CBD-8725-F8C036BD757E}" sibTransId="{B315E46A-920C-4E32-9822-7FE0A454C6F4}"/>
    <dgm:cxn modelId="{00F87C4E-683A-4380-8C18-E29B6AA0B3B2}" type="presOf" srcId="{8A6F329F-B23C-4EFA-9121-948733151DB0}" destId="{AFADFE62-50BD-4271-9E51-9A18A60E600B}" srcOrd="0" destOrd="0" presId="urn:microsoft.com/office/officeart/2018/2/layout/IconCircleList"/>
    <dgm:cxn modelId="{BB4CCD55-5CC9-4B41-8642-DB9BF3BD08A0}" type="presOf" srcId="{25D83B0A-E5CA-47AB-AB5A-FEAC42B58641}" destId="{906F12C5-DDA5-479E-B80A-9385F32D9ABF}" srcOrd="0" destOrd="0" presId="urn:microsoft.com/office/officeart/2018/2/layout/IconCircleList"/>
    <dgm:cxn modelId="{B1479658-FCA7-4161-9363-2C36EDDEA13D}" srcId="{D1E9876F-DD77-4FF8-B08D-B331F2FB1BE1}" destId="{2A60E12A-4EDC-4A76-900F-2388B691F0D3}" srcOrd="1" destOrd="0" parTransId="{A798AE51-96E2-4F24-9B49-DC34795297A1}" sibTransId="{10D45D43-0B70-4307-AE2D-20A8934F31CD}"/>
    <dgm:cxn modelId="{A5BE867F-C004-4119-BE84-FF1A52FC5DD9}" type="presOf" srcId="{B315E46A-920C-4E32-9822-7FE0A454C6F4}" destId="{0BA98661-5784-47F6-803F-160FCD79B55B}" srcOrd="0" destOrd="0" presId="urn:microsoft.com/office/officeart/2018/2/layout/IconCircleList"/>
    <dgm:cxn modelId="{7873D081-A512-4011-AC43-BC9556A630C0}" srcId="{D1E9876F-DD77-4FF8-B08D-B331F2FB1BE1}" destId="{908BFE6B-9F60-4237-BFCA-2E2CBD1558FC}" srcOrd="7" destOrd="0" parTransId="{B0C4FFC5-5723-4689-B983-2672269D850B}" sibTransId="{EF2D48AD-E8CC-43EE-94D4-A1E68FEDF34D}"/>
    <dgm:cxn modelId="{C78C3799-DE25-43D0-816E-7873BC3AA4B3}" srcId="{D1E9876F-DD77-4FF8-B08D-B331F2FB1BE1}" destId="{49B527CC-A447-484E-8A39-0AD762850CE0}" srcOrd="4" destOrd="0" parTransId="{5F750624-6068-40AE-B304-0FC0484A04D9}" sibTransId="{AD50BA37-10F8-449F-963F-15FC63EF4B07}"/>
    <dgm:cxn modelId="{733CCCB5-1D9F-406D-91BB-11BFBA2D93A5}" type="presOf" srcId="{1972B3AD-D30E-416B-8A65-142D692C8B26}" destId="{DA7D20D2-0EF5-4F4C-96A5-61D041126790}" srcOrd="0" destOrd="0" presId="urn:microsoft.com/office/officeart/2018/2/layout/IconCircleList"/>
    <dgm:cxn modelId="{CD0AA2B8-003B-461B-AAC6-0FE8ADCFE1CF}" type="presOf" srcId="{908BFE6B-9F60-4237-BFCA-2E2CBD1558FC}" destId="{C0AE618A-7DF8-4303-B512-355389DCB109}" srcOrd="0" destOrd="0" presId="urn:microsoft.com/office/officeart/2018/2/layout/IconCircleList"/>
    <dgm:cxn modelId="{1E7B9DBA-5A75-4E37-B63E-82DE373D260A}" type="presOf" srcId="{AD50BA37-10F8-449F-963F-15FC63EF4B07}" destId="{F6316493-092D-47F2-B55B-6911E8321FFC}" srcOrd="0" destOrd="0" presId="urn:microsoft.com/office/officeart/2018/2/layout/IconCircleList"/>
    <dgm:cxn modelId="{4C79F1D5-DB51-4AA4-A00C-2686FFA09C03}" type="presOf" srcId="{619804B0-8FC8-4748-8085-C4BF155AA02F}" destId="{D670BD8E-868D-4483-849D-F20D3696AC99}" srcOrd="0" destOrd="0" presId="urn:microsoft.com/office/officeart/2018/2/layout/IconCircleList"/>
    <dgm:cxn modelId="{20641DE6-1842-4C8D-A85D-82A62E52773A}" type="presOf" srcId="{10D45D43-0B70-4307-AE2D-20A8934F31CD}" destId="{79701391-9DFA-44F9-9543-EF998D8B09C1}" srcOrd="0" destOrd="0" presId="urn:microsoft.com/office/officeart/2018/2/layout/IconCircleList"/>
    <dgm:cxn modelId="{4D452CE8-0989-4869-8E31-A5E79435003D}" type="presOf" srcId="{F65EB237-592B-4C3C-B081-6B7F1CC74900}" destId="{0CD7E851-0996-41A1-A026-FDAB772C11DF}" srcOrd="0" destOrd="0" presId="urn:microsoft.com/office/officeart/2018/2/layout/IconCircleList"/>
    <dgm:cxn modelId="{6C3EABF2-EFF3-4A5F-B574-778F06EA0CDD}" srcId="{D1E9876F-DD77-4FF8-B08D-B331F2FB1BE1}" destId="{1972B3AD-D30E-416B-8A65-142D692C8B26}" srcOrd="2" destOrd="0" parTransId="{63C987FC-396E-4CEF-B8BA-5AF3DFD872DF}" sibTransId="{F65EB237-592B-4C3C-B081-6B7F1CC74900}"/>
    <dgm:cxn modelId="{1A24E6F4-6EEA-4ACD-8062-46F17F6BD042}" type="presOf" srcId="{60061D56-AD30-460E-868B-2D078D66585E}" destId="{7B645B42-0187-4D85-A58A-DADD5EDA1BB9}" srcOrd="0" destOrd="0" presId="urn:microsoft.com/office/officeart/2018/2/layout/IconCircleList"/>
    <dgm:cxn modelId="{8590C7FD-C255-4A67-93FF-658DC1BB3131}" type="presOf" srcId="{49B527CC-A447-484E-8A39-0AD762850CE0}" destId="{946F4DA5-7991-4C96-A885-FF5701685012}" srcOrd="0" destOrd="0" presId="urn:microsoft.com/office/officeart/2018/2/layout/IconCircleList"/>
    <dgm:cxn modelId="{CC76DAFE-7508-4977-85B1-3F0B110B828D}" type="presOf" srcId="{CEBDA915-2A74-4E06-A3A4-6BCD53326253}" destId="{27B414DF-5BCF-4AD7-ADDC-408F884E82E9}" srcOrd="0" destOrd="0" presId="urn:microsoft.com/office/officeart/2018/2/layout/IconCircleList"/>
    <dgm:cxn modelId="{9CF57815-F1FD-4E93-94C2-4A8B25DCBE91}" type="presParOf" srcId="{91942F1F-423D-4D2A-A618-D4287B3C42DD}" destId="{26B998D3-9DA8-4271-BF9A-92DA3B08E610}" srcOrd="0" destOrd="0" presId="urn:microsoft.com/office/officeart/2018/2/layout/IconCircleList"/>
    <dgm:cxn modelId="{B5CAE194-E67B-40F1-856E-7D45BE975F65}" type="presParOf" srcId="{26B998D3-9DA8-4271-BF9A-92DA3B08E610}" destId="{B8E5A318-5F5D-47D8-A46F-7685E0AAC264}" srcOrd="0" destOrd="0" presId="urn:microsoft.com/office/officeart/2018/2/layout/IconCircleList"/>
    <dgm:cxn modelId="{5AA12E87-3443-4C3B-BC73-CABAA1911525}" type="presParOf" srcId="{B8E5A318-5F5D-47D8-A46F-7685E0AAC264}" destId="{1C3FB6A8-3398-402A-BBBB-5E7CDB96C885}" srcOrd="0" destOrd="0" presId="urn:microsoft.com/office/officeart/2018/2/layout/IconCircleList"/>
    <dgm:cxn modelId="{F1BE110C-98D7-4A51-AAF2-0E9754BC83BB}" type="presParOf" srcId="{B8E5A318-5F5D-47D8-A46F-7685E0AAC264}" destId="{E0189D64-CD17-46AF-A562-4D406954B74B}" srcOrd="1" destOrd="0" presId="urn:microsoft.com/office/officeart/2018/2/layout/IconCircleList"/>
    <dgm:cxn modelId="{62503527-19F9-408C-B366-5AB3E4591489}" type="presParOf" srcId="{B8E5A318-5F5D-47D8-A46F-7685E0AAC264}" destId="{3BA85186-1333-4388-83CF-B48E0A7260F9}" srcOrd="2" destOrd="0" presId="urn:microsoft.com/office/officeart/2018/2/layout/IconCircleList"/>
    <dgm:cxn modelId="{2CA26CC4-08DB-4B89-B742-39181D3223E8}" type="presParOf" srcId="{B8E5A318-5F5D-47D8-A46F-7685E0AAC264}" destId="{27B414DF-5BCF-4AD7-ADDC-408F884E82E9}" srcOrd="3" destOrd="0" presId="urn:microsoft.com/office/officeart/2018/2/layout/IconCircleList"/>
    <dgm:cxn modelId="{5EB0B0EA-69B2-4DA4-B217-293D431789CB}" type="presParOf" srcId="{26B998D3-9DA8-4271-BF9A-92DA3B08E610}" destId="{0BA98661-5784-47F6-803F-160FCD79B55B}" srcOrd="1" destOrd="0" presId="urn:microsoft.com/office/officeart/2018/2/layout/IconCircleList"/>
    <dgm:cxn modelId="{7F9D2192-C555-47EA-B9B8-B024118AA58B}" type="presParOf" srcId="{26B998D3-9DA8-4271-BF9A-92DA3B08E610}" destId="{75FA8611-8DD1-439A-8368-0F2A31A1FA03}" srcOrd="2" destOrd="0" presId="urn:microsoft.com/office/officeart/2018/2/layout/IconCircleList"/>
    <dgm:cxn modelId="{93373FFD-ACF3-4CF6-A63F-7A1E738CF80F}" type="presParOf" srcId="{75FA8611-8DD1-439A-8368-0F2A31A1FA03}" destId="{A3427672-5765-4F8F-9971-0EDA316AE009}" srcOrd="0" destOrd="0" presId="urn:microsoft.com/office/officeart/2018/2/layout/IconCircleList"/>
    <dgm:cxn modelId="{0D433455-69A7-406B-AA89-91C8547DC17C}" type="presParOf" srcId="{75FA8611-8DD1-439A-8368-0F2A31A1FA03}" destId="{94FEA3B2-6405-4DC4-96E5-60E1B3778B54}" srcOrd="1" destOrd="0" presId="urn:microsoft.com/office/officeart/2018/2/layout/IconCircleList"/>
    <dgm:cxn modelId="{956A9A19-DD56-4246-918B-F57DD42117F9}" type="presParOf" srcId="{75FA8611-8DD1-439A-8368-0F2A31A1FA03}" destId="{3FBA7BC9-0D8D-4327-8FF3-DDDCCA657084}" srcOrd="2" destOrd="0" presId="urn:microsoft.com/office/officeart/2018/2/layout/IconCircleList"/>
    <dgm:cxn modelId="{375DEFE0-208A-4403-B2E3-A8FEF1DA67C7}" type="presParOf" srcId="{75FA8611-8DD1-439A-8368-0F2A31A1FA03}" destId="{F5278834-1E59-4926-869C-3D2DDE93E0C6}" srcOrd="3" destOrd="0" presId="urn:microsoft.com/office/officeart/2018/2/layout/IconCircleList"/>
    <dgm:cxn modelId="{BD22727A-24AF-42E6-9AEA-37067A0DAB4C}" type="presParOf" srcId="{26B998D3-9DA8-4271-BF9A-92DA3B08E610}" destId="{79701391-9DFA-44F9-9543-EF998D8B09C1}" srcOrd="3" destOrd="0" presId="urn:microsoft.com/office/officeart/2018/2/layout/IconCircleList"/>
    <dgm:cxn modelId="{FCF58F7C-A959-405C-AA03-B1796748DDDC}" type="presParOf" srcId="{26B998D3-9DA8-4271-BF9A-92DA3B08E610}" destId="{35B7906E-607E-4433-AE1C-E179F8939DDB}" srcOrd="4" destOrd="0" presId="urn:microsoft.com/office/officeart/2018/2/layout/IconCircleList"/>
    <dgm:cxn modelId="{B3066777-B493-4441-94AC-D74B7DD07B21}" type="presParOf" srcId="{35B7906E-607E-4433-AE1C-E179F8939DDB}" destId="{EE5EC3A1-863A-4022-8CBC-B8E28ACBB810}" srcOrd="0" destOrd="0" presId="urn:microsoft.com/office/officeart/2018/2/layout/IconCircleList"/>
    <dgm:cxn modelId="{C08A17D9-70AF-4563-8C5B-68C40FDCA1DF}" type="presParOf" srcId="{35B7906E-607E-4433-AE1C-E179F8939DDB}" destId="{5E56FDDB-ABE5-498E-8556-EB67F6619579}" srcOrd="1" destOrd="0" presId="urn:microsoft.com/office/officeart/2018/2/layout/IconCircleList"/>
    <dgm:cxn modelId="{60B065B5-6B57-4821-BD64-BA7486BA44E9}" type="presParOf" srcId="{35B7906E-607E-4433-AE1C-E179F8939DDB}" destId="{A6A79666-0399-41AD-911C-A1C59DC4A494}" srcOrd="2" destOrd="0" presId="urn:microsoft.com/office/officeart/2018/2/layout/IconCircleList"/>
    <dgm:cxn modelId="{1E404493-9FDA-4393-97AF-91C0182E79B9}" type="presParOf" srcId="{35B7906E-607E-4433-AE1C-E179F8939DDB}" destId="{DA7D20D2-0EF5-4F4C-96A5-61D041126790}" srcOrd="3" destOrd="0" presId="urn:microsoft.com/office/officeart/2018/2/layout/IconCircleList"/>
    <dgm:cxn modelId="{F817EAB9-D3E3-428A-8514-9BAA376AE287}" type="presParOf" srcId="{26B998D3-9DA8-4271-BF9A-92DA3B08E610}" destId="{0CD7E851-0996-41A1-A026-FDAB772C11DF}" srcOrd="5" destOrd="0" presId="urn:microsoft.com/office/officeart/2018/2/layout/IconCircleList"/>
    <dgm:cxn modelId="{EDA64FB5-ADBF-42D0-B121-03FAFA9F05E1}" type="presParOf" srcId="{26B998D3-9DA8-4271-BF9A-92DA3B08E610}" destId="{B81D4C03-B707-4CA8-8D26-7D7072FB95BA}" srcOrd="6" destOrd="0" presId="urn:microsoft.com/office/officeart/2018/2/layout/IconCircleList"/>
    <dgm:cxn modelId="{7207154B-C19D-47A0-B897-6A6262B5DDE3}" type="presParOf" srcId="{B81D4C03-B707-4CA8-8D26-7D7072FB95BA}" destId="{E7EA24B1-51C5-4495-A675-45A985E26230}" srcOrd="0" destOrd="0" presId="urn:microsoft.com/office/officeart/2018/2/layout/IconCircleList"/>
    <dgm:cxn modelId="{8EFE0BE3-9AA3-492D-992C-04A6F37DAA7D}" type="presParOf" srcId="{B81D4C03-B707-4CA8-8D26-7D7072FB95BA}" destId="{61C3A609-AD06-4137-9E79-72E2A516F123}" srcOrd="1" destOrd="0" presId="urn:microsoft.com/office/officeart/2018/2/layout/IconCircleList"/>
    <dgm:cxn modelId="{74275896-BB2A-4299-A341-4144E7DAA5C6}" type="presParOf" srcId="{B81D4C03-B707-4CA8-8D26-7D7072FB95BA}" destId="{48BC4156-E114-423A-9508-5C9DEC840882}" srcOrd="2" destOrd="0" presId="urn:microsoft.com/office/officeart/2018/2/layout/IconCircleList"/>
    <dgm:cxn modelId="{47242896-6527-4597-9A48-CFFCBDA5A41C}" type="presParOf" srcId="{B81D4C03-B707-4CA8-8D26-7D7072FB95BA}" destId="{AFADFE62-50BD-4271-9E51-9A18A60E600B}" srcOrd="3" destOrd="0" presId="urn:microsoft.com/office/officeart/2018/2/layout/IconCircleList"/>
    <dgm:cxn modelId="{293E5278-F42D-4EC8-8AE7-E89274952326}" type="presParOf" srcId="{26B998D3-9DA8-4271-BF9A-92DA3B08E610}" destId="{48A4C8DC-DFD8-47B3-A4C8-1F3FEADC00D4}" srcOrd="7" destOrd="0" presId="urn:microsoft.com/office/officeart/2018/2/layout/IconCircleList"/>
    <dgm:cxn modelId="{E8F4976D-4A34-410E-81B2-8E8F3A12EFD0}" type="presParOf" srcId="{26B998D3-9DA8-4271-BF9A-92DA3B08E610}" destId="{33A99E48-221D-4A4E-949F-B08D53418803}" srcOrd="8" destOrd="0" presId="urn:microsoft.com/office/officeart/2018/2/layout/IconCircleList"/>
    <dgm:cxn modelId="{686EA271-3DB5-4FF8-9F6C-0E4DAB25F523}" type="presParOf" srcId="{33A99E48-221D-4A4E-949F-B08D53418803}" destId="{BBC9E922-2C40-49FA-8CA9-E352740A96D0}" srcOrd="0" destOrd="0" presId="urn:microsoft.com/office/officeart/2018/2/layout/IconCircleList"/>
    <dgm:cxn modelId="{1906E51A-FFE5-45D9-968B-8B1993879B57}" type="presParOf" srcId="{33A99E48-221D-4A4E-949F-B08D53418803}" destId="{D00F4D8E-38C2-43DB-BC5F-445FF278AAF8}" srcOrd="1" destOrd="0" presId="urn:microsoft.com/office/officeart/2018/2/layout/IconCircleList"/>
    <dgm:cxn modelId="{5CBC86DB-8F88-4AFE-83DB-598B85D55DF4}" type="presParOf" srcId="{33A99E48-221D-4A4E-949F-B08D53418803}" destId="{2A2F7930-24C1-4163-B589-A955089DCFB9}" srcOrd="2" destOrd="0" presId="urn:microsoft.com/office/officeart/2018/2/layout/IconCircleList"/>
    <dgm:cxn modelId="{53FAD592-1785-4D2A-90B4-5B01D9DDD4C5}" type="presParOf" srcId="{33A99E48-221D-4A4E-949F-B08D53418803}" destId="{946F4DA5-7991-4C96-A885-FF5701685012}" srcOrd="3" destOrd="0" presId="urn:microsoft.com/office/officeart/2018/2/layout/IconCircleList"/>
    <dgm:cxn modelId="{9E3545E6-0BF1-422B-A474-F964073FB971}" type="presParOf" srcId="{26B998D3-9DA8-4271-BF9A-92DA3B08E610}" destId="{F6316493-092D-47F2-B55B-6911E8321FFC}" srcOrd="9" destOrd="0" presId="urn:microsoft.com/office/officeart/2018/2/layout/IconCircleList"/>
    <dgm:cxn modelId="{96EB383A-17F7-49D7-AB73-FF4049736979}" type="presParOf" srcId="{26B998D3-9DA8-4271-BF9A-92DA3B08E610}" destId="{1CE734A9-D746-4C50-B8C1-C51C12B4CF4D}" srcOrd="10" destOrd="0" presId="urn:microsoft.com/office/officeart/2018/2/layout/IconCircleList"/>
    <dgm:cxn modelId="{C38999CB-3A3C-4FB5-B73F-397426C5174B}" type="presParOf" srcId="{1CE734A9-D746-4C50-B8C1-C51C12B4CF4D}" destId="{9762E0BB-AA94-441A-A9EF-B271A93D5328}" srcOrd="0" destOrd="0" presId="urn:microsoft.com/office/officeart/2018/2/layout/IconCircleList"/>
    <dgm:cxn modelId="{72A14D25-9A5A-461B-A1C7-F52DDAEBB768}" type="presParOf" srcId="{1CE734A9-D746-4C50-B8C1-C51C12B4CF4D}" destId="{1403C6DA-6FE8-4D63-AAEC-2ACC8E1425DC}" srcOrd="1" destOrd="0" presId="urn:microsoft.com/office/officeart/2018/2/layout/IconCircleList"/>
    <dgm:cxn modelId="{221E5CF4-B1DD-4936-9F85-225C0C408203}" type="presParOf" srcId="{1CE734A9-D746-4C50-B8C1-C51C12B4CF4D}" destId="{E5E91FD1-DEE4-42AA-928A-8695048C706E}" srcOrd="2" destOrd="0" presId="urn:microsoft.com/office/officeart/2018/2/layout/IconCircleList"/>
    <dgm:cxn modelId="{4E91EC8B-2197-4DC8-8BD1-3909CB531ACE}" type="presParOf" srcId="{1CE734A9-D746-4C50-B8C1-C51C12B4CF4D}" destId="{7B645B42-0187-4D85-A58A-DADD5EDA1BB9}" srcOrd="3" destOrd="0" presId="urn:microsoft.com/office/officeart/2018/2/layout/IconCircleList"/>
    <dgm:cxn modelId="{688F25B8-B5D2-4F03-9DC7-5A8CAAD4288E}" type="presParOf" srcId="{26B998D3-9DA8-4271-BF9A-92DA3B08E610}" destId="{D670BD8E-868D-4483-849D-F20D3696AC99}" srcOrd="11" destOrd="0" presId="urn:microsoft.com/office/officeart/2018/2/layout/IconCircleList"/>
    <dgm:cxn modelId="{3D2A3834-48F4-417E-A32C-644257A7EE44}" type="presParOf" srcId="{26B998D3-9DA8-4271-BF9A-92DA3B08E610}" destId="{5AFBBF0D-FA7F-4F00-BB65-7C763F6F079F}" srcOrd="12" destOrd="0" presId="urn:microsoft.com/office/officeart/2018/2/layout/IconCircleList"/>
    <dgm:cxn modelId="{ABF422B8-BC69-46C7-9622-C9B8905D0A92}" type="presParOf" srcId="{5AFBBF0D-FA7F-4F00-BB65-7C763F6F079F}" destId="{F9AE78CB-EF94-4322-AF15-7C65737506AC}" srcOrd="0" destOrd="0" presId="urn:microsoft.com/office/officeart/2018/2/layout/IconCircleList"/>
    <dgm:cxn modelId="{FB23AF2B-A1E0-4FE9-9C48-125A25EB60B3}" type="presParOf" srcId="{5AFBBF0D-FA7F-4F00-BB65-7C763F6F079F}" destId="{31B2143C-6907-4C78-900F-614289E4EC00}" srcOrd="1" destOrd="0" presId="urn:microsoft.com/office/officeart/2018/2/layout/IconCircleList"/>
    <dgm:cxn modelId="{93EC0736-80B6-45D3-859E-C6FF630B01A7}" type="presParOf" srcId="{5AFBBF0D-FA7F-4F00-BB65-7C763F6F079F}" destId="{62DEA758-2002-4528-A262-DA74FEC5D677}" srcOrd="2" destOrd="0" presId="urn:microsoft.com/office/officeart/2018/2/layout/IconCircleList"/>
    <dgm:cxn modelId="{58495CEA-8531-452D-9024-1DDA1A3F6D28}" type="presParOf" srcId="{5AFBBF0D-FA7F-4F00-BB65-7C763F6F079F}" destId="{6F18B51F-6617-420C-99F6-670A328DC441}" srcOrd="3" destOrd="0" presId="urn:microsoft.com/office/officeart/2018/2/layout/IconCircleList"/>
    <dgm:cxn modelId="{1F94F608-25DB-4E2A-9173-96F4DCA54BD2}" type="presParOf" srcId="{26B998D3-9DA8-4271-BF9A-92DA3B08E610}" destId="{906F12C5-DDA5-479E-B80A-9385F32D9ABF}" srcOrd="13" destOrd="0" presId="urn:microsoft.com/office/officeart/2018/2/layout/IconCircleList"/>
    <dgm:cxn modelId="{D4B41353-6BC3-4C2A-BB34-C6450B2B9395}" type="presParOf" srcId="{26B998D3-9DA8-4271-BF9A-92DA3B08E610}" destId="{E2B532D4-F5F3-4ABC-A270-CB90A22131C9}" srcOrd="14" destOrd="0" presId="urn:microsoft.com/office/officeart/2018/2/layout/IconCircleList"/>
    <dgm:cxn modelId="{62C1F5AF-696A-4644-854B-1676CDFC0B75}" type="presParOf" srcId="{E2B532D4-F5F3-4ABC-A270-CB90A22131C9}" destId="{5B20DDE4-2D13-4A85-9A39-E24B5E48BB3F}" srcOrd="0" destOrd="0" presId="urn:microsoft.com/office/officeart/2018/2/layout/IconCircleList"/>
    <dgm:cxn modelId="{320404AD-6225-482F-94F0-8D80B589F086}" type="presParOf" srcId="{E2B532D4-F5F3-4ABC-A270-CB90A22131C9}" destId="{BD7A7D2A-3884-44C7-91DF-626F847EC8A0}" srcOrd="1" destOrd="0" presId="urn:microsoft.com/office/officeart/2018/2/layout/IconCircleList"/>
    <dgm:cxn modelId="{A70C6288-D5C9-46F3-A820-ABA3327E0E4A}" type="presParOf" srcId="{E2B532D4-F5F3-4ABC-A270-CB90A22131C9}" destId="{2B2FA462-F873-435F-8CD8-F2090DF83CD7}" srcOrd="2" destOrd="0" presId="urn:microsoft.com/office/officeart/2018/2/layout/IconCircleList"/>
    <dgm:cxn modelId="{E1C9D359-5076-489F-A0BF-9358A817B45A}" type="presParOf" srcId="{E2B532D4-F5F3-4ABC-A270-CB90A22131C9}" destId="{C0AE618A-7DF8-4303-B512-355389DCB10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7918D8-1B36-4DD4-9D38-E172221D1D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F91853D-A7C0-4003-A154-EE15EB4EF0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>
              <a:solidFill>
                <a:schemeClr val="accent1">
                  <a:lumMod val="75000"/>
                </a:schemeClr>
              </a:solidFill>
            </a:rPr>
            <a:t>Identify, collect and define the information should go in the Presentation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BF9F6EF9-E667-46E5-AC4B-59D52D6E3DA2}" type="parTrans" cxnId="{8D92BC7B-D63B-4ED1-AF19-8CF9CF43E1FC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AAA5B9BC-1D36-48B0-89C1-52E8842B5FC2}" type="sibTrans" cxnId="{8D92BC7B-D63B-4ED1-AF19-8CF9CF43E1FC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D5416B1F-E688-4BB5-8193-B923B4E576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>
              <a:solidFill>
                <a:schemeClr val="accent1">
                  <a:lumMod val="75000"/>
                </a:schemeClr>
              </a:solidFill>
            </a:rPr>
            <a:t>Understand the Audience</a:t>
          </a:r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F4CA44B5-85CF-48F1-81BF-20EEA58E80FD}" type="parTrans" cxnId="{949B5C7D-2BE0-4EFC-AD16-B1B6D153E778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45882A17-554A-4E0F-AA0C-2AF5758DA405}" type="sibTrans" cxnId="{949B5C7D-2BE0-4EFC-AD16-B1B6D153E778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74466D4A-3FBA-4534-B1E4-A523ABB977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>
              <a:solidFill>
                <a:schemeClr val="accent1">
                  <a:lumMod val="75000"/>
                </a:schemeClr>
              </a:solidFill>
            </a:rPr>
            <a:t>Define the Key Message to be delivered</a:t>
          </a:r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5A06155C-ACA5-4799-9DC4-B135CC95B5EA}" type="parTrans" cxnId="{5D9F18DA-BCE3-42AD-A9F5-90EA47284113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7CE10235-19CF-48F1-9FDE-E5360A3D4D37}" type="sibTrans" cxnId="{5D9F18DA-BCE3-42AD-A9F5-90EA47284113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4B0C026F-7349-4FB6-8A3D-5176CD0E22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>
              <a:solidFill>
                <a:schemeClr val="accent1">
                  <a:lumMod val="75000"/>
                </a:schemeClr>
              </a:solidFill>
            </a:rPr>
            <a:t>Consider the Time received for the presentation</a:t>
          </a:r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EE08BCC3-CE77-456F-91DE-160CCBA26B0D}" type="parTrans" cxnId="{89BBAE35-2EB6-48F0-9A17-38A32996AF6B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2B2E8261-DAE5-49CB-8E63-FCCC355A8DBF}" type="sibTrans" cxnId="{89BBAE35-2EB6-48F0-9A17-38A32996AF6B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A3357C22-9444-4391-A7B2-F3AE066528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>
              <a:solidFill>
                <a:schemeClr val="accent1">
                  <a:lumMod val="75000"/>
                </a:schemeClr>
              </a:solidFill>
            </a:rPr>
            <a:t>Plan the slides and visuals</a:t>
          </a:r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922C947A-D627-4AA0-B079-ACD192B44063}" type="parTrans" cxnId="{6943E14B-F83D-450C-A400-04D494E58D07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FD3B7EB7-1C14-4E3E-9A3D-65ED5E4B8055}" type="sibTrans" cxnId="{6943E14B-F83D-450C-A400-04D494E58D07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D03A725A-3ECB-4629-BD05-863C560C8B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>
              <a:solidFill>
                <a:schemeClr val="accent1">
                  <a:lumMod val="75000"/>
                </a:schemeClr>
              </a:solidFill>
            </a:rPr>
            <a:t>Use small statements and keep the format readable</a:t>
          </a:r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1A68F04E-733F-4E1A-B4B0-133FCA48AEC8}" type="parTrans" cxnId="{2D91F989-64A8-4168-BE39-CEB3FF6D2D11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49A019A5-629A-4DA5-905A-CD7449D69F94}" type="sibTrans" cxnId="{2D91F989-64A8-4168-BE39-CEB3FF6D2D11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3F1F149C-8702-4D3F-AA39-5BF5DE1A55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>
              <a:solidFill>
                <a:schemeClr val="accent1">
                  <a:lumMod val="75000"/>
                </a:schemeClr>
              </a:solidFill>
            </a:rPr>
            <a:t>Included Q&amp;A, Polls or some engagement tool</a:t>
          </a:r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FFD8769F-7F0C-4F32-B022-674B2C4FAE29}" type="parTrans" cxnId="{F0D935AE-614C-4AD3-A75C-A2DDEE741EC4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902A4DA6-1F27-4E98-8D6E-35BF54DA186A}" type="sibTrans" cxnId="{F0D935AE-614C-4AD3-A75C-A2DDEE741EC4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296B46ED-EB65-4144-AA29-51C46CFC7A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>
              <a:solidFill>
                <a:schemeClr val="accent1">
                  <a:lumMod val="75000"/>
                </a:schemeClr>
              </a:solidFill>
            </a:rPr>
            <a:t>Practice &amp; rehearse </a:t>
          </a:r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703818AB-D8CD-432B-B3C4-038DC7C66F34}" type="parTrans" cxnId="{A9B40B7B-7212-4994-AEFC-A95A46446E36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0D630E5F-0674-4F27-8EEE-3F2A40472B84}" type="sibTrans" cxnId="{A9B40B7B-7212-4994-AEFC-A95A46446E36}">
      <dgm:prSet/>
      <dgm:spPr/>
      <dgm:t>
        <a:bodyPr/>
        <a:lstStyle/>
        <a:p>
          <a:endParaRPr lang="en-US">
            <a:solidFill>
              <a:schemeClr val="accent1">
                <a:lumMod val="75000"/>
              </a:schemeClr>
            </a:solidFill>
          </a:endParaRPr>
        </a:p>
      </dgm:t>
    </dgm:pt>
    <dgm:pt modelId="{F03F1991-BFB8-435E-BA2F-069F3C8C7E77}" type="pres">
      <dgm:prSet presAssocID="{8E7918D8-1B36-4DD4-9D38-E172221D1DDC}" presName="root" presStyleCnt="0">
        <dgm:presLayoutVars>
          <dgm:dir/>
          <dgm:resizeHandles val="exact"/>
        </dgm:presLayoutVars>
      </dgm:prSet>
      <dgm:spPr/>
    </dgm:pt>
    <dgm:pt modelId="{97385ABB-78FA-4E48-9A93-5166F8698F00}" type="pres">
      <dgm:prSet presAssocID="{BF91853D-A7C0-4003-A154-EE15EB4EF039}" presName="compNode" presStyleCnt="0"/>
      <dgm:spPr/>
    </dgm:pt>
    <dgm:pt modelId="{2480A98B-DE08-4A4B-A5A4-1C415FF07D58}" type="pres">
      <dgm:prSet presAssocID="{BF91853D-A7C0-4003-A154-EE15EB4EF039}" presName="bgRect" presStyleLbl="bgShp" presStyleIdx="0" presStyleCnt="8" custLinFactNeighborY="1926"/>
      <dgm:spPr>
        <a:solidFill>
          <a:srgbClr val="F6F8FC"/>
        </a:solidFill>
      </dgm:spPr>
    </dgm:pt>
    <dgm:pt modelId="{D8C06AAF-E789-43DD-81B0-0985F1821873}" type="pres">
      <dgm:prSet presAssocID="{BF91853D-A7C0-4003-A154-EE15EB4EF039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4D878896-C20D-497D-A8DD-E7B888EAD342}" type="pres">
      <dgm:prSet presAssocID="{BF91853D-A7C0-4003-A154-EE15EB4EF039}" presName="spaceRect" presStyleCnt="0"/>
      <dgm:spPr/>
    </dgm:pt>
    <dgm:pt modelId="{66A47938-DF5F-4765-8951-59BF9FE3ECF9}" type="pres">
      <dgm:prSet presAssocID="{BF91853D-A7C0-4003-A154-EE15EB4EF039}" presName="parTx" presStyleLbl="revTx" presStyleIdx="0" presStyleCnt="8">
        <dgm:presLayoutVars>
          <dgm:chMax val="0"/>
          <dgm:chPref val="0"/>
        </dgm:presLayoutVars>
      </dgm:prSet>
      <dgm:spPr/>
    </dgm:pt>
    <dgm:pt modelId="{FA128433-7EA7-4100-9D51-2A55BF7CEF61}" type="pres">
      <dgm:prSet presAssocID="{AAA5B9BC-1D36-48B0-89C1-52E8842B5FC2}" presName="sibTrans" presStyleCnt="0"/>
      <dgm:spPr/>
    </dgm:pt>
    <dgm:pt modelId="{D559E826-EB0A-4DC9-A127-242A3EEACA5B}" type="pres">
      <dgm:prSet presAssocID="{D5416B1F-E688-4BB5-8193-B923B4E5768A}" presName="compNode" presStyleCnt="0"/>
      <dgm:spPr/>
    </dgm:pt>
    <dgm:pt modelId="{FFC5F940-AFF0-4A49-B08F-BFB81484B690}" type="pres">
      <dgm:prSet presAssocID="{D5416B1F-E688-4BB5-8193-B923B4E5768A}" presName="bgRect" presStyleLbl="bgShp" presStyleIdx="1" presStyleCnt="8" custLinFactNeighborY="1926"/>
      <dgm:spPr>
        <a:solidFill>
          <a:srgbClr val="F6F8FC"/>
        </a:solidFill>
      </dgm:spPr>
    </dgm:pt>
    <dgm:pt modelId="{4F9349E5-B6C6-48DE-9DBD-35DC27BE161E}" type="pres">
      <dgm:prSet presAssocID="{D5416B1F-E688-4BB5-8193-B923B4E5768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2DE97EAE-2181-4E12-8890-B398C1BA3412}" type="pres">
      <dgm:prSet presAssocID="{D5416B1F-E688-4BB5-8193-B923B4E5768A}" presName="spaceRect" presStyleCnt="0"/>
      <dgm:spPr/>
    </dgm:pt>
    <dgm:pt modelId="{4C717315-D52F-4C2A-A308-E23168DBFED8}" type="pres">
      <dgm:prSet presAssocID="{D5416B1F-E688-4BB5-8193-B923B4E5768A}" presName="parTx" presStyleLbl="revTx" presStyleIdx="1" presStyleCnt="8">
        <dgm:presLayoutVars>
          <dgm:chMax val="0"/>
          <dgm:chPref val="0"/>
        </dgm:presLayoutVars>
      </dgm:prSet>
      <dgm:spPr/>
    </dgm:pt>
    <dgm:pt modelId="{84BCBDA2-A659-4922-A236-6FD5C45954C9}" type="pres">
      <dgm:prSet presAssocID="{45882A17-554A-4E0F-AA0C-2AF5758DA405}" presName="sibTrans" presStyleCnt="0"/>
      <dgm:spPr/>
    </dgm:pt>
    <dgm:pt modelId="{67449BD0-004A-4231-9A05-5AB3E8F7141F}" type="pres">
      <dgm:prSet presAssocID="{74466D4A-3FBA-4534-B1E4-A523ABB97729}" presName="compNode" presStyleCnt="0"/>
      <dgm:spPr/>
    </dgm:pt>
    <dgm:pt modelId="{3F88914A-832F-4D79-8D23-6572A1F35817}" type="pres">
      <dgm:prSet presAssocID="{74466D4A-3FBA-4534-B1E4-A523ABB97729}" presName="bgRect" presStyleLbl="bgShp" presStyleIdx="2" presStyleCnt="8" custLinFactNeighborY="1926"/>
      <dgm:spPr>
        <a:solidFill>
          <a:srgbClr val="F6F8FC"/>
        </a:solidFill>
      </dgm:spPr>
    </dgm:pt>
    <dgm:pt modelId="{DC6A2726-341D-4837-8ED1-2911DA232A56}" type="pres">
      <dgm:prSet presAssocID="{74466D4A-3FBA-4534-B1E4-A523ABB9772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863C776-3145-486E-B33B-30DD05F7A748}" type="pres">
      <dgm:prSet presAssocID="{74466D4A-3FBA-4534-B1E4-A523ABB97729}" presName="spaceRect" presStyleCnt="0"/>
      <dgm:spPr/>
    </dgm:pt>
    <dgm:pt modelId="{5FB2363F-542F-4305-A2EF-C1EDF5FCCF66}" type="pres">
      <dgm:prSet presAssocID="{74466D4A-3FBA-4534-B1E4-A523ABB97729}" presName="parTx" presStyleLbl="revTx" presStyleIdx="2" presStyleCnt="8">
        <dgm:presLayoutVars>
          <dgm:chMax val="0"/>
          <dgm:chPref val="0"/>
        </dgm:presLayoutVars>
      </dgm:prSet>
      <dgm:spPr/>
    </dgm:pt>
    <dgm:pt modelId="{CF189683-35AA-4181-9142-6AAA953BE116}" type="pres">
      <dgm:prSet presAssocID="{7CE10235-19CF-48F1-9FDE-E5360A3D4D37}" presName="sibTrans" presStyleCnt="0"/>
      <dgm:spPr/>
    </dgm:pt>
    <dgm:pt modelId="{7B0DA19A-D6C2-43F2-BA19-4B310DF6A424}" type="pres">
      <dgm:prSet presAssocID="{4B0C026F-7349-4FB6-8A3D-5176CD0E2254}" presName="compNode" presStyleCnt="0"/>
      <dgm:spPr/>
    </dgm:pt>
    <dgm:pt modelId="{1C389323-4033-4CCD-867A-D4B6ABDF87A1}" type="pres">
      <dgm:prSet presAssocID="{4B0C026F-7349-4FB6-8A3D-5176CD0E2254}" presName="bgRect" presStyleLbl="bgShp" presStyleIdx="3" presStyleCnt="8" custLinFactNeighborY="1926"/>
      <dgm:spPr>
        <a:solidFill>
          <a:srgbClr val="F6F8FC"/>
        </a:solidFill>
      </dgm:spPr>
    </dgm:pt>
    <dgm:pt modelId="{EBA24439-4982-4F09-ABC1-3BDC85593F96}" type="pres">
      <dgm:prSet presAssocID="{4B0C026F-7349-4FB6-8A3D-5176CD0E2254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3C328381-0523-4583-B2EC-2C5DC9EBFA7B}" type="pres">
      <dgm:prSet presAssocID="{4B0C026F-7349-4FB6-8A3D-5176CD0E2254}" presName="spaceRect" presStyleCnt="0"/>
      <dgm:spPr/>
    </dgm:pt>
    <dgm:pt modelId="{C9AED0A5-29F0-4FD6-BE81-99A41F5AB94D}" type="pres">
      <dgm:prSet presAssocID="{4B0C026F-7349-4FB6-8A3D-5176CD0E2254}" presName="parTx" presStyleLbl="revTx" presStyleIdx="3" presStyleCnt="8">
        <dgm:presLayoutVars>
          <dgm:chMax val="0"/>
          <dgm:chPref val="0"/>
        </dgm:presLayoutVars>
      </dgm:prSet>
      <dgm:spPr/>
    </dgm:pt>
    <dgm:pt modelId="{445527D9-1559-46CD-9A3F-57FEDEA81ADD}" type="pres">
      <dgm:prSet presAssocID="{2B2E8261-DAE5-49CB-8E63-FCCC355A8DBF}" presName="sibTrans" presStyleCnt="0"/>
      <dgm:spPr/>
    </dgm:pt>
    <dgm:pt modelId="{D8E59FCF-E17A-4B8C-ABFD-7D2AC43B5967}" type="pres">
      <dgm:prSet presAssocID="{A3357C22-9444-4391-A7B2-F3AE06652811}" presName="compNode" presStyleCnt="0"/>
      <dgm:spPr/>
    </dgm:pt>
    <dgm:pt modelId="{93DA4049-04FF-4A3B-A7B7-7C81AD8D3139}" type="pres">
      <dgm:prSet presAssocID="{A3357C22-9444-4391-A7B2-F3AE06652811}" presName="bgRect" presStyleLbl="bgShp" presStyleIdx="4" presStyleCnt="8" custLinFactNeighborY="1926"/>
      <dgm:spPr>
        <a:solidFill>
          <a:srgbClr val="F6F8FC"/>
        </a:solidFill>
      </dgm:spPr>
    </dgm:pt>
    <dgm:pt modelId="{E3FB569C-C4D6-4CF0-ADBE-FEC6E8424FE9}" type="pres">
      <dgm:prSet presAssocID="{A3357C22-9444-4391-A7B2-F3AE06652811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D53B9C71-E4FA-48BE-9B07-A9C2E96230EC}" type="pres">
      <dgm:prSet presAssocID="{A3357C22-9444-4391-A7B2-F3AE06652811}" presName="spaceRect" presStyleCnt="0"/>
      <dgm:spPr/>
    </dgm:pt>
    <dgm:pt modelId="{81C26A8E-F64C-4CBF-9E56-A28DBA86C0B1}" type="pres">
      <dgm:prSet presAssocID="{A3357C22-9444-4391-A7B2-F3AE06652811}" presName="parTx" presStyleLbl="revTx" presStyleIdx="4" presStyleCnt="8">
        <dgm:presLayoutVars>
          <dgm:chMax val="0"/>
          <dgm:chPref val="0"/>
        </dgm:presLayoutVars>
      </dgm:prSet>
      <dgm:spPr/>
    </dgm:pt>
    <dgm:pt modelId="{63B831BF-3B83-4BA3-B6F6-C7CF7CBEC75B}" type="pres">
      <dgm:prSet presAssocID="{FD3B7EB7-1C14-4E3E-9A3D-65ED5E4B8055}" presName="sibTrans" presStyleCnt="0"/>
      <dgm:spPr/>
    </dgm:pt>
    <dgm:pt modelId="{136A8E8F-B636-456B-8526-E67EAB2ED62B}" type="pres">
      <dgm:prSet presAssocID="{D03A725A-3ECB-4629-BD05-863C560C8BE0}" presName="compNode" presStyleCnt="0"/>
      <dgm:spPr/>
    </dgm:pt>
    <dgm:pt modelId="{0FDE0916-5CD9-49EB-9FB6-B87BEBB3DB76}" type="pres">
      <dgm:prSet presAssocID="{D03A725A-3ECB-4629-BD05-863C560C8BE0}" presName="bgRect" presStyleLbl="bgShp" presStyleIdx="5" presStyleCnt="8" custLinFactNeighborY="1926"/>
      <dgm:spPr>
        <a:solidFill>
          <a:srgbClr val="F6F8FC"/>
        </a:solidFill>
      </dgm:spPr>
    </dgm:pt>
    <dgm:pt modelId="{A01BE6D0-384C-4710-9F4E-59E9D03F9677}" type="pres">
      <dgm:prSet presAssocID="{D03A725A-3ECB-4629-BD05-863C560C8BE0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2713B4C9-562B-4465-9BBF-798EF30338C1}" type="pres">
      <dgm:prSet presAssocID="{D03A725A-3ECB-4629-BD05-863C560C8BE0}" presName="spaceRect" presStyleCnt="0"/>
      <dgm:spPr/>
    </dgm:pt>
    <dgm:pt modelId="{3648E66A-FBB3-4EAB-8FE5-546B2A9F88FF}" type="pres">
      <dgm:prSet presAssocID="{D03A725A-3ECB-4629-BD05-863C560C8BE0}" presName="parTx" presStyleLbl="revTx" presStyleIdx="5" presStyleCnt="8">
        <dgm:presLayoutVars>
          <dgm:chMax val="0"/>
          <dgm:chPref val="0"/>
        </dgm:presLayoutVars>
      </dgm:prSet>
      <dgm:spPr/>
    </dgm:pt>
    <dgm:pt modelId="{AF663494-3F6D-4E79-A1F8-91437FA0978A}" type="pres">
      <dgm:prSet presAssocID="{49A019A5-629A-4DA5-905A-CD7449D69F94}" presName="sibTrans" presStyleCnt="0"/>
      <dgm:spPr/>
    </dgm:pt>
    <dgm:pt modelId="{EFC7BBAD-C134-4BFD-9B9A-9788AF3FFE1F}" type="pres">
      <dgm:prSet presAssocID="{3F1F149C-8702-4D3F-AA39-5BF5DE1A5597}" presName="compNode" presStyleCnt="0"/>
      <dgm:spPr/>
    </dgm:pt>
    <dgm:pt modelId="{29183EE9-4DDF-43AF-9871-B0504487B480}" type="pres">
      <dgm:prSet presAssocID="{3F1F149C-8702-4D3F-AA39-5BF5DE1A5597}" presName="bgRect" presStyleLbl="bgShp" presStyleIdx="6" presStyleCnt="8"/>
      <dgm:spPr>
        <a:solidFill>
          <a:srgbClr val="F6F8FC"/>
        </a:solidFill>
      </dgm:spPr>
    </dgm:pt>
    <dgm:pt modelId="{EE0BD922-CD5F-474A-ADE7-9363F8B94EC9}" type="pres">
      <dgm:prSet presAssocID="{3F1F149C-8702-4D3F-AA39-5BF5DE1A5597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E140FB5-70CE-4EF4-8D3F-07768F0EA2AC}" type="pres">
      <dgm:prSet presAssocID="{3F1F149C-8702-4D3F-AA39-5BF5DE1A5597}" presName="spaceRect" presStyleCnt="0"/>
      <dgm:spPr/>
    </dgm:pt>
    <dgm:pt modelId="{89D590DC-8972-4D16-8B08-E5A5500A0ADC}" type="pres">
      <dgm:prSet presAssocID="{3F1F149C-8702-4D3F-AA39-5BF5DE1A5597}" presName="parTx" presStyleLbl="revTx" presStyleIdx="6" presStyleCnt="8">
        <dgm:presLayoutVars>
          <dgm:chMax val="0"/>
          <dgm:chPref val="0"/>
        </dgm:presLayoutVars>
      </dgm:prSet>
      <dgm:spPr/>
    </dgm:pt>
    <dgm:pt modelId="{E8B82156-D894-45A8-994A-EC4DFF66D7DD}" type="pres">
      <dgm:prSet presAssocID="{902A4DA6-1F27-4E98-8D6E-35BF54DA186A}" presName="sibTrans" presStyleCnt="0"/>
      <dgm:spPr/>
    </dgm:pt>
    <dgm:pt modelId="{031635AB-4C4C-48A6-AFE6-25D898AC0133}" type="pres">
      <dgm:prSet presAssocID="{296B46ED-EB65-4144-AA29-51C46CFC7A2E}" presName="compNode" presStyleCnt="0"/>
      <dgm:spPr/>
    </dgm:pt>
    <dgm:pt modelId="{D0A998F2-1E6C-47FC-A4B9-D4A1D64C89AB}" type="pres">
      <dgm:prSet presAssocID="{296B46ED-EB65-4144-AA29-51C46CFC7A2E}" presName="bgRect" presStyleLbl="bgShp" presStyleIdx="7" presStyleCnt="8"/>
      <dgm:spPr>
        <a:solidFill>
          <a:srgbClr val="F6F8FC"/>
        </a:solidFill>
      </dgm:spPr>
    </dgm:pt>
    <dgm:pt modelId="{550A8497-F27E-4209-A1DA-A9CF0CA872AF}" type="pres">
      <dgm:prSet presAssocID="{296B46ED-EB65-4144-AA29-51C46CFC7A2E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1ED93786-78DC-4010-AE07-2C1BF9A30E83}" type="pres">
      <dgm:prSet presAssocID="{296B46ED-EB65-4144-AA29-51C46CFC7A2E}" presName="spaceRect" presStyleCnt="0"/>
      <dgm:spPr/>
    </dgm:pt>
    <dgm:pt modelId="{329D78B8-C71E-410A-AC8E-A3597B4CBFE2}" type="pres">
      <dgm:prSet presAssocID="{296B46ED-EB65-4144-AA29-51C46CFC7A2E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DA815621-A6DC-4E5F-B2C4-C3EF491ED0CB}" type="presOf" srcId="{3F1F149C-8702-4D3F-AA39-5BF5DE1A5597}" destId="{89D590DC-8972-4D16-8B08-E5A5500A0ADC}" srcOrd="0" destOrd="0" presId="urn:microsoft.com/office/officeart/2018/2/layout/IconVerticalSolidList"/>
    <dgm:cxn modelId="{89BBAE35-2EB6-48F0-9A17-38A32996AF6B}" srcId="{8E7918D8-1B36-4DD4-9D38-E172221D1DDC}" destId="{4B0C026F-7349-4FB6-8A3D-5176CD0E2254}" srcOrd="3" destOrd="0" parTransId="{EE08BCC3-CE77-456F-91DE-160CCBA26B0D}" sibTransId="{2B2E8261-DAE5-49CB-8E63-FCCC355A8DBF}"/>
    <dgm:cxn modelId="{853ABB66-2D14-49FC-85A3-F2C7084360F4}" type="presOf" srcId="{4B0C026F-7349-4FB6-8A3D-5176CD0E2254}" destId="{C9AED0A5-29F0-4FD6-BE81-99A41F5AB94D}" srcOrd="0" destOrd="0" presId="urn:microsoft.com/office/officeart/2018/2/layout/IconVerticalSolidList"/>
    <dgm:cxn modelId="{307D5D68-C98E-4DAA-87C4-9C825D20D427}" type="presOf" srcId="{D5416B1F-E688-4BB5-8193-B923B4E5768A}" destId="{4C717315-D52F-4C2A-A308-E23168DBFED8}" srcOrd="0" destOrd="0" presId="urn:microsoft.com/office/officeart/2018/2/layout/IconVerticalSolidList"/>
    <dgm:cxn modelId="{6943E14B-F83D-450C-A400-04D494E58D07}" srcId="{8E7918D8-1B36-4DD4-9D38-E172221D1DDC}" destId="{A3357C22-9444-4391-A7B2-F3AE06652811}" srcOrd="4" destOrd="0" parTransId="{922C947A-D627-4AA0-B079-ACD192B44063}" sibTransId="{FD3B7EB7-1C14-4E3E-9A3D-65ED5E4B8055}"/>
    <dgm:cxn modelId="{CBD78452-69D0-41F2-AD82-E707A92345EE}" type="presOf" srcId="{296B46ED-EB65-4144-AA29-51C46CFC7A2E}" destId="{329D78B8-C71E-410A-AC8E-A3597B4CBFE2}" srcOrd="0" destOrd="0" presId="urn:microsoft.com/office/officeart/2018/2/layout/IconVerticalSolidList"/>
    <dgm:cxn modelId="{69562D57-AC16-42C9-AC32-720A6BDE02A1}" type="presOf" srcId="{A3357C22-9444-4391-A7B2-F3AE06652811}" destId="{81C26A8E-F64C-4CBF-9E56-A28DBA86C0B1}" srcOrd="0" destOrd="0" presId="urn:microsoft.com/office/officeart/2018/2/layout/IconVerticalSolidList"/>
    <dgm:cxn modelId="{A9B40B7B-7212-4994-AEFC-A95A46446E36}" srcId="{8E7918D8-1B36-4DD4-9D38-E172221D1DDC}" destId="{296B46ED-EB65-4144-AA29-51C46CFC7A2E}" srcOrd="7" destOrd="0" parTransId="{703818AB-D8CD-432B-B3C4-038DC7C66F34}" sibTransId="{0D630E5F-0674-4F27-8EEE-3F2A40472B84}"/>
    <dgm:cxn modelId="{8D92BC7B-D63B-4ED1-AF19-8CF9CF43E1FC}" srcId="{8E7918D8-1B36-4DD4-9D38-E172221D1DDC}" destId="{BF91853D-A7C0-4003-A154-EE15EB4EF039}" srcOrd="0" destOrd="0" parTransId="{BF9F6EF9-E667-46E5-AC4B-59D52D6E3DA2}" sibTransId="{AAA5B9BC-1D36-48B0-89C1-52E8842B5FC2}"/>
    <dgm:cxn modelId="{949B5C7D-2BE0-4EFC-AD16-B1B6D153E778}" srcId="{8E7918D8-1B36-4DD4-9D38-E172221D1DDC}" destId="{D5416B1F-E688-4BB5-8193-B923B4E5768A}" srcOrd="1" destOrd="0" parTransId="{F4CA44B5-85CF-48F1-81BF-20EEA58E80FD}" sibTransId="{45882A17-554A-4E0F-AA0C-2AF5758DA405}"/>
    <dgm:cxn modelId="{6EF2EB85-0E74-4778-9EEB-85FCBD96778D}" type="presOf" srcId="{BF91853D-A7C0-4003-A154-EE15EB4EF039}" destId="{66A47938-DF5F-4765-8951-59BF9FE3ECF9}" srcOrd="0" destOrd="0" presId="urn:microsoft.com/office/officeart/2018/2/layout/IconVerticalSolidList"/>
    <dgm:cxn modelId="{2D91F989-64A8-4168-BE39-CEB3FF6D2D11}" srcId="{8E7918D8-1B36-4DD4-9D38-E172221D1DDC}" destId="{D03A725A-3ECB-4629-BD05-863C560C8BE0}" srcOrd="5" destOrd="0" parTransId="{1A68F04E-733F-4E1A-B4B0-133FCA48AEC8}" sibTransId="{49A019A5-629A-4DA5-905A-CD7449D69F94}"/>
    <dgm:cxn modelId="{4C12CC8C-C8EA-4580-AE8B-3B5AC2FC69D1}" type="presOf" srcId="{D03A725A-3ECB-4629-BD05-863C560C8BE0}" destId="{3648E66A-FBB3-4EAB-8FE5-546B2A9F88FF}" srcOrd="0" destOrd="0" presId="urn:microsoft.com/office/officeart/2018/2/layout/IconVerticalSolidList"/>
    <dgm:cxn modelId="{FBF4138D-3F0E-4E82-B888-461665DC8A56}" type="presOf" srcId="{74466D4A-3FBA-4534-B1E4-A523ABB97729}" destId="{5FB2363F-542F-4305-A2EF-C1EDF5FCCF66}" srcOrd="0" destOrd="0" presId="urn:microsoft.com/office/officeart/2018/2/layout/IconVerticalSolidList"/>
    <dgm:cxn modelId="{F0D935AE-614C-4AD3-A75C-A2DDEE741EC4}" srcId="{8E7918D8-1B36-4DD4-9D38-E172221D1DDC}" destId="{3F1F149C-8702-4D3F-AA39-5BF5DE1A5597}" srcOrd="6" destOrd="0" parTransId="{FFD8769F-7F0C-4F32-B022-674B2C4FAE29}" sibTransId="{902A4DA6-1F27-4E98-8D6E-35BF54DA186A}"/>
    <dgm:cxn modelId="{8CD95FB3-ED36-403C-B71A-2E6D1E478CB6}" type="presOf" srcId="{8E7918D8-1B36-4DD4-9D38-E172221D1DDC}" destId="{F03F1991-BFB8-435E-BA2F-069F3C8C7E77}" srcOrd="0" destOrd="0" presId="urn:microsoft.com/office/officeart/2018/2/layout/IconVerticalSolidList"/>
    <dgm:cxn modelId="{5D9F18DA-BCE3-42AD-A9F5-90EA47284113}" srcId="{8E7918D8-1B36-4DD4-9D38-E172221D1DDC}" destId="{74466D4A-3FBA-4534-B1E4-A523ABB97729}" srcOrd="2" destOrd="0" parTransId="{5A06155C-ACA5-4799-9DC4-B135CC95B5EA}" sibTransId="{7CE10235-19CF-48F1-9FDE-E5360A3D4D37}"/>
    <dgm:cxn modelId="{2CEA0DD4-0E53-4643-B983-9661358B7883}" type="presParOf" srcId="{F03F1991-BFB8-435E-BA2F-069F3C8C7E77}" destId="{97385ABB-78FA-4E48-9A93-5166F8698F00}" srcOrd="0" destOrd="0" presId="urn:microsoft.com/office/officeart/2018/2/layout/IconVerticalSolidList"/>
    <dgm:cxn modelId="{DA5C094E-B18E-416F-92F8-22063F568E73}" type="presParOf" srcId="{97385ABB-78FA-4E48-9A93-5166F8698F00}" destId="{2480A98B-DE08-4A4B-A5A4-1C415FF07D58}" srcOrd="0" destOrd="0" presId="urn:microsoft.com/office/officeart/2018/2/layout/IconVerticalSolidList"/>
    <dgm:cxn modelId="{69622F8E-F4E9-4D99-A6E2-96EE12959EA7}" type="presParOf" srcId="{97385ABB-78FA-4E48-9A93-5166F8698F00}" destId="{D8C06AAF-E789-43DD-81B0-0985F1821873}" srcOrd="1" destOrd="0" presId="urn:microsoft.com/office/officeart/2018/2/layout/IconVerticalSolidList"/>
    <dgm:cxn modelId="{B63ACB4B-41C4-4575-A5D9-28FFE4C48B2A}" type="presParOf" srcId="{97385ABB-78FA-4E48-9A93-5166F8698F00}" destId="{4D878896-C20D-497D-A8DD-E7B888EAD342}" srcOrd="2" destOrd="0" presId="urn:microsoft.com/office/officeart/2018/2/layout/IconVerticalSolidList"/>
    <dgm:cxn modelId="{A61BBD55-3FFB-4F5C-843E-572ED577D819}" type="presParOf" srcId="{97385ABB-78FA-4E48-9A93-5166F8698F00}" destId="{66A47938-DF5F-4765-8951-59BF9FE3ECF9}" srcOrd="3" destOrd="0" presId="urn:microsoft.com/office/officeart/2018/2/layout/IconVerticalSolidList"/>
    <dgm:cxn modelId="{112A417D-6C64-49AC-8F75-73916BA3F813}" type="presParOf" srcId="{F03F1991-BFB8-435E-BA2F-069F3C8C7E77}" destId="{FA128433-7EA7-4100-9D51-2A55BF7CEF61}" srcOrd="1" destOrd="0" presId="urn:microsoft.com/office/officeart/2018/2/layout/IconVerticalSolidList"/>
    <dgm:cxn modelId="{E79F0F38-4BB5-4BDA-A013-A51C9CE44047}" type="presParOf" srcId="{F03F1991-BFB8-435E-BA2F-069F3C8C7E77}" destId="{D559E826-EB0A-4DC9-A127-242A3EEACA5B}" srcOrd="2" destOrd="0" presId="urn:microsoft.com/office/officeart/2018/2/layout/IconVerticalSolidList"/>
    <dgm:cxn modelId="{9630F79E-3277-47B6-B738-FE91F5BD0333}" type="presParOf" srcId="{D559E826-EB0A-4DC9-A127-242A3EEACA5B}" destId="{FFC5F940-AFF0-4A49-B08F-BFB81484B690}" srcOrd="0" destOrd="0" presId="urn:microsoft.com/office/officeart/2018/2/layout/IconVerticalSolidList"/>
    <dgm:cxn modelId="{D6EB14F1-6275-43DF-99CE-C5031857450B}" type="presParOf" srcId="{D559E826-EB0A-4DC9-A127-242A3EEACA5B}" destId="{4F9349E5-B6C6-48DE-9DBD-35DC27BE161E}" srcOrd="1" destOrd="0" presId="urn:microsoft.com/office/officeart/2018/2/layout/IconVerticalSolidList"/>
    <dgm:cxn modelId="{361C5D12-8FE6-4A77-93F2-57FF7AA4F824}" type="presParOf" srcId="{D559E826-EB0A-4DC9-A127-242A3EEACA5B}" destId="{2DE97EAE-2181-4E12-8890-B398C1BA3412}" srcOrd="2" destOrd="0" presId="urn:microsoft.com/office/officeart/2018/2/layout/IconVerticalSolidList"/>
    <dgm:cxn modelId="{92673733-C7BD-44A0-B5B1-AC452A6CA79B}" type="presParOf" srcId="{D559E826-EB0A-4DC9-A127-242A3EEACA5B}" destId="{4C717315-D52F-4C2A-A308-E23168DBFED8}" srcOrd="3" destOrd="0" presId="urn:microsoft.com/office/officeart/2018/2/layout/IconVerticalSolidList"/>
    <dgm:cxn modelId="{36961D0B-814B-423A-99B5-A6C2966E449B}" type="presParOf" srcId="{F03F1991-BFB8-435E-BA2F-069F3C8C7E77}" destId="{84BCBDA2-A659-4922-A236-6FD5C45954C9}" srcOrd="3" destOrd="0" presId="urn:microsoft.com/office/officeart/2018/2/layout/IconVerticalSolidList"/>
    <dgm:cxn modelId="{3D0039AC-5650-4518-82CB-07BB69498672}" type="presParOf" srcId="{F03F1991-BFB8-435E-BA2F-069F3C8C7E77}" destId="{67449BD0-004A-4231-9A05-5AB3E8F7141F}" srcOrd="4" destOrd="0" presId="urn:microsoft.com/office/officeart/2018/2/layout/IconVerticalSolidList"/>
    <dgm:cxn modelId="{C1457533-A378-4AEF-95E0-65AB49AD98EE}" type="presParOf" srcId="{67449BD0-004A-4231-9A05-5AB3E8F7141F}" destId="{3F88914A-832F-4D79-8D23-6572A1F35817}" srcOrd="0" destOrd="0" presId="urn:microsoft.com/office/officeart/2018/2/layout/IconVerticalSolidList"/>
    <dgm:cxn modelId="{2FC2C270-651F-4346-B473-D0445DEA2902}" type="presParOf" srcId="{67449BD0-004A-4231-9A05-5AB3E8F7141F}" destId="{DC6A2726-341D-4837-8ED1-2911DA232A56}" srcOrd="1" destOrd="0" presId="urn:microsoft.com/office/officeart/2018/2/layout/IconVerticalSolidList"/>
    <dgm:cxn modelId="{07715814-FA74-4740-AA29-CC3E6BB7C9FB}" type="presParOf" srcId="{67449BD0-004A-4231-9A05-5AB3E8F7141F}" destId="{C863C776-3145-486E-B33B-30DD05F7A748}" srcOrd="2" destOrd="0" presId="urn:microsoft.com/office/officeart/2018/2/layout/IconVerticalSolidList"/>
    <dgm:cxn modelId="{AA4D5F58-E49C-4758-8635-0FE4DC2D1517}" type="presParOf" srcId="{67449BD0-004A-4231-9A05-5AB3E8F7141F}" destId="{5FB2363F-542F-4305-A2EF-C1EDF5FCCF66}" srcOrd="3" destOrd="0" presId="urn:microsoft.com/office/officeart/2018/2/layout/IconVerticalSolidList"/>
    <dgm:cxn modelId="{1D1CCAA7-824D-480B-9C29-D48E684315C1}" type="presParOf" srcId="{F03F1991-BFB8-435E-BA2F-069F3C8C7E77}" destId="{CF189683-35AA-4181-9142-6AAA953BE116}" srcOrd="5" destOrd="0" presId="urn:microsoft.com/office/officeart/2018/2/layout/IconVerticalSolidList"/>
    <dgm:cxn modelId="{FD2B358E-284C-4BDE-83CC-4AEF00ABFA4A}" type="presParOf" srcId="{F03F1991-BFB8-435E-BA2F-069F3C8C7E77}" destId="{7B0DA19A-D6C2-43F2-BA19-4B310DF6A424}" srcOrd="6" destOrd="0" presId="urn:microsoft.com/office/officeart/2018/2/layout/IconVerticalSolidList"/>
    <dgm:cxn modelId="{BEAD806C-07AB-44C9-A5A0-E6C587414F4D}" type="presParOf" srcId="{7B0DA19A-D6C2-43F2-BA19-4B310DF6A424}" destId="{1C389323-4033-4CCD-867A-D4B6ABDF87A1}" srcOrd="0" destOrd="0" presId="urn:microsoft.com/office/officeart/2018/2/layout/IconVerticalSolidList"/>
    <dgm:cxn modelId="{C7FD284C-8C19-4808-91AF-75C952284EC4}" type="presParOf" srcId="{7B0DA19A-D6C2-43F2-BA19-4B310DF6A424}" destId="{EBA24439-4982-4F09-ABC1-3BDC85593F96}" srcOrd="1" destOrd="0" presId="urn:microsoft.com/office/officeart/2018/2/layout/IconVerticalSolidList"/>
    <dgm:cxn modelId="{F8DF39AB-4F86-4D91-A4BD-BD762DCBEE4C}" type="presParOf" srcId="{7B0DA19A-D6C2-43F2-BA19-4B310DF6A424}" destId="{3C328381-0523-4583-B2EC-2C5DC9EBFA7B}" srcOrd="2" destOrd="0" presId="urn:microsoft.com/office/officeart/2018/2/layout/IconVerticalSolidList"/>
    <dgm:cxn modelId="{D8578B2E-A644-4EAE-9BB8-0711071672E3}" type="presParOf" srcId="{7B0DA19A-D6C2-43F2-BA19-4B310DF6A424}" destId="{C9AED0A5-29F0-4FD6-BE81-99A41F5AB94D}" srcOrd="3" destOrd="0" presId="urn:microsoft.com/office/officeart/2018/2/layout/IconVerticalSolidList"/>
    <dgm:cxn modelId="{EAB474B7-4EB7-4859-96F1-1432867144F4}" type="presParOf" srcId="{F03F1991-BFB8-435E-BA2F-069F3C8C7E77}" destId="{445527D9-1559-46CD-9A3F-57FEDEA81ADD}" srcOrd="7" destOrd="0" presId="urn:microsoft.com/office/officeart/2018/2/layout/IconVerticalSolidList"/>
    <dgm:cxn modelId="{64CDEAE7-BE1D-4255-8092-9412F9162368}" type="presParOf" srcId="{F03F1991-BFB8-435E-BA2F-069F3C8C7E77}" destId="{D8E59FCF-E17A-4B8C-ABFD-7D2AC43B5967}" srcOrd="8" destOrd="0" presId="urn:microsoft.com/office/officeart/2018/2/layout/IconVerticalSolidList"/>
    <dgm:cxn modelId="{1ECC51DE-3EA1-4F4A-AF86-F477573AD9B2}" type="presParOf" srcId="{D8E59FCF-E17A-4B8C-ABFD-7D2AC43B5967}" destId="{93DA4049-04FF-4A3B-A7B7-7C81AD8D3139}" srcOrd="0" destOrd="0" presId="urn:microsoft.com/office/officeart/2018/2/layout/IconVerticalSolidList"/>
    <dgm:cxn modelId="{066D71D8-0CA0-471A-9061-B8D378202351}" type="presParOf" srcId="{D8E59FCF-E17A-4B8C-ABFD-7D2AC43B5967}" destId="{E3FB569C-C4D6-4CF0-ADBE-FEC6E8424FE9}" srcOrd="1" destOrd="0" presId="urn:microsoft.com/office/officeart/2018/2/layout/IconVerticalSolidList"/>
    <dgm:cxn modelId="{4293C07C-2908-4EEB-9D0C-7F791C6D6C98}" type="presParOf" srcId="{D8E59FCF-E17A-4B8C-ABFD-7D2AC43B5967}" destId="{D53B9C71-E4FA-48BE-9B07-A9C2E96230EC}" srcOrd="2" destOrd="0" presId="urn:microsoft.com/office/officeart/2018/2/layout/IconVerticalSolidList"/>
    <dgm:cxn modelId="{A5325418-F72B-4D7E-AD3C-DA314EA22276}" type="presParOf" srcId="{D8E59FCF-E17A-4B8C-ABFD-7D2AC43B5967}" destId="{81C26A8E-F64C-4CBF-9E56-A28DBA86C0B1}" srcOrd="3" destOrd="0" presId="urn:microsoft.com/office/officeart/2018/2/layout/IconVerticalSolidList"/>
    <dgm:cxn modelId="{509D28FD-9716-4C7A-8D7B-D7726F91342F}" type="presParOf" srcId="{F03F1991-BFB8-435E-BA2F-069F3C8C7E77}" destId="{63B831BF-3B83-4BA3-B6F6-C7CF7CBEC75B}" srcOrd="9" destOrd="0" presId="urn:microsoft.com/office/officeart/2018/2/layout/IconVerticalSolidList"/>
    <dgm:cxn modelId="{02CCE0AC-8A1C-497B-8646-5D485CE41146}" type="presParOf" srcId="{F03F1991-BFB8-435E-BA2F-069F3C8C7E77}" destId="{136A8E8F-B636-456B-8526-E67EAB2ED62B}" srcOrd="10" destOrd="0" presId="urn:microsoft.com/office/officeart/2018/2/layout/IconVerticalSolidList"/>
    <dgm:cxn modelId="{99EB30EC-D80B-4652-A029-F3B4E89F28A7}" type="presParOf" srcId="{136A8E8F-B636-456B-8526-E67EAB2ED62B}" destId="{0FDE0916-5CD9-49EB-9FB6-B87BEBB3DB76}" srcOrd="0" destOrd="0" presId="urn:microsoft.com/office/officeart/2018/2/layout/IconVerticalSolidList"/>
    <dgm:cxn modelId="{CA37C0EC-FB19-4C12-850D-211706FCD8F2}" type="presParOf" srcId="{136A8E8F-B636-456B-8526-E67EAB2ED62B}" destId="{A01BE6D0-384C-4710-9F4E-59E9D03F9677}" srcOrd="1" destOrd="0" presId="urn:microsoft.com/office/officeart/2018/2/layout/IconVerticalSolidList"/>
    <dgm:cxn modelId="{4F8CA91B-6887-4BA5-98CC-942692FAF1F9}" type="presParOf" srcId="{136A8E8F-B636-456B-8526-E67EAB2ED62B}" destId="{2713B4C9-562B-4465-9BBF-798EF30338C1}" srcOrd="2" destOrd="0" presId="urn:microsoft.com/office/officeart/2018/2/layout/IconVerticalSolidList"/>
    <dgm:cxn modelId="{4D383582-86C4-4990-BD7E-83C5E03197BB}" type="presParOf" srcId="{136A8E8F-B636-456B-8526-E67EAB2ED62B}" destId="{3648E66A-FBB3-4EAB-8FE5-546B2A9F88FF}" srcOrd="3" destOrd="0" presId="urn:microsoft.com/office/officeart/2018/2/layout/IconVerticalSolidList"/>
    <dgm:cxn modelId="{5DC2BF04-60EE-4BE8-98C8-F609D62DCDBA}" type="presParOf" srcId="{F03F1991-BFB8-435E-BA2F-069F3C8C7E77}" destId="{AF663494-3F6D-4E79-A1F8-91437FA0978A}" srcOrd="11" destOrd="0" presId="urn:microsoft.com/office/officeart/2018/2/layout/IconVerticalSolidList"/>
    <dgm:cxn modelId="{3226D49D-48E5-4FCB-91EB-45FDE118E200}" type="presParOf" srcId="{F03F1991-BFB8-435E-BA2F-069F3C8C7E77}" destId="{EFC7BBAD-C134-4BFD-9B9A-9788AF3FFE1F}" srcOrd="12" destOrd="0" presId="urn:microsoft.com/office/officeart/2018/2/layout/IconVerticalSolidList"/>
    <dgm:cxn modelId="{66352114-4F46-4B72-91D7-57EA57C045A5}" type="presParOf" srcId="{EFC7BBAD-C134-4BFD-9B9A-9788AF3FFE1F}" destId="{29183EE9-4DDF-43AF-9871-B0504487B480}" srcOrd="0" destOrd="0" presId="urn:microsoft.com/office/officeart/2018/2/layout/IconVerticalSolidList"/>
    <dgm:cxn modelId="{C555A658-FAB2-49EA-8576-5BFDF5540634}" type="presParOf" srcId="{EFC7BBAD-C134-4BFD-9B9A-9788AF3FFE1F}" destId="{EE0BD922-CD5F-474A-ADE7-9363F8B94EC9}" srcOrd="1" destOrd="0" presId="urn:microsoft.com/office/officeart/2018/2/layout/IconVerticalSolidList"/>
    <dgm:cxn modelId="{EEFFE5FB-380C-48A9-A2F4-302A7FF334F8}" type="presParOf" srcId="{EFC7BBAD-C134-4BFD-9B9A-9788AF3FFE1F}" destId="{EE140FB5-70CE-4EF4-8D3F-07768F0EA2AC}" srcOrd="2" destOrd="0" presId="urn:microsoft.com/office/officeart/2018/2/layout/IconVerticalSolidList"/>
    <dgm:cxn modelId="{05B62D80-1144-4331-9D7C-E97D945A963C}" type="presParOf" srcId="{EFC7BBAD-C134-4BFD-9B9A-9788AF3FFE1F}" destId="{89D590DC-8972-4D16-8B08-E5A5500A0ADC}" srcOrd="3" destOrd="0" presId="urn:microsoft.com/office/officeart/2018/2/layout/IconVerticalSolidList"/>
    <dgm:cxn modelId="{9A638266-4925-432F-8843-E847A8A7C56C}" type="presParOf" srcId="{F03F1991-BFB8-435E-BA2F-069F3C8C7E77}" destId="{E8B82156-D894-45A8-994A-EC4DFF66D7DD}" srcOrd="13" destOrd="0" presId="urn:microsoft.com/office/officeart/2018/2/layout/IconVerticalSolidList"/>
    <dgm:cxn modelId="{4F7A9D97-CF07-4297-9888-2C49E63BCE72}" type="presParOf" srcId="{F03F1991-BFB8-435E-BA2F-069F3C8C7E77}" destId="{031635AB-4C4C-48A6-AFE6-25D898AC0133}" srcOrd="14" destOrd="0" presId="urn:microsoft.com/office/officeart/2018/2/layout/IconVerticalSolidList"/>
    <dgm:cxn modelId="{695D9C5C-2F6A-41A9-98D8-0DF820F1C417}" type="presParOf" srcId="{031635AB-4C4C-48A6-AFE6-25D898AC0133}" destId="{D0A998F2-1E6C-47FC-A4B9-D4A1D64C89AB}" srcOrd="0" destOrd="0" presId="urn:microsoft.com/office/officeart/2018/2/layout/IconVerticalSolidList"/>
    <dgm:cxn modelId="{377A3698-3D65-4E2D-A865-3233EF4E80FC}" type="presParOf" srcId="{031635AB-4C4C-48A6-AFE6-25D898AC0133}" destId="{550A8497-F27E-4209-A1DA-A9CF0CA872AF}" srcOrd="1" destOrd="0" presId="urn:microsoft.com/office/officeart/2018/2/layout/IconVerticalSolidList"/>
    <dgm:cxn modelId="{568B137B-6C4A-4E2F-8267-2987A45F5824}" type="presParOf" srcId="{031635AB-4C4C-48A6-AFE6-25D898AC0133}" destId="{1ED93786-78DC-4010-AE07-2C1BF9A30E83}" srcOrd="2" destOrd="0" presId="urn:microsoft.com/office/officeart/2018/2/layout/IconVerticalSolidList"/>
    <dgm:cxn modelId="{726CD9C5-4073-4896-932D-E754AAA54478}" type="presParOf" srcId="{031635AB-4C4C-48A6-AFE6-25D898AC0133}" destId="{329D78B8-C71E-410A-AC8E-A3597B4CBF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7CDB7-FCED-4DC2-BB2F-CA3B3BA40425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89E9F-7352-4CC2-9961-AA6C7084C631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rPr>
            <a:t>Benefits/Use of a PowerPoint Presentation</a:t>
          </a:r>
        </a:p>
      </dsp:txBody>
      <dsp:txXfrm>
        <a:off x="417971" y="2644140"/>
        <a:ext cx="2889450" cy="720000"/>
      </dsp:txXfrm>
    </dsp:sp>
    <dsp:sp modelId="{E18A9335-FEAA-47A6-83B1-DB78D89B531B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D801A-AB05-413C-A63F-C821FA5ADBE3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rPr>
            <a:t>An Effective PPT Should have</a:t>
          </a:r>
        </a:p>
      </dsp:txBody>
      <dsp:txXfrm>
        <a:off x="3813075" y="2644140"/>
        <a:ext cx="2889450" cy="720000"/>
      </dsp:txXfrm>
    </dsp:sp>
    <dsp:sp modelId="{6285B3F0-1DD6-4637-A8E2-7A8465924566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FF093-08BE-44E2-8B64-8769202A5063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rPr>
            <a:t>Suggested Guidelines for PPT Creation</a:t>
          </a:r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FB6A8-3398-402A-BBBB-5E7CDB96C885}">
      <dsp:nvSpPr>
        <dsp:cNvPr id="0" name=""/>
        <dsp:cNvSpPr/>
      </dsp:nvSpPr>
      <dsp:spPr>
        <a:xfrm>
          <a:off x="340877" y="671824"/>
          <a:ext cx="725363" cy="7253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89D64-CD17-46AF-A562-4D406954B74B}">
      <dsp:nvSpPr>
        <dsp:cNvPr id="0" name=""/>
        <dsp:cNvSpPr/>
      </dsp:nvSpPr>
      <dsp:spPr>
        <a:xfrm>
          <a:off x="493203" y="824150"/>
          <a:ext cx="420710" cy="420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414DF-5BCF-4AD7-ADDC-408F884E82E9}">
      <dsp:nvSpPr>
        <dsp:cNvPr id="0" name=""/>
        <dsp:cNvSpPr/>
      </dsp:nvSpPr>
      <dsp:spPr>
        <a:xfrm>
          <a:off x="1221676" y="671824"/>
          <a:ext cx="1709785" cy="72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>
              <a:solidFill>
                <a:schemeClr val="accent1">
                  <a:lumMod val="75000"/>
                </a:schemeClr>
              </a:solidFill>
            </a:rPr>
            <a:t>Effective Communication</a:t>
          </a: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221676" y="671824"/>
        <a:ext cx="1709785" cy="725363"/>
      </dsp:txXfrm>
    </dsp:sp>
    <dsp:sp modelId="{A3427672-5765-4F8F-9971-0EDA316AE009}">
      <dsp:nvSpPr>
        <dsp:cNvPr id="0" name=""/>
        <dsp:cNvSpPr/>
      </dsp:nvSpPr>
      <dsp:spPr>
        <a:xfrm>
          <a:off x="3229378" y="671824"/>
          <a:ext cx="725363" cy="7253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EA3B2-6405-4DC4-96E5-60E1B3778B54}">
      <dsp:nvSpPr>
        <dsp:cNvPr id="0" name=""/>
        <dsp:cNvSpPr/>
      </dsp:nvSpPr>
      <dsp:spPr>
        <a:xfrm>
          <a:off x="3381704" y="824150"/>
          <a:ext cx="420710" cy="420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78834-1E59-4926-869C-3D2DDE93E0C6}">
      <dsp:nvSpPr>
        <dsp:cNvPr id="0" name=""/>
        <dsp:cNvSpPr/>
      </dsp:nvSpPr>
      <dsp:spPr>
        <a:xfrm>
          <a:off x="4110177" y="671824"/>
          <a:ext cx="1709785" cy="72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>
              <a:solidFill>
                <a:schemeClr val="accent1">
                  <a:lumMod val="75000"/>
                </a:schemeClr>
              </a:solidFill>
            </a:rPr>
            <a:t>Visual engagement</a:t>
          </a: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110177" y="671824"/>
        <a:ext cx="1709785" cy="725363"/>
      </dsp:txXfrm>
    </dsp:sp>
    <dsp:sp modelId="{EE5EC3A1-863A-4022-8CBC-B8E28ACBB810}">
      <dsp:nvSpPr>
        <dsp:cNvPr id="0" name=""/>
        <dsp:cNvSpPr/>
      </dsp:nvSpPr>
      <dsp:spPr>
        <a:xfrm>
          <a:off x="6117879" y="671824"/>
          <a:ext cx="725363" cy="7253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6FDDB-ABE5-498E-8556-EB67F6619579}">
      <dsp:nvSpPr>
        <dsp:cNvPr id="0" name=""/>
        <dsp:cNvSpPr/>
      </dsp:nvSpPr>
      <dsp:spPr>
        <a:xfrm>
          <a:off x="6270205" y="824150"/>
          <a:ext cx="420710" cy="420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D20D2-0EF5-4F4C-96A5-61D041126790}">
      <dsp:nvSpPr>
        <dsp:cNvPr id="0" name=""/>
        <dsp:cNvSpPr/>
      </dsp:nvSpPr>
      <dsp:spPr>
        <a:xfrm>
          <a:off x="6998678" y="671824"/>
          <a:ext cx="1709785" cy="72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>
              <a:solidFill>
                <a:schemeClr val="accent1">
                  <a:lumMod val="75000"/>
                </a:schemeClr>
              </a:solidFill>
            </a:rPr>
            <a:t>Interactive delivery of information</a:t>
          </a:r>
          <a:endParaRPr lang="en-US" sz="1800" kern="1200">
            <a:solidFill>
              <a:schemeClr val="accent1">
                <a:lumMod val="75000"/>
              </a:schemeClr>
            </a:solidFill>
          </a:endParaRPr>
        </a:p>
      </dsp:txBody>
      <dsp:txXfrm>
        <a:off x="6998678" y="671824"/>
        <a:ext cx="1709785" cy="725363"/>
      </dsp:txXfrm>
    </dsp:sp>
    <dsp:sp modelId="{E7EA24B1-51C5-4495-A675-45A985E26230}">
      <dsp:nvSpPr>
        <dsp:cNvPr id="0" name=""/>
        <dsp:cNvSpPr/>
      </dsp:nvSpPr>
      <dsp:spPr>
        <a:xfrm>
          <a:off x="340877" y="1969529"/>
          <a:ext cx="725363" cy="7253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3A609-AD06-4137-9E79-72E2A516F123}">
      <dsp:nvSpPr>
        <dsp:cNvPr id="0" name=""/>
        <dsp:cNvSpPr/>
      </dsp:nvSpPr>
      <dsp:spPr>
        <a:xfrm>
          <a:off x="493203" y="2121855"/>
          <a:ext cx="420710" cy="420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DFE62-50BD-4271-9E51-9A18A60E600B}">
      <dsp:nvSpPr>
        <dsp:cNvPr id="0" name=""/>
        <dsp:cNvSpPr/>
      </dsp:nvSpPr>
      <dsp:spPr>
        <a:xfrm>
          <a:off x="1221676" y="1969529"/>
          <a:ext cx="1709785" cy="72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>
              <a:solidFill>
                <a:schemeClr val="accent1">
                  <a:lumMod val="75000"/>
                </a:schemeClr>
              </a:solidFill>
            </a:rPr>
            <a:t>Very Flexible</a:t>
          </a: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221676" y="1969529"/>
        <a:ext cx="1709785" cy="725363"/>
      </dsp:txXfrm>
    </dsp:sp>
    <dsp:sp modelId="{BBC9E922-2C40-49FA-8CA9-E352740A96D0}">
      <dsp:nvSpPr>
        <dsp:cNvPr id="0" name=""/>
        <dsp:cNvSpPr/>
      </dsp:nvSpPr>
      <dsp:spPr>
        <a:xfrm>
          <a:off x="3229378" y="1969529"/>
          <a:ext cx="725363" cy="7253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F4D8E-38C2-43DB-BC5F-445FF278AAF8}">
      <dsp:nvSpPr>
        <dsp:cNvPr id="0" name=""/>
        <dsp:cNvSpPr/>
      </dsp:nvSpPr>
      <dsp:spPr>
        <a:xfrm>
          <a:off x="3381704" y="2121855"/>
          <a:ext cx="420710" cy="420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F4DA5-7991-4C96-A885-FF5701685012}">
      <dsp:nvSpPr>
        <dsp:cNvPr id="0" name=""/>
        <dsp:cNvSpPr/>
      </dsp:nvSpPr>
      <dsp:spPr>
        <a:xfrm>
          <a:off x="4110177" y="1969529"/>
          <a:ext cx="1709785" cy="72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>
              <a:solidFill>
                <a:schemeClr val="accent1">
                  <a:lumMod val="75000"/>
                </a:schemeClr>
              </a:solidFill>
            </a:rPr>
            <a:t>Easy to Use and share</a:t>
          </a:r>
          <a:endParaRPr lang="en-US" sz="1800" kern="1200">
            <a:solidFill>
              <a:schemeClr val="accent1">
                <a:lumMod val="75000"/>
              </a:schemeClr>
            </a:solidFill>
          </a:endParaRPr>
        </a:p>
      </dsp:txBody>
      <dsp:txXfrm>
        <a:off x="4110177" y="1969529"/>
        <a:ext cx="1709785" cy="7253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FB6A8-3398-402A-BBBB-5E7CDB96C885}">
      <dsp:nvSpPr>
        <dsp:cNvPr id="0" name=""/>
        <dsp:cNvSpPr/>
      </dsp:nvSpPr>
      <dsp:spPr>
        <a:xfrm>
          <a:off x="340877" y="22971"/>
          <a:ext cx="725363" cy="7253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89D64-CD17-46AF-A562-4D406954B74B}">
      <dsp:nvSpPr>
        <dsp:cNvPr id="0" name=""/>
        <dsp:cNvSpPr/>
      </dsp:nvSpPr>
      <dsp:spPr>
        <a:xfrm>
          <a:off x="493203" y="175297"/>
          <a:ext cx="420710" cy="420710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414DF-5BCF-4AD7-ADDC-408F884E82E9}">
      <dsp:nvSpPr>
        <dsp:cNvPr id="0" name=""/>
        <dsp:cNvSpPr/>
      </dsp:nvSpPr>
      <dsp:spPr>
        <a:xfrm>
          <a:off x="1221676" y="22971"/>
          <a:ext cx="1709785" cy="72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>
              <a:solidFill>
                <a:schemeClr val="accent1">
                  <a:lumMod val="75000"/>
                </a:schemeClr>
              </a:solidFill>
            </a:rPr>
            <a:t>Clear Objective</a:t>
          </a:r>
        </a:p>
      </dsp:txBody>
      <dsp:txXfrm>
        <a:off x="1221676" y="22971"/>
        <a:ext cx="1709785" cy="725363"/>
      </dsp:txXfrm>
    </dsp:sp>
    <dsp:sp modelId="{A3427672-5765-4F8F-9971-0EDA316AE009}">
      <dsp:nvSpPr>
        <dsp:cNvPr id="0" name=""/>
        <dsp:cNvSpPr/>
      </dsp:nvSpPr>
      <dsp:spPr>
        <a:xfrm>
          <a:off x="3229378" y="22971"/>
          <a:ext cx="725363" cy="7253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EA3B2-6405-4DC4-96E5-60E1B3778B54}">
      <dsp:nvSpPr>
        <dsp:cNvPr id="0" name=""/>
        <dsp:cNvSpPr/>
      </dsp:nvSpPr>
      <dsp:spPr>
        <a:xfrm>
          <a:off x="3381704" y="175297"/>
          <a:ext cx="420710" cy="420710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78834-1E59-4926-869C-3D2DDE93E0C6}">
      <dsp:nvSpPr>
        <dsp:cNvPr id="0" name=""/>
        <dsp:cNvSpPr/>
      </dsp:nvSpPr>
      <dsp:spPr>
        <a:xfrm>
          <a:off x="4110177" y="22971"/>
          <a:ext cx="1709785" cy="72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>
              <a:solidFill>
                <a:schemeClr val="accent1">
                  <a:lumMod val="75000"/>
                </a:schemeClr>
              </a:solidFill>
            </a:rPr>
            <a:t>Right Logical Structure</a:t>
          </a:r>
        </a:p>
      </dsp:txBody>
      <dsp:txXfrm>
        <a:off x="4110177" y="22971"/>
        <a:ext cx="1709785" cy="725363"/>
      </dsp:txXfrm>
    </dsp:sp>
    <dsp:sp modelId="{EE5EC3A1-863A-4022-8CBC-B8E28ACBB810}">
      <dsp:nvSpPr>
        <dsp:cNvPr id="0" name=""/>
        <dsp:cNvSpPr/>
      </dsp:nvSpPr>
      <dsp:spPr>
        <a:xfrm>
          <a:off x="6117879" y="22971"/>
          <a:ext cx="725363" cy="7253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6FDDB-ABE5-498E-8556-EB67F6619579}">
      <dsp:nvSpPr>
        <dsp:cNvPr id="0" name=""/>
        <dsp:cNvSpPr/>
      </dsp:nvSpPr>
      <dsp:spPr>
        <a:xfrm>
          <a:off x="6270205" y="175297"/>
          <a:ext cx="420710" cy="420710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D20D2-0EF5-4F4C-96A5-61D041126790}">
      <dsp:nvSpPr>
        <dsp:cNvPr id="0" name=""/>
        <dsp:cNvSpPr/>
      </dsp:nvSpPr>
      <dsp:spPr>
        <a:xfrm>
          <a:off x="6998678" y="22971"/>
          <a:ext cx="1709785" cy="72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>
              <a:solidFill>
                <a:schemeClr val="accent1">
                  <a:lumMod val="75000"/>
                </a:schemeClr>
              </a:solidFill>
            </a:rPr>
            <a:t>Relevant Content</a:t>
          </a:r>
        </a:p>
      </dsp:txBody>
      <dsp:txXfrm>
        <a:off x="6998678" y="22971"/>
        <a:ext cx="1709785" cy="725363"/>
      </dsp:txXfrm>
    </dsp:sp>
    <dsp:sp modelId="{E7EA24B1-51C5-4495-A675-45A985E26230}">
      <dsp:nvSpPr>
        <dsp:cNvPr id="0" name=""/>
        <dsp:cNvSpPr/>
      </dsp:nvSpPr>
      <dsp:spPr>
        <a:xfrm>
          <a:off x="340877" y="1320676"/>
          <a:ext cx="725363" cy="7253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3A609-AD06-4137-9E79-72E2A516F123}">
      <dsp:nvSpPr>
        <dsp:cNvPr id="0" name=""/>
        <dsp:cNvSpPr/>
      </dsp:nvSpPr>
      <dsp:spPr>
        <a:xfrm>
          <a:off x="493203" y="1473003"/>
          <a:ext cx="420710" cy="420710"/>
        </a:xfrm>
        <a:prstGeom prst="rect">
          <a:avLst/>
        </a:prstGeom>
        <a:blipFill>
          <a:blip xmlns:r="http://schemas.openxmlformats.org/officeDocument/2006/relationships"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DFE62-50BD-4271-9E51-9A18A60E600B}">
      <dsp:nvSpPr>
        <dsp:cNvPr id="0" name=""/>
        <dsp:cNvSpPr/>
      </dsp:nvSpPr>
      <dsp:spPr>
        <a:xfrm>
          <a:off x="1221676" y="1320676"/>
          <a:ext cx="1709785" cy="72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>
              <a:solidFill>
                <a:schemeClr val="accent1">
                  <a:lumMod val="75000"/>
                </a:schemeClr>
              </a:solidFill>
            </a:rPr>
            <a:t>Simplicity</a:t>
          </a:r>
        </a:p>
      </dsp:txBody>
      <dsp:txXfrm>
        <a:off x="1221676" y="1320676"/>
        <a:ext cx="1709785" cy="725363"/>
      </dsp:txXfrm>
    </dsp:sp>
    <dsp:sp modelId="{BBC9E922-2C40-49FA-8CA9-E352740A96D0}">
      <dsp:nvSpPr>
        <dsp:cNvPr id="0" name=""/>
        <dsp:cNvSpPr/>
      </dsp:nvSpPr>
      <dsp:spPr>
        <a:xfrm>
          <a:off x="3229378" y="1320676"/>
          <a:ext cx="725363" cy="7253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F4D8E-38C2-43DB-BC5F-445FF278AAF8}">
      <dsp:nvSpPr>
        <dsp:cNvPr id="0" name=""/>
        <dsp:cNvSpPr/>
      </dsp:nvSpPr>
      <dsp:spPr>
        <a:xfrm>
          <a:off x="3381704" y="1473003"/>
          <a:ext cx="420710" cy="420710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F4DA5-7991-4C96-A885-FF5701685012}">
      <dsp:nvSpPr>
        <dsp:cNvPr id="0" name=""/>
        <dsp:cNvSpPr/>
      </dsp:nvSpPr>
      <dsp:spPr>
        <a:xfrm>
          <a:off x="4110177" y="1320676"/>
          <a:ext cx="1709785" cy="72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>
              <a:solidFill>
                <a:schemeClr val="accent1">
                  <a:lumMod val="75000"/>
                </a:schemeClr>
              </a:solidFill>
            </a:rPr>
            <a:t>Visual Aids</a:t>
          </a:r>
        </a:p>
      </dsp:txBody>
      <dsp:txXfrm>
        <a:off x="4110177" y="1320676"/>
        <a:ext cx="1709785" cy="725363"/>
      </dsp:txXfrm>
    </dsp:sp>
    <dsp:sp modelId="{9762E0BB-AA94-441A-A9EF-B271A93D5328}">
      <dsp:nvSpPr>
        <dsp:cNvPr id="0" name=""/>
        <dsp:cNvSpPr/>
      </dsp:nvSpPr>
      <dsp:spPr>
        <a:xfrm>
          <a:off x="6117879" y="1320676"/>
          <a:ext cx="725363" cy="7253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3C6DA-6FE8-4D63-AAEC-2ACC8E1425DC}">
      <dsp:nvSpPr>
        <dsp:cNvPr id="0" name=""/>
        <dsp:cNvSpPr/>
      </dsp:nvSpPr>
      <dsp:spPr>
        <a:xfrm>
          <a:off x="6270205" y="1473003"/>
          <a:ext cx="420710" cy="420710"/>
        </a:xfrm>
        <a:prstGeom prst="rect">
          <a:avLst/>
        </a:prstGeom>
        <a:blipFill>
          <a:blip xmlns:r="http://schemas.openxmlformats.org/officeDocument/2006/relationships"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45B42-0187-4D85-A58A-DADD5EDA1BB9}">
      <dsp:nvSpPr>
        <dsp:cNvPr id="0" name=""/>
        <dsp:cNvSpPr/>
      </dsp:nvSpPr>
      <dsp:spPr>
        <a:xfrm>
          <a:off x="6998678" y="1320676"/>
          <a:ext cx="1709785" cy="72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>
              <a:solidFill>
                <a:schemeClr val="accent1">
                  <a:lumMod val="75000"/>
                </a:schemeClr>
              </a:solidFill>
            </a:rPr>
            <a:t>Consistency</a:t>
          </a:r>
        </a:p>
      </dsp:txBody>
      <dsp:txXfrm>
        <a:off x="6998678" y="1320676"/>
        <a:ext cx="1709785" cy="725363"/>
      </dsp:txXfrm>
    </dsp:sp>
    <dsp:sp modelId="{F9AE78CB-EF94-4322-AF15-7C65737506AC}">
      <dsp:nvSpPr>
        <dsp:cNvPr id="0" name=""/>
        <dsp:cNvSpPr/>
      </dsp:nvSpPr>
      <dsp:spPr>
        <a:xfrm>
          <a:off x="340877" y="2618382"/>
          <a:ext cx="725363" cy="7253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2143C-6907-4C78-900F-614289E4EC00}">
      <dsp:nvSpPr>
        <dsp:cNvPr id="0" name=""/>
        <dsp:cNvSpPr/>
      </dsp:nvSpPr>
      <dsp:spPr>
        <a:xfrm>
          <a:off x="493203" y="2770708"/>
          <a:ext cx="420710" cy="420710"/>
        </a:xfrm>
        <a:prstGeom prst="rect">
          <a:avLst/>
        </a:prstGeom>
        <a:blipFill>
          <a:blip xmlns:r="http://schemas.openxmlformats.org/officeDocument/2006/relationships"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8B51F-6617-420C-99F6-670A328DC441}">
      <dsp:nvSpPr>
        <dsp:cNvPr id="0" name=""/>
        <dsp:cNvSpPr/>
      </dsp:nvSpPr>
      <dsp:spPr>
        <a:xfrm>
          <a:off x="1221676" y="2618382"/>
          <a:ext cx="1709785" cy="72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>
              <a:solidFill>
                <a:schemeClr val="accent1">
                  <a:lumMod val="75000"/>
                </a:schemeClr>
              </a:solidFill>
            </a:rPr>
            <a:t>Engagement</a:t>
          </a:r>
        </a:p>
      </dsp:txBody>
      <dsp:txXfrm>
        <a:off x="1221676" y="2618382"/>
        <a:ext cx="1709785" cy="725363"/>
      </dsp:txXfrm>
    </dsp:sp>
    <dsp:sp modelId="{5B20DDE4-2D13-4A85-9A39-E24B5E48BB3F}">
      <dsp:nvSpPr>
        <dsp:cNvPr id="0" name=""/>
        <dsp:cNvSpPr/>
      </dsp:nvSpPr>
      <dsp:spPr>
        <a:xfrm>
          <a:off x="3229378" y="2618382"/>
          <a:ext cx="725363" cy="7253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7A7D2A-3884-44C7-91DF-626F847EC8A0}">
      <dsp:nvSpPr>
        <dsp:cNvPr id="0" name=""/>
        <dsp:cNvSpPr/>
      </dsp:nvSpPr>
      <dsp:spPr>
        <a:xfrm>
          <a:off x="3381704" y="2770708"/>
          <a:ext cx="420710" cy="420710"/>
        </a:xfrm>
        <a:prstGeom prst="rect">
          <a:avLst/>
        </a:prstGeom>
        <a:blipFill>
          <a:blip xmlns:r="http://schemas.openxmlformats.org/officeDocument/2006/relationships"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E618A-7DF8-4303-B512-355389DCB109}">
      <dsp:nvSpPr>
        <dsp:cNvPr id="0" name=""/>
        <dsp:cNvSpPr/>
      </dsp:nvSpPr>
      <dsp:spPr>
        <a:xfrm>
          <a:off x="4110177" y="2618382"/>
          <a:ext cx="1709785" cy="725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dirty="0">
              <a:solidFill>
                <a:srgbClr val="4472C4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Proofreading</a:t>
          </a:r>
        </a:p>
      </dsp:txBody>
      <dsp:txXfrm>
        <a:off x="4110177" y="2618382"/>
        <a:ext cx="1709785" cy="7253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0A98B-DE08-4A4B-A5A4-1C415FF07D58}">
      <dsp:nvSpPr>
        <dsp:cNvPr id="0" name=""/>
        <dsp:cNvSpPr/>
      </dsp:nvSpPr>
      <dsp:spPr>
        <a:xfrm>
          <a:off x="0" y="9124"/>
          <a:ext cx="10515600" cy="446182"/>
        </a:xfrm>
        <a:prstGeom prst="roundRect">
          <a:avLst>
            <a:gd name="adj" fmla="val 10000"/>
          </a:avLst>
        </a:prstGeom>
        <a:solidFill>
          <a:srgbClr val="F6F8F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C06AAF-E789-43DD-81B0-0985F1821873}">
      <dsp:nvSpPr>
        <dsp:cNvPr id="0" name=""/>
        <dsp:cNvSpPr/>
      </dsp:nvSpPr>
      <dsp:spPr>
        <a:xfrm>
          <a:off x="134970" y="100922"/>
          <a:ext cx="245400" cy="245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47938-DF5F-4765-8951-59BF9FE3ECF9}">
      <dsp:nvSpPr>
        <dsp:cNvPr id="0" name=""/>
        <dsp:cNvSpPr/>
      </dsp:nvSpPr>
      <dsp:spPr>
        <a:xfrm>
          <a:off x="515340" y="531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>
              <a:solidFill>
                <a:schemeClr val="accent1">
                  <a:lumMod val="75000"/>
                </a:schemeClr>
              </a:solidFill>
            </a:rPr>
            <a:t>Identify, collect and define the information should go in the Presentation</a:t>
          </a:r>
          <a:endParaRPr lang="en-US" sz="16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15340" y="531"/>
        <a:ext cx="10000259" cy="446182"/>
      </dsp:txXfrm>
    </dsp:sp>
    <dsp:sp modelId="{FFC5F940-AFF0-4A49-B08F-BFB81484B690}">
      <dsp:nvSpPr>
        <dsp:cNvPr id="0" name=""/>
        <dsp:cNvSpPr/>
      </dsp:nvSpPr>
      <dsp:spPr>
        <a:xfrm>
          <a:off x="0" y="566852"/>
          <a:ext cx="10515600" cy="446182"/>
        </a:xfrm>
        <a:prstGeom prst="roundRect">
          <a:avLst>
            <a:gd name="adj" fmla="val 10000"/>
          </a:avLst>
        </a:prstGeom>
        <a:solidFill>
          <a:srgbClr val="F6F8F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349E5-B6C6-48DE-9DBD-35DC27BE161E}">
      <dsp:nvSpPr>
        <dsp:cNvPr id="0" name=""/>
        <dsp:cNvSpPr/>
      </dsp:nvSpPr>
      <dsp:spPr>
        <a:xfrm>
          <a:off x="134970" y="658649"/>
          <a:ext cx="245400" cy="245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17315-D52F-4C2A-A308-E23168DBFED8}">
      <dsp:nvSpPr>
        <dsp:cNvPr id="0" name=""/>
        <dsp:cNvSpPr/>
      </dsp:nvSpPr>
      <dsp:spPr>
        <a:xfrm>
          <a:off x="515340" y="558258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>
              <a:solidFill>
                <a:schemeClr val="accent1">
                  <a:lumMod val="75000"/>
                </a:schemeClr>
              </a:solidFill>
            </a:rPr>
            <a:t>Understand the Audience</a:t>
          </a:r>
          <a:endParaRPr lang="en-US" sz="1600" kern="1200">
            <a:solidFill>
              <a:schemeClr val="accent1">
                <a:lumMod val="75000"/>
              </a:schemeClr>
            </a:solidFill>
          </a:endParaRPr>
        </a:p>
      </dsp:txBody>
      <dsp:txXfrm>
        <a:off x="515340" y="558258"/>
        <a:ext cx="10000259" cy="446182"/>
      </dsp:txXfrm>
    </dsp:sp>
    <dsp:sp modelId="{3F88914A-832F-4D79-8D23-6572A1F35817}">
      <dsp:nvSpPr>
        <dsp:cNvPr id="0" name=""/>
        <dsp:cNvSpPr/>
      </dsp:nvSpPr>
      <dsp:spPr>
        <a:xfrm>
          <a:off x="0" y="1124579"/>
          <a:ext cx="10515600" cy="446182"/>
        </a:xfrm>
        <a:prstGeom prst="roundRect">
          <a:avLst>
            <a:gd name="adj" fmla="val 10000"/>
          </a:avLst>
        </a:prstGeom>
        <a:solidFill>
          <a:srgbClr val="F6F8F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A2726-341D-4837-8ED1-2911DA232A56}">
      <dsp:nvSpPr>
        <dsp:cNvPr id="0" name=""/>
        <dsp:cNvSpPr/>
      </dsp:nvSpPr>
      <dsp:spPr>
        <a:xfrm>
          <a:off x="134970" y="1216377"/>
          <a:ext cx="245400" cy="245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2363F-542F-4305-A2EF-C1EDF5FCCF66}">
      <dsp:nvSpPr>
        <dsp:cNvPr id="0" name=""/>
        <dsp:cNvSpPr/>
      </dsp:nvSpPr>
      <dsp:spPr>
        <a:xfrm>
          <a:off x="515340" y="1115986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>
              <a:solidFill>
                <a:schemeClr val="accent1">
                  <a:lumMod val="75000"/>
                </a:schemeClr>
              </a:solidFill>
            </a:rPr>
            <a:t>Define the Key Message to be delivered</a:t>
          </a:r>
          <a:endParaRPr lang="en-US" sz="1600" kern="1200">
            <a:solidFill>
              <a:schemeClr val="accent1">
                <a:lumMod val="75000"/>
              </a:schemeClr>
            </a:solidFill>
          </a:endParaRPr>
        </a:p>
      </dsp:txBody>
      <dsp:txXfrm>
        <a:off x="515340" y="1115986"/>
        <a:ext cx="10000259" cy="446182"/>
      </dsp:txXfrm>
    </dsp:sp>
    <dsp:sp modelId="{1C389323-4033-4CCD-867A-D4B6ABDF87A1}">
      <dsp:nvSpPr>
        <dsp:cNvPr id="0" name=""/>
        <dsp:cNvSpPr/>
      </dsp:nvSpPr>
      <dsp:spPr>
        <a:xfrm>
          <a:off x="0" y="1682307"/>
          <a:ext cx="10515600" cy="446182"/>
        </a:xfrm>
        <a:prstGeom prst="roundRect">
          <a:avLst>
            <a:gd name="adj" fmla="val 10000"/>
          </a:avLst>
        </a:prstGeom>
        <a:solidFill>
          <a:srgbClr val="F6F8F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24439-4982-4F09-ABC1-3BDC85593F96}">
      <dsp:nvSpPr>
        <dsp:cNvPr id="0" name=""/>
        <dsp:cNvSpPr/>
      </dsp:nvSpPr>
      <dsp:spPr>
        <a:xfrm>
          <a:off x="134970" y="1774105"/>
          <a:ext cx="245400" cy="2454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ED0A5-29F0-4FD6-BE81-99A41F5AB94D}">
      <dsp:nvSpPr>
        <dsp:cNvPr id="0" name=""/>
        <dsp:cNvSpPr/>
      </dsp:nvSpPr>
      <dsp:spPr>
        <a:xfrm>
          <a:off x="515340" y="1673714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>
              <a:solidFill>
                <a:schemeClr val="accent1">
                  <a:lumMod val="75000"/>
                </a:schemeClr>
              </a:solidFill>
            </a:rPr>
            <a:t>Consider the Time received for the presentation</a:t>
          </a:r>
          <a:endParaRPr lang="en-US" sz="1600" kern="1200">
            <a:solidFill>
              <a:schemeClr val="accent1">
                <a:lumMod val="75000"/>
              </a:schemeClr>
            </a:solidFill>
          </a:endParaRPr>
        </a:p>
      </dsp:txBody>
      <dsp:txXfrm>
        <a:off x="515340" y="1673714"/>
        <a:ext cx="10000259" cy="446182"/>
      </dsp:txXfrm>
    </dsp:sp>
    <dsp:sp modelId="{93DA4049-04FF-4A3B-A7B7-7C81AD8D3139}">
      <dsp:nvSpPr>
        <dsp:cNvPr id="0" name=""/>
        <dsp:cNvSpPr/>
      </dsp:nvSpPr>
      <dsp:spPr>
        <a:xfrm>
          <a:off x="0" y="2240035"/>
          <a:ext cx="10515600" cy="446182"/>
        </a:xfrm>
        <a:prstGeom prst="roundRect">
          <a:avLst>
            <a:gd name="adj" fmla="val 10000"/>
          </a:avLst>
        </a:prstGeom>
        <a:solidFill>
          <a:srgbClr val="F6F8F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B569C-C4D6-4CF0-ADBE-FEC6E8424FE9}">
      <dsp:nvSpPr>
        <dsp:cNvPr id="0" name=""/>
        <dsp:cNvSpPr/>
      </dsp:nvSpPr>
      <dsp:spPr>
        <a:xfrm>
          <a:off x="134970" y="2331832"/>
          <a:ext cx="245400" cy="2454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26A8E-F64C-4CBF-9E56-A28DBA86C0B1}">
      <dsp:nvSpPr>
        <dsp:cNvPr id="0" name=""/>
        <dsp:cNvSpPr/>
      </dsp:nvSpPr>
      <dsp:spPr>
        <a:xfrm>
          <a:off x="515340" y="2231441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>
              <a:solidFill>
                <a:schemeClr val="accent1">
                  <a:lumMod val="75000"/>
                </a:schemeClr>
              </a:solidFill>
            </a:rPr>
            <a:t>Plan the slides and visuals</a:t>
          </a:r>
          <a:endParaRPr lang="en-US" sz="1600" kern="1200">
            <a:solidFill>
              <a:schemeClr val="accent1">
                <a:lumMod val="75000"/>
              </a:schemeClr>
            </a:solidFill>
          </a:endParaRPr>
        </a:p>
      </dsp:txBody>
      <dsp:txXfrm>
        <a:off x="515340" y="2231441"/>
        <a:ext cx="10000259" cy="446182"/>
      </dsp:txXfrm>
    </dsp:sp>
    <dsp:sp modelId="{0FDE0916-5CD9-49EB-9FB6-B87BEBB3DB76}">
      <dsp:nvSpPr>
        <dsp:cNvPr id="0" name=""/>
        <dsp:cNvSpPr/>
      </dsp:nvSpPr>
      <dsp:spPr>
        <a:xfrm>
          <a:off x="0" y="2797762"/>
          <a:ext cx="10515600" cy="446182"/>
        </a:xfrm>
        <a:prstGeom prst="roundRect">
          <a:avLst>
            <a:gd name="adj" fmla="val 10000"/>
          </a:avLst>
        </a:prstGeom>
        <a:solidFill>
          <a:srgbClr val="F6F8F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1BE6D0-384C-4710-9F4E-59E9D03F9677}">
      <dsp:nvSpPr>
        <dsp:cNvPr id="0" name=""/>
        <dsp:cNvSpPr/>
      </dsp:nvSpPr>
      <dsp:spPr>
        <a:xfrm>
          <a:off x="134970" y="2889560"/>
          <a:ext cx="245400" cy="2454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8E66A-FBB3-4EAB-8FE5-546B2A9F88FF}">
      <dsp:nvSpPr>
        <dsp:cNvPr id="0" name=""/>
        <dsp:cNvSpPr/>
      </dsp:nvSpPr>
      <dsp:spPr>
        <a:xfrm>
          <a:off x="515340" y="2789169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>
              <a:solidFill>
                <a:schemeClr val="accent1">
                  <a:lumMod val="75000"/>
                </a:schemeClr>
              </a:solidFill>
            </a:rPr>
            <a:t>Use small statements and keep the format readable</a:t>
          </a:r>
          <a:endParaRPr lang="en-US" sz="1600" kern="1200">
            <a:solidFill>
              <a:schemeClr val="accent1">
                <a:lumMod val="75000"/>
              </a:schemeClr>
            </a:solidFill>
          </a:endParaRPr>
        </a:p>
      </dsp:txBody>
      <dsp:txXfrm>
        <a:off x="515340" y="2789169"/>
        <a:ext cx="10000259" cy="446182"/>
      </dsp:txXfrm>
    </dsp:sp>
    <dsp:sp modelId="{29183EE9-4DDF-43AF-9871-B0504487B480}">
      <dsp:nvSpPr>
        <dsp:cNvPr id="0" name=""/>
        <dsp:cNvSpPr/>
      </dsp:nvSpPr>
      <dsp:spPr>
        <a:xfrm>
          <a:off x="0" y="3346897"/>
          <a:ext cx="10515600" cy="446182"/>
        </a:xfrm>
        <a:prstGeom prst="roundRect">
          <a:avLst>
            <a:gd name="adj" fmla="val 10000"/>
          </a:avLst>
        </a:prstGeom>
        <a:solidFill>
          <a:srgbClr val="F6F8F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BD922-CD5F-474A-ADE7-9363F8B94EC9}">
      <dsp:nvSpPr>
        <dsp:cNvPr id="0" name=""/>
        <dsp:cNvSpPr/>
      </dsp:nvSpPr>
      <dsp:spPr>
        <a:xfrm>
          <a:off x="134970" y="3447288"/>
          <a:ext cx="245400" cy="24540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590DC-8972-4D16-8B08-E5A5500A0ADC}">
      <dsp:nvSpPr>
        <dsp:cNvPr id="0" name=""/>
        <dsp:cNvSpPr/>
      </dsp:nvSpPr>
      <dsp:spPr>
        <a:xfrm>
          <a:off x="515340" y="3346897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>
              <a:solidFill>
                <a:schemeClr val="accent1">
                  <a:lumMod val="75000"/>
                </a:schemeClr>
              </a:solidFill>
            </a:rPr>
            <a:t>Included Q&amp;A, Polls or some engagement tool</a:t>
          </a:r>
          <a:endParaRPr lang="en-US" sz="1600" kern="1200">
            <a:solidFill>
              <a:schemeClr val="accent1">
                <a:lumMod val="75000"/>
              </a:schemeClr>
            </a:solidFill>
          </a:endParaRPr>
        </a:p>
      </dsp:txBody>
      <dsp:txXfrm>
        <a:off x="515340" y="3346897"/>
        <a:ext cx="10000259" cy="446182"/>
      </dsp:txXfrm>
    </dsp:sp>
    <dsp:sp modelId="{D0A998F2-1E6C-47FC-A4B9-D4A1D64C89AB}">
      <dsp:nvSpPr>
        <dsp:cNvPr id="0" name=""/>
        <dsp:cNvSpPr/>
      </dsp:nvSpPr>
      <dsp:spPr>
        <a:xfrm>
          <a:off x="0" y="3904624"/>
          <a:ext cx="10515600" cy="446182"/>
        </a:xfrm>
        <a:prstGeom prst="roundRect">
          <a:avLst>
            <a:gd name="adj" fmla="val 10000"/>
          </a:avLst>
        </a:prstGeom>
        <a:solidFill>
          <a:srgbClr val="F6F8F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A8497-F27E-4209-A1DA-A9CF0CA872AF}">
      <dsp:nvSpPr>
        <dsp:cNvPr id="0" name=""/>
        <dsp:cNvSpPr/>
      </dsp:nvSpPr>
      <dsp:spPr>
        <a:xfrm>
          <a:off x="134970" y="4005015"/>
          <a:ext cx="245400" cy="24540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D78B8-C71E-410A-AC8E-A3597B4CBFE2}">
      <dsp:nvSpPr>
        <dsp:cNvPr id="0" name=""/>
        <dsp:cNvSpPr/>
      </dsp:nvSpPr>
      <dsp:spPr>
        <a:xfrm>
          <a:off x="515340" y="3904624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>
              <a:solidFill>
                <a:schemeClr val="accent1">
                  <a:lumMod val="75000"/>
                </a:schemeClr>
              </a:solidFill>
            </a:rPr>
            <a:t>Practice &amp; rehearse </a:t>
          </a:r>
          <a:endParaRPr lang="en-US" sz="1600" kern="1200">
            <a:solidFill>
              <a:schemeClr val="accent1">
                <a:lumMod val="75000"/>
              </a:schemeClr>
            </a:solidFill>
          </a:endParaRPr>
        </a:p>
      </dsp:txBody>
      <dsp:txXfrm>
        <a:off x="515340" y="3904624"/>
        <a:ext cx="10000259" cy="446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BCA1-FFF5-247D-963D-BBAEED30D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9D320-0EBE-A50C-99D7-ACD08EEE1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1F66A-17A9-7E5E-E78D-C1A07D88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F80A3-4DA5-40B5-BC8D-0091774D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897B-3F35-4338-D45F-5288C05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3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1C21-A34C-877F-6A6E-0C078767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8A39B-6FA6-AF29-82B0-DD59245C4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4E69B-1285-DD69-EE6A-BA013163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58F3-68DB-9216-7ABD-757EA3EB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7C398-CDF7-C2FF-CB33-746615F5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03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6855B-1E88-6466-0979-582C5BC0C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F50F0-E9FF-E444-13A0-C43BE78EF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300DA-29CF-FDEE-CEFC-18F6E393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BA1C4-11E7-D209-4F37-D84F6B0C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ECBFC-D8B3-4CB2-DE48-557F8B4E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50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A516-D0F5-EE45-2649-C4D63C14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4173A-14A9-1BA0-A0D1-D16F521B6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2B83B-18D7-AA39-5B67-E7CF49B7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3299-201D-D157-67CA-09C1CAFF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7BD5-2AD9-4DD6-9D47-8080E5A5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18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5098-FF09-1143-CF6C-1BFCC54F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B202D-0F89-8469-D1FC-633BACB48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A0457-243F-17BE-FFAB-F5CC6D6B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6676A-D5FD-B25A-D938-5FFFC9A5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CD660-8EEA-2F86-3C08-4269B55C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4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2724-1CCC-69BF-3507-E71AA6EC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6B71-BD58-C253-C3C9-CBBF45987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F3338-FC1E-67BC-E956-C3E50EAB2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6A137-3617-A23C-BB4F-64D5BF8A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B3AFA-6983-533D-A0AE-6DB6F90F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77F88-238E-D5C1-6B14-03B6F957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01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4C8-5EFF-5A27-9403-A907C57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DEE94-153D-745B-F2B6-E99D32F7F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8FD29-1EBA-B53C-3F4C-83644A507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FEDB4-BA45-E9A4-4032-C8F595220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CCC82-4BB4-51A0-8F5A-8F7E14976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FF8F7-C731-B569-4897-FDDB52F2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7C4FC-89D7-93F0-04A7-AA57049B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C616D-F766-02A7-B7DF-126B613E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61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F4A1-134D-735D-EDE8-74F7777B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B37D6-B6EC-D790-AE2C-15511DC0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046C9-8DA9-F988-69A2-404557F0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82B78-B9B5-2508-6113-43C016BF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3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CF49B-09D6-D16B-F1DB-33492D59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325E9-48F1-5262-1C31-F0B60DA0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DB6E0-D119-65A3-3538-0DF9C977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04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CCA9-3731-B6DF-87F0-1F906D1B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C631-A7EE-B48F-6674-48AAF077C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FDFFB-CC24-F07C-3DAF-7D62C9E70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AC25-0FE9-AFEA-FD50-2F868CA2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2D18B-9FA3-0165-ED23-680F9091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EE6D8-D08E-1720-D9A4-24E1C4BA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5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3EF4-BA8F-65E9-0917-1D725004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39C62-9BFA-8516-272F-1AD3815D7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2E702-7B80-F09D-204C-BA509D8C3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8AD38-AC38-DD12-CE74-4A648CB7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1A6F-E424-4B9E-A6EF-BD3AD08B8CD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A660D-ACAC-0B03-CC86-B082F6A3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334A6-BE42-29D7-F751-81242399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76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5A032-D996-0125-63F6-39FBE0E9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4BF49-8CBE-06B2-0CEA-1F88C0AA9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10CB0-6439-1F1F-EE8C-B5615FC67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F1A6F-E424-4B9E-A6EF-BD3AD08B8CD1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D858-DE98-1F1A-8E92-0C8C045A2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A1998-3401-4351-B9D0-55FBAB058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AE614-7E21-495F-89DD-DD00EF8BC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59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paths/master-microsoft-powerpoint?trk=learning-serp_learning-search-card_search-card&amp;upsellOrderOrigin=lynda_redirect_learning" TargetMode="External"/><Relationship Id="rId2" Type="http://schemas.openxmlformats.org/officeDocument/2006/relationships/hyperlink" Target="https://support.microsoft.com/en-us/office/powerpoint-for-windows-training-40e8c930-cb0b-40d8-82c4-bd53d339878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learn/powerpoint-presentations?irclickid=RfgxHdT4lxyNTUQ09nRVBRMFUkFw%3ANRXR1SqQI0&amp;irgwc=1&amp;utm_medium=partners&amp;utm_source=impact&amp;utm_campaign=259799&amp;utm_content=b2c" TargetMode="External"/><Relationship Id="rId4" Type="http://schemas.openxmlformats.org/officeDocument/2006/relationships/hyperlink" Target="https://www.udemy.com/course/microsoft-powerpoint-beginner-to-advanced-x/?ranMID=39197&amp;ranEAID=SAyYsTvLiGQ&amp;ranSiteID=SAyYsTvLiGQ-eGvyEIpe9xCR6lPPvufKTA&amp;LSNPUBID=SAyYsTvLiGQ&amp;utm_source=aff-campaign&amp;utm_medium=udemya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A74E-5A8E-5500-0B4D-DCCE91C41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2942"/>
            <a:ext cx="9144000" cy="97095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EmpowHer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C3A2B-BE1A-77EC-7892-9DC418B74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3892"/>
            <a:ext cx="9144000" cy="1655762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EmpowHER: Empowering Girls for Corporate Excellence</a:t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</a:b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Soft Skill Curriculum, PowerPoint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04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0" name="Rectangle 24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336BD-A5EE-1422-9AAE-1FBCF8BFB0CD}"/>
              </a:ext>
            </a:extLst>
          </p:cNvPr>
          <p:cNvSpPr txBox="1"/>
          <p:nvPr/>
        </p:nvSpPr>
        <p:spPr>
          <a:xfrm>
            <a:off x="838200" y="574751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PowerPoint Presentation</a:t>
            </a:r>
          </a:p>
        </p:txBody>
      </p:sp>
      <p:graphicFrame>
        <p:nvGraphicFramePr>
          <p:cNvPr id="243" name="TextBox 8">
            <a:extLst>
              <a:ext uri="{FF2B5EF4-FFF2-40B4-BE49-F238E27FC236}">
                <a16:creationId xmlns:a16="http://schemas.microsoft.com/office/drawing/2014/main" id="{CF4BF739-0702-9BF1-818B-5E5FD4A301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21260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217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27F3D6-8295-CA4A-B6F3-0E4B94D4D27D}"/>
              </a:ext>
            </a:extLst>
          </p:cNvPr>
          <p:cNvSpPr txBox="1"/>
          <p:nvPr/>
        </p:nvSpPr>
        <p:spPr>
          <a:xfrm>
            <a:off x="849332" y="724991"/>
            <a:ext cx="9339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4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Benefits of a PowerPoint Presentation</a:t>
            </a:r>
          </a:p>
        </p:txBody>
      </p: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4EE408F1-E3B6-3B38-856A-6E206E5BE1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340840"/>
              </p:ext>
            </p:extLst>
          </p:nvPr>
        </p:nvGraphicFramePr>
        <p:xfrm>
          <a:off x="1571329" y="1897741"/>
          <a:ext cx="9049341" cy="3366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032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4EE408F1-E3B6-3B38-856A-6E206E5BE1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7479195"/>
              </p:ext>
            </p:extLst>
          </p:nvPr>
        </p:nvGraphicFramePr>
        <p:xfrm>
          <a:off x="1571329" y="1897741"/>
          <a:ext cx="9049341" cy="3366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A3F2FA4-B774-DF73-8530-1B95714F827E}"/>
              </a:ext>
            </a:extLst>
          </p:cNvPr>
          <p:cNvSpPr txBox="1"/>
          <p:nvPr/>
        </p:nvSpPr>
        <p:spPr>
          <a:xfrm>
            <a:off x="849332" y="724991"/>
            <a:ext cx="9339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4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An Effective PPT Should Include</a:t>
            </a:r>
          </a:p>
        </p:txBody>
      </p:sp>
    </p:spTree>
    <p:extLst>
      <p:ext uri="{BB962C8B-B14F-4D97-AF65-F5344CB8AC3E}">
        <p14:creationId xmlns:p14="http://schemas.microsoft.com/office/powerpoint/2010/main" val="342175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3F2FA4-B774-DF73-8530-1B95714F827E}"/>
              </a:ext>
            </a:extLst>
          </p:cNvPr>
          <p:cNvSpPr txBox="1"/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Suggested Guidelines for PPT Creation 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054FED90-BA68-EFDC-7B6D-0D24F5D505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48919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096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669-FC20-A360-44D8-83789DD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Appendix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F87-6288-B2D0-832B-42615EAC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Some helpful resources </a:t>
            </a:r>
          </a:p>
          <a:p>
            <a:pPr>
              <a:spcAft>
                <a:spcPts val="1200"/>
              </a:spcAft>
            </a:pPr>
            <a:r>
              <a:rPr lang="en-IN" sz="1600" dirty="0">
                <a:solidFill>
                  <a:schemeClr val="bg2"/>
                </a:solidFill>
                <a:hlinkClick r:id="rId2"/>
              </a:rPr>
              <a:t>https://support.microsoft.com/en-us/office/powerpoint-for-windows-training-40e8c930-cb0b-40d8-82c4-bd53d3398787</a:t>
            </a:r>
            <a:endParaRPr lang="en-IN" sz="1600" dirty="0">
              <a:solidFill>
                <a:schemeClr val="bg2"/>
              </a:solidFill>
            </a:endParaRPr>
          </a:p>
          <a:p>
            <a:pPr>
              <a:spcAft>
                <a:spcPts val="1200"/>
              </a:spcAft>
            </a:pPr>
            <a:r>
              <a:rPr lang="en-IN" sz="1600" dirty="0">
                <a:solidFill>
                  <a:schemeClr val="bg2"/>
                </a:solidFill>
                <a:hlinkClick r:id="rId3"/>
              </a:rPr>
              <a:t>https://www.linkedin.com/learning/paths/master-microsoft-powerpoint?trk=learning-serp_learning-search-card_search-card&amp;upsellOrderOrigin=lynda_redirect_learning</a:t>
            </a:r>
            <a:endParaRPr lang="en-IN" sz="1600" dirty="0">
              <a:solidFill>
                <a:schemeClr val="bg2"/>
              </a:solidFill>
            </a:endParaRPr>
          </a:p>
          <a:p>
            <a:pPr>
              <a:spcAft>
                <a:spcPts val="1200"/>
              </a:spcAft>
            </a:pPr>
            <a:r>
              <a:rPr lang="en-IN" sz="1600" dirty="0">
                <a:solidFill>
                  <a:schemeClr val="bg2"/>
                </a:solidFill>
                <a:hlinkClick r:id="rId4"/>
              </a:rPr>
              <a:t>https://www.udemy.com/course/microsoft-powerpoint-beginner-to-advanced-x/?ranMID=39197&amp;ranEAID=SAyYsTvLiGQ&amp;ranSiteID=SAyYsTvLiGQ-eGvyEIpe9xCR6lPPvufKTA&amp;LSNPUBID=SAyYsTvLiGQ&amp;utm_source=aff-campaign&amp;utm_medium=udemyads</a:t>
            </a:r>
            <a:endParaRPr lang="en-IN" sz="1600" dirty="0">
              <a:solidFill>
                <a:schemeClr val="bg2"/>
              </a:solidFill>
            </a:endParaRPr>
          </a:p>
          <a:p>
            <a:pPr>
              <a:spcAft>
                <a:spcPts val="1200"/>
              </a:spcAft>
            </a:pPr>
            <a:r>
              <a:rPr lang="en-IN" sz="1600" dirty="0">
                <a:solidFill>
                  <a:schemeClr val="bg2"/>
                </a:solidFill>
                <a:hlinkClick r:id="rId5"/>
              </a:rPr>
              <a:t>https://www.coursera.org/learn/powerpoint-presentations?irclickid=RfgxHdT4lxyNTUQ09nRVBRMFUkFw%3ANRXR1SqQI0&amp;irgwc=1&amp;utm_medium=partners&amp;utm_source=impact&amp;utm_campaign=259799&amp;utm_content=b2c</a:t>
            </a:r>
            <a:endParaRPr lang="en-IN" sz="1600" dirty="0">
              <a:solidFill>
                <a:schemeClr val="bg2"/>
              </a:solidFill>
            </a:endParaRPr>
          </a:p>
          <a:p>
            <a:pPr>
              <a:spcAft>
                <a:spcPts val="1200"/>
              </a:spcAft>
            </a:pPr>
            <a:endParaRPr lang="en-IN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9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6ccd29f-f70d-4609-a317-8968d41a40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AAEA0FB2DF124395BB30136811E0F6" ma:contentTypeVersion="12" ma:contentTypeDescription="Create a new document." ma:contentTypeScope="" ma:versionID="bf34af3db09d99911fe43e5f817c16f4">
  <xsd:schema xmlns:xsd="http://www.w3.org/2001/XMLSchema" xmlns:xs="http://www.w3.org/2001/XMLSchema" xmlns:p="http://schemas.microsoft.com/office/2006/metadata/properties" xmlns:ns3="46ccd29f-f70d-4609-a317-8968d41a404d" xmlns:ns4="347dcaf8-0ddc-426e-8eaa-fa982e2d5739" targetNamespace="http://schemas.microsoft.com/office/2006/metadata/properties" ma:root="true" ma:fieldsID="0c108ae30d7427021d65d16ed5a618e8" ns3:_="" ns4:_="">
    <xsd:import namespace="46ccd29f-f70d-4609-a317-8968d41a404d"/>
    <xsd:import namespace="347dcaf8-0ddc-426e-8eaa-fa982e2d57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ccd29f-f70d-4609-a317-8968d41a40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internalName="MediaServiceDateTake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7dcaf8-0ddc-426e-8eaa-fa982e2d573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E9AD36-30A4-4004-A75D-E267272DE5BC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347dcaf8-0ddc-426e-8eaa-fa982e2d5739"/>
    <ds:schemaRef ds:uri="http://schemas.openxmlformats.org/package/2006/metadata/core-properties"/>
    <ds:schemaRef ds:uri="46ccd29f-f70d-4609-a317-8968d41a404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A9CBFD2-4135-4725-BBEC-E27ABA88DC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1E7C9C-D280-4B5D-A722-791933D0C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ccd29f-f70d-4609-a317-8968d41a404d"/>
    <ds:schemaRef ds:uri="347dcaf8-0ddc-426e-8eaa-fa982e2d57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Calibri Light</vt:lpstr>
      <vt:lpstr>Office Theme</vt:lpstr>
      <vt:lpstr>EmpowHer</vt:lpstr>
      <vt:lpstr>PowerPoint Presentation</vt:lpstr>
      <vt:lpstr>PowerPoint Presentation</vt:lpstr>
      <vt:lpstr>PowerPoint Presentation</vt:lpstr>
      <vt:lpstr>PowerPoint Presentation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EmpowHer</dc:title>
  <dc:creator>Gupta, Shivangi</dc:creator>
  <cp:lastModifiedBy>Varun Kushwaha (MIS)</cp:lastModifiedBy>
  <cp:revision>7</cp:revision>
  <dcterms:created xsi:type="dcterms:W3CDTF">2023-07-20T08:27:39Z</dcterms:created>
  <dcterms:modified xsi:type="dcterms:W3CDTF">2023-08-01T06:05:50Z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0x010100E6AAEA0FB2DF124395BB30136811E0F6</vt:lpwstr>
  </property>
</Properties>
</file>