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8" autoAdjust="0"/>
  </p:normalViewPr>
  <p:slideViewPr>
    <p:cSldViewPr snapToGrid="0">
      <p:cViewPr>
        <p:scale>
          <a:sx n="274" d="100"/>
          <a:sy n="274" d="100"/>
        </p:scale>
        <p:origin x="-5994" y="-6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-Viswa-086/Internship-Repor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Viswanathan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Valluvar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science and management , Karur &amp;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B.Sc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(Computer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– Implement stronger encryption algorithms for better protection. 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File Formats – Extend compatibility beyond images (e.g., videos, audio). 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Steganography Techniques – Use advanced LSB (Least Significant Bit) or AI-based methods. 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Support – Develop a web or mobile version for wider accessibility. 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Integration – Allow encrypted images to be stored and shared securely online.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Create a GUI-based Python application to hide and retrieve secret messages in images using </a:t>
            </a:r>
            <a:r>
              <a:rPr lang="en-US" sz="26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en-US" sz="26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 </a:t>
            </a:r>
          </a:p>
          <a:p>
            <a:r>
              <a:rPr lang="en-US" sz="26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Allow users to select an image, enter a message, and set a password for encryption.  </a:t>
            </a:r>
          </a:p>
          <a:p>
            <a:r>
              <a:rPr lang="en-US" sz="26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Modify pixel values to encode the message and save the encrypted image along with the password.  </a:t>
            </a:r>
          </a:p>
          <a:p>
            <a:r>
              <a:rPr lang="en-US" sz="26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 password-protected decryption to extract and display the hidden message.  </a:t>
            </a:r>
          </a:p>
          <a:p>
            <a:r>
              <a:rPr lang="en-US" sz="26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Provide user feedback through message boxes and open the encrypted image for viewing.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technologies used in the project include: 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Core programming language for the application. 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GUI library for creating the user interface.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(cv2) – Image processing library for reading and modifying images.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 (Pillow) – Used for handling and displaying images in the GUI.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Module – For handling file operations like opening images and saving passwords.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"Wow Factor" of this project includes: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Steganography-Based Encryption – Hides secret messages within images using pixel manipulation, making it discreet and secure.</a:t>
            </a:r>
          </a:p>
          <a:p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 – Ensures only authorized users can decrypt the message, adding an extra layer of security.</a:t>
            </a:r>
          </a:p>
          <a:p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GUI – Provides an intuitive interface for easy encryption and decryption without technical expertise.</a:t>
            </a:r>
          </a:p>
          <a:p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Image Preview – Displays a thumbnail of the selected image, enhancing user interaction.</a:t>
            </a:r>
          </a:p>
          <a:p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Image Opening – Opens the encrypted image instantly after processing, offering a seamless experience.</a:t>
            </a:r>
          </a:p>
          <a:p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simple yet powerful way to send hidden messages without raising suspicion!</a:t>
            </a: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Enthusiasts – Individuals who want to send hidden messages securely.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 – For testing and learning steganography techniques.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 – To protect sensitive information from surveillance.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Researchers – For academic projects and cryptography studies.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 – Anyone interested in a fun and secure way to hide messages in images.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6B642-5BAE-41EA-B277-9BC766BF9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535" t="34664" r="13672" b="17409"/>
          <a:stretch/>
        </p:blipFill>
        <p:spPr>
          <a:xfrm>
            <a:off x="2226474" y="872070"/>
            <a:ext cx="3052689" cy="2236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8FAB5-EB11-4873-B46C-46AC13452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5" t="26687" r="8772" b="24791"/>
          <a:stretch/>
        </p:blipFill>
        <p:spPr>
          <a:xfrm>
            <a:off x="5910593" y="997358"/>
            <a:ext cx="5700215" cy="1737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EEA7C-7DDB-4A28-A98C-E029379E7A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5" t="27263" r="61492" b="26767"/>
          <a:stretch/>
        </p:blipFill>
        <p:spPr>
          <a:xfrm>
            <a:off x="7557423" y="3431556"/>
            <a:ext cx="3844664" cy="2724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87FDED-2935-4E6C-89D7-B2F3436AE9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63" t="-1004" b="5668"/>
          <a:stretch/>
        </p:blipFill>
        <p:spPr>
          <a:xfrm>
            <a:off x="1351595" y="3246322"/>
            <a:ext cx="5760466" cy="308106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80034C-8994-48DA-8347-36FF37890EBE}"/>
              </a:ext>
            </a:extLst>
          </p:cNvPr>
          <p:cNvCxnSpPr/>
          <p:nvPr/>
        </p:nvCxnSpPr>
        <p:spPr>
          <a:xfrm>
            <a:off x="4572000" y="1990451"/>
            <a:ext cx="1637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027C8-9E2E-4A1C-BF48-F12686C87BFB}"/>
              </a:ext>
            </a:extLst>
          </p:cNvPr>
          <p:cNvCxnSpPr/>
          <p:nvPr/>
        </p:nvCxnSpPr>
        <p:spPr>
          <a:xfrm>
            <a:off x="8052179" y="2324849"/>
            <a:ext cx="0" cy="1701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EB0D82-8718-4CCC-BBBC-F42022898036}"/>
              </a:ext>
            </a:extLst>
          </p:cNvPr>
          <p:cNvCxnSpPr/>
          <p:nvPr/>
        </p:nvCxnSpPr>
        <p:spPr>
          <a:xfrm flipH="1">
            <a:off x="6318913" y="5295331"/>
            <a:ext cx="1678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a simple yet effective way to hide and retrieve secret messages using image steganography. By integrating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GUI,OpenCV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image processing, and password protection, it ensures both usability and security. The tool is useful for privacy-conscious users, cybersecurity enthusiasts, and researchers. With its intuitive interface and real-time image preview, it provides a seamless experience. Overall, this project is a fun and practical approach to secure communication.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https://github.com/SK-Viswa-086/Internship-Report.git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558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Viswanathan S</cp:lastModifiedBy>
  <cp:revision>26</cp:revision>
  <dcterms:created xsi:type="dcterms:W3CDTF">2021-05-26T16:50:10Z</dcterms:created>
  <dcterms:modified xsi:type="dcterms:W3CDTF">2025-02-26T14:31:35Z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