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45622-5FE2-4C70-B834-751AA8D17B35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43D65-4541-4B05-9BC2-6ECF49FFD2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822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5490C-C6F2-49F2-936E-9E47CDCA3437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71C2E-CA8D-4D01-B475-DDC64E6D2A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6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71C2E-CA8D-4D01-B475-DDC64E6D2AD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6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71C2E-CA8D-4D01-B475-DDC64E6D2A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9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FAF789-CC03-4AC0-B041-D16ADBF4DF7A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Nasir Uddin     IBA        Springl2016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AF593D-18B8-4AAC-A4B7-A9DA2C4B0141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Nasir Uddin     IBA        Springl2016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DB33A-48D0-4B12-8FED-C7B3B87FE5B5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Nasir Uddin     IBA        Springl2016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8BF9ED-1BC4-46C7-B51F-26F65F257006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Nasir Uddin     IBA        Springl2016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7AAB82-AFEF-4397-B6E1-CFF2EF01C76E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Nasir Uddin     IBA        Springl2016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684583-C6BE-44C4-A409-6FC119E9980F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Nasir Uddin     IBA        Springl2016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E120CA-A68E-42E2-9E49-4A569633590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Nasir Uddin     IBA        Springl2016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7D73D7-5ECA-4E68-8D48-65DA842E7983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Nasir Uddin     IBA        Springl2016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C4B568-6105-4C35-B877-2854920B374A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Nasir Uddin     IBA        Springl2016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6A9EB37-1307-42F7-B426-BC530F2C1817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Nasir Uddin     IBA        Springl2016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FC2EF5-BC38-4EDE-B6FE-999F779B4C2F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Nasir Uddin     IBA        Springl2016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8786079-394B-4AC1-88C9-E27D25EBACC2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Nasir Uddin     IBA        Springl2016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usman@pafkiet.edu.p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" y="3048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      </a:t>
            </a:r>
            <a:r>
              <a:rPr lang="en-US" sz="6000" b="1" dirty="0" smtClean="0"/>
              <a:t>Numerical Analysis and Symbolic Computing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219200"/>
          <a:ext cx="6477000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525"/>
                <a:gridCol w="11334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Iterative methods for linear systems 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Stationary methods</a:t>
                      </a: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Jacobi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Weak 9</a:t>
                      </a:r>
                      <a:endParaRPr lang="en-US" dirty="0"/>
                    </a:p>
                  </a:txBody>
                  <a:tcPr/>
                </a:tc>
              </a:tr>
              <a:tr h="1259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Iterative methods for linear systems 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Gauss-Seidel</a:t>
                      </a:r>
                    </a:p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Interpolation and Polynomial Approximation 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Lagrange Polynomial 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Weak10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Interpolation and Polynomial Approximation 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Divided Differences </a:t>
                      </a: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Hermite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Interpolation 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Weak 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 integration 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Trapezoidal </a:t>
                      </a: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Simpsons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Weak 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BB99-275D-44DD-8B04-84698BBB9585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52020"/>
              </p:ext>
            </p:extLst>
          </p:nvPr>
        </p:nvGraphicFramePr>
        <p:xfrm>
          <a:off x="762000" y="1447800"/>
          <a:ext cx="6477000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525"/>
                <a:gridCol w="11334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Numerical integration 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Romberg</a:t>
                      </a:r>
                    </a:p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ODEs and their solutions 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Euler’s, Taylor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Weak 13</a:t>
                      </a:r>
                      <a:endParaRPr lang="en-US" dirty="0"/>
                    </a:p>
                  </a:txBody>
                  <a:tcPr/>
                </a:tc>
              </a:tr>
              <a:tr h="1259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ODEs and their solutions 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Modified Euler</a:t>
                      </a: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Runge-Kutta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Weak</a:t>
                      </a:r>
                      <a:r>
                        <a:rPr lang="en-US" baseline="0" dirty="0" smtClean="0"/>
                        <a:t> 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58E-65C3-4E22-8F31-63702D9DB361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924374"/>
              </p:ext>
            </p:extLst>
          </p:nvPr>
        </p:nvGraphicFramePr>
        <p:xfrm>
          <a:off x="457200" y="1481138"/>
          <a:ext cx="8229600" cy="434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2485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Assessments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Points</a:t>
                      </a:r>
                      <a:endParaRPr lang="en-US" dirty="0"/>
                    </a:p>
                  </a:txBody>
                  <a:tcPr/>
                </a:tc>
              </a:tr>
              <a:tr h="7248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Quizzes/Assignments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72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Term Exam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7248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7248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724852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 Term Exam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Marks Distribution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F5B-9E01-47E9-B9FE-EED207671F6A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The following book would be used as text book</a:t>
            </a:r>
          </a:p>
          <a:p>
            <a:pPr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Numerical Methods for Engineers, by Steven C. </a:t>
            </a:r>
            <a:r>
              <a:rPr lang="en-US" sz="2000" dirty="0" err="1" smtClean="0"/>
              <a:t>Chapra</a:t>
            </a:r>
            <a:r>
              <a:rPr lang="en-US" sz="2000" dirty="0" smtClean="0"/>
              <a:t>, 6th Edition; Available from URDU </a:t>
            </a:r>
            <a:r>
              <a:rPr lang="en-US" sz="2000" dirty="0" err="1" smtClean="0"/>
              <a:t>Bazar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Reference Books:</a:t>
            </a:r>
          </a:p>
          <a:p>
            <a:pPr>
              <a:buNone/>
            </a:pPr>
            <a:endParaRPr lang="en-US" sz="2000" b="1" dirty="0" smtClean="0"/>
          </a:p>
          <a:p>
            <a:pPr lvl="0"/>
            <a:r>
              <a:rPr lang="en-US" sz="2000" dirty="0" smtClean="0"/>
              <a:t>Numerical Methods for Mathematics, Science and Engineering, by John. H. Mathews. 2nd. Edition; </a:t>
            </a:r>
          </a:p>
          <a:p>
            <a:pPr lvl="0"/>
            <a:r>
              <a:rPr lang="en-US" sz="2000" dirty="0" smtClean="0"/>
              <a:t>Applied Numerical Analysis by Gerald &amp; Wheatley, 5th. Edition or Later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9C65-B948-485A-B07E-C034414EF4A5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Email : 			</a:t>
            </a:r>
            <a:r>
              <a:rPr lang="en-US" u="sng" dirty="0" smtClean="0">
                <a:solidFill>
                  <a:srgbClr val="0070C0"/>
                </a:solidFill>
                <a:hlinkClick r:id="rId2"/>
              </a:rPr>
              <a:t>usman@pafkiet.edu.pk</a:t>
            </a:r>
            <a:endParaRPr lang="en-US" u="sng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Counseling Time :   Tuesday 10:00-11:00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F9ED-1BC4-46C7-B51F-26F65F257006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Nasir Uddin     IBA        Springl2016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8000" dirty="0" smtClean="0"/>
              <a:t>?</a:t>
            </a:r>
            <a:endParaRPr lang="en-US" sz="8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Regarding Course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34DB-A226-4082-8C13-849FA15D119C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This course is an introduction to the numerical analysis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this course, students will acquire basic concepts driving the numerical solutions of applied problems pervading in diverse fields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This course would develop skills necessary to design and implement algorithms to solve problems using computers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 Description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en-US" dirty="0" smtClean="0"/>
              <a:t>/Python would be used as a tool to program solutions to these problems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Students would also be encouraged to use programming languages to implement numerical solutions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 Description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Upon completion of this course, the student will be able to: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Apply numerical methods to approximate roots of f(x) = 0</a:t>
            </a:r>
          </a:p>
          <a:p>
            <a:r>
              <a:rPr lang="en-US" dirty="0" smtClean="0"/>
              <a:t>Apply numerical methods to solve systems of equations</a:t>
            </a:r>
          </a:p>
          <a:p>
            <a:r>
              <a:rPr lang="en-US" dirty="0" smtClean="0"/>
              <a:t>Apply numerical methods to do polynomial interpolation</a:t>
            </a:r>
          </a:p>
          <a:p>
            <a:r>
              <a:rPr lang="en-US" dirty="0" smtClean="0"/>
              <a:t>Apply numerical methods to numerical differentiation and integration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Course Objectives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Apply numerical methods to solve ordinary differential equations</a:t>
            </a:r>
          </a:p>
          <a:p>
            <a:r>
              <a:rPr lang="en-US" dirty="0" smtClean="0"/>
              <a:t>Apply efficient algorithms for computer solutions of problems requiring numerical analysis techniques</a:t>
            </a:r>
          </a:p>
          <a:p>
            <a:r>
              <a:rPr lang="en-US" dirty="0" smtClean="0"/>
              <a:t>Write structured and well-documented </a:t>
            </a:r>
            <a:r>
              <a:rPr lang="en-US" dirty="0" err="1" smtClean="0"/>
              <a:t>Matlab</a:t>
            </a:r>
            <a:r>
              <a:rPr lang="en-US" dirty="0" smtClean="0"/>
              <a:t>/Python </a:t>
            </a:r>
            <a:r>
              <a:rPr lang="en-US" dirty="0" smtClean="0"/>
              <a:t>Script to implement algorithms</a:t>
            </a:r>
          </a:p>
          <a:p>
            <a:r>
              <a:rPr lang="en-US" dirty="0" smtClean="0"/>
              <a:t>Compare and appreciate the different numerical algorithms used to solve problems requiring numerical analysis techniques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Overall Course Objectives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Profound understanding of the theoretical and practical applications of numerical analysis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Diversified application of learned techniques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Appreciating the advantages, disadvantages and limitations of numerical methods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Acquaintance with </a:t>
            </a:r>
            <a:r>
              <a:rPr lang="en-US" dirty="0" err="1" smtClean="0"/>
              <a:t>Matlab</a:t>
            </a:r>
            <a:r>
              <a:rPr lang="en-US" dirty="0" smtClean="0"/>
              <a:t>/Python </a:t>
            </a:r>
            <a:r>
              <a:rPr lang="en-US" dirty="0" smtClean="0"/>
              <a:t>and script writing</a:t>
            </a:r>
            <a:r>
              <a:rPr lang="en-US" b="1" dirty="0" smtClean="0"/>
              <a:t>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 Learning Outcomes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Undergraduate level Mathematics, Calculus and Statistics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Introduction to programming Course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Prerequisite Knowledge and Skills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The following topics would be covered during the semester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219200"/>
          <a:ext cx="723900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175"/>
                <a:gridCol w="1266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Preliminaries of Computing 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Basic concepts</a:t>
                      </a: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Taylor Series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 1</a:t>
                      </a:r>
                      <a:endParaRPr lang="en-US" dirty="0"/>
                    </a:p>
                  </a:txBody>
                  <a:tcPr/>
                </a:tc>
              </a:tr>
              <a:tr h="1259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Preliminaries of Computing 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Round-off errors</a:t>
                      </a: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Floating point arithmetic</a:t>
                      </a: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Convergence.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 solution of Nonlinear Equations 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Bisection method</a:t>
                      </a: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fixed-point iteration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 solution of Nonlinear Equations 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Newton’s method</a:t>
                      </a: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Secant method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8600-DD1E-4418-8EDE-1887110F9B3E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066800"/>
          <a:ext cx="6477000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525"/>
                <a:gridCol w="11334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 solution of Nonlinear Equations 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Newton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Raphson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method</a:t>
                      </a: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Error analysis for Iterative Methods.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Weak 5</a:t>
                      </a:r>
                      <a:endParaRPr lang="en-US" dirty="0"/>
                    </a:p>
                  </a:txBody>
                  <a:tcPr/>
                </a:tc>
              </a:tr>
              <a:tr h="1259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 solution of Nonlinear Equations 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Computing roots of polynomials. </a:t>
                      </a:r>
                    </a:p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Direct methods for Linear Systems 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Properties of vectors and matrices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Weak 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 methods for Linear Systems 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Upper and Lower triangular linear systems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Gaussian elimination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Weak 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 methods for Linear Systems 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Matrix inversion</a:t>
                      </a:r>
                    </a:p>
                    <a:p>
                      <a:pPr lvl="0"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Different LU decompositions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Weak 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439C-EFBB-458F-93C0-0EC04BDD048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858</TotalTime>
  <Words>565</Words>
  <Application>Microsoft Office PowerPoint</Application>
  <PresentationFormat>On-screen Show (4:3)</PresentationFormat>
  <Paragraphs>178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PowerPoint Presentation</vt:lpstr>
      <vt:lpstr>Course Description </vt:lpstr>
      <vt:lpstr>Course Description </vt:lpstr>
      <vt:lpstr>Overall Course Objectives </vt:lpstr>
      <vt:lpstr>Overall Course Objectives </vt:lpstr>
      <vt:lpstr>Course Learning Outcomes </vt:lpstr>
      <vt:lpstr>  Prerequisite Knowledge and Skills </vt:lpstr>
      <vt:lpstr>Course Outline</vt:lpstr>
      <vt:lpstr>Course Outline</vt:lpstr>
      <vt:lpstr>Course Outline</vt:lpstr>
      <vt:lpstr>Course Outline</vt:lpstr>
      <vt:lpstr>Marks Distribution</vt:lpstr>
      <vt:lpstr>Books</vt:lpstr>
      <vt:lpstr>PowerPoint Presentation</vt:lpstr>
      <vt:lpstr>Question Regarding Course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Analysis</dc:title>
  <dc:creator>Nasir Uddin</dc:creator>
  <cp:lastModifiedBy>USMAN KHAN</cp:lastModifiedBy>
  <cp:revision>77</cp:revision>
  <dcterms:created xsi:type="dcterms:W3CDTF">2006-08-16T00:00:00Z</dcterms:created>
  <dcterms:modified xsi:type="dcterms:W3CDTF">2019-01-13T16:56:17Z</dcterms:modified>
</cp:coreProperties>
</file>