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F2BE-A51C-4001-A29A-AD47049D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BF5AB9-49CD-4630-ADF3-82D8EC1A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9A5F1-3CED-4C5E-98AC-424BD53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1E00-2C8F-44E8-B892-54E3BBD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1A7D9-6145-46F3-88E8-321E5F4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D465-7F13-4EB3-B462-A123B9A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8132E-C7E3-4B9C-9FB6-30DEE6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C5199-8972-4BCB-8324-0C20BF2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5A97F-B0CE-4213-9646-02318A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2CFD6-A934-4E9A-9B07-5C75350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95645-F539-47E8-B5FC-E614A02F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6396B-2ADD-4225-AF75-DAEFC761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A7B7B-9327-4EB9-8816-FBF405B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807DF-54EF-4CCC-8492-DA410AE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B4247-E1AA-4FB5-A040-408EB0D3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1B0CC-93B0-4E35-82C1-926E52A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A2D54-D982-4355-B694-3C17564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ECCF7-E158-4F7C-8C48-586C291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FB5D5-2282-40CF-B57B-D7C1061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C4608-21E1-4EE8-8BBE-8F5028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590F-9D03-4BCA-8407-39523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584D0-E638-434D-89F8-CC143CC7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11FCB-3496-4DF4-8915-371B335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46121-3B3D-4ED8-AC9E-5F6C415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83725-DE12-4CD6-96A8-AA732CDD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E12E-97CD-42C7-9E21-617528C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09A4B-ABE3-48A8-9228-9714D957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D6887-6E2D-4911-A453-EE02206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ACE5F-F838-4A77-BE47-EDABC31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B5243-0A10-49F8-877C-C23A005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4631F-5655-48D3-9780-CD55E86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381D-1F52-4069-8DE0-FF89E76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37D33-5FD4-4A44-AFBC-B7301A02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2BDD6-2983-454C-B5B6-82C7285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03DD1D-FA8B-432B-915E-78BC44F4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F3E62-8AD6-4E4A-B363-8FBF25B4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D8039-3238-468A-93A2-93703BD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23564-A80E-48F7-A263-0FB5A76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7C10B-7EE5-41F8-B725-58094608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819F5-2614-4B15-B5AC-435CF24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EE21E-A204-4146-9BB9-FFEA517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77B3-AD9D-41DD-BAFC-FAA5649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904CF-4EA6-4819-B076-A799430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E4E7DE-098E-441E-BA96-83610BD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E5055E-DB79-4CAC-862E-3A1010D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C3F06-4422-4834-8C2C-44E9F0B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411D1-37E4-4DB3-9319-CF97EC7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D2982-5945-4259-87A1-A65799F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72AAA-6527-42EE-BA7C-3A47653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6043-6143-48A5-B46E-3FDB6D7D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7779E-62BE-479F-9CB3-E0B6CFC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B29CA-310C-472C-8B43-F7C60CC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43174-6392-49A3-9E10-51FC9E5C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52E5F2-A6D0-4189-803F-623EFF4D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44EEA-0AD5-46C4-8355-7368FB3B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9D601-DCA3-40AE-9713-F025B54C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415F-6C38-4728-B61B-DFACBB6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294BE-C9BC-4ED9-9C23-ED0C860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6D2F3-CCD8-4640-AEAA-AD45833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BDA8C-721F-4437-9F64-F3E6D4DE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EADB4-0A05-4F22-93DD-CC5266B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136-F5C5-4B10-BE6F-4B8A848A0515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7770D-8EFA-496E-AC11-0745172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2E3D-F4FB-4233-B1F0-EB01EE05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82DAD20-4A8B-4DA1-8B4F-90EC5FD0C519}"/>
              </a:ext>
            </a:extLst>
          </p:cNvPr>
          <p:cNvSpPr/>
          <p:nvPr/>
        </p:nvSpPr>
        <p:spPr>
          <a:xfrm rot="10800000">
            <a:off x="807720" y="304800"/>
            <a:ext cx="1315720" cy="1031240"/>
          </a:xfrm>
          <a:custGeom>
            <a:avLst/>
            <a:gdLst>
              <a:gd name="connsiteX0" fmla="*/ 0 w 1315720"/>
              <a:gd name="connsiteY0" fmla="*/ 1031240 h 1031240"/>
              <a:gd name="connsiteX1" fmla="*/ 635000 w 1315720"/>
              <a:gd name="connsiteY1" fmla="*/ 0 h 1031240"/>
              <a:gd name="connsiteX2" fmla="*/ 1315720 w 1315720"/>
              <a:gd name="connsiteY2" fmla="*/ 103124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20" h="1031240">
                <a:moveTo>
                  <a:pt x="0" y="1031240"/>
                </a:moveTo>
                <a:cubicBezTo>
                  <a:pt x="207856" y="515620"/>
                  <a:pt x="415713" y="0"/>
                  <a:pt x="635000" y="0"/>
                </a:cubicBezTo>
                <a:cubicBezTo>
                  <a:pt x="854287" y="0"/>
                  <a:pt x="1085003" y="515620"/>
                  <a:pt x="1315720" y="1031240"/>
                </a:cubicBez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9DB9BD4-D310-4BCD-B512-002E2C7A76A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488440" y="1336040"/>
            <a:ext cx="0" cy="116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3ABD29-2A9A-4B7B-9AAB-C5AF919B99D5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488440" y="1239520"/>
            <a:ext cx="0" cy="96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634D3F-F624-4DA0-A61C-108C3F874921}"/>
              </a:ext>
            </a:extLst>
          </p:cNvPr>
          <p:cNvSpPr txBox="1"/>
          <p:nvPr/>
        </p:nvSpPr>
        <p:spPr>
          <a:xfrm>
            <a:off x="1328781" y="1364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F2204DB6-0501-49B7-9E50-B660FA5DCDC4}"/>
              </a:ext>
            </a:extLst>
          </p:cNvPr>
          <p:cNvSpPr/>
          <p:nvPr/>
        </p:nvSpPr>
        <p:spPr>
          <a:xfrm rot="10800000">
            <a:off x="3078480" y="304799"/>
            <a:ext cx="1315720" cy="1031240"/>
          </a:xfrm>
          <a:custGeom>
            <a:avLst/>
            <a:gdLst>
              <a:gd name="connsiteX0" fmla="*/ 0 w 1315720"/>
              <a:gd name="connsiteY0" fmla="*/ 1031240 h 1031240"/>
              <a:gd name="connsiteX1" fmla="*/ 635000 w 1315720"/>
              <a:gd name="connsiteY1" fmla="*/ 0 h 1031240"/>
              <a:gd name="connsiteX2" fmla="*/ 1315720 w 1315720"/>
              <a:gd name="connsiteY2" fmla="*/ 103124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20" h="1031240">
                <a:moveTo>
                  <a:pt x="0" y="1031240"/>
                </a:moveTo>
                <a:cubicBezTo>
                  <a:pt x="207856" y="515620"/>
                  <a:pt x="415713" y="0"/>
                  <a:pt x="635000" y="0"/>
                </a:cubicBezTo>
                <a:cubicBezTo>
                  <a:pt x="854287" y="0"/>
                  <a:pt x="1085003" y="515620"/>
                  <a:pt x="1315720" y="1031240"/>
                </a:cubicBez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248BFA8-19A9-4910-A5F4-ED893F8620F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3759200" y="1336039"/>
            <a:ext cx="0" cy="116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66D96B3-6782-4F51-B551-EC2E4F04A5D3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3759200" y="1239519"/>
            <a:ext cx="0" cy="96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0DBD60-27F3-49C9-8538-E2A87EDFE572}"/>
              </a:ext>
            </a:extLst>
          </p:cNvPr>
          <p:cNvSpPr txBox="1"/>
          <p:nvPr/>
        </p:nvSpPr>
        <p:spPr>
          <a:xfrm>
            <a:off x="3599541" y="13647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1BE62E-6FDC-4B0F-8774-CFA1F6227800}"/>
              </a:ext>
            </a:extLst>
          </p:cNvPr>
          <p:cNvCxnSpPr>
            <a:cxnSpLocks/>
          </p:cNvCxnSpPr>
          <p:nvPr/>
        </p:nvCxnSpPr>
        <p:spPr>
          <a:xfrm>
            <a:off x="3506353" y="128509"/>
            <a:ext cx="0" cy="13106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2BD1BDB-432F-4600-A1C7-838FFD484F2A}"/>
              </a:ext>
            </a:extLst>
          </p:cNvPr>
          <p:cNvCxnSpPr>
            <a:cxnSpLocks/>
          </p:cNvCxnSpPr>
          <p:nvPr/>
        </p:nvCxnSpPr>
        <p:spPr>
          <a:xfrm>
            <a:off x="4013631" y="128509"/>
            <a:ext cx="0" cy="13106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9C3A6D-A179-40C5-8602-BC057CDE64C3}"/>
              </a:ext>
            </a:extLst>
          </p:cNvPr>
          <p:cNvSpPr txBox="1"/>
          <p:nvPr/>
        </p:nvSpPr>
        <p:spPr>
          <a:xfrm>
            <a:off x="3349900" y="1398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DF81DA-EB7E-427D-BEBB-D43F0AC2F4AC}"/>
              </a:ext>
            </a:extLst>
          </p:cNvPr>
          <p:cNvSpPr txBox="1"/>
          <p:nvPr/>
        </p:nvSpPr>
        <p:spPr>
          <a:xfrm>
            <a:off x="3857178" y="139850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9D5B9EE-C49B-462A-B394-1CB65FCEBDC4}"/>
              </a:ext>
            </a:extLst>
          </p:cNvPr>
          <p:cNvCxnSpPr>
            <a:cxnSpLocks/>
          </p:cNvCxnSpPr>
          <p:nvPr/>
        </p:nvCxnSpPr>
        <p:spPr>
          <a:xfrm>
            <a:off x="824709" y="123428"/>
            <a:ext cx="0" cy="13106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BBBD534-CB0F-443E-A1C0-9D23FEDE134B}"/>
              </a:ext>
            </a:extLst>
          </p:cNvPr>
          <p:cNvCxnSpPr>
            <a:cxnSpLocks/>
          </p:cNvCxnSpPr>
          <p:nvPr/>
        </p:nvCxnSpPr>
        <p:spPr>
          <a:xfrm>
            <a:off x="1331987" y="123428"/>
            <a:ext cx="0" cy="13106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55BB43-1842-4601-93C5-02FC9F5C8DD8}"/>
              </a:ext>
            </a:extLst>
          </p:cNvPr>
          <p:cNvSpPr txBox="1"/>
          <p:nvPr/>
        </p:nvSpPr>
        <p:spPr>
          <a:xfrm>
            <a:off x="668256" y="139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18D248-C6C2-4A10-93C1-F67BD88FE361}"/>
              </a:ext>
            </a:extLst>
          </p:cNvPr>
          <p:cNvSpPr txBox="1"/>
          <p:nvPr/>
        </p:nvSpPr>
        <p:spPr>
          <a:xfrm>
            <a:off x="1175534" y="13934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4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090378BE-2676-496D-ADFF-0E1679495579}" vid="{C10346A7-C7F1-4FCC-A5CD-215EE7749B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eps作成用</Template>
  <TotalTime>19</TotalTime>
  <Words>6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近藤綜太</dc:creator>
  <cp:lastModifiedBy>近藤綜太</cp:lastModifiedBy>
  <cp:revision>2</cp:revision>
  <cp:lastPrinted>2018-02-02T02:59:32Z</cp:lastPrinted>
  <dcterms:created xsi:type="dcterms:W3CDTF">2018-02-02T02:42:48Z</dcterms:created>
  <dcterms:modified xsi:type="dcterms:W3CDTF">2018-02-02T03:01:57Z</dcterms:modified>
</cp:coreProperties>
</file>