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FF2BE-A51C-4001-A29A-AD47049D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BF5AB9-49CD-4630-ADF3-82D8EC1A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9A5F1-3CED-4C5E-98AC-424BD53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E1E00-2C8F-44E8-B892-54E3BBDB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1A7D9-6145-46F3-88E8-321E5F4F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ED465-7F13-4EB3-B462-A123B9A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8132E-C7E3-4B9C-9FB6-30DEE655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C5199-8972-4BCB-8324-0C20BF2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5A97F-B0CE-4213-9646-02318A9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2CFD6-A934-4E9A-9B07-5C75350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95645-F539-47E8-B5FC-E614A02F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6396B-2ADD-4225-AF75-DAEFC761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A7B7B-9327-4EB9-8816-FBF405B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807DF-54EF-4CCC-8492-DA410AE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B4247-E1AA-4FB5-A040-408EB0D3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1B0CC-93B0-4E35-82C1-926E52A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A2D54-D982-4355-B694-3C17564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ECCF7-E158-4F7C-8C48-586C291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FB5D5-2282-40CF-B57B-D7C1061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C4608-21E1-4EE8-8BBE-8F50285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590F-9D03-4BCA-8407-3952323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584D0-E638-434D-89F8-CC143CC7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11FCB-3496-4DF4-8915-371B335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46121-3B3D-4ED8-AC9E-5F6C4150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83725-DE12-4CD6-96A8-AA732CDD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2E12E-97CD-42C7-9E21-617528C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09A4B-ABE3-48A8-9228-9714D9574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D6887-6E2D-4911-A453-EE022067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ACE5F-F838-4A77-BE47-EDABC31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B5243-0A10-49F8-877C-C23A005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4631F-5655-48D3-9780-CD55E86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A381D-1F52-4069-8DE0-FF89E76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037D33-5FD4-4A44-AFBC-B7301A02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2BDD6-2983-454C-B5B6-82C72856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03DD1D-FA8B-432B-915E-78BC44F4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F3E62-8AD6-4E4A-B363-8FBF25B4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5D8039-3238-468A-93A2-93703BD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23564-A80E-48F7-A263-0FB5A76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7C10B-7EE5-41F8-B725-58094608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819F5-2614-4B15-B5AC-435CF24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2EE21E-A204-4146-9BB9-FFEA5171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3077B3-AD9D-41DD-BAFC-FAA5649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6904CF-4EA6-4819-B076-A799430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E4E7DE-098E-441E-BA96-83610BD5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E5055E-DB79-4CAC-862E-3A1010D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0C3F06-4422-4834-8C2C-44E9F0B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411D1-37E4-4DB3-9319-CF97EC7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D2982-5945-4259-87A1-A65799F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272AAA-6527-42EE-BA7C-3A47653B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6043-6143-48A5-B46E-3FDB6D7D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7779E-62BE-479F-9CB3-E0B6CFCD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8B29CA-310C-472C-8B43-F7C60CC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43174-6392-49A3-9E10-51FC9E5C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52E5F2-A6D0-4189-803F-623EFF4DC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944EEA-0AD5-46C4-8355-7368FB3B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9D601-DCA3-40AE-9713-F025B54C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0415F-6C38-4728-B61B-DFACBB6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294BE-C9BC-4ED9-9C23-ED0C8605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C6D2F3-CCD8-4640-AEAA-AD458337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BDA8C-721F-4437-9F64-F3E6D4DE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EADB4-0A05-4F22-93DD-CC5266B6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7770D-8EFA-496E-AC11-0745172B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32E3D-F4FB-4233-B1F0-EB01EE05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AA7707A-648E-43BF-9FF3-210CEC28A61A}"/>
              </a:ext>
            </a:extLst>
          </p:cNvPr>
          <p:cNvCxnSpPr/>
          <p:nvPr/>
        </p:nvCxnSpPr>
        <p:spPr>
          <a:xfrm>
            <a:off x="777240" y="970280"/>
            <a:ext cx="52374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E36D270-C45B-48D0-A859-B4F60F54BB79}"/>
              </a:ext>
            </a:extLst>
          </p:cNvPr>
          <p:cNvCxnSpPr/>
          <p:nvPr/>
        </p:nvCxnSpPr>
        <p:spPr>
          <a:xfrm>
            <a:off x="777240" y="2880360"/>
            <a:ext cx="52374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C72E115-BC0E-4052-B4BE-58C6D70AD65B}"/>
              </a:ext>
            </a:extLst>
          </p:cNvPr>
          <p:cNvCxnSpPr>
            <a:cxnSpLocks/>
          </p:cNvCxnSpPr>
          <p:nvPr/>
        </p:nvCxnSpPr>
        <p:spPr>
          <a:xfrm>
            <a:off x="1905000" y="970280"/>
            <a:ext cx="0" cy="1910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2CFE0D3-27AD-4C67-8D81-8D2E7C335DAF}"/>
              </a:ext>
            </a:extLst>
          </p:cNvPr>
          <p:cNvCxnSpPr>
            <a:cxnSpLocks/>
          </p:cNvCxnSpPr>
          <p:nvPr/>
        </p:nvCxnSpPr>
        <p:spPr>
          <a:xfrm>
            <a:off x="4724400" y="970280"/>
            <a:ext cx="0" cy="1910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AF54CDD8-4C6E-4A23-8C3E-F340F6A55AC2}"/>
              </a:ext>
            </a:extLst>
          </p:cNvPr>
          <p:cNvSpPr/>
          <p:nvPr/>
        </p:nvSpPr>
        <p:spPr>
          <a:xfrm>
            <a:off x="1894840" y="975360"/>
            <a:ext cx="254000" cy="233680"/>
          </a:xfrm>
          <a:custGeom>
            <a:avLst/>
            <a:gdLst>
              <a:gd name="connsiteX0" fmla="*/ 254000 w 254000"/>
              <a:gd name="connsiteY0" fmla="*/ 0 h 233680"/>
              <a:gd name="connsiteX1" fmla="*/ 254000 w 254000"/>
              <a:gd name="connsiteY1" fmla="*/ 233680 h 233680"/>
              <a:gd name="connsiteX2" fmla="*/ 0 w 254000"/>
              <a:gd name="connsiteY2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33680">
                <a:moveTo>
                  <a:pt x="254000" y="0"/>
                </a:moveTo>
                <a:lnTo>
                  <a:pt x="254000" y="233680"/>
                </a:lnTo>
                <a:lnTo>
                  <a:pt x="0" y="233680"/>
                </a:ln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FEB976B8-19C9-4AC5-9E7E-29AF33F32012}"/>
              </a:ext>
            </a:extLst>
          </p:cNvPr>
          <p:cNvSpPr/>
          <p:nvPr/>
        </p:nvSpPr>
        <p:spPr>
          <a:xfrm>
            <a:off x="4724400" y="975360"/>
            <a:ext cx="254000" cy="233680"/>
          </a:xfrm>
          <a:custGeom>
            <a:avLst/>
            <a:gdLst>
              <a:gd name="connsiteX0" fmla="*/ 254000 w 254000"/>
              <a:gd name="connsiteY0" fmla="*/ 0 h 233680"/>
              <a:gd name="connsiteX1" fmla="*/ 254000 w 254000"/>
              <a:gd name="connsiteY1" fmla="*/ 233680 h 233680"/>
              <a:gd name="connsiteX2" fmla="*/ 0 w 254000"/>
              <a:gd name="connsiteY2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33680">
                <a:moveTo>
                  <a:pt x="254000" y="0"/>
                </a:moveTo>
                <a:lnTo>
                  <a:pt x="254000" y="233680"/>
                </a:lnTo>
                <a:lnTo>
                  <a:pt x="0" y="233680"/>
                </a:ln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EB37C486-74D3-48BA-8D52-E5CD860DC8E5}"/>
              </a:ext>
            </a:extLst>
          </p:cNvPr>
          <p:cNvSpPr/>
          <p:nvPr/>
        </p:nvSpPr>
        <p:spPr>
          <a:xfrm rot="16200000">
            <a:off x="1905000" y="2626360"/>
            <a:ext cx="254000" cy="233680"/>
          </a:xfrm>
          <a:custGeom>
            <a:avLst/>
            <a:gdLst>
              <a:gd name="connsiteX0" fmla="*/ 254000 w 254000"/>
              <a:gd name="connsiteY0" fmla="*/ 0 h 233680"/>
              <a:gd name="connsiteX1" fmla="*/ 254000 w 254000"/>
              <a:gd name="connsiteY1" fmla="*/ 233680 h 233680"/>
              <a:gd name="connsiteX2" fmla="*/ 0 w 254000"/>
              <a:gd name="connsiteY2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33680">
                <a:moveTo>
                  <a:pt x="254000" y="0"/>
                </a:moveTo>
                <a:lnTo>
                  <a:pt x="254000" y="233680"/>
                </a:lnTo>
                <a:lnTo>
                  <a:pt x="0" y="233680"/>
                </a:ln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CC08AEF-7206-4B2A-A9EE-6AE60B0D0443}"/>
              </a:ext>
            </a:extLst>
          </p:cNvPr>
          <p:cNvSpPr/>
          <p:nvPr/>
        </p:nvSpPr>
        <p:spPr>
          <a:xfrm rot="16200000">
            <a:off x="4724399" y="2626359"/>
            <a:ext cx="254000" cy="233680"/>
          </a:xfrm>
          <a:custGeom>
            <a:avLst/>
            <a:gdLst>
              <a:gd name="connsiteX0" fmla="*/ 254000 w 254000"/>
              <a:gd name="connsiteY0" fmla="*/ 0 h 233680"/>
              <a:gd name="connsiteX1" fmla="*/ 254000 w 254000"/>
              <a:gd name="connsiteY1" fmla="*/ 233680 h 233680"/>
              <a:gd name="connsiteX2" fmla="*/ 0 w 254000"/>
              <a:gd name="connsiteY2" fmla="*/ 23368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000" h="233680">
                <a:moveTo>
                  <a:pt x="254000" y="0"/>
                </a:moveTo>
                <a:lnTo>
                  <a:pt x="254000" y="233680"/>
                </a:lnTo>
                <a:lnTo>
                  <a:pt x="0" y="233680"/>
                </a:ln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952C5A8-A232-45FE-B701-894DFE2EC831}"/>
              </a:ext>
            </a:extLst>
          </p:cNvPr>
          <p:cNvGrpSpPr/>
          <p:nvPr/>
        </p:nvGrpSpPr>
        <p:grpSpPr>
          <a:xfrm>
            <a:off x="1757680" y="1871980"/>
            <a:ext cx="294640" cy="106680"/>
            <a:chOff x="523240" y="299720"/>
            <a:chExt cx="294640" cy="106680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F2DAF1D-8AA8-458E-990A-6BF0C22F03B8}"/>
                </a:ext>
              </a:extLst>
            </p:cNvPr>
            <p:cNvCxnSpPr/>
            <p:nvPr/>
          </p:nvCxnSpPr>
          <p:spPr>
            <a:xfrm>
              <a:off x="523240" y="299720"/>
              <a:ext cx="2946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96C71C7-0BB6-4002-AFC5-FF1D45F94D70}"/>
                </a:ext>
              </a:extLst>
            </p:cNvPr>
            <p:cNvCxnSpPr/>
            <p:nvPr/>
          </p:nvCxnSpPr>
          <p:spPr>
            <a:xfrm>
              <a:off x="523240" y="406400"/>
              <a:ext cx="2946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06B9B03-0CB6-4E9E-9AC4-687A1994E269}"/>
              </a:ext>
            </a:extLst>
          </p:cNvPr>
          <p:cNvGrpSpPr/>
          <p:nvPr/>
        </p:nvGrpSpPr>
        <p:grpSpPr>
          <a:xfrm>
            <a:off x="4577080" y="1871980"/>
            <a:ext cx="294640" cy="106680"/>
            <a:chOff x="523240" y="299720"/>
            <a:chExt cx="294640" cy="106680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9E3C9D2-AC99-4326-8056-50A6513C8222}"/>
                </a:ext>
              </a:extLst>
            </p:cNvPr>
            <p:cNvCxnSpPr/>
            <p:nvPr/>
          </p:nvCxnSpPr>
          <p:spPr>
            <a:xfrm>
              <a:off x="523240" y="299720"/>
              <a:ext cx="2946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8D327163-89EC-4B76-88ED-9C02B42B4EC4}"/>
                </a:ext>
              </a:extLst>
            </p:cNvPr>
            <p:cNvCxnSpPr/>
            <p:nvPr/>
          </p:nvCxnSpPr>
          <p:spPr>
            <a:xfrm>
              <a:off x="523240" y="406400"/>
              <a:ext cx="29464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4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090378BE-2676-496D-ADFF-0E1679495579}" vid="{C10346A7-C7F1-4FCC-A5CD-215EE7749B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eps作成用</Template>
  <TotalTime>4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近藤綜太</dc:creator>
  <cp:lastModifiedBy>近藤綜太</cp:lastModifiedBy>
  <cp:revision>1</cp:revision>
  <dcterms:created xsi:type="dcterms:W3CDTF">2018-02-08T15:10:04Z</dcterms:created>
  <dcterms:modified xsi:type="dcterms:W3CDTF">2018-02-08T15:14:05Z</dcterms:modified>
</cp:coreProperties>
</file>