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614" y="-2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7FF2BE-A51C-4001-A29A-AD47049D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CBF5AB9-49CD-4630-ADF3-82D8EC1A9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9A5F1-3CED-4C5E-98AC-424BD53F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5E1E00-2C8F-44E8-B892-54E3BBDB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41A7D9-6145-46F3-88E8-321E5F4F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18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ED465-7F13-4EB3-B462-A123B9A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18132E-C7E3-4B9C-9FB6-30DEE655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8C5199-8972-4BCB-8324-0C20BF29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25A97F-B0CE-4213-9646-02318A9D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12CFD6-A934-4E9A-9B07-5C753509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7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E95645-F539-47E8-B5FC-E614A02F4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6396B-2ADD-4225-AF75-DAEFC7612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8A7B7B-9327-4EB9-8816-FBF405B1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807DF-54EF-4CCC-8492-DA410AEE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B4247-E1AA-4FB5-A040-408EB0D3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5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1B0CC-93B0-4E35-82C1-926E52A6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DA2D54-D982-4355-B694-3C17564AB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AECCF7-E158-4F7C-8C48-586C2912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FB5D5-2282-40CF-B57B-D7C10617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C4608-21E1-4EE8-8BBE-8F502853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70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4590F-9D03-4BCA-8407-3952323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584D0-E638-434D-89F8-CC143CC7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E11FCB-3496-4DF4-8915-371B3352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846121-3B3D-4ED8-AC9E-5F6C4150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083725-DE12-4CD6-96A8-AA732CDD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2E12E-97CD-42C7-9E21-617528CB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09A4B-ABE3-48A8-9228-9714D9574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CD6887-6E2D-4911-A453-EE022067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AACE5F-F838-4A77-BE47-EDABC31A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DB5243-0A10-49F8-877C-C23A00570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B4631F-5655-48D3-9780-CD55E861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55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A381D-1F52-4069-8DE0-FF89E761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037D33-5FD4-4A44-AFBC-B7301A026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F2BDD6-2983-454C-B5B6-82C72856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03DD1D-FA8B-432B-915E-78BC44F4C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4F3E62-8AD6-4E4A-B363-8FBF25B46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5D8039-3238-468A-93A2-93703BD8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23564-A80E-48F7-A263-0FB5A762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7C10B-7EE5-41F8-B725-58094608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75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3819F5-2614-4B15-B5AC-435CF24D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2EE21E-A204-4146-9BB9-FFEA5171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77B3-AD9D-41DD-BAFC-FAA5649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6904CF-4EA6-4819-B076-A799430B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4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3E4E7DE-098E-441E-BA96-83610BD5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E5055E-DB79-4CAC-862E-3A1010DD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0C3F06-4422-4834-8C2C-44E9F0B8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2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411D1-37E4-4DB3-9319-CF97EC7D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BD2982-5945-4259-87A1-A65799FE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272AAA-6527-42EE-BA7C-3A47653B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46043-6143-48A5-B46E-3FDB6D7D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7779E-62BE-479F-9CB3-E0B6CFCDE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8B29CA-310C-472C-8B43-F7C60CC5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443174-6392-49A3-9E10-51FC9E5C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52E5F2-A6D0-4189-803F-623EFF4DC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944EEA-0AD5-46C4-8355-7368FB3BA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39D601-DCA3-40AE-9713-F025B54C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B0415F-6C38-4728-B61B-DFACBB6A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E294BE-C9BC-4ED9-9C23-ED0C8605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2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C6D2F3-CCD8-4640-AEAA-AD458337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BDA8C-721F-4437-9F64-F3E6D4DE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EADB4-0A05-4F22-93DD-CC5266B64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8136-F5C5-4B10-BE6F-4B8A848A0515}" type="datetimeFigureOut">
              <a:rPr kumimoji="1" lang="ja-JP" altLang="en-US" smtClean="0"/>
              <a:t>2018/2/9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7770D-8EFA-496E-AC11-0745172B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B32E3D-F4FB-4233-B1F0-EB01EE059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992B0-B4A2-49D0-A3D6-574AC3996F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16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6923DA9-4843-4E23-8D91-612F36FF98E9}"/>
              </a:ext>
            </a:extLst>
          </p:cNvPr>
          <p:cNvSpPr/>
          <p:nvPr/>
        </p:nvSpPr>
        <p:spPr>
          <a:xfrm>
            <a:off x="1836724" y="4099560"/>
            <a:ext cx="2540000" cy="72136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8E92C8A-68AC-4452-A388-8D3D9E630E3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65124" y="4460240"/>
            <a:ext cx="1371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7D34AF8-B293-4FFF-B492-3FBF5A5848B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76724" y="4460240"/>
            <a:ext cx="1828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AEDBD4A-C85B-4D3F-8DF0-4D3BD4D3CD6D}"/>
              </a:ext>
            </a:extLst>
          </p:cNvPr>
          <p:cNvCxnSpPr/>
          <p:nvPr/>
        </p:nvCxnSpPr>
        <p:spPr>
          <a:xfrm>
            <a:off x="6205524" y="4302760"/>
            <a:ext cx="0" cy="325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FFD4DD-BFA8-41CB-8338-391C288E23A3}"/>
              </a:ext>
            </a:extLst>
          </p:cNvPr>
          <p:cNvCxnSpPr/>
          <p:nvPr/>
        </p:nvCxnSpPr>
        <p:spPr>
          <a:xfrm>
            <a:off x="480364" y="4302760"/>
            <a:ext cx="0" cy="3251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0AC3819-8A86-4D15-A39D-EC4B4568D469}"/>
              </a:ext>
            </a:extLst>
          </p:cNvPr>
          <p:cNvCxnSpPr>
            <a:cxnSpLocks/>
          </p:cNvCxnSpPr>
          <p:nvPr/>
        </p:nvCxnSpPr>
        <p:spPr>
          <a:xfrm>
            <a:off x="2969564" y="4099560"/>
            <a:ext cx="0" cy="7213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9D5CD27-1D66-4926-AD35-54FE5B6385B9}"/>
              </a:ext>
            </a:extLst>
          </p:cNvPr>
          <p:cNvCxnSpPr>
            <a:cxnSpLocks/>
          </p:cNvCxnSpPr>
          <p:nvPr/>
        </p:nvCxnSpPr>
        <p:spPr>
          <a:xfrm>
            <a:off x="317804" y="5654040"/>
            <a:ext cx="62433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FF2EDF-B002-4807-B54D-3ADD695A3F93}"/>
              </a:ext>
            </a:extLst>
          </p:cNvPr>
          <p:cNvSpPr txBox="1"/>
          <p:nvPr/>
        </p:nvSpPr>
        <p:spPr>
          <a:xfrm>
            <a:off x="6561124" y="546937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981E07-5BC5-4CA3-80C4-0D44E2E1832B}"/>
              </a:ext>
            </a:extLst>
          </p:cNvPr>
          <p:cNvSpPr txBox="1"/>
          <p:nvPr/>
        </p:nvSpPr>
        <p:spPr>
          <a:xfrm>
            <a:off x="5772022" y="37517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最大値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04497C-0DAB-4E4F-9E21-0CB90E97AA4C}"/>
              </a:ext>
            </a:extLst>
          </p:cNvPr>
          <p:cNvSpPr txBox="1"/>
          <p:nvPr/>
        </p:nvSpPr>
        <p:spPr>
          <a:xfrm>
            <a:off x="41782" y="37164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最小値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123203-0B54-419B-9B8F-2CB5C3CB6391}"/>
              </a:ext>
            </a:extLst>
          </p:cNvPr>
          <p:cNvSpPr txBox="1"/>
          <p:nvPr/>
        </p:nvSpPr>
        <p:spPr>
          <a:xfrm>
            <a:off x="1189331" y="3735903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四分位数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EEC12C2-E730-4236-AC70-E5E5A05E686B}"/>
              </a:ext>
            </a:extLst>
          </p:cNvPr>
          <p:cNvSpPr txBox="1"/>
          <p:nvPr/>
        </p:nvSpPr>
        <p:spPr>
          <a:xfrm>
            <a:off x="3709011" y="3716497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第</a:t>
            </a:r>
            <a:r>
              <a:rPr kumimoji="1" lang="en-US" altLang="ja-JP" sz="1400" dirty="0"/>
              <a:t>3</a:t>
            </a:r>
            <a:r>
              <a:rPr kumimoji="1" lang="ja-JP" altLang="en-US" sz="1400" dirty="0"/>
              <a:t>四分位数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22189D1-F486-41EB-B54D-747AE47372BD}"/>
              </a:ext>
            </a:extLst>
          </p:cNvPr>
          <p:cNvSpPr txBox="1"/>
          <p:nvPr/>
        </p:nvSpPr>
        <p:spPr>
          <a:xfrm>
            <a:off x="2607926" y="373590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中央値</a:t>
            </a: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6755214C-1876-4BFF-8223-812B13163B83}"/>
              </a:ext>
            </a:extLst>
          </p:cNvPr>
          <p:cNvSpPr/>
          <p:nvPr/>
        </p:nvSpPr>
        <p:spPr>
          <a:xfrm>
            <a:off x="1838960" y="4912360"/>
            <a:ext cx="2514600" cy="198125"/>
          </a:xfrm>
          <a:custGeom>
            <a:avLst/>
            <a:gdLst>
              <a:gd name="connsiteX0" fmla="*/ 0 w 2514600"/>
              <a:gd name="connsiteY0" fmla="*/ 0 h 198125"/>
              <a:gd name="connsiteX1" fmla="*/ 1285240 w 2514600"/>
              <a:gd name="connsiteY1" fmla="*/ 198120 h 198125"/>
              <a:gd name="connsiteX2" fmla="*/ 2514600 w 2514600"/>
              <a:gd name="connsiteY2" fmla="*/ 5080 h 19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198125">
                <a:moveTo>
                  <a:pt x="0" y="0"/>
                </a:moveTo>
                <a:cubicBezTo>
                  <a:pt x="433070" y="98636"/>
                  <a:pt x="866140" y="197273"/>
                  <a:pt x="1285240" y="198120"/>
                </a:cubicBezTo>
                <a:cubicBezTo>
                  <a:pt x="1704340" y="198967"/>
                  <a:pt x="2109470" y="102023"/>
                  <a:pt x="2514600" y="5080"/>
                </a:cubicBezTo>
              </a:path>
            </a:pathLst>
          </a:cu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107DBE3-F228-4985-A19F-980D50F9CD3F}"/>
              </a:ext>
            </a:extLst>
          </p:cNvPr>
          <p:cNvSpPr txBox="1"/>
          <p:nvPr/>
        </p:nvSpPr>
        <p:spPr>
          <a:xfrm>
            <a:off x="2565550" y="516552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四分位範囲</a:t>
            </a:r>
          </a:p>
        </p:txBody>
      </p:sp>
    </p:spTree>
    <p:extLst>
      <p:ext uri="{BB962C8B-B14F-4D97-AF65-F5344CB8AC3E}">
        <p14:creationId xmlns:p14="http://schemas.microsoft.com/office/powerpoint/2010/main" val="14824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 kumimoji="1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090378BE-2676-496D-ADFF-0E1679495579}" vid="{C10346A7-C7F1-4FCC-A5CD-215EE7749B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eps作成用</Template>
  <TotalTime>11</TotalTime>
  <Words>13</Words>
  <Application>Microsoft Office PowerPoint</Application>
  <PresentationFormat>A4 210 x 297 mm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近藤綜太</dc:creator>
  <cp:lastModifiedBy>近藤綜太</cp:lastModifiedBy>
  <cp:revision>1</cp:revision>
  <dcterms:created xsi:type="dcterms:W3CDTF">2018-02-09T04:33:58Z</dcterms:created>
  <dcterms:modified xsi:type="dcterms:W3CDTF">2018-02-09T04:45:23Z</dcterms:modified>
</cp:coreProperties>
</file>