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614" y="-1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7FF2BE-A51C-4001-A29A-AD47049DD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2CBF5AB9-49CD-4630-ADF3-82D8EC1A9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49A5F1-3CED-4C5E-98AC-424BD53F5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8136-F5C5-4B10-BE6F-4B8A848A0515}" type="datetimeFigureOut">
              <a:rPr kumimoji="1" lang="ja-JP" altLang="en-US" smtClean="0"/>
              <a:t>2018/2/17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5E1E00-2C8F-44E8-B892-54E3BBDB5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41A7D9-6145-46F3-88E8-321E5F4F7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92B0-B4A2-49D0-A3D6-574AC3996F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9186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8ED465-7F13-4EB3-B462-A123B9A0A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918132E-C7E3-4B9C-9FB6-30DEE655A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8C5199-8972-4BCB-8324-0C20BF29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8136-F5C5-4B10-BE6F-4B8A848A0515}" type="datetimeFigureOut">
              <a:rPr kumimoji="1" lang="ja-JP" altLang="en-US" smtClean="0"/>
              <a:t>2018/2/17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25A97F-B0CE-4213-9646-02318A9D4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12CFD6-A934-4E9A-9B07-5C753509C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92B0-B4A2-49D0-A3D6-574AC3996F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117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4E95645-F539-47E8-B5FC-E614A02F4A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D96396B-2ADD-4225-AF75-DAEFC7612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8A7B7B-9327-4EB9-8816-FBF405B1D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8136-F5C5-4B10-BE6F-4B8A848A0515}" type="datetimeFigureOut">
              <a:rPr kumimoji="1" lang="ja-JP" altLang="en-US" smtClean="0"/>
              <a:t>2018/2/17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4807DF-54EF-4CCC-8492-DA410AEE9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6B4247-E1AA-4FB5-A040-408EB0D3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92B0-B4A2-49D0-A3D6-574AC3996F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655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E1B0CC-93B0-4E35-82C1-926E52A6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DA2D54-D982-4355-B694-3C17564AB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AECCF7-E158-4F7C-8C48-586C2912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8136-F5C5-4B10-BE6F-4B8A848A0515}" type="datetimeFigureOut">
              <a:rPr kumimoji="1" lang="ja-JP" altLang="en-US" smtClean="0"/>
              <a:t>2018/2/17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6FB5D5-2282-40CF-B57B-D7C106178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2C4608-21E1-4EE8-8BBE-8F502853F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92B0-B4A2-49D0-A3D6-574AC3996F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70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84590F-9D03-4BCA-8407-3952323B8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A584D0-E638-434D-89F8-CC143CC74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E11FCB-3496-4DF4-8915-371B3352B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8136-F5C5-4B10-BE6F-4B8A848A0515}" type="datetimeFigureOut">
              <a:rPr kumimoji="1" lang="ja-JP" altLang="en-US" smtClean="0"/>
              <a:t>2018/2/17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846121-3B3D-4ED8-AC9E-5F6C41502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083725-DE12-4CD6-96A8-AA732CDDA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92B0-B4A2-49D0-A3D6-574AC3996F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298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B2E12E-97CD-42C7-9E21-617528CB6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609A4B-ABE3-48A8-9228-9714D9574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6CD6887-6E2D-4911-A453-EE022067A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AACE5F-F838-4A77-BE47-EDABC31AD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8136-F5C5-4B10-BE6F-4B8A848A0515}" type="datetimeFigureOut">
              <a:rPr kumimoji="1" lang="ja-JP" altLang="en-US" smtClean="0"/>
              <a:t>2018/2/17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FDB5243-0A10-49F8-877C-C23A00570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3B4631F-5655-48D3-9780-CD55E861D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92B0-B4A2-49D0-A3D6-574AC3996F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0550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FA381D-1F52-4069-8DE0-FF89E7616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1037D33-5FD4-4A44-AFBC-B7301A026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1F2BDD6-2983-454C-B5B6-82C72856F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803DD1D-FA8B-432B-915E-78BC44F4C9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54F3E62-8AD6-4E4A-B363-8FBF25B466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25D8039-3238-468A-93A2-93703BD8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8136-F5C5-4B10-BE6F-4B8A848A0515}" type="datetimeFigureOut">
              <a:rPr kumimoji="1" lang="ja-JP" altLang="en-US" smtClean="0"/>
              <a:t>2018/2/17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4623564-A80E-48F7-A263-0FB5A7626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A47C10B-7EE5-41F8-B725-58094608E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92B0-B4A2-49D0-A3D6-574AC3996F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2751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3819F5-2614-4B15-B5AC-435CF24D0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12EE21E-A204-4146-9BB9-FFEA51714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8136-F5C5-4B10-BE6F-4B8A848A0515}" type="datetimeFigureOut">
              <a:rPr kumimoji="1" lang="ja-JP" altLang="en-US" smtClean="0"/>
              <a:t>2018/2/17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73077B3-AD9D-41DD-BAFC-FAA564913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76904CF-4EA6-4819-B076-A799430BE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92B0-B4A2-49D0-A3D6-574AC3996F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141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3E4E7DE-098E-441E-BA96-83610BD5B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8136-F5C5-4B10-BE6F-4B8A848A0515}" type="datetimeFigureOut">
              <a:rPr kumimoji="1" lang="ja-JP" altLang="en-US" smtClean="0"/>
              <a:t>2018/2/17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FE5055E-DB79-4CAC-862E-3A1010DDD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70C3F06-4422-4834-8C2C-44E9F0B8B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92B0-B4A2-49D0-A3D6-574AC3996F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382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E411D1-37E4-4DB3-9319-CF97EC7D2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BD2982-5945-4259-87A1-A65799FE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4272AAA-6527-42EE-BA7C-3A47653B6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C046043-6143-48A5-B46E-3FDB6D7D3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8136-F5C5-4B10-BE6F-4B8A848A0515}" type="datetimeFigureOut">
              <a:rPr kumimoji="1" lang="ja-JP" altLang="en-US" smtClean="0"/>
              <a:t>2018/2/17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397779E-62BE-479F-9CB3-E0B6CFCDE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8B29CA-310C-472C-8B43-F7C60CC54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92B0-B4A2-49D0-A3D6-574AC3996F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2454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443174-6392-49A3-9E10-51FC9E5C7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152E5F2-A6D0-4189-803F-623EFF4DC4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C944EEA-0AD5-46C4-8355-7368FB3BA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39D601-DCA3-40AE-9713-F025B54C1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8136-F5C5-4B10-BE6F-4B8A848A0515}" type="datetimeFigureOut">
              <a:rPr kumimoji="1" lang="ja-JP" altLang="en-US" smtClean="0"/>
              <a:t>2018/2/17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AB0415F-6C38-4728-B61B-DFACBB6A9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E294BE-C9BC-4ED9-9C23-ED0C86057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92B0-B4A2-49D0-A3D6-574AC3996F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927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9C6D2F3-CCD8-4640-AEAA-AD4583378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BBDA8C-721F-4437-9F64-F3E6D4DE9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4EADB4-0A05-4F22-93DD-CC5266B64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58136-F5C5-4B10-BE6F-4B8A848A0515}" type="datetimeFigureOut">
              <a:rPr kumimoji="1" lang="ja-JP" altLang="en-US" smtClean="0"/>
              <a:t>2018/2/17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67770D-8EFA-496E-AC11-0745172B9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B32E3D-F4FB-4233-B1F0-EB01EE059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992B0-B4A2-49D0-A3D6-574AC3996F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9166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kumimoji="1"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二等辺三角形 1">
            <a:extLst>
              <a:ext uri="{FF2B5EF4-FFF2-40B4-BE49-F238E27FC236}">
                <a16:creationId xmlns:a16="http://schemas.microsoft.com/office/drawing/2014/main" id="{6BB0A98E-8AA9-40FF-B5BE-965A088204A5}"/>
              </a:ext>
            </a:extLst>
          </p:cNvPr>
          <p:cNvSpPr/>
          <p:nvPr/>
        </p:nvSpPr>
        <p:spPr>
          <a:xfrm>
            <a:off x="2098040" y="2621280"/>
            <a:ext cx="2072640" cy="2971800"/>
          </a:xfrm>
          <a:prstGeom prst="triangle">
            <a:avLst>
              <a:gd name="adj" fmla="val 79952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EED9428-DDB0-407C-B4A7-72AB5C6CCC79}"/>
              </a:ext>
            </a:extLst>
          </p:cNvPr>
          <p:cNvCxnSpPr>
            <a:cxnSpLocks/>
          </p:cNvCxnSpPr>
          <p:nvPr/>
        </p:nvCxnSpPr>
        <p:spPr>
          <a:xfrm flipV="1">
            <a:off x="2753360" y="3968518"/>
            <a:ext cx="1178560" cy="4537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12A78E4-2A7E-4B89-BF9F-063703EFA150}"/>
              </a:ext>
            </a:extLst>
          </p:cNvPr>
          <p:cNvSpPr txBox="1"/>
          <p:nvPr/>
        </p:nvSpPr>
        <p:spPr>
          <a:xfrm>
            <a:off x="4160520" y="5537200"/>
            <a:ext cx="57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B9F4136-4CC9-43FC-B01F-7AA8FB429645}"/>
              </a:ext>
            </a:extLst>
          </p:cNvPr>
          <p:cNvSpPr txBox="1"/>
          <p:nvPr/>
        </p:nvSpPr>
        <p:spPr>
          <a:xfrm>
            <a:off x="3575734" y="2251948"/>
            <a:ext cx="29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FC2E32B-0F8D-477F-A474-2046498902A1}"/>
              </a:ext>
            </a:extLst>
          </p:cNvPr>
          <p:cNvSpPr txBox="1"/>
          <p:nvPr/>
        </p:nvSpPr>
        <p:spPr>
          <a:xfrm>
            <a:off x="1732280" y="5510014"/>
            <a:ext cx="44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Ｃ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32A63A8-C875-4943-BFCD-1E348D977BD7}"/>
              </a:ext>
            </a:extLst>
          </p:cNvPr>
          <p:cNvSpPr txBox="1"/>
          <p:nvPr/>
        </p:nvSpPr>
        <p:spPr>
          <a:xfrm>
            <a:off x="2453571" y="414095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705E4D0-C123-4F16-B3F2-14D812F2C488}"/>
              </a:ext>
            </a:extLst>
          </p:cNvPr>
          <p:cNvSpPr txBox="1"/>
          <p:nvPr/>
        </p:nvSpPr>
        <p:spPr>
          <a:xfrm>
            <a:off x="4007013" y="4140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2469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28575"/>
      </a:spPr>
      <a:bodyPr rtlCol="0" anchor="ctr"/>
      <a:lstStyle>
        <a:defPPr algn="ctr">
          <a:defRPr kumimoji="1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28575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プレゼンテーション1" id="{3299843A-6418-40D0-8AF1-35A73732D182}" vid="{B29DEF6F-CDEC-4E5C-9C3C-FC9CE08907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eps作成用</Template>
  <TotalTime>16</TotalTime>
  <Words>5</Words>
  <Application>Microsoft Office PowerPoint</Application>
  <PresentationFormat>A4 210 x 297 mm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近藤綜太</dc:creator>
  <cp:lastModifiedBy>近藤綜太</cp:lastModifiedBy>
  <cp:revision>2</cp:revision>
  <cp:lastPrinted>2018-02-17T07:46:16Z</cp:lastPrinted>
  <dcterms:created xsi:type="dcterms:W3CDTF">2018-02-17T07:32:38Z</dcterms:created>
  <dcterms:modified xsi:type="dcterms:W3CDTF">2018-02-17T07:48:55Z</dcterms:modified>
</cp:coreProperties>
</file>