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7" r:id="rId18"/>
    <p:sldId id="272" r:id="rId19"/>
    <p:sldId id="278" r:id="rId20"/>
    <p:sldId id="275" r:id="rId21"/>
    <p:sldId id="279" r:id="rId22"/>
    <p:sldId id="280" r:id="rId23"/>
    <p:sldId id="281" r:id="rId24"/>
    <p:sldId id="282" r:id="rId25"/>
    <p:sldId id="283" r:id="rId26"/>
  </p:sldIdLst>
  <p:sldSz cx="6858000" cy="9906000" type="A4"/>
  <p:notesSz cx="6451600" cy="93218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77" autoAdjust="0"/>
    <p:restoredTop sz="94660"/>
  </p:normalViewPr>
  <p:slideViewPr>
    <p:cSldViewPr>
      <p:cViewPr varScale="1">
        <p:scale>
          <a:sx n="60" d="100"/>
          <a:sy n="60" d="100"/>
        </p:scale>
        <p:origin x="1858" y="3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A7B7-BF81-4038-B1BE-CD9552572567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3DBA-405F-49FF-89AF-02C678D27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54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A7B7-BF81-4038-B1BE-CD9552572567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3DBA-405F-49FF-89AF-02C678D27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041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A7B7-BF81-4038-B1BE-CD9552572567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3DBA-405F-49FF-89AF-02C678D27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89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A7B7-BF81-4038-B1BE-CD9552572567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3DBA-405F-49FF-89AF-02C678D27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874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A7B7-BF81-4038-B1BE-CD9552572567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3DBA-405F-49FF-89AF-02C678D27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20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A7B7-BF81-4038-B1BE-CD9552572567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3DBA-405F-49FF-89AF-02C678D27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817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A7B7-BF81-4038-B1BE-CD9552572567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3DBA-405F-49FF-89AF-02C678D27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82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A7B7-BF81-4038-B1BE-CD9552572567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3DBA-405F-49FF-89AF-02C678D27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21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A7B7-BF81-4038-B1BE-CD9552572567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3DBA-405F-49FF-89AF-02C678D27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8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A7B7-BF81-4038-B1BE-CD9552572567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3DBA-405F-49FF-89AF-02C678D27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86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A7B7-BF81-4038-B1BE-CD9552572567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3DBA-405F-49FF-89AF-02C678D27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02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1A7B7-BF81-4038-B1BE-CD9552572567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03DBA-405F-49FF-89AF-02C678D27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12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6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7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5.png"/><Relationship Id="rId4" Type="http://schemas.openxmlformats.org/officeDocument/2006/relationships/image" Target="../media/image6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8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574AB66A-C92B-4141-9689-0223EEA568AA}"/>
              </a:ext>
            </a:extLst>
          </p:cNvPr>
          <p:cNvCxnSpPr>
            <a:cxnSpLocks/>
          </p:cNvCxnSpPr>
          <p:nvPr/>
        </p:nvCxnSpPr>
        <p:spPr>
          <a:xfrm flipV="1">
            <a:off x="1406325" y="3374592"/>
            <a:ext cx="3810000" cy="2987040"/>
          </a:xfrm>
          <a:prstGeom prst="straightConnector1">
            <a:avLst/>
          </a:prstGeom>
          <a:ln w="1270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446B93D-ED1A-4A67-9465-9B3BCE4BA048}"/>
              </a:ext>
            </a:extLst>
          </p:cNvPr>
          <p:cNvSpPr txBox="1"/>
          <p:nvPr/>
        </p:nvSpPr>
        <p:spPr>
          <a:xfrm>
            <a:off x="914835" y="6478492"/>
            <a:ext cx="982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始点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A1A083E-6B51-4620-81E3-3047388534A9}"/>
              </a:ext>
            </a:extLst>
          </p:cNvPr>
          <p:cNvSpPr txBox="1"/>
          <p:nvPr/>
        </p:nvSpPr>
        <p:spPr>
          <a:xfrm>
            <a:off x="4724835" y="2851372"/>
            <a:ext cx="982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終点</a:t>
            </a:r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3983C776-F654-4259-8B42-25CBCA21E47C}"/>
              </a:ext>
            </a:extLst>
          </p:cNvPr>
          <p:cNvSpPr/>
          <p:nvPr/>
        </p:nvSpPr>
        <p:spPr>
          <a:xfrm>
            <a:off x="1739319" y="3792168"/>
            <a:ext cx="3393948" cy="2738628"/>
          </a:xfrm>
          <a:custGeom>
            <a:avLst/>
            <a:gdLst>
              <a:gd name="connsiteX0" fmla="*/ 4411980 w 4411980"/>
              <a:gd name="connsiteY0" fmla="*/ 0 h 3497580"/>
              <a:gd name="connsiteX1" fmla="*/ 792480 w 4411980"/>
              <a:gd name="connsiteY1" fmla="*/ 2773680 h 3497580"/>
              <a:gd name="connsiteX2" fmla="*/ 0 w 4411980"/>
              <a:gd name="connsiteY2" fmla="*/ 3497580 h 3497580"/>
              <a:gd name="connsiteX0" fmla="*/ 3922227 w 3922227"/>
              <a:gd name="connsiteY0" fmla="*/ 0 h 3391884"/>
              <a:gd name="connsiteX1" fmla="*/ 302727 w 3922227"/>
              <a:gd name="connsiteY1" fmla="*/ 2773680 h 3391884"/>
              <a:gd name="connsiteX2" fmla="*/ 186874 w 3922227"/>
              <a:gd name="connsiteY2" fmla="*/ 3391884 h 3391884"/>
              <a:gd name="connsiteX0" fmla="*/ 4200786 w 4200786"/>
              <a:gd name="connsiteY0" fmla="*/ 0 h 3391884"/>
              <a:gd name="connsiteX1" fmla="*/ 581286 w 4200786"/>
              <a:gd name="connsiteY1" fmla="*/ 2773680 h 3391884"/>
              <a:gd name="connsiteX2" fmla="*/ 465433 w 4200786"/>
              <a:gd name="connsiteY2" fmla="*/ 3391884 h 3391884"/>
              <a:gd name="connsiteX0" fmla="*/ 4816365 w 4816365"/>
              <a:gd name="connsiteY0" fmla="*/ 0 h 3568685"/>
              <a:gd name="connsiteX1" fmla="*/ 1196865 w 4816365"/>
              <a:gd name="connsiteY1" fmla="*/ 2773680 h 3568685"/>
              <a:gd name="connsiteX2" fmla="*/ 280182 w 4816365"/>
              <a:gd name="connsiteY2" fmla="*/ 3568685 h 3568685"/>
              <a:gd name="connsiteX0" fmla="*/ 4536183 w 4536183"/>
              <a:gd name="connsiteY0" fmla="*/ 0 h 3568685"/>
              <a:gd name="connsiteX1" fmla="*/ 916683 w 4536183"/>
              <a:gd name="connsiteY1" fmla="*/ 2773680 h 3568685"/>
              <a:gd name="connsiteX2" fmla="*/ 0 w 4536183"/>
              <a:gd name="connsiteY2" fmla="*/ 3568685 h 3568685"/>
              <a:gd name="connsiteX0" fmla="*/ 4536183 w 4536183"/>
              <a:gd name="connsiteY0" fmla="*/ 0 h 3568685"/>
              <a:gd name="connsiteX1" fmla="*/ 2570249 w 4536183"/>
              <a:gd name="connsiteY1" fmla="*/ 2028043 h 3568685"/>
              <a:gd name="connsiteX2" fmla="*/ 0 w 4536183"/>
              <a:gd name="connsiteY2" fmla="*/ 3568685 h 3568685"/>
              <a:gd name="connsiteX0" fmla="*/ 4513938 w 4513938"/>
              <a:gd name="connsiteY0" fmla="*/ 0 h 3953034"/>
              <a:gd name="connsiteX1" fmla="*/ 2570249 w 4513938"/>
              <a:gd name="connsiteY1" fmla="*/ 2412392 h 3953034"/>
              <a:gd name="connsiteX2" fmla="*/ 0 w 4513938"/>
              <a:gd name="connsiteY2" fmla="*/ 3953034 h 3953034"/>
              <a:gd name="connsiteX0" fmla="*/ 4513938 w 4513938"/>
              <a:gd name="connsiteY0" fmla="*/ 0 h 3953034"/>
              <a:gd name="connsiteX1" fmla="*/ 2570249 w 4513938"/>
              <a:gd name="connsiteY1" fmla="*/ 2412392 h 3953034"/>
              <a:gd name="connsiteX2" fmla="*/ 0 w 4513938"/>
              <a:gd name="connsiteY2" fmla="*/ 3953034 h 3953034"/>
              <a:gd name="connsiteX0" fmla="*/ 4343391 w 4343391"/>
              <a:gd name="connsiteY0" fmla="*/ 0 h 3791607"/>
              <a:gd name="connsiteX1" fmla="*/ 2399702 w 4343391"/>
              <a:gd name="connsiteY1" fmla="*/ 2412392 h 3791607"/>
              <a:gd name="connsiteX2" fmla="*/ 0 w 4343391"/>
              <a:gd name="connsiteY2" fmla="*/ 3791607 h 3791607"/>
              <a:gd name="connsiteX0" fmla="*/ 4343391 w 4343391"/>
              <a:gd name="connsiteY0" fmla="*/ 0 h 3791607"/>
              <a:gd name="connsiteX1" fmla="*/ 2399702 w 4343391"/>
              <a:gd name="connsiteY1" fmla="*/ 2412392 h 3791607"/>
              <a:gd name="connsiteX2" fmla="*/ 0 w 4343391"/>
              <a:gd name="connsiteY2" fmla="*/ 3791607 h 3791607"/>
              <a:gd name="connsiteX0" fmla="*/ 4343391 w 4343391"/>
              <a:gd name="connsiteY0" fmla="*/ 0 h 3791607"/>
              <a:gd name="connsiteX1" fmla="*/ 3259853 w 4343391"/>
              <a:gd name="connsiteY1" fmla="*/ 2789054 h 3791607"/>
              <a:gd name="connsiteX2" fmla="*/ 0 w 4343391"/>
              <a:gd name="connsiteY2" fmla="*/ 3791607 h 3791607"/>
              <a:gd name="connsiteX0" fmla="*/ 4343391 w 4343391"/>
              <a:gd name="connsiteY0" fmla="*/ 0 h 3791607"/>
              <a:gd name="connsiteX1" fmla="*/ 3259853 w 4343391"/>
              <a:gd name="connsiteY1" fmla="*/ 2789054 h 3791607"/>
              <a:gd name="connsiteX2" fmla="*/ 0 w 4343391"/>
              <a:gd name="connsiteY2" fmla="*/ 3791607 h 3791607"/>
              <a:gd name="connsiteX0" fmla="*/ 4343391 w 4343391"/>
              <a:gd name="connsiteY0" fmla="*/ 0 h 3791607"/>
              <a:gd name="connsiteX1" fmla="*/ 3586117 w 4343391"/>
              <a:gd name="connsiteY1" fmla="*/ 2289400 h 3791607"/>
              <a:gd name="connsiteX2" fmla="*/ 0 w 4343391"/>
              <a:gd name="connsiteY2" fmla="*/ 3791607 h 3791607"/>
              <a:gd name="connsiteX0" fmla="*/ 4343391 w 4343391"/>
              <a:gd name="connsiteY0" fmla="*/ 0 h 3791607"/>
              <a:gd name="connsiteX1" fmla="*/ 3252438 w 4343391"/>
              <a:gd name="connsiteY1" fmla="*/ 2635314 h 3791607"/>
              <a:gd name="connsiteX2" fmla="*/ 0 w 4343391"/>
              <a:gd name="connsiteY2" fmla="*/ 3791607 h 3791607"/>
              <a:gd name="connsiteX0" fmla="*/ 4343391 w 4343391"/>
              <a:gd name="connsiteY0" fmla="*/ 0 h 3791607"/>
              <a:gd name="connsiteX1" fmla="*/ 3007740 w 4343391"/>
              <a:gd name="connsiteY1" fmla="*/ 2627627 h 3791607"/>
              <a:gd name="connsiteX2" fmla="*/ 0 w 4343391"/>
              <a:gd name="connsiteY2" fmla="*/ 3791607 h 3791607"/>
              <a:gd name="connsiteX0" fmla="*/ 4128353 w 4128353"/>
              <a:gd name="connsiteY0" fmla="*/ 0 h 3453380"/>
              <a:gd name="connsiteX1" fmla="*/ 3007740 w 4128353"/>
              <a:gd name="connsiteY1" fmla="*/ 2289400 h 3453380"/>
              <a:gd name="connsiteX2" fmla="*/ 0 w 4128353"/>
              <a:gd name="connsiteY2" fmla="*/ 3453380 h 3453380"/>
              <a:gd name="connsiteX0" fmla="*/ 4128353 w 4128353"/>
              <a:gd name="connsiteY0" fmla="*/ 0 h 3453380"/>
              <a:gd name="connsiteX1" fmla="*/ 2748212 w 4128353"/>
              <a:gd name="connsiteY1" fmla="*/ 2281713 h 3453380"/>
              <a:gd name="connsiteX2" fmla="*/ 0 w 4128353"/>
              <a:gd name="connsiteY2" fmla="*/ 3453380 h 3453380"/>
              <a:gd name="connsiteX0" fmla="*/ 4128353 w 4128353"/>
              <a:gd name="connsiteY0" fmla="*/ 0 h 3453380"/>
              <a:gd name="connsiteX1" fmla="*/ 2829779 w 4128353"/>
              <a:gd name="connsiteY1" fmla="*/ 2412392 h 3453380"/>
              <a:gd name="connsiteX2" fmla="*/ 0 w 4128353"/>
              <a:gd name="connsiteY2" fmla="*/ 3453380 h 3453380"/>
              <a:gd name="connsiteX0" fmla="*/ 4128353 w 4128353"/>
              <a:gd name="connsiteY0" fmla="*/ 0 h 3453380"/>
              <a:gd name="connsiteX1" fmla="*/ 2829779 w 4128353"/>
              <a:gd name="connsiteY1" fmla="*/ 2412392 h 3453380"/>
              <a:gd name="connsiteX2" fmla="*/ 0 w 4128353"/>
              <a:gd name="connsiteY2" fmla="*/ 3453380 h 3453380"/>
              <a:gd name="connsiteX0" fmla="*/ 4128353 w 4128353"/>
              <a:gd name="connsiteY0" fmla="*/ 0 h 3453380"/>
              <a:gd name="connsiteX1" fmla="*/ 2829779 w 4128353"/>
              <a:gd name="connsiteY1" fmla="*/ 2412392 h 3453380"/>
              <a:gd name="connsiteX2" fmla="*/ 0 w 4128353"/>
              <a:gd name="connsiteY2" fmla="*/ 3453380 h 3453380"/>
              <a:gd name="connsiteX0" fmla="*/ 4128353 w 4128353"/>
              <a:gd name="connsiteY0" fmla="*/ 0 h 3453380"/>
              <a:gd name="connsiteX1" fmla="*/ 2829779 w 4128353"/>
              <a:gd name="connsiteY1" fmla="*/ 2412392 h 3453380"/>
              <a:gd name="connsiteX2" fmla="*/ 0 w 4128353"/>
              <a:gd name="connsiteY2" fmla="*/ 3453380 h 3453380"/>
              <a:gd name="connsiteX0" fmla="*/ 4128353 w 4128353"/>
              <a:gd name="connsiteY0" fmla="*/ 0 h 3453380"/>
              <a:gd name="connsiteX1" fmla="*/ 2717144 w 4128353"/>
              <a:gd name="connsiteY1" fmla="*/ 2251840 h 3453380"/>
              <a:gd name="connsiteX2" fmla="*/ 0 w 4128353"/>
              <a:gd name="connsiteY2" fmla="*/ 3453380 h 3453380"/>
              <a:gd name="connsiteX0" fmla="*/ 4128353 w 4128353"/>
              <a:gd name="connsiteY0" fmla="*/ 0 h 3453380"/>
              <a:gd name="connsiteX1" fmla="*/ 2717144 w 4128353"/>
              <a:gd name="connsiteY1" fmla="*/ 2251840 h 3453380"/>
              <a:gd name="connsiteX2" fmla="*/ 0 w 4128353"/>
              <a:gd name="connsiteY2" fmla="*/ 3453380 h 3453380"/>
              <a:gd name="connsiteX0" fmla="*/ 4128353 w 4128353"/>
              <a:gd name="connsiteY0" fmla="*/ 0 h 3453380"/>
              <a:gd name="connsiteX1" fmla="*/ 2787541 w 4128353"/>
              <a:gd name="connsiteY1" fmla="*/ 2324819 h 3453380"/>
              <a:gd name="connsiteX2" fmla="*/ 0 w 4128353"/>
              <a:gd name="connsiteY2" fmla="*/ 3453380 h 3453380"/>
              <a:gd name="connsiteX0" fmla="*/ 4128353 w 4128353"/>
              <a:gd name="connsiteY0" fmla="*/ 0 h 3453380"/>
              <a:gd name="connsiteX1" fmla="*/ 2787541 w 4128353"/>
              <a:gd name="connsiteY1" fmla="*/ 2324819 h 3453380"/>
              <a:gd name="connsiteX2" fmla="*/ 0 w 4128353"/>
              <a:gd name="connsiteY2" fmla="*/ 3453380 h 3453380"/>
              <a:gd name="connsiteX0" fmla="*/ 4128353 w 4128353"/>
              <a:gd name="connsiteY0" fmla="*/ 0 h 3453380"/>
              <a:gd name="connsiteX1" fmla="*/ 2787541 w 4128353"/>
              <a:gd name="connsiteY1" fmla="*/ 2324819 h 3453380"/>
              <a:gd name="connsiteX2" fmla="*/ 0 w 4128353"/>
              <a:gd name="connsiteY2" fmla="*/ 3453380 h 345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28353" h="3453380">
                <a:moveTo>
                  <a:pt x="4128353" y="0"/>
                </a:moveTo>
                <a:cubicBezTo>
                  <a:pt x="3955023" y="1057802"/>
                  <a:pt x="3266382" y="1887719"/>
                  <a:pt x="2787541" y="2324819"/>
                </a:cubicBezTo>
                <a:cubicBezTo>
                  <a:pt x="2308700" y="2761919"/>
                  <a:pt x="1489349" y="3248008"/>
                  <a:pt x="0" y="345338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4C9D210-39F6-4DDF-B12F-331255522148}"/>
              </a:ext>
            </a:extLst>
          </p:cNvPr>
          <p:cNvSpPr txBox="1"/>
          <p:nvPr/>
        </p:nvSpPr>
        <p:spPr>
          <a:xfrm>
            <a:off x="2003735" y="3989297"/>
            <a:ext cx="920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向き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8143512-3879-4023-9B73-D13BE43258C1}"/>
              </a:ext>
            </a:extLst>
          </p:cNvPr>
          <p:cNvCxnSpPr>
            <a:cxnSpLocks/>
          </p:cNvCxnSpPr>
          <p:nvPr/>
        </p:nvCxnSpPr>
        <p:spPr>
          <a:xfrm flipV="1">
            <a:off x="1739319" y="3792168"/>
            <a:ext cx="1814109" cy="14406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88EF809-F468-4CD1-8149-33C35E518655}"/>
              </a:ext>
            </a:extLst>
          </p:cNvPr>
          <p:cNvSpPr txBox="1"/>
          <p:nvPr/>
        </p:nvSpPr>
        <p:spPr>
          <a:xfrm>
            <a:off x="3997887" y="6049242"/>
            <a:ext cx="1287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大きさ</a:t>
            </a:r>
          </a:p>
        </p:txBody>
      </p:sp>
    </p:spTree>
    <p:extLst>
      <p:ext uri="{BB962C8B-B14F-4D97-AF65-F5344CB8AC3E}">
        <p14:creationId xmlns:p14="http://schemas.microsoft.com/office/powerpoint/2010/main" val="3700046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B95865-BBE4-431F-81F0-D0BB33A30766}"/>
              </a:ext>
            </a:extLst>
          </p:cNvPr>
          <p:cNvCxnSpPr>
            <a:cxnSpLocks/>
          </p:cNvCxnSpPr>
          <p:nvPr/>
        </p:nvCxnSpPr>
        <p:spPr>
          <a:xfrm flipV="1">
            <a:off x="2377385" y="3576320"/>
            <a:ext cx="1590435" cy="2034914"/>
          </a:xfrm>
          <a:prstGeom prst="straightConnector1">
            <a:avLst/>
          </a:prstGeom>
          <a:ln w="1270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3E0FE42-05F7-4BA1-83D3-5FAC460C41D2}"/>
              </a:ext>
            </a:extLst>
          </p:cNvPr>
          <p:cNvCxnSpPr>
            <a:cxnSpLocks/>
          </p:cNvCxnSpPr>
          <p:nvPr/>
        </p:nvCxnSpPr>
        <p:spPr>
          <a:xfrm flipV="1">
            <a:off x="2377385" y="5177700"/>
            <a:ext cx="4273618" cy="433535"/>
          </a:xfrm>
          <a:prstGeom prst="straightConnector1">
            <a:avLst/>
          </a:prstGeom>
          <a:ln w="1270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28E8343-2CFB-4A02-9079-E77807C2E9D6}"/>
                  </a:ext>
                </a:extLst>
              </p:cNvPr>
              <p:cNvSpPr txBox="1"/>
              <p:nvPr/>
            </p:nvSpPr>
            <p:spPr>
              <a:xfrm>
                <a:off x="2692535" y="3631585"/>
                <a:ext cx="67165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1" i="1" smtClean="0">
                          <a:latin typeface="Cambria Math" panose="02040503050406030204" pitchFamily="18" charset="0"/>
                        </a:rPr>
                        <m:t>𝒄</m:t>
                      </m:r>
                      <m:acc>
                        <m:accPr>
                          <m:chr m:val="⃗"/>
                          <m:ctrlPr>
                            <a:rPr kumimoji="1" lang="ja-JP" altLang="en-US" sz="4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28E8343-2CFB-4A02-9079-E77807C2E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535" y="3631585"/>
                <a:ext cx="671658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4E47977-BB30-4229-B2B3-6B4DBE0C1BAE}"/>
                  </a:ext>
                </a:extLst>
              </p:cNvPr>
              <p:cNvSpPr txBox="1"/>
              <p:nvPr/>
            </p:nvSpPr>
            <p:spPr>
              <a:xfrm>
                <a:off x="5741734" y="5440776"/>
                <a:ext cx="42158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4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4E47977-BB30-4229-B2B3-6B4DBE0C1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734" y="5440776"/>
                <a:ext cx="421589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円弧 9">
            <a:extLst>
              <a:ext uri="{FF2B5EF4-FFF2-40B4-BE49-F238E27FC236}">
                <a16:creationId xmlns:a16="http://schemas.microsoft.com/office/drawing/2014/main" id="{7519A0CC-25A1-4130-8E82-4960481C852D}"/>
              </a:ext>
            </a:extLst>
          </p:cNvPr>
          <p:cNvSpPr>
            <a:spLocks noChangeAspect="1"/>
          </p:cNvSpPr>
          <p:nvPr/>
        </p:nvSpPr>
        <p:spPr>
          <a:xfrm>
            <a:off x="2341734" y="4863410"/>
            <a:ext cx="1022459" cy="1022459"/>
          </a:xfrm>
          <a:prstGeom prst="arc">
            <a:avLst>
              <a:gd name="adj1" fmla="val 16565751"/>
              <a:gd name="adj2" fmla="val 1020035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8BDAB9F-4F77-4F7B-8289-CD6D69D52F8B}"/>
                  </a:ext>
                </a:extLst>
              </p:cNvPr>
              <p:cNvSpPr/>
              <p:nvPr/>
            </p:nvSpPr>
            <p:spPr>
              <a:xfrm>
                <a:off x="3364193" y="4509467"/>
                <a:ext cx="60362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40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8BDAB9F-4F77-4F7B-8289-CD6D69D52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193" y="4509467"/>
                <a:ext cx="603627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94B713C-B725-4ED9-B3F0-7A721D6CA967}"/>
              </a:ext>
            </a:extLst>
          </p:cNvPr>
          <p:cNvCxnSpPr>
            <a:cxnSpLocks/>
          </p:cNvCxnSpPr>
          <p:nvPr/>
        </p:nvCxnSpPr>
        <p:spPr>
          <a:xfrm flipV="1">
            <a:off x="783012" y="5611234"/>
            <a:ext cx="1590435" cy="2034914"/>
          </a:xfrm>
          <a:prstGeom prst="straightConnector1">
            <a:avLst/>
          </a:prstGeom>
          <a:ln w="1270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4524A39-28C6-42D9-8499-B06F8CD28FC2}"/>
                  </a:ext>
                </a:extLst>
              </p:cNvPr>
              <p:cNvSpPr txBox="1"/>
              <p:nvPr/>
            </p:nvSpPr>
            <p:spPr>
              <a:xfrm>
                <a:off x="779074" y="5665262"/>
                <a:ext cx="105477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4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acc>
                        <m:accPr>
                          <m:chr m:val="⃗"/>
                          <m:ctrlPr>
                            <a:rPr kumimoji="1" lang="ja-JP" alt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kumimoji="1" lang="ja-JP" altLang="en-US" sz="4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4524A39-28C6-42D9-8499-B06F8CD28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74" y="5665262"/>
                <a:ext cx="1054776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円弧 14">
            <a:extLst>
              <a:ext uri="{FF2B5EF4-FFF2-40B4-BE49-F238E27FC236}">
                <a16:creationId xmlns:a16="http://schemas.microsoft.com/office/drawing/2014/main" id="{CDAF51BF-05A8-459A-BD00-D73A80948C06}"/>
              </a:ext>
            </a:extLst>
          </p:cNvPr>
          <p:cNvSpPr>
            <a:spLocks noChangeAspect="1"/>
          </p:cNvSpPr>
          <p:nvPr/>
        </p:nvSpPr>
        <p:spPr>
          <a:xfrm>
            <a:off x="1953380" y="4914741"/>
            <a:ext cx="1392988" cy="1392988"/>
          </a:xfrm>
          <a:prstGeom prst="arc">
            <a:avLst>
              <a:gd name="adj1" fmla="val 21220076"/>
              <a:gd name="adj2" fmla="val 8610523"/>
            </a:avLst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A5C02CB1-AC7B-40A7-86CF-B93B30D37BD4}"/>
                  </a:ext>
                </a:extLst>
              </p:cNvPr>
              <p:cNvSpPr/>
              <p:nvPr/>
            </p:nvSpPr>
            <p:spPr>
              <a:xfrm>
                <a:off x="2341734" y="6299634"/>
                <a:ext cx="153035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40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kumimoji="1" lang="en-US" altLang="ja-JP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ja-JP" altLang="en-US" sz="4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4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A5C02CB1-AC7B-40A7-86CF-B93B30D37B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734" y="6299634"/>
                <a:ext cx="1530355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2393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22A73947-4FEF-451C-BE4D-C231B3A6F756}"/>
              </a:ext>
            </a:extLst>
          </p:cNvPr>
          <p:cNvGrpSpPr/>
          <p:nvPr/>
        </p:nvGrpSpPr>
        <p:grpSpPr>
          <a:xfrm>
            <a:off x="945105" y="3136739"/>
            <a:ext cx="4738065" cy="3959913"/>
            <a:chOff x="945105" y="3136739"/>
            <a:chExt cx="4738065" cy="3959913"/>
          </a:xfrm>
        </p:grpSpPr>
        <p:cxnSp>
          <p:nvCxnSpPr>
            <p:cNvPr id="2" name="直線矢印コネクタ 1">
              <a:extLst>
                <a:ext uri="{FF2B5EF4-FFF2-40B4-BE49-F238E27FC236}">
                  <a16:creationId xmlns:a16="http://schemas.microsoft.com/office/drawing/2014/main" id="{62ADA86D-D067-450B-9BC4-2936F1F983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6244" y="4247909"/>
              <a:ext cx="1380268" cy="2848742"/>
            </a:xfrm>
            <a:prstGeom prst="straightConnector1">
              <a:avLst/>
            </a:prstGeom>
            <a:ln w="1270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4F275576-F61F-4874-81A8-B10BF618F6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6512" y="3136739"/>
              <a:ext cx="2164466" cy="1111170"/>
            </a:xfrm>
            <a:prstGeom prst="straightConnector1">
              <a:avLst/>
            </a:prstGeom>
            <a:ln w="1270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01C7D51F-25BB-467A-B779-8F3365CE5B94}"/>
                </a:ext>
              </a:extLst>
            </p:cNvPr>
            <p:cNvCxnSpPr>
              <a:cxnSpLocks/>
            </p:cNvCxnSpPr>
            <p:nvPr/>
          </p:nvCxnSpPr>
          <p:spPr>
            <a:xfrm>
              <a:off x="945105" y="7096651"/>
              <a:ext cx="4738065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42865721-A2AC-43E1-B946-F9DE9E3D2A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5105" y="3136739"/>
              <a:ext cx="3545873" cy="3959913"/>
            </a:xfrm>
            <a:prstGeom prst="straightConnector1">
              <a:avLst/>
            </a:prstGeom>
            <a:ln w="1270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24A9F9BE-2AB1-43F0-BF11-3D978024FFC0}"/>
                </a:ext>
              </a:extLst>
            </p:cNvPr>
            <p:cNvCxnSpPr>
              <a:cxnSpLocks/>
            </p:cNvCxnSpPr>
            <p:nvPr/>
          </p:nvCxnSpPr>
          <p:spPr>
            <a:xfrm>
              <a:off x="2326512" y="4247909"/>
              <a:ext cx="0" cy="2848742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313680E5-6D8F-4962-A66C-636B0A15723A}"/>
                </a:ext>
              </a:extLst>
            </p:cNvPr>
            <p:cNvCxnSpPr>
              <a:cxnSpLocks/>
            </p:cNvCxnSpPr>
            <p:nvPr/>
          </p:nvCxnSpPr>
          <p:spPr>
            <a:xfrm>
              <a:off x="4492908" y="3136739"/>
              <a:ext cx="0" cy="3959912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36327A89-F0F6-452D-9C26-BA4233B9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6513" y="4247908"/>
              <a:ext cx="2569578" cy="1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DAAD0942-3D11-45BA-AED1-4097B4F24EA4}"/>
                  </a:ext>
                </a:extLst>
              </p:cNvPr>
              <p:cNvSpPr txBox="1"/>
              <p:nvPr/>
            </p:nvSpPr>
            <p:spPr>
              <a:xfrm>
                <a:off x="1157470" y="5116695"/>
                <a:ext cx="41197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4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DAAD0942-3D11-45BA-AED1-4097B4F24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470" y="5116695"/>
                <a:ext cx="411971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309387-264C-4198-90A9-6F72A181D452}"/>
                  </a:ext>
                </a:extLst>
              </p:cNvPr>
              <p:cNvSpPr txBox="1"/>
              <p:nvPr/>
            </p:nvSpPr>
            <p:spPr>
              <a:xfrm>
                <a:off x="2881058" y="2828962"/>
                <a:ext cx="42158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4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309387-264C-4198-90A9-6F72A181D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058" y="2828962"/>
                <a:ext cx="421589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AC8293A-4A9B-47B1-98D8-80BE714D4C3B}"/>
                  </a:ext>
                </a:extLst>
              </p:cNvPr>
              <p:cNvSpPr txBox="1"/>
              <p:nvPr/>
            </p:nvSpPr>
            <p:spPr>
              <a:xfrm>
                <a:off x="4896091" y="7246427"/>
                <a:ext cx="37991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4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AC8293A-4A9B-47B1-98D8-80BE714D4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091" y="7246427"/>
                <a:ext cx="379912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円弧 33">
            <a:extLst>
              <a:ext uri="{FF2B5EF4-FFF2-40B4-BE49-F238E27FC236}">
                <a16:creationId xmlns:a16="http://schemas.microsoft.com/office/drawing/2014/main" id="{E8BB1238-E394-4631-AA97-F797C12DD36D}"/>
              </a:ext>
            </a:extLst>
          </p:cNvPr>
          <p:cNvSpPr>
            <a:spLocks noChangeAspect="1"/>
          </p:cNvSpPr>
          <p:nvPr/>
        </p:nvSpPr>
        <p:spPr>
          <a:xfrm>
            <a:off x="791859" y="6245164"/>
            <a:ext cx="1022459" cy="1022459"/>
          </a:xfrm>
          <a:prstGeom prst="arc">
            <a:avLst>
              <a:gd name="adj1" fmla="val 16675472"/>
              <a:gd name="adj2" fmla="val 2585597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弧 34">
            <a:extLst>
              <a:ext uri="{FF2B5EF4-FFF2-40B4-BE49-F238E27FC236}">
                <a16:creationId xmlns:a16="http://schemas.microsoft.com/office/drawing/2014/main" id="{98DAA7D0-7AD7-4BB3-A377-2D1F2BC041FF}"/>
              </a:ext>
            </a:extLst>
          </p:cNvPr>
          <p:cNvSpPr>
            <a:spLocks noChangeAspect="1"/>
          </p:cNvSpPr>
          <p:nvPr/>
        </p:nvSpPr>
        <p:spPr>
          <a:xfrm>
            <a:off x="2369828" y="3637384"/>
            <a:ext cx="1022459" cy="1022459"/>
          </a:xfrm>
          <a:prstGeom prst="arc">
            <a:avLst>
              <a:gd name="adj1" fmla="val 18790732"/>
              <a:gd name="adj2" fmla="val 663959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7C762408-7490-4158-87B4-C4AF1F2303A6}"/>
                  </a:ext>
                </a:extLst>
              </p:cNvPr>
              <p:cNvSpPr txBox="1"/>
              <p:nvPr/>
            </p:nvSpPr>
            <p:spPr>
              <a:xfrm>
                <a:off x="1833952" y="6407775"/>
                <a:ext cx="46006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4000" b="1" i="1" smtClean="0"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7C762408-7490-4158-87B4-C4AF1F230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952" y="6407775"/>
                <a:ext cx="460062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CBEC5675-A9B7-4E52-A8EE-4A00A1B2D2A3}"/>
                  </a:ext>
                </a:extLst>
              </p:cNvPr>
              <p:cNvSpPr txBox="1"/>
              <p:nvPr/>
            </p:nvSpPr>
            <p:spPr>
              <a:xfrm>
                <a:off x="3390402" y="3595693"/>
                <a:ext cx="46326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4000" b="1" i="1" smtClean="0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CBEC5675-A9B7-4E52-A8EE-4A00A1B2D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402" y="3595693"/>
                <a:ext cx="463268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F43CBAE5-9A9E-4571-91A6-A7AF049F100B}"/>
                  </a:ext>
                </a:extLst>
              </p:cNvPr>
              <p:cNvSpPr txBox="1"/>
              <p:nvPr/>
            </p:nvSpPr>
            <p:spPr>
              <a:xfrm>
                <a:off x="284018" y="7496627"/>
                <a:ext cx="204325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1" i="1" smtClean="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kumimoji="1" lang="ja-JP" altLang="en-US" sz="4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kumimoji="1" lang="en-US" altLang="ja-JP" sz="4000" b="1" i="1" smtClean="0">
                          <a:latin typeface="Cambria Math" panose="02040503050406030204" pitchFamily="18" charset="0"/>
                        </a:rPr>
                        <m:t>|</m:t>
                      </m:r>
                      <m:func>
                        <m:funcPr>
                          <m:ctrlPr>
                            <a:rPr kumimoji="1" lang="en-US" altLang="ja-JP" sz="4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ja-JP" sz="4000" b="1" i="0" smtClean="0"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kumimoji="1" lang="ja-JP" altLang="en-US" sz="4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F43CBAE5-9A9E-4571-91A6-A7AF049F1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18" y="7496627"/>
                <a:ext cx="2043252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FFB0F95D-FBF8-452F-8839-4FAD042F849B}"/>
                  </a:ext>
                </a:extLst>
              </p:cNvPr>
              <p:cNvSpPr txBox="1"/>
              <p:nvPr/>
            </p:nvSpPr>
            <p:spPr>
              <a:xfrm>
                <a:off x="2518391" y="7514228"/>
                <a:ext cx="205607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1" i="1" smtClean="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kumimoji="1" lang="ja-JP" altLang="en-US" sz="4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kumimoji="1" lang="en-US" altLang="ja-JP" sz="4000" b="1" i="1" smtClean="0">
                          <a:latin typeface="Cambria Math" panose="02040503050406030204" pitchFamily="18" charset="0"/>
                        </a:rPr>
                        <m:t>|</m:t>
                      </m:r>
                      <m:func>
                        <m:funcPr>
                          <m:ctrlPr>
                            <a:rPr kumimoji="1" lang="en-US" altLang="ja-JP" sz="4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ja-JP" sz="4000" b="1" i="0" smtClean="0"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kumimoji="1" lang="ja-JP" altLang="en-US" sz="40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func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FFB0F95D-FBF8-452F-8839-4FAD042F8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391" y="7514228"/>
                <a:ext cx="2056076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フリーフォーム: 図形 40">
            <a:extLst>
              <a:ext uri="{FF2B5EF4-FFF2-40B4-BE49-F238E27FC236}">
                <a16:creationId xmlns:a16="http://schemas.microsoft.com/office/drawing/2014/main" id="{F8829534-5E5E-4B7D-9812-9C784534311C}"/>
              </a:ext>
            </a:extLst>
          </p:cNvPr>
          <p:cNvSpPr/>
          <p:nvPr/>
        </p:nvSpPr>
        <p:spPr>
          <a:xfrm>
            <a:off x="982980" y="7185662"/>
            <a:ext cx="1272540" cy="328566"/>
          </a:xfrm>
          <a:custGeom>
            <a:avLst/>
            <a:gdLst>
              <a:gd name="connsiteX0" fmla="*/ 0 w 995680"/>
              <a:gd name="connsiteY0" fmla="*/ 0 h 254070"/>
              <a:gd name="connsiteX1" fmla="*/ 243840 w 995680"/>
              <a:gd name="connsiteY1" fmla="*/ 254000 h 254070"/>
              <a:gd name="connsiteX2" fmla="*/ 995680 w 995680"/>
              <a:gd name="connsiteY2" fmla="*/ 20320 h 254070"/>
              <a:gd name="connsiteX0" fmla="*/ 0 w 1089660"/>
              <a:gd name="connsiteY0" fmla="*/ 0 h 370725"/>
              <a:gd name="connsiteX1" fmla="*/ 337820 w 1089660"/>
              <a:gd name="connsiteY1" fmla="*/ 368300 h 370725"/>
              <a:gd name="connsiteX2" fmla="*/ 1089660 w 1089660"/>
              <a:gd name="connsiteY2" fmla="*/ 134620 h 370725"/>
              <a:gd name="connsiteX0" fmla="*/ 0 w 1272540"/>
              <a:gd name="connsiteY0" fmla="*/ 35560 h 403963"/>
              <a:gd name="connsiteX1" fmla="*/ 337820 w 1272540"/>
              <a:gd name="connsiteY1" fmla="*/ 403860 h 403963"/>
              <a:gd name="connsiteX2" fmla="*/ 1272540 w 1272540"/>
              <a:gd name="connsiteY2" fmla="*/ 0 h 403963"/>
              <a:gd name="connsiteX0" fmla="*/ 0 w 1272540"/>
              <a:gd name="connsiteY0" fmla="*/ 35560 h 403963"/>
              <a:gd name="connsiteX1" fmla="*/ 337820 w 1272540"/>
              <a:gd name="connsiteY1" fmla="*/ 403860 h 403963"/>
              <a:gd name="connsiteX2" fmla="*/ 1272540 w 1272540"/>
              <a:gd name="connsiteY2" fmla="*/ 0 h 403963"/>
              <a:gd name="connsiteX0" fmla="*/ 0 w 1272540"/>
              <a:gd name="connsiteY0" fmla="*/ 35560 h 391269"/>
              <a:gd name="connsiteX1" fmla="*/ 736600 w 1272540"/>
              <a:gd name="connsiteY1" fmla="*/ 391160 h 391269"/>
              <a:gd name="connsiteX2" fmla="*/ 1272540 w 1272540"/>
              <a:gd name="connsiteY2" fmla="*/ 0 h 391269"/>
              <a:gd name="connsiteX0" fmla="*/ 0 w 1272540"/>
              <a:gd name="connsiteY0" fmla="*/ 35560 h 320195"/>
              <a:gd name="connsiteX1" fmla="*/ 670560 w 1272540"/>
              <a:gd name="connsiteY1" fmla="*/ 320040 h 320195"/>
              <a:gd name="connsiteX2" fmla="*/ 1272540 w 1272540"/>
              <a:gd name="connsiteY2" fmla="*/ 0 h 320195"/>
              <a:gd name="connsiteX0" fmla="*/ 0 w 1272540"/>
              <a:gd name="connsiteY0" fmla="*/ 35560 h 321156"/>
              <a:gd name="connsiteX1" fmla="*/ 670560 w 1272540"/>
              <a:gd name="connsiteY1" fmla="*/ 320040 h 321156"/>
              <a:gd name="connsiteX2" fmla="*/ 1272540 w 1272540"/>
              <a:gd name="connsiteY2" fmla="*/ 0 h 321156"/>
              <a:gd name="connsiteX0" fmla="*/ 0 w 1272540"/>
              <a:gd name="connsiteY0" fmla="*/ 35560 h 321156"/>
              <a:gd name="connsiteX1" fmla="*/ 670560 w 1272540"/>
              <a:gd name="connsiteY1" fmla="*/ 320040 h 321156"/>
              <a:gd name="connsiteX2" fmla="*/ 1272540 w 1272540"/>
              <a:gd name="connsiteY2" fmla="*/ 0 h 321156"/>
              <a:gd name="connsiteX0" fmla="*/ 0 w 1272540"/>
              <a:gd name="connsiteY0" fmla="*/ 35560 h 321156"/>
              <a:gd name="connsiteX1" fmla="*/ 670560 w 1272540"/>
              <a:gd name="connsiteY1" fmla="*/ 320040 h 321156"/>
              <a:gd name="connsiteX2" fmla="*/ 1272540 w 1272540"/>
              <a:gd name="connsiteY2" fmla="*/ 0 h 321156"/>
              <a:gd name="connsiteX0" fmla="*/ 0 w 1272540"/>
              <a:gd name="connsiteY0" fmla="*/ 35560 h 321156"/>
              <a:gd name="connsiteX1" fmla="*/ 670560 w 1272540"/>
              <a:gd name="connsiteY1" fmla="*/ 320040 h 321156"/>
              <a:gd name="connsiteX2" fmla="*/ 1272540 w 1272540"/>
              <a:gd name="connsiteY2" fmla="*/ 0 h 321156"/>
              <a:gd name="connsiteX0" fmla="*/ 0 w 1272540"/>
              <a:gd name="connsiteY0" fmla="*/ 35560 h 341031"/>
              <a:gd name="connsiteX1" fmla="*/ 652780 w 1272540"/>
              <a:gd name="connsiteY1" fmla="*/ 340360 h 341031"/>
              <a:gd name="connsiteX2" fmla="*/ 1272540 w 1272540"/>
              <a:gd name="connsiteY2" fmla="*/ 0 h 341031"/>
              <a:gd name="connsiteX0" fmla="*/ 0 w 1272540"/>
              <a:gd name="connsiteY0" fmla="*/ 35560 h 341031"/>
              <a:gd name="connsiteX1" fmla="*/ 652780 w 1272540"/>
              <a:gd name="connsiteY1" fmla="*/ 340360 h 341031"/>
              <a:gd name="connsiteX2" fmla="*/ 1272540 w 1272540"/>
              <a:gd name="connsiteY2" fmla="*/ 0 h 341031"/>
              <a:gd name="connsiteX0" fmla="*/ 0 w 1272540"/>
              <a:gd name="connsiteY0" fmla="*/ 35560 h 306595"/>
              <a:gd name="connsiteX1" fmla="*/ 642620 w 1272540"/>
              <a:gd name="connsiteY1" fmla="*/ 304800 h 306595"/>
              <a:gd name="connsiteX2" fmla="*/ 1272540 w 1272540"/>
              <a:gd name="connsiteY2" fmla="*/ 0 h 306595"/>
              <a:gd name="connsiteX0" fmla="*/ 0 w 1272540"/>
              <a:gd name="connsiteY0" fmla="*/ 35560 h 328566"/>
              <a:gd name="connsiteX1" fmla="*/ 640080 w 1272540"/>
              <a:gd name="connsiteY1" fmla="*/ 327660 h 328566"/>
              <a:gd name="connsiteX2" fmla="*/ 1272540 w 1272540"/>
              <a:gd name="connsiteY2" fmla="*/ 0 h 328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540" h="328566">
                <a:moveTo>
                  <a:pt x="0" y="35560"/>
                </a:moveTo>
                <a:cubicBezTo>
                  <a:pt x="285326" y="318346"/>
                  <a:pt x="501650" y="333587"/>
                  <a:pt x="640080" y="327660"/>
                </a:cubicBezTo>
                <a:cubicBezTo>
                  <a:pt x="778510" y="321733"/>
                  <a:pt x="918633" y="296333"/>
                  <a:pt x="127254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リーフォーム: 図形 41">
            <a:extLst>
              <a:ext uri="{FF2B5EF4-FFF2-40B4-BE49-F238E27FC236}">
                <a16:creationId xmlns:a16="http://schemas.microsoft.com/office/drawing/2014/main" id="{4F3D46A1-D1A4-43F4-A29C-BFCD00A0AFB9}"/>
              </a:ext>
            </a:extLst>
          </p:cNvPr>
          <p:cNvSpPr/>
          <p:nvPr/>
        </p:nvSpPr>
        <p:spPr>
          <a:xfrm>
            <a:off x="2373979" y="7195711"/>
            <a:ext cx="2068830" cy="308644"/>
          </a:xfrm>
          <a:custGeom>
            <a:avLst/>
            <a:gdLst>
              <a:gd name="connsiteX0" fmla="*/ 0 w 995680"/>
              <a:gd name="connsiteY0" fmla="*/ 0 h 254070"/>
              <a:gd name="connsiteX1" fmla="*/ 243840 w 995680"/>
              <a:gd name="connsiteY1" fmla="*/ 254000 h 254070"/>
              <a:gd name="connsiteX2" fmla="*/ 995680 w 995680"/>
              <a:gd name="connsiteY2" fmla="*/ 20320 h 254070"/>
              <a:gd name="connsiteX0" fmla="*/ 0 w 1089660"/>
              <a:gd name="connsiteY0" fmla="*/ 0 h 370725"/>
              <a:gd name="connsiteX1" fmla="*/ 337820 w 1089660"/>
              <a:gd name="connsiteY1" fmla="*/ 368300 h 370725"/>
              <a:gd name="connsiteX2" fmla="*/ 1089660 w 1089660"/>
              <a:gd name="connsiteY2" fmla="*/ 134620 h 370725"/>
              <a:gd name="connsiteX0" fmla="*/ 0 w 1272540"/>
              <a:gd name="connsiteY0" fmla="*/ 35560 h 403963"/>
              <a:gd name="connsiteX1" fmla="*/ 337820 w 1272540"/>
              <a:gd name="connsiteY1" fmla="*/ 403860 h 403963"/>
              <a:gd name="connsiteX2" fmla="*/ 1272540 w 1272540"/>
              <a:gd name="connsiteY2" fmla="*/ 0 h 403963"/>
              <a:gd name="connsiteX0" fmla="*/ 0 w 1272540"/>
              <a:gd name="connsiteY0" fmla="*/ 35560 h 403963"/>
              <a:gd name="connsiteX1" fmla="*/ 337820 w 1272540"/>
              <a:gd name="connsiteY1" fmla="*/ 403860 h 403963"/>
              <a:gd name="connsiteX2" fmla="*/ 1272540 w 1272540"/>
              <a:gd name="connsiteY2" fmla="*/ 0 h 403963"/>
              <a:gd name="connsiteX0" fmla="*/ 0 w 1272540"/>
              <a:gd name="connsiteY0" fmla="*/ 35560 h 391269"/>
              <a:gd name="connsiteX1" fmla="*/ 736600 w 1272540"/>
              <a:gd name="connsiteY1" fmla="*/ 391160 h 391269"/>
              <a:gd name="connsiteX2" fmla="*/ 1272540 w 1272540"/>
              <a:gd name="connsiteY2" fmla="*/ 0 h 391269"/>
              <a:gd name="connsiteX0" fmla="*/ 0 w 1272540"/>
              <a:gd name="connsiteY0" fmla="*/ 35560 h 320195"/>
              <a:gd name="connsiteX1" fmla="*/ 670560 w 1272540"/>
              <a:gd name="connsiteY1" fmla="*/ 320040 h 320195"/>
              <a:gd name="connsiteX2" fmla="*/ 1272540 w 1272540"/>
              <a:gd name="connsiteY2" fmla="*/ 0 h 320195"/>
              <a:gd name="connsiteX0" fmla="*/ 0 w 1272540"/>
              <a:gd name="connsiteY0" fmla="*/ 35560 h 321156"/>
              <a:gd name="connsiteX1" fmla="*/ 670560 w 1272540"/>
              <a:gd name="connsiteY1" fmla="*/ 320040 h 321156"/>
              <a:gd name="connsiteX2" fmla="*/ 1272540 w 1272540"/>
              <a:gd name="connsiteY2" fmla="*/ 0 h 321156"/>
              <a:gd name="connsiteX0" fmla="*/ 0 w 1272540"/>
              <a:gd name="connsiteY0" fmla="*/ 35560 h 321156"/>
              <a:gd name="connsiteX1" fmla="*/ 670560 w 1272540"/>
              <a:gd name="connsiteY1" fmla="*/ 320040 h 321156"/>
              <a:gd name="connsiteX2" fmla="*/ 1272540 w 1272540"/>
              <a:gd name="connsiteY2" fmla="*/ 0 h 321156"/>
              <a:gd name="connsiteX0" fmla="*/ 0 w 1272540"/>
              <a:gd name="connsiteY0" fmla="*/ 35560 h 321156"/>
              <a:gd name="connsiteX1" fmla="*/ 670560 w 1272540"/>
              <a:gd name="connsiteY1" fmla="*/ 320040 h 321156"/>
              <a:gd name="connsiteX2" fmla="*/ 1272540 w 1272540"/>
              <a:gd name="connsiteY2" fmla="*/ 0 h 321156"/>
              <a:gd name="connsiteX0" fmla="*/ 0 w 1272540"/>
              <a:gd name="connsiteY0" fmla="*/ 35560 h 321156"/>
              <a:gd name="connsiteX1" fmla="*/ 670560 w 1272540"/>
              <a:gd name="connsiteY1" fmla="*/ 320040 h 321156"/>
              <a:gd name="connsiteX2" fmla="*/ 1272540 w 1272540"/>
              <a:gd name="connsiteY2" fmla="*/ 0 h 321156"/>
              <a:gd name="connsiteX0" fmla="*/ 0 w 1272540"/>
              <a:gd name="connsiteY0" fmla="*/ 35560 h 341031"/>
              <a:gd name="connsiteX1" fmla="*/ 652780 w 1272540"/>
              <a:gd name="connsiteY1" fmla="*/ 340360 h 341031"/>
              <a:gd name="connsiteX2" fmla="*/ 1272540 w 1272540"/>
              <a:gd name="connsiteY2" fmla="*/ 0 h 341031"/>
              <a:gd name="connsiteX0" fmla="*/ 0 w 1272540"/>
              <a:gd name="connsiteY0" fmla="*/ 35560 h 341031"/>
              <a:gd name="connsiteX1" fmla="*/ 652780 w 1272540"/>
              <a:gd name="connsiteY1" fmla="*/ 340360 h 341031"/>
              <a:gd name="connsiteX2" fmla="*/ 1272540 w 1272540"/>
              <a:gd name="connsiteY2" fmla="*/ 0 h 341031"/>
              <a:gd name="connsiteX0" fmla="*/ 0 w 1272540"/>
              <a:gd name="connsiteY0" fmla="*/ 35560 h 306595"/>
              <a:gd name="connsiteX1" fmla="*/ 642620 w 1272540"/>
              <a:gd name="connsiteY1" fmla="*/ 304800 h 306595"/>
              <a:gd name="connsiteX2" fmla="*/ 1272540 w 1272540"/>
              <a:gd name="connsiteY2" fmla="*/ 0 h 306595"/>
              <a:gd name="connsiteX0" fmla="*/ 0 w 1272540"/>
              <a:gd name="connsiteY0" fmla="*/ 35560 h 328566"/>
              <a:gd name="connsiteX1" fmla="*/ 640080 w 1272540"/>
              <a:gd name="connsiteY1" fmla="*/ 327660 h 328566"/>
              <a:gd name="connsiteX2" fmla="*/ 1272540 w 1272540"/>
              <a:gd name="connsiteY2" fmla="*/ 0 h 328566"/>
              <a:gd name="connsiteX0" fmla="*/ 0 w 1283970"/>
              <a:gd name="connsiteY0" fmla="*/ 0 h 472131"/>
              <a:gd name="connsiteX1" fmla="*/ 651510 w 1283970"/>
              <a:gd name="connsiteY1" fmla="*/ 467360 h 472131"/>
              <a:gd name="connsiteX2" fmla="*/ 1283970 w 1283970"/>
              <a:gd name="connsiteY2" fmla="*/ 139700 h 472131"/>
              <a:gd name="connsiteX0" fmla="*/ 0 w 2068830"/>
              <a:gd name="connsiteY0" fmla="*/ 8890 h 476258"/>
              <a:gd name="connsiteX1" fmla="*/ 651510 w 2068830"/>
              <a:gd name="connsiteY1" fmla="*/ 476250 h 476258"/>
              <a:gd name="connsiteX2" fmla="*/ 2068830 w 2068830"/>
              <a:gd name="connsiteY2" fmla="*/ 0 h 476258"/>
              <a:gd name="connsiteX0" fmla="*/ 0 w 2068830"/>
              <a:gd name="connsiteY0" fmla="*/ 8890 h 388636"/>
              <a:gd name="connsiteX1" fmla="*/ 1116330 w 2068830"/>
              <a:gd name="connsiteY1" fmla="*/ 388620 h 388636"/>
              <a:gd name="connsiteX2" fmla="*/ 2068830 w 2068830"/>
              <a:gd name="connsiteY2" fmla="*/ 0 h 388636"/>
              <a:gd name="connsiteX0" fmla="*/ 0 w 2068830"/>
              <a:gd name="connsiteY0" fmla="*/ 8890 h 388636"/>
              <a:gd name="connsiteX1" fmla="*/ 1116330 w 2068830"/>
              <a:gd name="connsiteY1" fmla="*/ 388620 h 388636"/>
              <a:gd name="connsiteX2" fmla="*/ 2068830 w 2068830"/>
              <a:gd name="connsiteY2" fmla="*/ 0 h 388636"/>
              <a:gd name="connsiteX0" fmla="*/ 0 w 2068830"/>
              <a:gd name="connsiteY0" fmla="*/ 8890 h 388636"/>
              <a:gd name="connsiteX1" fmla="*/ 1116330 w 2068830"/>
              <a:gd name="connsiteY1" fmla="*/ 388620 h 388636"/>
              <a:gd name="connsiteX2" fmla="*/ 2068830 w 2068830"/>
              <a:gd name="connsiteY2" fmla="*/ 0 h 388636"/>
              <a:gd name="connsiteX0" fmla="*/ 0 w 2068830"/>
              <a:gd name="connsiteY0" fmla="*/ 8890 h 388633"/>
              <a:gd name="connsiteX1" fmla="*/ 1116330 w 2068830"/>
              <a:gd name="connsiteY1" fmla="*/ 388620 h 388633"/>
              <a:gd name="connsiteX2" fmla="*/ 2068830 w 2068830"/>
              <a:gd name="connsiteY2" fmla="*/ 0 h 388633"/>
              <a:gd name="connsiteX0" fmla="*/ 0 w 2068830"/>
              <a:gd name="connsiteY0" fmla="*/ 8890 h 308644"/>
              <a:gd name="connsiteX1" fmla="*/ 1085850 w 2068830"/>
              <a:gd name="connsiteY1" fmla="*/ 308610 h 308644"/>
              <a:gd name="connsiteX2" fmla="*/ 2068830 w 2068830"/>
              <a:gd name="connsiteY2" fmla="*/ 0 h 30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8830" h="308644">
                <a:moveTo>
                  <a:pt x="0" y="8890"/>
                </a:moveTo>
                <a:cubicBezTo>
                  <a:pt x="296756" y="265006"/>
                  <a:pt x="851535" y="310092"/>
                  <a:pt x="1085850" y="308610"/>
                </a:cubicBezTo>
                <a:cubicBezTo>
                  <a:pt x="1320165" y="307128"/>
                  <a:pt x="1833033" y="223943"/>
                  <a:pt x="206883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弧 42">
            <a:extLst>
              <a:ext uri="{FF2B5EF4-FFF2-40B4-BE49-F238E27FC236}">
                <a16:creationId xmlns:a16="http://schemas.microsoft.com/office/drawing/2014/main" id="{5A8337F0-CE48-46FF-8FC7-E67592D50C24}"/>
              </a:ext>
            </a:extLst>
          </p:cNvPr>
          <p:cNvSpPr>
            <a:spLocks noChangeAspect="1"/>
          </p:cNvSpPr>
          <p:nvPr/>
        </p:nvSpPr>
        <p:spPr>
          <a:xfrm>
            <a:off x="619877" y="5584804"/>
            <a:ext cx="2206988" cy="2206984"/>
          </a:xfrm>
          <a:prstGeom prst="arc">
            <a:avLst>
              <a:gd name="adj1" fmla="val 17889493"/>
              <a:gd name="adj2" fmla="val 1250187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8E22C8F4-A641-4536-ACBA-60544442BF49}"/>
                  </a:ext>
                </a:extLst>
              </p:cNvPr>
              <p:cNvSpPr/>
              <p:nvPr/>
            </p:nvSpPr>
            <p:spPr>
              <a:xfrm>
                <a:off x="2843976" y="5723093"/>
                <a:ext cx="60362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8E22C8F4-A641-4536-ACBA-60544442BF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76" y="5723093"/>
                <a:ext cx="603627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A36A11C0-AC6A-4E3F-B730-210F81BA4CBB}"/>
                  </a:ext>
                </a:extLst>
              </p:cNvPr>
              <p:cNvSpPr txBox="1"/>
              <p:nvPr/>
            </p:nvSpPr>
            <p:spPr>
              <a:xfrm>
                <a:off x="2965088" y="4962590"/>
                <a:ext cx="136784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ja-JP" altLang="en-US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kumimoji="1" lang="en-US" altLang="ja-JP" sz="4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kumimoji="1" lang="ja-JP" altLang="en-US" sz="40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ja-JP" altLang="en-US" sz="4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endParaRPr kumimoji="1" lang="ja-JP" altLang="en-US" sz="4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A36A11C0-AC6A-4E3F-B730-210F81BA4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088" y="4962590"/>
                <a:ext cx="1367849" cy="6155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0ABC7955-41F3-482C-9E76-E8E4E536EA44}"/>
                  </a:ext>
                </a:extLst>
              </p:cNvPr>
              <p:cNvSpPr txBox="1"/>
              <p:nvPr/>
            </p:nvSpPr>
            <p:spPr>
              <a:xfrm>
                <a:off x="1366484" y="8192504"/>
                <a:ext cx="2814224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4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⃗"/>
                        <m:ctrlPr>
                          <a:rPr kumimoji="1" lang="ja-JP" altLang="en-US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kumimoji="1" lang="en-US" altLang="ja-JP" sz="4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kumimoji="1" lang="ja-JP" altLang="en-US" sz="40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ja-JP" altLang="en-US" sz="4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kumimoji="1" lang="en-US" altLang="ja-JP" sz="4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kumimoji="1" lang="en-US" altLang="ja-JP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kumimoji="1" lang="en-US" altLang="ja-JP" sz="4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kumimoji="1" lang="ja-JP" altLang="en-US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func>
                  </m:oMath>
                </a14:m>
                <a:endParaRPr kumimoji="1" lang="ja-JP" altLang="en-US" sz="4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0ABC7955-41F3-482C-9E76-E8E4E536E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484" y="8192504"/>
                <a:ext cx="2814224" cy="6155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93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83FF979-A9CE-4103-9192-A09D3623CDC0}"/>
              </a:ext>
            </a:extLst>
          </p:cNvPr>
          <p:cNvGrpSpPr/>
          <p:nvPr/>
        </p:nvGrpSpPr>
        <p:grpSpPr>
          <a:xfrm>
            <a:off x="1126556" y="868730"/>
            <a:ext cx="4604888" cy="707053"/>
            <a:chOff x="1930400" y="1193800"/>
            <a:chExt cx="4604888" cy="717263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2D83F61-8DA7-4693-B750-AF4EA196FE16}"/>
                </a:ext>
              </a:extLst>
            </p:cNvPr>
            <p:cNvSpPr/>
            <p:nvPr/>
          </p:nvSpPr>
          <p:spPr>
            <a:xfrm>
              <a:off x="1930400" y="1193800"/>
              <a:ext cx="4604888" cy="61555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ACDD7108-CBE0-4CD4-98EA-504F080B5C5C}"/>
                    </a:ext>
                  </a:extLst>
                </p:cNvPr>
                <p:cNvSpPr txBox="1"/>
                <p:nvPr/>
              </p:nvSpPr>
              <p:spPr>
                <a:xfrm>
                  <a:off x="1930400" y="1295510"/>
                  <a:ext cx="434414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ja-JP" altLang="en-US" sz="4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4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4000" b="1" dirty="0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ACDD7108-CBE0-4CD4-98EA-504F080B5C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0400" y="1295510"/>
                  <a:ext cx="434414" cy="6155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449C1611-E9E2-4C9C-8C51-9D68E942A6A6}"/>
                    </a:ext>
                  </a:extLst>
                </p:cNvPr>
                <p:cNvSpPr txBox="1"/>
                <p:nvPr/>
              </p:nvSpPr>
              <p:spPr>
                <a:xfrm>
                  <a:off x="2364814" y="1193800"/>
                  <a:ext cx="367067" cy="71726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ja-JP" altLang="en-US" sz="4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40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4000" b="1" dirty="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449C1611-E9E2-4C9C-8C51-9D68E942A6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4814" y="1193800"/>
                  <a:ext cx="367067" cy="71726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86229103-4428-42FC-9D9B-7C27BFD748E5}"/>
                </a:ext>
              </a:extLst>
            </p:cNvPr>
            <p:cNvSpPr txBox="1"/>
            <p:nvPr/>
          </p:nvSpPr>
          <p:spPr>
            <a:xfrm>
              <a:off x="2759895" y="1193800"/>
              <a:ext cx="37753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4000" dirty="0"/>
                <a:t>などによる計算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1A28184-6481-4138-9FCE-14D3F4980FEE}"/>
              </a:ext>
            </a:extLst>
          </p:cNvPr>
          <p:cNvGrpSpPr/>
          <p:nvPr/>
        </p:nvGrpSpPr>
        <p:grpSpPr>
          <a:xfrm>
            <a:off x="1126556" y="2833379"/>
            <a:ext cx="4604888" cy="800219"/>
            <a:chOff x="1126556" y="2813059"/>
            <a:chExt cx="4604888" cy="800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0699F69A-1C4E-48C2-A104-76B654781518}"/>
                    </a:ext>
                  </a:extLst>
                </p:cNvPr>
                <p:cNvSpPr txBox="1"/>
                <p:nvPr/>
              </p:nvSpPr>
              <p:spPr>
                <a:xfrm>
                  <a:off x="1126556" y="2813059"/>
                  <a:ext cx="3269228" cy="7070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40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kumimoji="1" lang="en-US" altLang="ja-JP" sz="4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ja-JP" sz="4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40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acc>
                            <m:r>
                              <a:rPr kumimoji="1" lang="en-US" altLang="ja-JP" sz="4000" b="1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kumimoji="1" lang="en-US" altLang="ja-JP" sz="4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kumimoji="1" lang="en-US" altLang="ja-JP" sz="4000" b="1" i="1" smtClean="0">
                            <a:latin typeface="Cambria Math" panose="02040503050406030204" pitchFamily="18" charset="0"/>
                          </a:rPr>
                          <m:t>,|</m:t>
                        </m:r>
                        <m:sSup>
                          <m:sSupPr>
                            <m:ctrlPr>
                              <a:rPr kumimoji="1" lang="en-US" altLang="ja-JP" sz="4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ja-JP" sz="4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40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acc>
                            <m:r>
                              <a:rPr kumimoji="1" lang="en-US" altLang="ja-JP" sz="4000" b="1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kumimoji="1" lang="en-US" altLang="ja-JP" sz="4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kumimoji="1" lang="en-US" altLang="ja-JP" sz="4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kumimoji="1" lang="en-US" altLang="ja-JP" sz="4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4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acc>
                        <m:r>
                          <a:rPr kumimoji="1" lang="en-US" altLang="ja-JP" sz="4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kumimoji="1" lang="en-US" altLang="ja-JP" sz="4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4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4000" b="1" dirty="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0699F69A-1C4E-48C2-A104-76B654781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6556" y="2813059"/>
                  <a:ext cx="3269228" cy="70705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3239D955-FCA5-4C77-AC87-A7237EBFE9D8}"/>
                </a:ext>
              </a:extLst>
            </p:cNvPr>
            <p:cNvSpPr/>
            <p:nvPr/>
          </p:nvSpPr>
          <p:spPr>
            <a:xfrm>
              <a:off x="1126556" y="2831246"/>
              <a:ext cx="4604888" cy="67068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1FBFBAD1-6D22-4DDC-94E9-4BAB0EA17F75}"/>
                </a:ext>
              </a:extLst>
            </p:cNvPr>
            <p:cNvSpPr txBox="1"/>
            <p:nvPr/>
          </p:nvSpPr>
          <p:spPr>
            <a:xfrm>
              <a:off x="4395784" y="2905392"/>
              <a:ext cx="12105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4000" dirty="0"/>
                <a:t>など</a:t>
              </a:r>
            </a:p>
          </p:txBody>
        </p:sp>
      </p:grp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7BAEA9D-145B-448D-B35D-FE3F9725CA0B}"/>
              </a:ext>
            </a:extLst>
          </p:cNvPr>
          <p:cNvCxnSpPr>
            <a:cxnSpLocks/>
          </p:cNvCxnSpPr>
          <p:nvPr/>
        </p:nvCxnSpPr>
        <p:spPr>
          <a:xfrm flipV="1">
            <a:off x="3429000" y="1474073"/>
            <a:ext cx="0" cy="1377493"/>
          </a:xfrm>
          <a:prstGeom prst="straightConnector1">
            <a:avLst/>
          </a:prstGeom>
          <a:ln w="1270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6B267E78-AB89-45F4-808D-16A350683F02}"/>
              </a:ext>
            </a:extLst>
          </p:cNvPr>
          <p:cNvGrpSpPr/>
          <p:nvPr/>
        </p:nvGrpSpPr>
        <p:grpSpPr>
          <a:xfrm>
            <a:off x="304811" y="5008683"/>
            <a:ext cx="2823062" cy="707053"/>
            <a:chOff x="2178016" y="4645223"/>
            <a:chExt cx="2823062" cy="725873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05092F40-20B3-4283-92A4-6770C64D87E4}"/>
                </a:ext>
              </a:extLst>
            </p:cNvPr>
            <p:cNvSpPr/>
            <p:nvPr/>
          </p:nvSpPr>
          <p:spPr>
            <a:xfrm>
              <a:off x="2275841" y="4645223"/>
              <a:ext cx="2550160" cy="61555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F163008A-DAF7-4CC8-9919-D62F48CD441A}"/>
                </a:ext>
              </a:extLst>
            </p:cNvPr>
            <p:cNvSpPr txBox="1"/>
            <p:nvPr/>
          </p:nvSpPr>
          <p:spPr>
            <a:xfrm>
              <a:off x="2178016" y="4663210"/>
              <a:ext cx="28230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000" dirty="0"/>
                <a:t>図形的条件</a:t>
              </a:r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A4F8FEA1-2F44-4F08-B101-00090F1030D8}"/>
              </a:ext>
            </a:extLst>
          </p:cNvPr>
          <p:cNvGrpSpPr/>
          <p:nvPr/>
        </p:nvGrpSpPr>
        <p:grpSpPr>
          <a:xfrm>
            <a:off x="3149599" y="4953000"/>
            <a:ext cx="3388601" cy="708531"/>
            <a:chOff x="3149599" y="5035293"/>
            <a:chExt cx="3388601" cy="715388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1D97E0DB-9342-4C84-9C0E-44B203E22CFA}"/>
                </a:ext>
              </a:extLst>
            </p:cNvPr>
            <p:cNvSpPr/>
            <p:nvPr/>
          </p:nvSpPr>
          <p:spPr>
            <a:xfrm>
              <a:off x="3149599" y="5080000"/>
              <a:ext cx="3367339" cy="67068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7D6C2A63-9E7F-4F64-A49B-4273E5D51716}"/>
                    </a:ext>
                  </a:extLst>
                </p:cNvPr>
                <p:cNvSpPr txBox="1"/>
                <p:nvPr/>
              </p:nvSpPr>
              <p:spPr>
                <a:xfrm>
                  <a:off x="3207064" y="5112673"/>
                  <a:ext cx="1645920" cy="6155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4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</m:oMath>
                  </a14:m>
                  <a:r>
                    <a:rPr kumimoji="1" lang="en-US" altLang="ja-JP" sz="4000" b="1" dirty="0"/>
                    <a:t>=(1,2)</a:t>
                  </a:r>
                  <a:endParaRPr kumimoji="1" lang="ja-JP" altLang="en-US" sz="4000" b="1" dirty="0"/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7D6C2A63-9E7F-4F64-A49B-4273E5D517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7064" y="5112673"/>
                  <a:ext cx="1645920" cy="615553"/>
                </a:xfrm>
                <a:prstGeom prst="rect">
                  <a:avLst/>
                </a:prstGeom>
                <a:blipFill>
                  <a:blip r:embed="rId5"/>
                  <a:stretch>
                    <a:fillRect t="-25000" r="-11481" b="-51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75C5C2C5-17BA-44BA-AD83-234BDBCA0185}"/>
                    </a:ext>
                  </a:extLst>
                </p:cNvPr>
                <p:cNvSpPr txBox="1"/>
                <p:nvPr/>
              </p:nvSpPr>
              <p:spPr>
                <a:xfrm>
                  <a:off x="4892280" y="5035293"/>
                  <a:ext cx="1645920" cy="7070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4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</m:oMath>
                  </a14:m>
                  <a:r>
                    <a:rPr kumimoji="1" lang="en-US" altLang="ja-JP" sz="4000" b="1" dirty="0"/>
                    <a:t>=(3,4)</a:t>
                  </a:r>
                  <a:endParaRPr kumimoji="1" lang="ja-JP" altLang="en-US" sz="4000" b="1" dirty="0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75C5C2C5-17BA-44BA-AD83-234BDBCA01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2280" y="5035293"/>
                  <a:ext cx="1645920" cy="707053"/>
                </a:xfrm>
                <a:prstGeom prst="rect">
                  <a:avLst/>
                </a:prstGeom>
                <a:blipFill>
                  <a:blip r:embed="rId6"/>
                  <a:stretch>
                    <a:fillRect l="-370" t="-8772" r="-10741" b="-4561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987E7F2-645C-4FCC-8616-5A3957358B03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1677716" y="3522247"/>
            <a:ext cx="0" cy="1486436"/>
          </a:xfrm>
          <a:prstGeom prst="straightConnector1">
            <a:avLst/>
          </a:prstGeom>
          <a:ln w="1270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44A87D61-CA6A-4950-B774-91A501995F9A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4833269" y="3540432"/>
            <a:ext cx="0" cy="1456846"/>
          </a:xfrm>
          <a:prstGeom prst="straightConnector1">
            <a:avLst/>
          </a:prstGeom>
          <a:ln w="1270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51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2840AA7B-B3D7-4C91-BEAD-951027988E64}"/>
              </a:ext>
            </a:extLst>
          </p:cNvPr>
          <p:cNvCxnSpPr>
            <a:cxnSpLocks/>
          </p:cNvCxnSpPr>
          <p:nvPr/>
        </p:nvCxnSpPr>
        <p:spPr>
          <a:xfrm>
            <a:off x="3429000" y="4233000"/>
            <a:ext cx="0" cy="432000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D88A1CD-DEC2-452C-9B11-C2166724F91B}"/>
              </a:ext>
            </a:extLst>
          </p:cNvPr>
          <p:cNvCxnSpPr>
            <a:cxnSpLocks/>
          </p:cNvCxnSpPr>
          <p:nvPr/>
        </p:nvCxnSpPr>
        <p:spPr>
          <a:xfrm flipH="1">
            <a:off x="1269000" y="6393000"/>
            <a:ext cx="4320000" cy="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110D3E3-298C-499A-9070-AC37F1BDD988}"/>
              </a:ext>
            </a:extLst>
          </p:cNvPr>
          <p:cNvCxnSpPr/>
          <p:nvPr/>
        </p:nvCxnSpPr>
        <p:spPr>
          <a:xfrm flipV="1">
            <a:off x="3429000" y="4953000"/>
            <a:ext cx="720000" cy="144000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BB1C8DA-DAE8-4DCF-9FFE-C80CD4D16429}"/>
              </a:ext>
            </a:extLst>
          </p:cNvPr>
          <p:cNvCxnSpPr/>
          <p:nvPr/>
        </p:nvCxnSpPr>
        <p:spPr>
          <a:xfrm flipH="1" flipV="1">
            <a:off x="1989000" y="5673000"/>
            <a:ext cx="1440000" cy="720000"/>
          </a:xfrm>
          <a:prstGeom prst="straightConnector1">
            <a:avLst/>
          </a:prstGeom>
          <a:ln w="889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B080971-6D59-4593-9232-A2266DA0CC9B}"/>
              </a:ext>
            </a:extLst>
          </p:cNvPr>
          <p:cNvCxnSpPr/>
          <p:nvPr/>
        </p:nvCxnSpPr>
        <p:spPr>
          <a:xfrm>
            <a:off x="3429000" y="6393000"/>
            <a:ext cx="1440000" cy="720000"/>
          </a:xfrm>
          <a:prstGeom prst="straightConnector1">
            <a:avLst/>
          </a:prstGeom>
          <a:ln w="889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F1DF7F3-8D84-4E6C-AD4C-D1C5A5D9A66D}"/>
                  </a:ext>
                </a:extLst>
              </p:cNvPr>
              <p:cNvSpPr txBox="1"/>
              <p:nvPr/>
            </p:nvSpPr>
            <p:spPr>
              <a:xfrm>
                <a:off x="3702751" y="4233000"/>
                <a:ext cx="233249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4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r>
                        <a:rPr kumimoji="1" lang="en-US" altLang="ja-JP" sz="4000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kumimoji="1" lang="en-US" altLang="ja-JP" sz="4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ja-JP" sz="40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ja-JP" sz="4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F1DF7F3-8D84-4E6C-AD4C-D1C5A5D9A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751" y="4233000"/>
                <a:ext cx="2332498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532C101-A777-4E7A-87EE-06529E7F1EE4}"/>
                  </a:ext>
                </a:extLst>
              </p:cNvPr>
              <p:cNvSpPr txBox="1"/>
              <p:nvPr/>
            </p:nvSpPr>
            <p:spPr>
              <a:xfrm>
                <a:off x="285177" y="5030624"/>
                <a:ext cx="172855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1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kumimoji="1" lang="en-US" altLang="ja-JP" sz="4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ja-JP" sz="40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ja-JP" sz="4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532C101-A777-4E7A-87EE-06529E7F1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77" y="5030624"/>
                <a:ext cx="172855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E5A6C8E-BE28-4731-98A8-B5AB500FE70F}"/>
                  </a:ext>
                </a:extLst>
              </p:cNvPr>
              <p:cNvSpPr txBox="1"/>
              <p:nvPr/>
            </p:nvSpPr>
            <p:spPr>
              <a:xfrm>
                <a:off x="4844274" y="7113000"/>
                <a:ext cx="172855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ja-JP" sz="4000" b="1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kumimoji="1" lang="en-US" altLang="ja-JP" sz="4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ja-JP" sz="4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E5A6C8E-BE28-4731-98A8-B5AB500FE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274" y="7113000"/>
                <a:ext cx="172855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楕円 33">
            <a:extLst>
              <a:ext uri="{FF2B5EF4-FFF2-40B4-BE49-F238E27FC236}">
                <a16:creationId xmlns:a16="http://schemas.microsoft.com/office/drawing/2014/main" id="{93908A06-3873-46CC-A083-05EEDFC7EFE4}"/>
              </a:ext>
            </a:extLst>
          </p:cNvPr>
          <p:cNvSpPr/>
          <p:nvPr/>
        </p:nvSpPr>
        <p:spPr>
          <a:xfrm>
            <a:off x="1809016" y="4773003"/>
            <a:ext cx="3239968" cy="3239994"/>
          </a:xfrm>
          <a:prstGeom prst="ellipse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112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BF91BF49-FD05-4DFE-8F04-F0C224F3B516}"/>
              </a:ext>
            </a:extLst>
          </p:cNvPr>
          <p:cNvGrpSpPr/>
          <p:nvPr/>
        </p:nvGrpSpPr>
        <p:grpSpPr>
          <a:xfrm>
            <a:off x="2169000" y="2253000"/>
            <a:ext cx="2340000" cy="4011429"/>
            <a:chOff x="2529000" y="3693000"/>
            <a:chExt cx="1260000" cy="2160000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D62B28E9-614E-40EA-88EA-DCBBD668D395}"/>
                </a:ext>
              </a:extLst>
            </p:cNvPr>
            <p:cNvGrpSpPr/>
            <p:nvPr/>
          </p:nvGrpSpPr>
          <p:grpSpPr>
            <a:xfrm rot="18990444">
              <a:off x="2529000" y="3693000"/>
              <a:ext cx="1260000" cy="2160000"/>
              <a:chOff x="2529000" y="3693000"/>
              <a:chExt cx="1260000" cy="2160000"/>
            </a:xfrm>
          </p:grpSpPr>
          <p:cxnSp>
            <p:nvCxnSpPr>
              <p:cNvPr id="12" name="直線矢印コネクタ 11">
                <a:extLst>
                  <a:ext uri="{FF2B5EF4-FFF2-40B4-BE49-F238E27FC236}">
                    <a16:creationId xmlns:a16="http://schemas.microsoft.com/office/drawing/2014/main" id="{D7D41ADC-13DE-4304-A7AF-7AE66B0CEA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000" y="3693000"/>
                <a:ext cx="0" cy="2160000"/>
              </a:xfrm>
              <a:prstGeom prst="straightConnector1">
                <a:avLst/>
              </a:prstGeom>
              <a:ln w="889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207186FB-DB23-4CD6-91C1-3577521460F6}"/>
                  </a:ext>
                </a:extLst>
              </p:cNvPr>
              <p:cNvCxnSpPr/>
              <p:nvPr/>
            </p:nvCxnSpPr>
            <p:spPr>
              <a:xfrm flipV="1">
                <a:off x="2529000" y="5133000"/>
                <a:ext cx="1260000" cy="720000"/>
              </a:xfrm>
              <a:prstGeom prst="straightConnector1">
                <a:avLst/>
              </a:prstGeom>
              <a:ln w="889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フリーフォーム: 図形 16">
              <a:extLst>
                <a:ext uri="{FF2B5EF4-FFF2-40B4-BE49-F238E27FC236}">
                  <a16:creationId xmlns:a16="http://schemas.microsoft.com/office/drawing/2014/main" id="{56337F83-181C-481D-BF7D-A18D18BD2DD6}"/>
                </a:ext>
              </a:extLst>
            </p:cNvPr>
            <p:cNvSpPr/>
            <p:nvPr/>
          </p:nvSpPr>
          <p:spPr>
            <a:xfrm>
              <a:off x="3061740" y="5346340"/>
              <a:ext cx="560705" cy="234744"/>
            </a:xfrm>
            <a:custGeom>
              <a:avLst/>
              <a:gdLst>
                <a:gd name="connsiteX0" fmla="*/ 0 w 375920"/>
                <a:gd name="connsiteY0" fmla="*/ 111760 h 111760"/>
                <a:gd name="connsiteX1" fmla="*/ 375920 w 375920"/>
                <a:gd name="connsiteY1" fmla="*/ 0 h 111760"/>
                <a:gd name="connsiteX0" fmla="*/ 0 w 520700"/>
                <a:gd name="connsiteY0" fmla="*/ 207010 h 207010"/>
                <a:gd name="connsiteX1" fmla="*/ 520700 w 520700"/>
                <a:gd name="connsiteY1" fmla="*/ 0 h 207010"/>
                <a:gd name="connsiteX0" fmla="*/ 0 w 732155"/>
                <a:gd name="connsiteY0" fmla="*/ 178435 h 178435"/>
                <a:gd name="connsiteX1" fmla="*/ 732155 w 732155"/>
                <a:gd name="connsiteY1" fmla="*/ 0 h 178435"/>
                <a:gd name="connsiteX0" fmla="*/ 0 w 732155"/>
                <a:gd name="connsiteY0" fmla="*/ 185201 h 185201"/>
                <a:gd name="connsiteX1" fmla="*/ 732155 w 732155"/>
                <a:gd name="connsiteY1" fmla="*/ 6766 h 185201"/>
                <a:gd name="connsiteX0" fmla="*/ 0 w 732155"/>
                <a:gd name="connsiteY0" fmla="*/ 193860 h 193860"/>
                <a:gd name="connsiteX1" fmla="*/ 732155 w 732155"/>
                <a:gd name="connsiteY1" fmla="*/ 15425 h 193860"/>
                <a:gd name="connsiteX0" fmla="*/ 0 w 697865"/>
                <a:gd name="connsiteY0" fmla="*/ 91296 h 91931"/>
                <a:gd name="connsiteX1" fmla="*/ 697865 w 697865"/>
                <a:gd name="connsiteY1" fmla="*/ 91931 h 91931"/>
                <a:gd name="connsiteX0" fmla="*/ 0 w 560705"/>
                <a:gd name="connsiteY0" fmla="*/ 203760 h 203760"/>
                <a:gd name="connsiteX1" fmla="*/ 560705 w 560705"/>
                <a:gd name="connsiteY1" fmla="*/ 13895 h 203760"/>
                <a:gd name="connsiteX0" fmla="*/ 0 w 560705"/>
                <a:gd name="connsiteY0" fmla="*/ 211155 h 211155"/>
                <a:gd name="connsiteX1" fmla="*/ 560705 w 560705"/>
                <a:gd name="connsiteY1" fmla="*/ 21290 h 211155"/>
                <a:gd name="connsiteX0" fmla="*/ 0 w 560705"/>
                <a:gd name="connsiteY0" fmla="*/ 234744 h 234744"/>
                <a:gd name="connsiteX1" fmla="*/ 560705 w 560705"/>
                <a:gd name="connsiteY1" fmla="*/ 44879 h 23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0705" h="234744">
                  <a:moveTo>
                    <a:pt x="0" y="234744"/>
                  </a:moveTo>
                  <a:cubicBezTo>
                    <a:pt x="87842" y="1911"/>
                    <a:pt x="381423" y="-49948"/>
                    <a:pt x="560705" y="4487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81B8FC0-93A2-42C5-AD55-D62C55DF71EA}"/>
                  </a:ext>
                </a:extLst>
              </p:cNvPr>
              <p:cNvSpPr txBox="1"/>
              <p:nvPr/>
            </p:nvSpPr>
            <p:spPr>
              <a:xfrm>
                <a:off x="4502248" y="4558052"/>
                <a:ext cx="43441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4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81B8FC0-93A2-42C5-AD55-D62C55DF7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248" y="4558052"/>
                <a:ext cx="434414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61D5DCD-319C-4F22-AE3C-E05271D9A6B7}"/>
                  </a:ext>
                </a:extLst>
              </p:cNvPr>
              <p:cNvSpPr txBox="1"/>
              <p:nvPr/>
            </p:nvSpPr>
            <p:spPr>
              <a:xfrm>
                <a:off x="1252775" y="4245947"/>
                <a:ext cx="426399" cy="7070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4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61D5DCD-319C-4F22-AE3C-E05271D9A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775" y="4245947"/>
                <a:ext cx="426399" cy="7070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117FF5A-95F6-4993-A684-23A736343A96}"/>
              </a:ext>
            </a:extLst>
          </p:cNvPr>
          <p:cNvCxnSpPr/>
          <p:nvPr/>
        </p:nvCxnSpPr>
        <p:spPr>
          <a:xfrm>
            <a:off x="1109753" y="3608907"/>
            <a:ext cx="3579247" cy="329566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1867A99-DAC1-4193-8238-DD5FEDC57127}"/>
                  </a:ext>
                </a:extLst>
              </p:cNvPr>
              <p:cNvSpPr txBox="1"/>
              <p:nvPr/>
            </p:nvSpPr>
            <p:spPr>
              <a:xfrm>
                <a:off x="2275499" y="2947906"/>
                <a:ext cx="1356525" cy="7070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r>
                        <a:rPr kumimoji="1" lang="en-US" altLang="ja-JP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kumimoji="1" lang="en-US" altLang="ja-JP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</m:oMath>
                  </m:oMathPara>
                </a14:m>
                <a:endParaRPr kumimoji="1" lang="ja-JP" altLang="en-US" sz="4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1867A99-DAC1-4193-8238-DD5FEDC5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499" y="2947906"/>
                <a:ext cx="1356525" cy="7070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68D5CF31-DADC-42A2-A726-7D274E7CDFA2}"/>
                  </a:ext>
                </a:extLst>
              </p:cNvPr>
              <p:cNvSpPr txBox="1"/>
              <p:nvPr/>
            </p:nvSpPr>
            <p:spPr>
              <a:xfrm>
                <a:off x="3147497" y="4756202"/>
                <a:ext cx="92012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1" i="1" smtClean="0">
                          <a:latin typeface="Cambria Math" panose="02040503050406030204" pitchFamily="18" charset="0"/>
                        </a:rPr>
                        <m:t>𝟔𝟎</m:t>
                      </m:r>
                      <m:r>
                        <a:rPr kumimoji="1" lang="en-US" altLang="ja-JP" sz="4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68D5CF31-DADC-42A2-A726-7D274E7CD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497" y="4756202"/>
                <a:ext cx="920124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245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CCB1FF7A-7ADD-4349-8550-9200377F554C}"/>
              </a:ext>
            </a:extLst>
          </p:cNvPr>
          <p:cNvCxnSpPr/>
          <p:nvPr/>
        </p:nvCxnSpPr>
        <p:spPr>
          <a:xfrm flipV="1">
            <a:off x="1269000" y="4773000"/>
            <a:ext cx="2700000" cy="90000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C8132960-8EE2-42F3-BD53-3CBB2924915F}"/>
              </a:ext>
            </a:extLst>
          </p:cNvPr>
          <p:cNvSpPr/>
          <p:nvPr/>
        </p:nvSpPr>
        <p:spPr>
          <a:xfrm>
            <a:off x="1650229" y="4703900"/>
            <a:ext cx="533837" cy="975360"/>
          </a:xfrm>
          <a:custGeom>
            <a:avLst/>
            <a:gdLst>
              <a:gd name="connsiteX0" fmla="*/ 0 w 101600"/>
              <a:gd name="connsiteY0" fmla="*/ 0 h 350520"/>
              <a:gd name="connsiteX1" fmla="*/ 101600 w 101600"/>
              <a:gd name="connsiteY1" fmla="*/ 350520 h 350520"/>
              <a:gd name="connsiteX0" fmla="*/ 0 w 101600"/>
              <a:gd name="connsiteY0" fmla="*/ 0 h 350520"/>
              <a:gd name="connsiteX1" fmla="*/ 101600 w 101600"/>
              <a:gd name="connsiteY1" fmla="*/ 350520 h 350520"/>
              <a:gd name="connsiteX0" fmla="*/ 0 w 156038"/>
              <a:gd name="connsiteY0" fmla="*/ 0 h 350520"/>
              <a:gd name="connsiteX1" fmla="*/ 101600 w 156038"/>
              <a:gd name="connsiteY1" fmla="*/ 350520 h 350520"/>
              <a:gd name="connsiteX0" fmla="*/ 0 w 147049"/>
              <a:gd name="connsiteY0" fmla="*/ 0 h 350520"/>
              <a:gd name="connsiteX1" fmla="*/ 101600 w 147049"/>
              <a:gd name="connsiteY1" fmla="*/ 350520 h 350520"/>
              <a:gd name="connsiteX0" fmla="*/ 0 w 138077"/>
              <a:gd name="connsiteY0" fmla="*/ 0 h 350520"/>
              <a:gd name="connsiteX1" fmla="*/ 101600 w 138077"/>
              <a:gd name="connsiteY1" fmla="*/ 350520 h 350520"/>
              <a:gd name="connsiteX0" fmla="*/ 0 w 130022"/>
              <a:gd name="connsiteY0" fmla="*/ 0 h 350520"/>
              <a:gd name="connsiteX1" fmla="*/ 101600 w 130022"/>
              <a:gd name="connsiteY1" fmla="*/ 350520 h 350520"/>
              <a:gd name="connsiteX0" fmla="*/ 0 w 122298"/>
              <a:gd name="connsiteY0" fmla="*/ 0 h 345440"/>
              <a:gd name="connsiteX1" fmla="*/ 91440 w 122298"/>
              <a:gd name="connsiteY1" fmla="*/ 345440 h 345440"/>
              <a:gd name="connsiteX0" fmla="*/ 0 w 104490"/>
              <a:gd name="connsiteY0" fmla="*/ 0 h 335280"/>
              <a:gd name="connsiteX1" fmla="*/ 66040 w 104490"/>
              <a:gd name="connsiteY1" fmla="*/ 335280 h 335280"/>
              <a:gd name="connsiteX0" fmla="*/ 0 w 104490"/>
              <a:gd name="connsiteY0" fmla="*/ 0 h 335280"/>
              <a:gd name="connsiteX1" fmla="*/ 66040 w 104490"/>
              <a:gd name="connsiteY1" fmla="*/ 335280 h 335280"/>
              <a:gd name="connsiteX0" fmla="*/ 0 w 118556"/>
              <a:gd name="connsiteY0" fmla="*/ 0 h 386080"/>
              <a:gd name="connsiteX1" fmla="*/ 86360 w 118556"/>
              <a:gd name="connsiteY1" fmla="*/ 386080 h 386080"/>
              <a:gd name="connsiteX0" fmla="*/ 0 w 147228"/>
              <a:gd name="connsiteY0" fmla="*/ 0 h 399470"/>
              <a:gd name="connsiteX1" fmla="*/ 123047 w 147228"/>
              <a:gd name="connsiteY1" fmla="*/ 399470 h 399470"/>
              <a:gd name="connsiteX0" fmla="*/ 0 w 169268"/>
              <a:gd name="connsiteY0" fmla="*/ 0 h 428482"/>
              <a:gd name="connsiteX1" fmla="*/ 148944 w 169268"/>
              <a:gd name="connsiteY1" fmla="*/ 428482 h 428482"/>
              <a:gd name="connsiteX0" fmla="*/ 0 w 159957"/>
              <a:gd name="connsiteY0" fmla="*/ 0 h 428482"/>
              <a:gd name="connsiteX1" fmla="*/ 148944 w 159957"/>
              <a:gd name="connsiteY1" fmla="*/ 428482 h 428482"/>
              <a:gd name="connsiteX0" fmla="*/ 0 w 230990"/>
              <a:gd name="connsiteY0" fmla="*/ 0 h 428482"/>
              <a:gd name="connsiteX1" fmla="*/ 224477 w 230990"/>
              <a:gd name="connsiteY1" fmla="*/ 428482 h 428482"/>
              <a:gd name="connsiteX0" fmla="*/ 0 w 224477"/>
              <a:gd name="connsiteY0" fmla="*/ 0 h 428482"/>
              <a:gd name="connsiteX1" fmla="*/ 224477 w 224477"/>
              <a:gd name="connsiteY1" fmla="*/ 428482 h 428482"/>
              <a:gd name="connsiteX0" fmla="*/ 0 w 226515"/>
              <a:gd name="connsiteY0" fmla="*/ 0 h 428482"/>
              <a:gd name="connsiteX1" fmla="*/ 224477 w 226515"/>
              <a:gd name="connsiteY1" fmla="*/ 428482 h 428482"/>
              <a:gd name="connsiteX0" fmla="*/ 0 w 226784"/>
              <a:gd name="connsiteY0" fmla="*/ 0 h 428482"/>
              <a:gd name="connsiteX1" fmla="*/ 224477 w 226784"/>
              <a:gd name="connsiteY1" fmla="*/ 428482 h 42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6784" h="428482">
                <a:moveTo>
                  <a:pt x="0" y="0"/>
                </a:moveTo>
                <a:cubicBezTo>
                  <a:pt x="137492" y="77433"/>
                  <a:pt x="243968" y="238378"/>
                  <a:pt x="224477" y="428482"/>
                </a:cubicBezTo>
              </a:path>
            </a:pathLst>
          </a:custGeom>
          <a:noFill/>
          <a:ln w="635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50B2237A-C7D5-45DA-9334-BBABBED08B0A}"/>
              </a:ext>
            </a:extLst>
          </p:cNvPr>
          <p:cNvCxnSpPr/>
          <p:nvPr/>
        </p:nvCxnSpPr>
        <p:spPr>
          <a:xfrm>
            <a:off x="549000" y="5673000"/>
            <a:ext cx="57600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63CBD44-0C08-4E55-9C94-46441E96F663}"/>
              </a:ext>
            </a:extLst>
          </p:cNvPr>
          <p:cNvCxnSpPr/>
          <p:nvPr/>
        </p:nvCxnSpPr>
        <p:spPr>
          <a:xfrm flipV="1">
            <a:off x="1269000" y="633000"/>
            <a:ext cx="0" cy="57600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弧 6">
            <a:extLst>
              <a:ext uri="{FF2B5EF4-FFF2-40B4-BE49-F238E27FC236}">
                <a16:creationId xmlns:a16="http://schemas.microsoft.com/office/drawing/2014/main" id="{BBCB6809-BBDF-46C4-B70E-CFFC6A01C540}"/>
              </a:ext>
            </a:extLst>
          </p:cNvPr>
          <p:cNvSpPr/>
          <p:nvPr/>
        </p:nvSpPr>
        <p:spPr>
          <a:xfrm>
            <a:off x="-1610998" y="2792997"/>
            <a:ext cx="5759996" cy="5760006"/>
          </a:xfrm>
          <a:prstGeom prst="arc">
            <a:avLst>
              <a:gd name="adj1" fmla="val 15454202"/>
              <a:gd name="adj2" fmla="val 863000"/>
            </a:avLst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52FABB2-15AB-4974-9180-5B0A00301225}"/>
              </a:ext>
            </a:extLst>
          </p:cNvPr>
          <p:cNvCxnSpPr/>
          <p:nvPr/>
        </p:nvCxnSpPr>
        <p:spPr>
          <a:xfrm flipV="1">
            <a:off x="1269000" y="2973000"/>
            <a:ext cx="1080000" cy="2700000"/>
          </a:xfrm>
          <a:prstGeom prst="straightConnector1">
            <a:avLst/>
          </a:prstGeom>
          <a:ln w="889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89BEB1F-C955-4140-A81B-945D04B9B3D4}"/>
              </a:ext>
            </a:extLst>
          </p:cNvPr>
          <p:cNvCxnSpPr/>
          <p:nvPr/>
        </p:nvCxnSpPr>
        <p:spPr>
          <a:xfrm flipV="1">
            <a:off x="3969000" y="2073000"/>
            <a:ext cx="1080000" cy="2700000"/>
          </a:xfrm>
          <a:prstGeom prst="straightConnector1">
            <a:avLst/>
          </a:prstGeom>
          <a:ln w="889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1A75B98-C474-464C-A1CF-1FCC384D00CB}"/>
              </a:ext>
            </a:extLst>
          </p:cNvPr>
          <p:cNvCxnSpPr/>
          <p:nvPr/>
        </p:nvCxnSpPr>
        <p:spPr>
          <a:xfrm flipV="1">
            <a:off x="1269000" y="2073000"/>
            <a:ext cx="3780000" cy="360000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BBA2DF8-91CA-4932-95F3-FD729431EFA9}"/>
                  </a:ext>
                </a:extLst>
              </p:cNvPr>
              <p:cNvSpPr txBox="1"/>
              <p:nvPr/>
            </p:nvSpPr>
            <p:spPr>
              <a:xfrm>
                <a:off x="4148998" y="5725223"/>
                <a:ext cx="42159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BBA2DF8-91CA-4932-95F3-FD729431E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998" y="5725223"/>
                <a:ext cx="421590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22C641EE-3F0C-4897-9276-A297840441FC}"/>
              </a:ext>
            </a:extLst>
          </p:cNvPr>
          <p:cNvSpPr/>
          <p:nvPr/>
        </p:nvSpPr>
        <p:spPr>
          <a:xfrm>
            <a:off x="2357119" y="5293360"/>
            <a:ext cx="118556" cy="386080"/>
          </a:xfrm>
          <a:custGeom>
            <a:avLst/>
            <a:gdLst>
              <a:gd name="connsiteX0" fmla="*/ 0 w 101600"/>
              <a:gd name="connsiteY0" fmla="*/ 0 h 350520"/>
              <a:gd name="connsiteX1" fmla="*/ 101600 w 101600"/>
              <a:gd name="connsiteY1" fmla="*/ 350520 h 350520"/>
              <a:gd name="connsiteX0" fmla="*/ 0 w 101600"/>
              <a:gd name="connsiteY0" fmla="*/ 0 h 350520"/>
              <a:gd name="connsiteX1" fmla="*/ 101600 w 101600"/>
              <a:gd name="connsiteY1" fmla="*/ 350520 h 350520"/>
              <a:gd name="connsiteX0" fmla="*/ 0 w 156038"/>
              <a:gd name="connsiteY0" fmla="*/ 0 h 350520"/>
              <a:gd name="connsiteX1" fmla="*/ 101600 w 156038"/>
              <a:gd name="connsiteY1" fmla="*/ 350520 h 350520"/>
              <a:gd name="connsiteX0" fmla="*/ 0 w 147049"/>
              <a:gd name="connsiteY0" fmla="*/ 0 h 350520"/>
              <a:gd name="connsiteX1" fmla="*/ 101600 w 147049"/>
              <a:gd name="connsiteY1" fmla="*/ 350520 h 350520"/>
              <a:gd name="connsiteX0" fmla="*/ 0 w 138077"/>
              <a:gd name="connsiteY0" fmla="*/ 0 h 350520"/>
              <a:gd name="connsiteX1" fmla="*/ 101600 w 138077"/>
              <a:gd name="connsiteY1" fmla="*/ 350520 h 350520"/>
              <a:gd name="connsiteX0" fmla="*/ 0 w 130022"/>
              <a:gd name="connsiteY0" fmla="*/ 0 h 350520"/>
              <a:gd name="connsiteX1" fmla="*/ 101600 w 130022"/>
              <a:gd name="connsiteY1" fmla="*/ 350520 h 350520"/>
              <a:gd name="connsiteX0" fmla="*/ 0 w 122298"/>
              <a:gd name="connsiteY0" fmla="*/ 0 h 345440"/>
              <a:gd name="connsiteX1" fmla="*/ 91440 w 122298"/>
              <a:gd name="connsiteY1" fmla="*/ 345440 h 345440"/>
              <a:gd name="connsiteX0" fmla="*/ 0 w 104490"/>
              <a:gd name="connsiteY0" fmla="*/ 0 h 335280"/>
              <a:gd name="connsiteX1" fmla="*/ 66040 w 104490"/>
              <a:gd name="connsiteY1" fmla="*/ 335280 h 335280"/>
              <a:gd name="connsiteX0" fmla="*/ 0 w 104490"/>
              <a:gd name="connsiteY0" fmla="*/ 0 h 335280"/>
              <a:gd name="connsiteX1" fmla="*/ 66040 w 104490"/>
              <a:gd name="connsiteY1" fmla="*/ 335280 h 335280"/>
              <a:gd name="connsiteX0" fmla="*/ 0 w 118556"/>
              <a:gd name="connsiteY0" fmla="*/ 0 h 386080"/>
              <a:gd name="connsiteX1" fmla="*/ 86360 w 118556"/>
              <a:gd name="connsiteY1" fmla="*/ 386080 h 38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556" h="386080">
                <a:moveTo>
                  <a:pt x="0" y="0"/>
                </a:moveTo>
                <a:cubicBezTo>
                  <a:pt x="120227" y="86360"/>
                  <a:pt x="149013" y="254000"/>
                  <a:pt x="86360" y="386080"/>
                </a:cubicBezTo>
              </a:path>
            </a:pathLst>
          </a:custGeom>
          <a:noFill/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DA1CE3A5-B798-4116-8B3D-84620843B9B6}"/>
              </a:ext>
            </a:extLst>
          </p:cNvPr>
          <p:cNvSpPr/>
          <p:nvPr/>
        </p:nvSpPr>
        <p:spPr>
          <a:xfrm>
            <a:off x="2371151" y="4644460"/>
            <a:ext cx="458231" cy="1026160"/>
          </a:xfrm>
          <a:custGeom>
            <a:avLst/>
            <a:gdLst>
              <a:gd name="connsiteX0" fmla="*/ 0 w 101600"/>
              <a:gd name="connsiteY0" fmla="*/ 0 h 350520"/>
              <a:gd name="connsiteX1" fmla="*/ 101600 w 101600"/>
              <a:gd name="connsiteY1" fmla="*/ 350520 h 350520"/>
              <a:gd name="connsiteX0" fmla="*/ 0 w 101600"/>
              <a:gd name="connsiteY0" fmla="*/ 0 h 350520"/>
              <a:gd name="connsiteX1" fmla="*/ 101600 w 101600"/>
              <a:gd name="connsiteY1" fmla="*/ 350520 h 350520"/>
              <a:gd name="connsiteX0" fmla="*/ 0 w 156038"/>
              <a:gd name="connsiteY0" fmla="*/ 0 h 350520"/>
              <a:gd name="connsiteX1" fmla="*/ 101600 w 156038"/>
              <a:gd name="connsiteY1" fmla="*/ 350520 h 350520"/>
              <a:gd name="connsiteX0" fmla="*/ 0 w 147049"/>
              <a:gd name="connsiteY0" fmla="*/ 0 h 350520"/>
              <a:gd name="connsiteX1" fmla="*/ 101600 w 147049"/>
              <a:gd name="connsiteY1" fmla="*/ 350520 h 350520"/>
              <a:gd name="connsiteX0" fmla="*/ 0 w 138077"/>
              <a:gd name="connsiteY0" fmla="*/ 0 h 350520"/>
              <a:gd name="connsiteX1" fmla="*/ 101600 w 138077"/>
              <a:gd name="connsiteY1" fmla="*/ 350520 h 350520"/>
              <a:gd name="connsiteX0" fmla="*/ 0 w 130022"/>
              <a:gd name="connsiteY0" fmla="*/ 0 h 350520"/>
              <a:gd name="connsiteX1" fmla="*/ 101600 w 130022"/>
              <a:gd name="connsiteY1" fmla="*/ 350520 h 350520"/>
              <a:gd name="connsiteX0" fmla="*/ 0 w 122298"/>
              <a:gd name="connsiteY0" fmla="*/ 0 h 345440"/>
              <a:gd name="connsiteX1" fmla="*/ 91440 w 122298"/>
              <a:gd name="connsiteY1" fmla="*/ 345440 h 345440"/>
              <a:gd name="connsiteX0" fmla="*/ 0 w 104490"/>
              <a:gd name="connsiteY0" fmla="*/ 0 h 335280"/>
              <a:gd name="connsiteX1" fmla="*/ 66040 w 104490"/>
              <a:gd name="connsiteY1" fmla="*/ 335280 h 335280"/>
              <a:gd name="connsiteX0" fmla="*/ 0 w 104490"/>
              <a:gd name="connsiteY0" fmla="*/ 0 h 335280"/>
              <a:gd name="connsiteX1" fmla="*/ 66040 w 104490"/>
              <a:gd name="connsiteY1" fmla="*/ 335280 h 335280"/>
              <a:gd name="connsiteX0" fmla="*/ 0 w 118556"/>
              <a:gd name="connsiteY0" fmla="*/ 0 h 386080"/>
              <a:gd name="connsiteX1" fmla="*/ 86360 w 118556"/>
              <a:gd name="connsiteY1" fmla="*/ 386080 h 386080"/>
              <a:gd name="connsiteX0" fmla="*/ 0 w 473833"/>
              <a:gd name="connsiteY0" fmla="*/ 0 h 904240"/>
              <a:gd name="connsiteX1" fmla="*/ 467360 w 473833"/>
              <a:gd name="connsiteY1" fmla="*/ 904240 h 904240"/>
              <a:gd name="connsiteX0" fmla="*/ 0 w 453814"/>
              <a:gd name="connsiteY0" fmla="*/ 0 h 1000760"/>
              <a:gd name="connsiteX1" fmla="*/ 447040 w 453814"/>
              <a:gd name="connsiteY1" fmla="*/ 1000760 h 1000760"/>
              <a:gd name="connsiteX0" fmla="*/ 0 w 460403"/>
              <a:gd name="connsiteY0" fmla="*/ 0 h 1000760"/>
              <a:gd name="connsiteX1" fmla="*/ 447040 w 460403"/>
              <a:gd name="connsiteY1" fmla="*/ 1000760 h 1000760"/>
              <a:gd name="connsiteX0" fmla="*/ 0 w 472875"/>
              <a:gd name="connsiteY0" fmla="*/ 0 h 1000760"/>
              <a:gd name="connsiteX1" fmla="*/ 447040 w 472875"/>
              <a:gd name="connsiteY1" fmla="*/ 1000760 h 1000760"/>
              <a:gd name="connsiteX0" fmla="*/ 0 w 491460"/>
              <a:gd name="connsiteY0" fmla="*/ 0 h 980440"/>
              <a:gd name="connsiteX1" fmla="*/ 467360 w 491460"/>
              <a:gd name="connsiteY1" fmla="*/ 980440 h 980440"/>
              <a:gd name="connsiteX0" fmla="*/ 0 w 454518"/>
              <a:gd name="connsiteY0" fmla="*/ 0 h 1026160"/>
              <a:gd name="connsiteX1" fmla="*/ 426720 w 454518"/>
              <a:gd name="connsiteY1" fmla="*/ 1026160 h 1026160"/>
              <a:gd name="connsiteX0" fmla="*/ 0 w 458231"/>
              <a:gd name="connsiteY0" fmla="*/ 0 h 1026160"/>
              <a:gd name="connsiteX1" fmla="*/ 426720 w 458231"/>
              <a:gd name="connsiteY1" fmla="*/ 1026160 h 10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8231" h="1026160">
                <a:moveTo>
                  <a:pt x="0" y="0"/>
                </a:moveTo>
                <a:cubicBezTo>
                  <a:pt x="414867" y="299720"/>
                  <a:pt x="519853" y="604520"/>
                  <a:pt x="426720" y="1026160"/>
                </a:cubicBezTo>
              </a:path>
            </a:pathLst>
          </a:custGeom>
          <a:noFill/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A5AAEEC1-08FA-48BB-90EF-EAF805A330FD}"/>
                  </a:ext>
                </a:extLst>
              </p:cNvPr>
              <p:cNvSpPr txBox="1"/>
              <p:nvPr/>
            </p:nvSpPr>
            <p:spPr>
              <a:xfrm>
                <a:off x="3348789" y="4953000"/>
                <a:ext cx="43441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4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A5AAEEC1-08FA-48BB-90EF-EAF805A33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789" y="4953000"/>
                <a:ext cx="434414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2797E3D6-86E3-4744-8661-4E55D4FED8C4}"/>
                  </a:ext>
                </a:extLst>
              </p:cNvPr>
              <p:cNvSpPr txBox="1"/>
              <p:nvPr/>
            </p:nvSpPr>
            <p:spPr>
              <a:xfrm>
                <a:off x="1685801" y="2977338"/>
                <a:ext cx="426399" cy="7070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</m:oMath>
                  </m:oMathPara>
                </a14:m>
                <a:endParaRPr kumimoji="1" lang="ja-JP" altLang="en-US" sz="4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2797E3D6-86E3-4744-8661-4E55D4FED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801" y="2977338"/>
                <a:ext cx="426399" cy="7070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91E237DB-2C87-4BED-B73C-79E670ED1DE5}"/>
                  </a:ext>
                </a:extLst>
              </p:cNvPr>
              <p:cNvSpPr txBox="1"/>
              <p:nvPr/>
            </p:nvSpPr>
            <p:spPr>
              <a:xfrm>
                <a:off x="3282749" y="1896124"/>
                <a:ext cx="1356525" cy="7070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r>
                        <a:rPr kumimoji="1" lang="en-US" altLang="ja-JP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kumimoji="1" lang="en-US" altLang="ja-JP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</m:oMath>
                  </m:oMathPara>
                </a14:m>
                <a:endParaRPr kumimoji="1" lang="ja-JP" altLang="en-US" sz="4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91E237DB-2C87-4BED-B73C-79E670ED1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749" y="1896124"/>
                <a:ext cx="1356525" cy="7070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370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BED4530-02F4-4D9A-B52F-D58ABF39E173}"/>
              </a:ext>
            </a:extLst>
          </p:cNvPr>
          <p:cNvCxnSpPr/>
          <p:nvPr/>
        </p:nvCxnSpPr>
        <p:spPr>
          <a:xfrm>
            <a:off x="549000" y="2793000"/>
            <a:ext cx="0" cy="216000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FDD1B1B-1E62-4193-940D-CA5D0F56AAFC}"/>
              </a:ext>
            </a:extLst>
          </p:cNvPr>
          <p:cNvCxnSpPr/>
          <p:nvPr/>
        </p:nvCxnSpPr>
        <p:spPr>
          <a:xfrm>
            <a:off x="4149000" y="3513000"/>
            <a:ext cx="0" cy="216000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F9A4ABA-AB7A-4287-B485-54E251E4EFA6}"/>
              </a:ext>
            </a:extLst>
          </p:cNvPr>
          <p:cNvCxnSpPr/>
          <p:nvPr/>
        </p:nvCxnSpPr>
        <p:spPr>
          <a:xfrm>
            <a:off x="6309000" y="2793000"/>
            <a:ext cx="0" cy="216000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14E85D0-5199-4A06-AF5C-1F25DE0C2612}"/>
              </a:ext>
            </a:extLst>
          </p:cNvPr>
          <p:cNvCxnSpPr/>
          <p:nvPr/>
        </p:nvCxnSpPr>
        <p:spPr>
          <a:xfrm>
            <a:off x="2709000" y="2073000"/>
            <a:ext cx="0" cy="2160000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7A75E3D-52E2-438E-9ADD-B9AFB9ED8B62}"/>
              </a:ext>
            </a:extLst>
          </p:cNvPr>
          <p:cNvCxnSpPr>
            <a:cxnSpLocks/>
          </p:cNvCxnSpPr>
          <p:nvPr/>
        </p:nvCxnSpPr>
        <p:spPr>
          <a:xfrm flipV="1">
            <a:off x="549000" y="2073000"/>
            <a:ext cx="2160000" cy="72000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FB33F45-2D41-4282-A0C2-94A892CC1047}"/>
              </a:ext>
            </a:extLst>
          </p:cNvPr>
          <p:cNvCxnSpPr>
            <a:cxnSpLocks/>
          </p:cNvCxnSpPr>
          <p:nvPr/>
        </p:nvCxnSpPr>
        <p:spPr>
          <a:xfrm flipV="1">
            <a:off x="4148999" y="2793000"/>
            <a:ext cx="2160000" cy="72000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D331016-9DC3-4B2E-897E-15B36696A17E}"/>
              </a:ext>
            </a:extLst>
          </p:cNvPr>
          <p:cNvCxnSpPr>
            <a:cxnSpLocks/>
          </p:cNvCxnSpPr>
          <p:nvPr/>
        </p:nvCxnSpPr>
        <p:spPr>
          <a:xfrm flipV="1">
            <a:off x="549000" y="4233000"/>
            <a:ext cx="2160000" cy="720000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43971A5-05DD-4FF7-BE80-69A84B1F5954}"/>
              </a:ext>
            </a:extLst>
          </p:cNvPr>
          <p:cNvCxnSpPr>
            <a:cxnSpLocks/>
          </p:cNvCxnSpPr>
          <p:nvPr/>
        </p:nvCxnSpPr>
        <p:spPr>
          <a:xfrm flipV="1">
            <a:off x="4148999" y="4953000"/>
            <a:ext cx="2160000" cy="72000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D3D4571A-51BA-4787-87F1-44700CE8779D}"/>
              </a:ext>
            </a:extLst>
          </p:cNvPr>
          <p:cNvCxnSpPr>
            <a:cxnSpLocks/>
          </p:cNvCxnSpPr>
          <p:nvPr/>
        </p:nvCxnSpPr>
        <p:spPr>
          <a:xfrm>
            <a:off x="2709000" y="2073000"/>
            <a:ext cx="3599999" cy="72000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E5443292-86D6-4AF9-81CE-446EDED02D0D}"/>
              </a:ext>
            </a:extLst>
          </p:cNvPr>
          <p:cNvCxnSpPr>
            <a:cxnSpLocks/>
          </p:cNvCxnSpPr>
          <p:nvPr/>
        </p:nvCxnSpPr>
        <p:spPr>
          <a:xfrm>
            <a:off x="2709000" y="4233000"/>
            <a:ext cx="3600000" cy="711217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282DFC7D-D7B1-4920-9895-DAB1E8D146A4}"/>
              </a:ext>
            </a:extLst>
          </p:cNvPr>
          <p:cNvCxnSpPr>
            <a:cxnSpLocks/>
          </p:cNvCxnSpPr>
          <p:nvPr/>
        </p:nvCxnSpPr>
        <p:spPr>
          <a:xfrm>
            <a:off x="548999" y="4968795"/>
            <a:ext cx="3599999" cy="70420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57AE768-C157-492A-8606-EBF068376212}"/>
              </a:ext>
            </a:extLst>
          </p:cNvPr>
          <p:cNvCxnSpPr>
            <a:cxnSpLocks/>
          </p:cNvCxnSpPr>
          <p:nvPr/>
        </p:nvCxnSpPr>
        <p:spPr>
          <a:xfrm>
            <a:off x="548999" y="2804707"/>
            <a:ext cx="3599999" cy="70829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038B83B-E871-4A8F-973C-95CD1C4B0399}"/>
              </a:ext>
            </a:extLst>
          </p:cNvPr>
          <p:cNvSpPr txBox="1"/>
          <p:nvPr/>
        </p:nvSpPr>
        <p:spPr>
          <a:xfrm>
            <a:off x="369000" y="4964707"/>
            <a:ext cx="5245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4000" dirty="0"/>
              <a:t>O</a:t>
            </a:r>
            <a:endParaRPr kumimoji="1" lang="ja-JP" altLang="en-US" sz="40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796703A-CBC5-41CD-A961-AE582ABBAEE4}"/>
              </a:ext>
            </a:extLst>
          </p:cNvPr>
          <p:cNvSpPr txBox="1"/>
          <p:nvPr/>
        </p:nvSpPr>
        <p:spPr>
          <a:xfrm>
            <a:off x="3886746" y="5685114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4000" dirty="0"/>
              <a:t>A</a:t>
            </a:r>
            <a:endParaRPr kumimoji="1" lang="ja-JP" altLang="en-US" sz="40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06A3880-AC61-4FC8-9E12-12B015A910B1}"/>
              </a:ext>
            </a:extLst>
          </p:cNvPr>
          <p:cNvSpPr txBox="1"/>
          <p:nvPr/>
        </p:nvSpPr>
        <p:spPr>
          <a:xfrm>
            <a:off x="286747" y="2081026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4000" dirty="0"/>
              <a:t>D</a:t>
            </a:r>
            <a:endParaRPr kumimoji="1" lang="ja-JP" altLang="en-US" sz="40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69A5997-281C-4206-9E0D-69543D32F595}"/>
              </a:ext>
            </a:extLst>
          </p:cNvPr>
          <p:cNvSpPr txBox="1"/>
          <p:nvPr/>
        </p:nvSpPr>
        <p:spPr>
          <a:xfrm>
            <a:off x="2184497" y="3693000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4000" dirty="0"/>
              <a:t>C</a:t>
            </a:r>
            <a:endParaRPr kumimoji="1" lang="ja-JP" altLang="en-US" sz="40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21C1436-10F2-47F2-ADC3-0920721FF3E0}"/>
              </a:ext>
            </a:extLst>
          </p:cNvPr>
          <p:cNvSpPr txBox="1"/>
          <p:nvPr/>
        </p:nvSpPr>
        <p:spPr>
          <a:xfrm>
            <a:off x="2446750" y="1449057"/>
            <a:ext cx="508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4000" dirty="0"/>
              <a:t>G</a:t>
            </a:r>
            <a:endParaRPr kumimoji="1" lang="ja-JP" altLang="en-US" sz="40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749201F-AC98-4F22-BA32-C7D5B4AFF162}"/>
              </a:ext>
            </a:extLst>
          </p:cNvPr>
          <p:cNvSpPr txBox="1"/>
          <p:nvPr/>
        </p:nvSpPr>
        <p:spPr>
          <a:xfrm>
            <a:off x="6046750" y="2101619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4000" dirty="0"/>
              <a:t>F</a:t>
            </a:r>
            <a:endParaRPr kumimoji="1" lang="ja-JP" altLang="en-US" sz="40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FD544ED-7946-4E59-AACB-CD1DDA98CB89}"/>
              </a:ext>
            </a:extLst>
          </p:cNvPr>
          <p:cNvSpPr txBox="1"/>
          <p:nvPr/>
        </p:nvSpPr>
        <p:spPr>
          <a:xfrm>
            <a:off x="6046745" y="49364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4000" dirty="0"/>
              <a:t>B</a:t>
            </a:r>
            <a:endParaRPr kumimoji="1" lang="ja-JP" altLang="en-US" sz="40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87FCC53-5897-4E0C-A672-F4B8CE447443}"/>
              </a:ext>
            </a:extLst>
          </p:cNvPr>
          <p:cNvSpPr txBox="1"/>
          <p:nvPr/>
        </p:nvSpPr>
        <p:spPr>
          <a:xfrm>
            <a:off x="3886745" y="2846143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4000" dirty="0"/>
              <a:t>E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99755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B95865-BBE4-431F-81F0-D0BB33A30766}"/>
              </a:ext>
            </a:extLst>
          </p:cNvPr>
          <p:cNvCxnSpPr>
            <a:cxnSpLocks/>
          </p:cNvCxnSpPr>
          <p:nvPr/>
        </p:nvCxnSpPr>
        <p:spPr>
          <a:xfrm flipV="1">
            <a:off x="904185" y="3119120"/>
            <a:ext cx="2408030" cy="3193154"/>
          </a:xfrm>
          <a:prstGeom prst="straightConnector1">
            <a:avLst/>
          </a:prstGeom>
          <a:ln w="1270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3E0FE42-05F7-4BA1-83D3-5FAC460C41D2}"/>
              </a:ext>
            </a:extLst>
          </p:cNvPr>
          <p:cNvCxnSpPr>
            <a:cxnSpLocks/>
          </p:cNvCxnSpPr>
          <p:nvPr/>
        </p:nvCxnSpPr>
        <p:spPr>
          <a:xfrm flipV="1">
            <a:off x="904185" y="5839087"/>
            <a:ext cx="5049630" cy="473187"/>
          </a:xfrm>
          <a:prstGeom prst="straightConnector1">
            <a:avLst/>
          </a:prstGeom>
          <a:ln w="1270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28E8343-2CFB-4A02-9079-E77807C2E9D6}"/>
                  </a:ext>
                </a:extLst>
              </p:cNvPr>
              <p:cNvSpPr txBox="1"/>
              <p:nvPr/>
            </p:nvSpPr>
            <p:spPr>
              <a:xfrm>
                <a:off x="1414959" y="3784810"/>
                <a:ext cx="769441" cy="694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4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kumimoji="1" lang="en-US" altLang="ja-JP" sz="4000" b="1" i="0" smtClean="0">
                              <a:latin typeface="Cambria Math" panose="02040503050406030204" pitchFamily="18" charset="0"/>
                            </a:rPr>
                            <m:t>OA</m:t>
                          </m:r>
                        </m:e>
                      </m:acc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28E8343-2CFB-4A02-9079-E77807C2E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59" y="3784810"/>
                <a:ext cx="769441" cy="6942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0B97554-D98A-4F3C-B8AC-1309CEAA1ACF}"/>
                  </a:ext>
                </a:extLst>
              </p:cNvPr>
              <p:cNvSpPr txBox="1"/>
              <p:nvPr/>
            </p:nvSpPr>
            <p:spPr>
              <a:xfrm>
                <a:off x="353993" y="6121428"/>
                <a:ext cx="45044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ja-JP" sz="4000" b="1" i="0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0B97554-D98A-4F3C-B8AC-1309CEAA1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93" y="6121428"/>
                <a:ext cx="450444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D0DE097-A1C8-4D4B-AF4A-2FA005848EB5}"/>
                  </a:ext>
                </a:extLst>
              </p:cNvPr>
              <p:cNvSpPr txBox="1"/>
              <p:nvPr/>
            </p:nvSpPr>
            <p:spPr>
              <a:xfrm>
                <a:off x="3186741" y="2574667"/>
                <a:ext cx="43441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ja-JP" sz="4000" b="1" i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D0DE097-A1C8-4D4B-AF4A-2FA005848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741" y="2574667"/>
                <a:ext cx="434413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B7C3D19-B44D-42DC-B168-B66960771B45}"/>
                  </a:ext>
                </a:extLst>
              </p:cNvPr>
              <p:cNvSpPr txBox="1"/>
              <p:nvPr/>
            </p:nvSpPr>
            <p:spPr>
              <a:xfrm>
                <a:off x="5953815" y="5505875"/>
                <a:ext cx="42960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ja-JP" sz="4000" b="1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B7C3D19-B44D-42DC-B168-B66960771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815" y="5505875"/>
                <a:ext cx="429605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809EDCF-6A12-4EA7-BD19-EAA74B25CE55}"/>
                  </a:ext>
                </a:extLst>
              </p:cNvPr>
              <p:cNvSpPr txBox="1"/>
              <p:nvPr/>
            </p:nvSpPr>
            <p:spPr>
              <a:xfrm>
                <a:off x="3027242" y="6298339"/>
                <a:ext cx="751809" cy="697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4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kumimoji="1" lang="en-US" altLang="ja-JP" sz="4000" b="1" i="0" smtClean="0">
                              <a:latin typeface="Cambria Math" panose="02040503050406030204" pitchFamily="18" charset="0"/>
                            </a:rPr>
                            <m:t>OB</m:t>
                          </m:r>
                        </m:e>
                      </m:acc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809EDCF-6A12-4EA7-BD19-EAA74B25C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242" y="6298339"/>
                <a:ext cx="751809" cy="6974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973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6BF9B7E0-4993-4F46-AB8D-AB011329EF09}"/>
              </a:ext>
            </a:extLst>
          </p:cNvPr>
          <p:cNvSpPr/>
          <p:nvPr/>
        </p:nvSpPr>
        <p:spPr>
          <a:xfrm>
            <a:off x="1269000" y="1353000"/>
            <a:ext cx="45719" cy="45719"/>
          </a:xfrm>
          <a:prstGeom prst="ellipse">
            <a:avLst/>
          </a:prstGeom>
          <a:ln w="889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1E7E924E-1D17-41D6-9D84-FC9FF33F75C8}"/>
              </a:ext>
            </a:extLst>
          </p:cNvPr>
          <p:cNvSpPr/>
          <p:nvPr/>
        </p:nvSpPr>
        <p:spPr>
          <a:xfrm>
            <a:off x="2169000" y="2433000"/>
            <a:ext cx="45719" cy="45719"/>
          </a:xfrm>
          <a:prstGeom prst="ellipse">
            <a:avLst/>
          </a:prstGeom>
          <a:ln w="889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900D126-9650-4106-A902-E128FF016EEF}"/>
              </a:ext>
            </a:extLst>
          </p:cNvPr>
          <p:cNvSpPr/>
          <p:nvPr/>
        </p:nvSpPr>
        <p:spPr>
          <a:xfrm>
            <a:off x="4149000" y="993000"/>
            <a:ext cx="45719" cy="45719"/>
          </a:xfrm>
          <a:prstGeom prst="ellipse">
            <a:avLst/>
          </a:prstGeom>
          <a:ln w="889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31D4D1B-90D1-4AD6-A38D-FA193DABCAA9}"/>
              </a:ext>
            </a:extLst>
          </p:cNvPr>
          <p:cNvSpPr/>
          <p:nvPr/>
        </p:nvSpPr>
        <p:spPr>
          <a:xfrm>
            <a:off x="5049000" y="3153000"/>
            <a:ext cx="45719" cy="45719"/>
          </a:xfrm>
          <a:prstGeom prst="ellipse">
            <a:avLst/>
          </a:prstGeom>
          <a:ln w="889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F2B73BD-39A4-410B-90CD-F3C33D88E3E0}"/>
              </a:ext>
            </a:extLst>
          </p:cNvPr>
          <p:cNvSpPr txBox="1"/>
          <p:nvPr/>
        </p:nvSpPr>
        <p:spPr>
          <a:xfrm>
            <a:off x="4801859" y="2490833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C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219593E-1986-4E70-B536-6A8472DC48E8}"/>
              </a:ext>
            </a:extLst>
          </p:cNvPr>
          <p:cNvSpPr txBox="1"/>
          <p:nvPr/>
        </p:nvSpPr>
        <p:spPr>
          <a:xfrm>
            <a:off x="3924719" y="313074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D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1AD9DF1-C7FB-4503-8729-B9360AF9CACC}"/>
              </a:ext>
            </a:extLst>
          </p:cNvPr>
          <p:cNvSpPr txBox="1"/>
          <p:nvPr/>
        </p:nvSpPr>
        <p:spPr>
          <a:xfrm>
            <a:off x="1944719" y="1793714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A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DBA0D24-30BE-494B-ACA5-5E6C1F09541E}"/>
              </a:ext>
            </a:extLst>
          </p:cNvPr>
          <p:cNvSpPr txBox="1"/>
          <p:nvPr/>
        </p:nvSpPr>
        <p:spPr>
          <a:xfrm>
            <a:off x="1021859" y="684776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37589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E3427D8B-DFE4-4ABA-BB11-B03129332F79}"/>
              </a:ext>
            </a:extLst>
          </p:cNvPr>
          <p:cNvCxnSpPr>
            <a:cxnSpLocks/>
          </p:cNvCxnSpPr>
          <p:nvPr/>
        </p:nvCxnSpPr>
        <p:spPr>
          <a:xfrm flipV="1">
            <a:off x="2834617" y="4540456"/>
            <a:ext cx="2830514" cy="603013"/>
          </a:xfrm>
          <a:prstGeom prst="straightConnector1">
            <a:avLst/>
          </a:prstGeom>
          <a:ln w="1270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D799B094-6B68-4D40-81EC-5BAAE38A3B9E}"/>
              </a:ext>
            </a:extLst>
          </p:cNvPr>
          <p:cNvCxnSpPr>
            <a:cxnSpLocks/>
          </p:cNvCxnSpPr>
          <p:nvPr/>
        </p:nvCxnSpPr>
        <p:spPr>
          <a:xfrm rot="16134095" flipV="1">
            <a:off x="1066023" y="3388590"/>
            <a:ext cx="2453832" cy="1036506"/>
          </a:xfrm>
          <a:prstGeom prst="straightConnector1">
            <a:avLst/>
          </a:prstGeom>
          <a:ln w="1270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AFE2AE1-2E81-4515-9697-77EBEA252348}"/>
              </a:ext>
            </a:extLst>
          </p:cNvPr>
          <p:cNvCxnSpPr>
            <a:cxnSpLocks/>
          </p:cNvCxnSpPr>
          <p:nvPr/>
        </p:nvCxnSpPr>
        <p:spPr>
          <a:xfrm rot="16134095" flipV="1">
            <a:off x="2739103" y="1677908"/>
            <a:ext cx="1932971" cy="3882743"/>
          </a:xfrm>
          <a:prstGeom prst="straightConnector1">
            <a:avLst/>
          </a:prstGeom>
          <a:ln w="1270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3E43DF2-2DB2-4790-99FE-C1B77A749557}"/>
                  </a:ext>
                </a:extLst>
              </p:cNvPr>
              <p:cNvSpPr txBox="1"/>
              <p:nvPr/>
            </p:nvSpPr>
            <p:spPr>
              <a:xfrm>
                <a:off x="3429000" y="2680402"/>
                <a:ext cx="1367849" cy="7070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  <m:r>
                        <a:rPr kumimoji="1" lang="en-US" altLang="ja-JP" sz="4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kumimoji="1" lang="ja-JP" altLang="en-US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</m:oMath>
                  </m:oMathPara>
                </a14:m>
                <a:endParaRPr kumimoji="1" lang="ja-JP" altLang="en-US" sz="4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3E43DF2-2DB2-4790-99FE-C1B77A749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680402"/>
                <a:ext cx="1367849" cy="7070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6C083C5-2AD9-4E55-93F7-7168ED380CA8}"/>
                  </a:ext>
                </a:extLst>
              </p:cNvPr>
              <p:cNvSpPr txBox="1"/>
              <p:nvPr/>
            </p:nvSpPr>
            <p:spPr>
              <a:xfrm>
                <a:off x="1858525" y="4132833"/>
                <a:ext cx="426399" cy="7070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4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6C083C5-2AD9-4E55-93F7-7168ED380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25" y="4132833"/>
                <a:ext cx="426399" cy="7070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9928898-FF42-4732-9C75-04F80831F22C}"/>
                  </a:ext>
                </a:extLst>
              </p:cNvPr>
              <p:cNvSpPr txBox="1"/>
              <p:nvPr/>
            </p:nvSpPr>
            <p:spPr>
              <a:xfrm>
                <a:off x="4249873" y="4953000"/>
                <a:ext cx="43441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4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9928898-FF42-4732-9C75-04F80831F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873" y="4953000"/>
                <a:ext cx="434413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9741666-C3B2-47E9-992C-899C07ED38AE}"/>
                  </a:ext>
                </a:extLst>
              </p:cNvPr>
              <p:cNvSpPr txBox="1"/>
              <p:nvPr/>
            </p:nvSpPr>
            <p:spPr>
              <a:xfrm>
                <a:off x="2458173" y="5232237"/>
                <a:ext cx="45044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ja-JP" sz="4000" b="1" i="0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9741666-C3B2-47E9-992C-899C07ED3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173" y="5232237"/>
                <a:ext cx="450444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838C16A-F1E0-4230-8E6C-AC5778588534}"/>
                  </a:ext>
                </a:extLst>
              </p:cNvPr>
              <p:cNvSpPr txBox="1"/>
              <p:nvPr/>
            </p:nvSpPr>
            <p:spPr>
              <a:xfrm>
                <a:off x="5665131" y="4007251"/>
                <a:ext cx="116538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ja-JP" sz="4000" b="1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kumimoji="1" lang="en-US" altLang="ja-JP" sz="4000" b="1" i="0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kumimoji="1" lang="en-US" altLang="ja-JP" sz="4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r>
                        <m:rPr>
                          <m:nor/>
                        </m:rPr>
                        <a:rPr kumimoji="1" lang="en-US" altLang="ja-JP" sz="40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838C16A-F1E0-4230-8E6C-AC5778588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131" y="4007251"/>
                <a:ext cx="1165383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37E12E2-C7AB-4098-B889-DF72A5D6E53F}"/>
                  </a:ext>
                </a:extLst>
              </p:cNvPr>
              <p:cNvSpPr txBox="1"/>
              <p:nvPr/>
            </p:nvSpPr>
            <p:spPr>
              <a:xfrm>
                <a:off x="920768" y="1932032"/>
                <a:ext cx="1150956" cy="7070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ja-JP" sz="4000" b="1"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kumimoji="1" lang="en-US" altLang="ja-JP" sz="4000" b="1" i="0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kumimoji="1" lang="en-US" altLang="ja-JP" sz="4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  <m:r>
                        <m:rPr>
                          <m:nor/>
                        </m:rPr>
                        <a:rPr kumimoji="1" lang="en-US" altLang="ja-JP" sz="40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37E12E2-C7AB-4098-B889-DF72A5D6E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68" y="1932032"/>
                <a:ext cx="1150956" cy="7070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89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C546006-E460-402C-9557-22D421E1EBBF}"/>
              </a:ext>
            </a:extLst>
          </p:cNvPr>
          <p:cNvCxnSpPr>
            <a:cxnSpLocks/>
          </p:cNvCxnSpPr>
          <p:nvPr/>
        </p:nvCxnSpPr>
        <p:spPr>
          <a:xfrm flipH="1" flipV="1">
            <a:off x="1713053" y="2731618"/>
            <a:ext cx="520861" cy="2835805"/>
          </a:xfrm>
          <a:prstGeom prst="straightConnector1">
            <a:avLst/>
          </a:prstGeom>
          <a:ln w="1270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5F0A211-90FA-44B1-8DC4-F165B1F28FE9}"/>
              </a:ext>
            </a:extLst>
          </p:cNvPr>
          <p:cNvCxnSpPr>
            <a:cxnSpLocks/>
          </p:cNvCxnSpPr>
          <p:nvPr/>
        </p:nvCxnSpPr>
        <p:spPr>
          <a:xfrm flipV="1">
            <a:off x="1713053" y="1689896"/>
            <a:ext cx="2453832" cy="1036506"/>
          </a:xfrm>
          <a:prstGeom prst="straightConnector1">
            <a:avLst/>
          </a:prstGeom>
          <a:ln w="1270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2C18692-1EB6-4EF5-B794-9A3878D5B34E}"/>
              </a:ext>
            </a:extLst>
          </p:cNvPr>
          <p:cNvCxnSpPr>
            <a:cxnSpLocks/>
          </p:cNvCxnSpPr>
          <p:nvPr/>
        </p:nvCxnSpPr>
        <p:spPr>
          <a:xfrm flipV="1">
            <a:off x="2233914" y="1684680"/>
            <a:ext cx="1932971" cy="3882743"/>
          </a:xfrm>
          <a:prstGeom prst="straightConnector1">
            <a:avLst/>
          </a:prstGeom>
          <a:ln w="1270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6146D16-9F50-4049-AEBB-9F32DADDA538}"/>
                  </a:ext>
                </a:extLst>
              </p:cNvPr>
              <p:cNvSpPr txBox="1"/>
              <p:nvPr/>
            </p:nvSpPr>
            <p:spPr>
              <a:xfrm>
                <a:off x="1424721" y="3839136"/>
                <a:ext cx="43441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4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6146D16-9F50-4049-AEBB-9F32DADDA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721" y="3839136"/>
                <a:ext cx="434414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373D421-6E33-4576-A95C-83674D094969}"/>
                  </a:ext>
                </a:extLst>
              </p:cNvPr>
              <p:cNvSpPr txBox="1"/>
              <p:nvPr/>
            </p:nvSpPr>
            <p:spPr>
              <a:xfrm>
                <a:off x="2505555" y="1482016"/>
                <a:ext cx="426399" cy="7070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4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373D421-6E33-4576-A95C-83674D094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555" y="1482016"/>
                <a:ext cx="426399" cy="7070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EBA3A4C-7E9B-4E09-8957-DA9EB6ED7233}"/>
                  </a:ext>
                </a:extLst>
              </p:cNvPr>
              <p:cNvSpPr txBox="1"/>
              <p:nvPr/>
            </p:nvSpPr>
            <p:spPr>
              <a:xfrm>
                <a:off x="3482960" y="3485609"/>
                <a:ext cx="1367849" cy="7070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ja-JP" altLang="en-US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kumimoji="1" lang="en-US" altLang="ja-JP" sz="4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kumimoji="1" lang="ja-JP" altLang="en-US" sz="40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ja-JP" altLang="en-US" sz="4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</m:oMath>
                </a14:m>
                <a:endParaRPr kumimoji="1" lang="ja-JP" altLang="en-US" sz="4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EBA3A4C-7E9B-4E09-8957-DA9EB6ED7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960" y="3485609"/>
                <a:ext cx="1367849" cy="7070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758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楕円 6">
            <a:extLst>
              <a:ext uri="{FF2B5EF4-FFF2-40B4-BE49-F238E27FC236}">
                <a16:creationId xmlns:a16="http://schemas.microsoft.com/office/drawing/2014/main" id="{449B80DA-84C6-46BD-BC59-5EF942383F1F}"/>
              </a:ext>
            </a:extLst>
          </p:cNvPr>
          <p:cNvSpPr/>
          <p:nvPr/>
        </p:nvSpPr>
        <p:spPr>
          <a:xfrm>
            <a:off x="4913281" y="2021224"/>
            <a:ext cx="45719" cy="45719"/>
          </a:xfrm>
          <a:prstGeom prst="ellipse">
            <a:avLst/>
          </a:prstGeom>
          <a:ln w="889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00E83E1-40A1-4222-A54B-054F324BC377}"/>
              </a:ext>
            </a:extLst>
          </p:cNvPr>
          <p:cNvSpPr/>
          <p:nvPr/>
        </p:nvSpPr>
        <p:spPr>
          <a:xfrm>
            <a:off x="593281" y="4233000"/>
            <a:ext cx="45719" cy="45719"/>
          </a:xfrm>
          <a:prstGeom prst="ellipse">
            <a:avLst/>
          </a:prstGeom>
          <a:ln w="889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CAFB6355-92BA-4FA9-B22C-173AA0F465C3}"/>
              </a:ext>
            </a:extLst>
          </p:cNvPr>
          <p:cNvSpPr/>
          <p:nvPr/>
        </p:nvSpPr>
        <p:spPr>
          <a:xfrm>
            <a:off x="3473281" y="2765040"/>
            <a:ext cx="45719" cy="45719"/>
          </a:xfrm>
          <a:prstGeom prst="ellipse">
            <a:avLst/>
          </a:prstGeom>
          <a:ln w="889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B8B7DFC-EA3B-45DA-A1B3-E805C9DB5A49}"/>
              </a:ext>
            </a:extLst>
          </p:cNvPr>
          <p:cNvCxnSpPr>
            <a:cxnSpLocks/>
          </p:cNvCxnSpPr>
          <p:nvPr/>
        </p:nvCxnSpPr>
        <p:spPr>
          <a:xfrm flipV="1">
            <a:off x="593281" y="2058120"/>
            <a:ext cx="4342859" cy="217488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A4255B5-466B-4163-A6CF-DC0E4DA5B57D}"/>
                  </a:ext>
                </a:extLst>
              </p:cNvPr>
              <p:cNvSpPr txBox="1"/>
              <p:nvPr/>
            </p:nvSpPr>
            <p:spPr>
              <a:xfrm>
                <a:off x="2196848" y="3393830"/>
                <a:ext cx="59150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A4255B5-466B-4163-A6CF-DC0E4DA5B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848" y="3393830"/>
                <a:ext cx="591508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D5EF8EB-5426-4F3D-8A94-A97EFD3F562E}"/>
                  </a:ext>
                </a:extLst>
              </p:cNvPr>
              <p:cNvSpPr txBox="1"/>
              <p:nvPr/>
            </p:nvSpPr>
            <p:spPr>
              <a:xfrm>
                <a:off x="4135194" y="2433000"/>
                <a:ext cx="44723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D5EF8EB-5426-4F3D-8A94-A97EFD3F5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194" y="2433000"/>
                <a:ext cx="447238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F07A6B2-0D02-48F9-AADA-8B880C7D578B}"/>
                  </a:ext>
                </a:extLst>
              </p:cNvPr>
              <p:cNvSpPr txBox="1"/>
              <p:nvPr/>
            </p:nvSpPr>
            <p:spPr>
              <a:xfrm>
                <a:off x="348247" y="3557062"/>
                <a:ext cx="43441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ja-JP" sz="4000" b="1" i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F07A6B2-0D02-48F9-AADA-8B880C7D5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47" y="3557062"/>
                <a:ext cx="434413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F71905E-593D-4BC5-B4E1-D5FCFCC0FF89}"/>
                  </a:ext>
                </a:extLst>
              </p:cNvPr>
              <p:cNvSpPr txBox="1"/>
              <p:nvPr/>
            </p:nvSpPr>
            <p:spPr>
              <a:xfrm>
                <a:off x="4698478" y="1359952"/>
                <a:ext cx="42960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ja-JP" sz="4000" b="1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F71905E-593D-4BC5-B4E1-D5FCFCC0F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478" y="1359952"/>
                <a:ext cx="429605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47583FA-A767-4C7A-8EBB-4231CB59B0C0}"/>
                  </a:ext>
                </a:extLst>
              </p:cNvPr>
              <p:cNvSpPr txBox="1"/>
              <p:nvPr/>
            </p:nvSpPr>
            <p:spPr>
              <a:xfrm>
                <a:off x="3292191" y="1985997"/>
                <a:ext cx="40716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ja-JP" sz="4000" b="1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47583FA-A767-4C7A-8EBB-4231CB59B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191" y="1985997"/>
                <a:ext cx="407163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713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楕円 6">
            <a:extLst>
              <a:ext uri="{FF2B5EF4-FFF2-40B4-BE49-F238E27FC236}">
                <a16:creationId xmlns:a16="http://schemas.microsoft.com/office/drawing/2014/main" id="{449B80DA-84C6-46BD-BC59-5EF942383F1F}"/>
              </a:ext>
            </a:extLst>
          </p:cNvPr>
          <p:cNvSpPr/>
          <p:nvPr/>
        </p:nvSpPr>
        <p:spPr>
          <a:xfrm>
            <a:off x="4913281" y="2021224"/>
            <a:ext cx="45719" cy="45719"/>
          </a:xfrm>
          <a:prstGeom prst="ellipse">
            <a:avLst/>
          </a:prstGeom>
          <a:ln w="889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00E83E1-40A1-4222-A54B-054F324BC377}"/>
              </a:ext>
            </a:extLst>
          </p:cNvPr>
          <p:cNvSpPr/>
          <p:nvPr/>
        </p:nvSpPr>
        <p:spPr>
          <a:xfrm>
            <a:off x="593281" y="4233000"/>
            <a:ext cx="45719" cy="45719"/>
          </a:xfrm>
          <a:prstGeom prst="ellipse">
            <a:avLst/>
          </a:prstGeom>
          <a:ln w="889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CAFB6355-92BA-4FA9-B22C-173AA0F465C3}"/>
              </a:ext>
            </a:extLst>
          </p:cNvPr>
          <p:cNvSpPr/>
          <p:nvPr/>
        </p:nvSpPr>
        <p:spPr>
          <a:xfrm>
            <a:off x="3473281" y="2765040"/>
            <a:ext cx="45719" cy="45719"/>
          </a:xfrm>
          <a:prstGeom prst="ellipse">
            <a:avLst/>
          </a:prstGeom>
          <a:ln w="889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B8B7DFC-EA3B-45DA-A1B3-E805C9DB5A49}"/>
              </a:ext>
            </a:extLst>
          </p:cNvPr>
          <p:cNvCxnSpPr>
            <a:cxnSpLocks/>
          </p:cNvCxnSpPr>
          <p:nvPr/>
        </p:nvCxnSpPr>
        <p:spPr>
          <a:xfrm flipV="1">
            <a:off x="593281" y="2058120"/>
            <a:ext cx="4342859" cy="217488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A4255B5-466B-4163-A6CF-DC0E4DA5B57D}"/>
                  </a:ext>
                </a:extLst>
              </p:cNvPr>
              <p:cNvSpPr txBox="1"/>
              <p:nvPr/>
            </p:nvSpPr>
            <p:spPr>
              <a:xfrm>
                <a:off x="3429000" y="4430135"/>
                <a:ext cx="59150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A4255B5-466B-4163-A6CF-DC0E4DA5B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430135"/>
                <a:ext cx="591508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D5EF8EB-5426-4F3D-8A94-A97EFD3F562E}"/>
                  </a:ext>
                </a:extLst>
              </p:cNvPr>
              <p:cNvSpPr txBox="1"/>
              <p:nvPr/>
            </p:nvSpPr>
            <p:spPr>
              <a:xfrm>
                <a:off x="4135194" y="2433000"/>
                <a:ext cx="44723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D5EF8EB-5426-4F3D-8A94-A97EFD3F5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194" y="2433000"/>
                <a:ext cx="447238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B8431004-1E76-463C-A073-6407D831A3CB}"/>
              </a:ext>
            </a:extLst>
          </p:cNvPr>
          <p:cNvSpPr/>
          <p:nvPr/>
        </p:nvSpPr>
        <p:spPr>
          <a:xfrm>
            <a:off x="746760" y="2194560"/>
            <a:ext cx="4206240" cy="2447784"/>
          </a:xfrm>
          <a:custGeom>
            <a:avLst/>
            <a:gdLst>
              <a:gd name="connsiteX0" fmla="*/ 0 w 4282440"/>
              <a:gd name="connsiteY0" fmla="*/ 2247900 h 2493890"/>
              <a:gd name="connsiteX1" fmla="*/ 3040380 w 4282440"/>
              <a:gd name="connsiteY1" fmla="*/ 2286000 h 2493890"/>
              <a:gd name="connsiteX2" fmla="*/ 4282440 w 4282440"/>
              <a:gd name="connsiteY2" fmla="*/ 0 h 2493890"/>
              <a:gd name="connsiteX0" fmla="*/ 0 w 4206240"/>
              <a:gd name="connsiteY0" fmla="*/ 2301240 h 2551060"/>
              <a:gd name="connsiteX1" fmla="*/ 3040380 w 4206240"/>
              <a:gd name="connsiteY1" fmla="*/ 2339340 h 2551060"/>
              <a:gd name="connsiteX2" fmla="*/ 4206240 w 4206240"/>
              <a:gd name="connsiteY2" fmla="*/ 0 h 2551060"/>
              <a:gd name="connsiteX0" fmla="*/ 0 w 4206240"/>
              <a:gd name="connsiteY0" fmla="*/ 2148840 h 2495428"/>
              <a:gd name="connsiteX1" fmla="*/ 3040380 w 4206240"/>
              <a:gd name="connsiteY1" fmla="*/ 2339340 h 2495428"/>
              <a:gd name="connsiteX2" fmla="*/ 4206240 w 4206240"/>
              <a:gd name="connsiteY2" fmla="*/ 0 h 2495428"/>
              <a:gd name="connsiteX0" fmla="*/ 0 w 4206240"/>
              <a:gd name="connsiteY0" fmla="*/ 2148840 h 2397571"/>
              <a:gd name="connsiteX1" fmla="*/ 2895600 w 4206240"/>
              <a:gd name="connsiteY1" fmla="*/ 2202180 h 2397571"/>
              <a:gd name="connsiteX2" fmla="*/ 4206240 w 4206240"/>
              <a:gd name="connsiteY2" fmla="*/ 0 h 2397571"/>
              <a:gd name="connsiteX0" fmla="*/ 0 w 4206240"/>
              <a:gd name="connsiteY0" fmla="*/ 2148840 h 2489617"/>
              <a:gd name="connsiteX1" fmla="*/ 2971800 w 4206240"/>
              <a:gd name="connsiteY1" fmla="*/ 2331720 h 2489617"/>
              <a:gd name="connsiteX2" fmla="*/ 4206240 w 4206240"/>
              <a:gd name="connsiteY2" fmla="*/ 0 h 2489617"/>
              <a:gd name="connsiteX0" fmla="*/ 0 w 4206240"/>
              <a:gd name="connsiteY0" fmla="*/ 2148840 h 2428449"/>
              <a:gd name="connsiteX1" fmla="*/ 2926080 w 4206240"/>
              <a:gd name="connsiteY1" fmla="*/ 2247900 h 2428449"/>
              <a:gd name="connsiteX2" fmla="*/ 4206240 w 4206240"/>
              <a:gd name="connsiteY2" fmla="*/ 0 h 2428449"/>
              <a:gd name="connsiteX0" fmla="*/ 0 w 4206240"/>
              <a:gd name="connsiteY0" fmla="*/ 2148840 h 2441909"/>
              <a:gd name="connsiteX1" fmla="*/ 2926080 w 4206240"/>
              <a:gd name="connsiteY1" fmla="*/ 2247900 h 2441909"/>
              <a:gd name="connsiteX2" fmla="*/ 4206240 w 4206240"/>
              <a:gd name="connsiteY2" fmla="*/ 0 h 2441909"/>
              <a:gd name="connsiteX0" fmla="*/ 0 w 4206240"/>
              <a:gd name="connsiteY0" fmla="*/ 2148840 h 2447784"/>
              <a:gd name="connsiteX1" fmla="*/ 2926080 w 4206240"/>
              <a:gd name="connsiteY1" fmla="*/ 2247900 h 2447784"/>
              <a:gd name="connsiteX2" fmla="*/ 4206240 w 4206240"/>
              <a:gd name="connsiteY2" fmla="*/ 0 h 2447784"/>
              <a:gd name="connsiteX0" fmla="*/ 0 w 4206240"/>
              <a:gd name="connsiteY0" fmla="*/ 2148840 h 2447784"/>
              <a:gd name="connsiteX1" fmla="*/ 2926080 w 4206240"/>
              <a:gd name="connsiteY1" fmla="*/ 2247900 h 2447784"/>
              <a:gd name="connsiteX2" fmla="*/ 4206240 w 4206240"/>
              <a:gd name="connsiteY2" fmla="*/ 0 h 2447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6240" h="2447784">
                <a:moveTo>
                  <a:pt x="0" y="2148840"/>
                </a:moveTo>
                <a:cubicBezTo>
                  <a:pt x="1163320" y="2378075"/>
                  <a:pt x="2232660" y="2636520"/>
                  <a:pt x="2926080" y="2247900"/>
                </a:cubicBezTo>
                <a:cubicBezTo>
                  <a:pt x="3619500" y="1859280"/>
                  <a:pt x="3942080" y="955675"/>
                  <a:pt x="4206240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86B0BB7-1B04-4F26-AC58-85024021D572}"/>
                  </a:ext>
                </a:extLst>
              </p:cNvPr>
              <p:cNvSpPr txBox="1"/>
              <p:nvPr/>
            </p:nvSpPr>
            <p:spPr>
              <a:xfrm>
                <a:off x="2105457" y="3418452"/>
                <a:ext cx="153445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kumimoji="1" lang="en-US" altLang="ja-JP" sz="4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4000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86B0BB7-1B04-4F26-AC58-85024021D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457" y="3418452"/>
                <a:ext cx="1534458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F07A6B2-0D02-48F9-AADA-8B880C7D578B}"/>
                  </a:ext>
                </a:extLst>
              </p:cNvPr>
              <p:cNvSpPr txBox="1"/>
              <p:nvPr/>
            </p:nvSpPr>
            <p:spPr>
              <a:xfrm>
                <a:off x="348247" y="3557062"/>
                <a:ext cx="43441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ja-JP" sz="4000" b="1" i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F07A6B2-0D02-48F9-AADA-8B880C7D5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47" y="3557062"/>
                <a:ext cx="434413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F71905E-593D-4BC5-B4E1-D5FCFCC0FF89}"/>
                  </a:ext>
                </a:extLst>
              </p:cNvPr>
              <p:cNvSpPr txBox="1"/>
              <p:nvPr/>
            </p:nvSpPr>
            <p:spPr>
              <a:xfrm>
                <a:off x="3214197" y="2037009"/>
                <a:ext cx="42960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ja-JP" sz="4000" b="1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F71905E-593D-4BC5-B4E1-D5FCFCC0F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197" y="2037009"/>
                <a:ext cx="429605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47583FA-A767-4C7A-8EBB-4231CB59B0C0}"/>
                  </a:ext>
                </a:extLst>
              </p:cNvPr>
              <p:cNvSpPr txBox="1"/>
              <p:nvPr/>
            </p:nvSpPr>
            <p:spPr>
              <a:xfrm>
                <a:off x="4732558" y="1329917"/>
                <a:ext cx="40716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ja-JP" sz="4000" b="1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47583FA-A767-4C7A-8EBB-4231CB59B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558" y="1329917"/>
                <a:ext cx="407163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423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楕円 6">
            <a:extLst>
              <a:ext uri="{FF2B5EF4-FFF2-40B4-BE49-F238E27FC236}">
                <a16:creationId xmlns:a16="http://schemas.microsoft.com/office/drawing/2014/main" id="{449B80DA-84C6-46BD-BC59-5EF942383F1F}"/>
              </a:ext>
            </a:extLst>
          </p:cNvPr>
          <p:cNvSpPr/>
          <p:nvPr/>
        </p:nvSpPr>
        <p:spPr>
          <a:xfrm>
            <a:off x="4913281" y="2021224"/>
            <a:ext cx="45719" cy="45719"/>
          </a:xfrm>
          <a:prstGeom prst="ellipse">
            <a:avLst/>
          </a:prstGeom>
          <a:ln w="889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00E83E1-40A1-4222-A54B-054F324BC377}"/>
              </a:ext>
            </a:extLst>
          </p:cNvPr>
          <p:cNvSpPr/>
          <p:nvPr/>
        </p:nvSpPr>
        <p:spPr>
          <a:xfrm>
            <a:off x="593281" y="4233000"/>
            <a:ext cx="45719" cy="45719"/>
          </a:xfrm>
          <a:prstGeom prst="ellipse">
            <a:avLst/>
          </a:prstGeom>
          <a:ln w="889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CAFB6355-92BA-4FA9-B22C-173AA0F465C3}"/>
              </a:ext>
            </a:extLst>
          </p:cNvPr>
          <p:cNvSpPr/>
          <p:nvPr/>
        </p:nvSpPr>
        <p:spPr>
          <a:xfrm>
            <a:off x="2059738" y="3495714"/>
            <a:ext cx="45719" cy="45719"/>
          </a:xfrm>
          <a:prstGeom prst="ellipse">
            <a:avLst/>
          </a:prstGeom>
          <a:ln w="889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B8B7DFC-EA3B-45DA-A1B3-E805C9DB5A49}"/>
              </a:ext>
            </a:extLst>
          </p:cNvPr>
          <p:cNvCxnSpPr>
            <a:cxnSpLocks/>
          </p:cNvCxnSpPr>
          <p:nvPr/>
        </p:nvCxnSpPr>
        <p:spPr>
          <a:xfrm flipV="1">
            <a:off x="593281" y="2058120"/>
            <a:ext cx="4342859" cy="217488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A4255B5-466B-4163-A6CF-DC0E4DA5B57D}"/>
                  </a:ext>
                </a:extLst>
              </p:cNvPr>
              <p:cNvSpPr txBox="1"/>
              <p:nvPr/>
            </p:nvSpPr>
            <p:spPr>
              <a:xfrm>
                <a:off x="1275636" y="3697902"/>
                <a:ext cx="59150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A4255B5-466B-4163-A6CF-DC0E4DA5B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636" y="3697902"/>
                <a:ext cx="591508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D5EF8EB-5426-4F3D-8A94-A97EFD3F562E}"/>
                  </a:ext>
                </a:extLst>
              </p:cNvPr>
              <p:cNvSpPr txBox="1"/>
              <p:nvPr/>
            </p:nvSpPr>
            <p:spPr>
              <a:xfrm>
                <a:off x="3609000" y="4395340"/>
                <a:ext cx="44723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D5EF8EB-5426-4F3D-8A94-A97EFD3F5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000" y="4395340"/>
                <a:ext cx="447238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B8431004-1E76-463C-A073-6407D831A3CB}"/>
              </a:ext>
            </a:extLst>
          </p:cNvPr>
          <p:cNvSpPr/>
          <p:nvPr/>
        </p:nvSpPr>
        <p:spPr>
          <a:xfrm>
            <a:off x="746760" y="2194560"/>
            <a:ext cx="4206240" cy="2447784"/>
          </a:xfrm>
          <a:custGeom>
            <a:avLst/>
            <a:gdLst>
              <a:gd name="connsiteX0" fmla="*/ 0 w 4282440"/>
              <a:gd name="connsiteY0" fmla="*/ 2247900 h 2493890"/>
              <a:gd name="connsiteX1" fmla="*/ 3040380 w 4282440"/>
              <a:gd name="connsiteY1" fmla="*/ 2286000 h 2493890"/>
              <a:gd name="connsiteX2" fmla="*/ 4282440 w 4282440"/>
              <a:gd name="connsiteY2" fmla="*/ 0 h 2493890"/>
              <a:gd name="connsiteX0" fmla="*/ 0 w 4206240"/>
              <a:gd name="connsiteY0" fmla="*/ 2301240 h 2551060"/>
              <a:gd name="connsiteX1" fmla="*/ 3040380 w 4206240"/>
              <a:gd name="connsiteY1" fmla="*/ 2339340 h 2551060"/>
              <a:gd name="connsiteX2" fmla="*/ 4206240 w 4206240"/>
              <a:gd name="connsiteY2" fmla="*/ 0 h 2551060"/>
              <a:gd name="connsiteX0" fmla="*/ 0 w 4206240"/>
              <a:gd name="connsiteY0" fmla="*/ 2148840 h 2495428"/>
              <a:gd name="connsiteX1" fmla="*/ 3040380 w 4206240"/>
              <a:gd name="connsiteY1" fmla="*/ 2339340 h 2495428"/>
              <a:gd name="connsiteX2" fmla="*/ 4206240 w 4206240"/>
              <a:gd name="connsiteY2" fmla="*/ 0 h 2495428"/>
              <a:gd name="connsiteX0" fmla="*/ 0 w 4206240"/>
              <a:gd name="connsiteY0" fmla="*/ 2148840 h 2397571"/>
              <a:gd name="connsiteX1" fmla="*/ 2895600 w 4206240"/>
              <a:gd name="connsiteY1" fmla="*/ 2202180 h 2397571"/>
              <a:gd name="connsiteX2" fmla="*/ 4206240 w 4206240"/>
              <a:gd name="connsiteY2" fmla="*/ 0 h 2397571"/>
              <a:gd name="connsiteX0" fmla="*/ 0 w 4206240"/>
              <a:gd name="connsiteY0" fmla="*/ 2148840 h 2489617"/>
              <a:gd name="connsiteX1" fmla="*/ 2971800 w 4206240"/>
              <a:gd name="connsiteY1" fmla="*/ 2331720 h 2489617"/>
              <a:gd name="connsiteX2" fmla="*/ 4206240 w 4206240"/>
              <a:gd name="connsiteY2" fmla="*/ 0 h 2489617"/>
              <a:gd name="connsiteX0" fmla="*/ 0 w 4206240"/>
              <a:gd name="connsiteY0" fmla="*/ 2148840 h 2428449"/>
              <a:gd name="connsiteX1" fmla="*/ 2926080 w 4206240"/>
              <a:gd name="connsiteY1" fmla="*/ 2247900 h 2428449"/>
              <a:gd name="connsiteX2" fmla="*/ 4206240 w 4206240"/>
              <a:gd name="connsiteY2" fmla="*/ 0 h 2428449"/>
              <a:gd name="connsiteX0" fmla="*/ 0 w 4206240"/>
              <a:gd name="connsiteY0" fmla="*/ 2148840 h 2441909"/>
              <a:gd name="connsiteX1" fmla="*/ 2926080 w 4206240"/>
              <a:gd name="connsiteY1" fmla="*/ 2247900 h 2441909"/>
              <a:gd name="connsiteX2" fmla="*/ 4206240 w 4206240"/>
              <a:gd name="connsiteY2" fmla="*/ 0 h 2441909"/>
              <a:gd name="connsiteX0" fmla="*/ 0 w 4206240"/>
              <a:gd name="connsiteY0" fmla="*/ 2148840 h 2447784"/>
              <a:gd name="connsiteX1" fmla="*/ 2926080 w 4206240"/>
              <a:gd name="connsiteY1" fmla="*/ 2247900 h 2447784"/>
              <a:gd name="connsiteX2" fmla="*/ 4206240 w 4206240"/>
              <a:gd name="connsiteY2" fmla="*/ 0 h 2447784"/>
              <a:gd name="connsiteX0" fmla="*/ 0 w 4206240"/>
              <a:gd name="connsiteY0" fmla="*/ 2148840 h 2447784"/>
              <a:gd name="connsiteX1" fmla="*/ 2926080 w 4206240"/>
              <a:gd name="connsiteY1" fmla="*/ 2247900 h 2447784"/>
              <a:gd name="connsiteX2" fmla="*/ 4206240 w 4206240"/>
              <a:gd name="connsiteY2" fmla="*/ 0 h 2447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6240" h="2447784">
                <a:moveTo>
                  <a:pt x="0" y="2148840"/>
                </a:moveTo>
                <a:cubicBezTo>
                  <a:pt x="1163320" y="2378075"/>
                  <a:pt x="2232660" y="2636520"/>
                  <a:pt x="2926080" y="2247900"/>
                </a:cubicBezTo>
                <a:cubicBezTo>
                  <a:pt x="3619500" y="1859280"/>
                  <a:pt x="3942080" y="955675"/>
                  <a:pt x="4206240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86B0BB7-1B04-4F26-AC58-85024021D572}"/>
                  </a:ext>
                </a:extLst>
              </p:cNvPr>
              <p:cNvSpPr txBox="1"/>
              <p:nvPr/>
            </p:nvSpPr>
            <p:spPr>
              <a:xfrm>
                <a:off x="2925056" y="2922557"/>
                <a:ext cx="153445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kumimoji="1" lang="en-US" altLang="ja-JP" sz="4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4000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86B0BB7-1B04-4F26-AC58-85024021D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056" y="2922557"/>
                <a:ext cx="1534459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F07A6B2-0D02-48F9-AADA-8B880C7D578B}"/>
                  </a:ext>
                </a:extLst>
              </p:cNvPr>
              <p:cNvSpPr txBox="1"/>
              <p:nvPr/>
            </p:nvSpPr>
            <p:spPr>
              <a:xfrm>
                <a:off x="1842531" y="2792343"/>
                <a:ext cx="43441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ja-JP" sz="4000" b="1" i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F07A6B2-0D02-48F9-AADA-8B880C7D5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531" y="2792343"/>
                <a:ext cx="434413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F71905E-593D-4BC5-B4E1-D5FCFCC0FF89}"/>
                  </a:ext>
                </a:extLst>
              </p:cNvPr>
              <p:cNvSpPr txBox="1"/>
              <p:nvPr/>
            </p:nvSpPr>
            <p:spPr>
              <a:xfrm>
                <a:off x="4698478" y="1377919"/>
                <a:ext cx="42960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ja-JP" sz="4000" b="1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F71905E-593D-4BC5-B4E1-D5FCFCC0F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478" y="1377919"/>
                <a:ext cx="429605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47583FA-A767-4C7A-8EBB-4231CB59B0C0}"/>
                  </a:ext>
                </a:extLst>
              </p:cNvPr>
              <p:cNvSpPr txBox="1"/>
              <p:nvPr/>
            </p:nvSpPr>
            <p:spPr>
              <a:xfrm>
                <a:off x="402069" y="3541433"/>
                <a:ext cx="40716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ja-JP" sz="4000" b="1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47583FA-A767-4C7A-8EBB-4231CB59B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69" y="3541433"/>
                <a:ext cx="407163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211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683F080D-62E1-4A69-9C9A-0C77A94AA778}"/>
              </a:ext>
            </a:extLst>
          </p:cNvPr>
          <p:cNvSpPr/>
          <p:nvPr/>
        </p:nvSpPr>
        <p:spPr>
          <a:xfrm>
            <a:off x="1269000" y="2044700"/>
            <a:ext cx="3619500" cy="2908300"/>
          </a:xfrm>
          <a:custGeom>
            <a:avLst/>
            <a:gdLst>
              <a:gd name="connsiteX0" fmla="*/ 2159000 w 3619500"/>
              <a:gd name="connsiteY0" fmla="*/ 0 h 2908300"/>
              <a:gd name="connsiteX1" fmla="*/ 0 w 3619500"/>
              <a:gd name="connsiteY1" fmla="*/ 2908300 h 2908300"/>
              <a:gd name="connsiteX2" fmla="*/ 3619500 w 3619500"/>
              <a:gd name="connsiteY2" fmla="*/ 2882900 h 2908300"/>
              <a:gd name="connsiteX3" fmla="*/ 2159000 w 3619500"/>
              <a:gd name="connsiteY3" fmla="*/ 0 h 29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9500" h="2908300">
                <a:moveTo>
                  <a:pt x="2159000" y="0"/>
                </a:moveTo>
                <a:lnTo>
                  <a:pt x="0" y="2908300"/>
                </a:lnTo>
                <a:lnTo>
                  <a:pt x="3619500" y="2882900"/>
                </a:lnTo>
                <a:lnTo>
                  <a:pt x="2159000" y="0"/>
                </a:lnTo>
                <a:close/>
              </a:path>
            </a:pathLst>
          </a:custGeom>
          <a:ln w="889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867198C-F0C1-41D1-8AF1-3B8287518BD3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3078750" y="2044700"/>
            <a:ext cx="349250" cy="2908300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E4EBD4F-34CD-4E3A-A6D2-CF2193879571}"/>
              </a:ext>
            </a:extLst>
          </p:cNvPr>
          <p:cNvCxnSpPr>
            <a:cxnSpLocks/>
            <a:endCxn id="2" idx="1"/>
          </p:cNvCxnSpPr>
          <p:nvPr/>
        </p:nvCxnSpPr>
        <p:spPr>
          <a:xfrm flipH="1">
            <a:off x="1269000" y="3498850"/>
            <a:ext cx="2880000" cy="1454150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11698F6-C184-4A11-B557-A4E4EDA8FBBF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2357750" y="3498850"/>
            <a:ext cx="2530750" cy="1428750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91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7EDBB51B-9FB7-4166-9002-4543D15E7E90}"/>
              </a:ext>
            </a:extLst>
          </p:cNvPr>
          <p:cNvCxnSpPr/>
          <p:nvPr/>
        </p:nvCxnSpPr>
        <p:spPr>
          <a:xfrm flipV="1">
            <a:off x="549000" y="4953000"/>
            <a:ext cx="720000" cy="144000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5F214CB-8B0D-4767-B904-E2147FC086B4}"/>
              </a:ext>
            </a:extLst>
          </p:cNvPr>
          <p:cNvCxnSpPr/>
          <p:nvPr/>
        </p:nvCxnSpPr>
        <p:spPr>
          <a:xfrm>
            <a:off x="549000" y="6393000"/>
            <a:ext cx="1440000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A65DCFC-E1BC-41F6-80DD-B06521FB5B75}"/>
              </a:ext>
            </a:extLst>
          </p:cNvPr>
          <p:cNvCxnSpPr/>
          <p:nvPr/>
        </p:nvCxnSpPr>
        <p:spPr>
          <a:xfrm flipV="1">
            <a:off x="549000" y="633000"/>
            <a:ext cx="2880000" cy="57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62CF368-12E7-4965-B0B2-9C1E4E9F2627}"/>
              </a:ext>
            </a:extLst>
          </p:cNvPr>
          <p:cNvCxnSpPr/>
          <p:nvPr/>
        </p:nvCxnSpPr>
        <p:spPr>
          <a:xfrm>
            <a:off x="549000" y="6393000"/>
            <a:ext cx="57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01B4715-82ED-42E7-B6CF-1D13469333F2}"/>
                  </a:ext>
                </a:extLst>
              </p:cNvPr>
              <p:cNvSpPr txBox="1"/>
              <p:nvPr/>
            </p:nvSpPr>
            <p:spPr>
              <a:xfrm>
                <a:off x="1051793" y="6471900"/>
                <a:ext cx="43441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4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01B4715-82ED-42E7-B6CF-1D1346933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793" y="6471900"/>
                <a:ext cx="434413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5361642-F687-42B2-A96C-04840247910E}"/>
                  </a:ext>
                </a:extLst>
              </p:cNvPr>
              <p:cNvSpPr txBox="1"/>
              <p:nvPr/>
            </p:nvSpPr>
            <p:spPr>
              <a:xfrm>
                <a:off x="549000" y="4965947"/>
                <a:ext cx="426399" cy="7070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4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5361642-F687-42B2-A96C-048402479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00" y="4965947"/>
                <a:ext cx="426399" cy="7070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375A7C6-0566-43D2-9380-8D16791CF75A}"/>
              </a:ext>
            </a:extLst>
          </p:cNvPr>
          <p:cNvCxnSpPr>
            <a:cxnSpLocks/>
          </p:cNvCxnSpPr>
          <p:nvPr/>
        </p:nvCxnSpPr>
        <p:spPr>
          <a:xfrm>
            <a:off x="3438144" y="6393000"/>
            <a:ext cx="0" cy="36000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5D1E759-9735-42E3-A1A0-721370E2A8EC}"/>
              </a:ext>
            </a:extLst>
          </p:cNvPr>
          <p:cNvCxnSpPr>
            <a:cxnSpLocks/>
          </p:cNvCxnSpPr>
          <p:nvPr/>
        </p:nvCxnSpPr>
        <p:spPr>
          <a:xfrm>
            <a:off x="1989000" y="6393000"/>
            <a:ext cx="0" cy="36000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CB4AB4E-75F5-4A27-8B77-17D3E2529F7A}"/>
              </a:ext>
            </a:extLst>
          </p:cNvPr>
          <p:cNvCxnSpPr>
            <a:cxnSpLocks/>
          </p:cNvCxnSpPr>
          <p:nvPr/>
        </p:nvCxnSpPr>
        <p:spPr>
          <a:xfrm>
            <a:off x="4869000" y="6393000"/>
            <a:ext cx="0" cy="36000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DF3DAC4-4031-4574-9F15-395E185C85A9}"/>
              </a:ext>
            </a:extLst>
          </p:cNvPr>
          <p:cNvCxnSpPr>
            <a:cxnSpLocks/>
          </p:cNvCxnSpPr>
          <p:nvPr/>
        </p:nvCxnSpPr>
        <p:spPr>
          <a:xfrm>
            <a:off x="950778" y="4785946"/>
            <a:ext cx="322794" cy="18000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05B9F5C-3E88-46F6-B8B0-79450C7E986A}"/>
              </a:ext>
            </a:extLst>
          </p:cNvPr>
          <p:cNvCxnSpPr>
            <a:cxnSpLocks/>
          </p:cNvCxnSpPr>
          <p:nvPr/>
        </p:nvCxnSpPr>
        <p:spPr>
          <a:xfrm>
            <a:off x="1666206" y="3333000"/>
            <a:ext cx="322794" cy="18000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1C2567DA-165A-4954-A04E-C26DC017D3EC}"/>
              </a:ext>
            </a:extLst>
          </p:cNvPr>
          <p:cNvCxnSpPr>
            <a:cxnSpLocks/>
          </p:cNvCxnSpPr>
          <p:nvPr/>
        </p:nvCxnSpPr>
        <p:spPr>
          <a:xfrm>
            <a:off x="2349000" y="1893000"/>
            <a:ext cx="360000" cy="18000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DB377E6F-4EC9-4EF1-A026-7F888F0151D0}"/>
              </a:ext>
            </a:extLst>
          </p:cNvPr>
          <p:cNvSpPr/>
          <p:nvPr/>
        </p:nvSpPr>
        <p:spPr>
          <a:xfrm>
            <a:off x="5589000" y="2073000"/>
            <a:ext cx="45719" cy="45719"/>
          </a:xfrm>
          <a:prstGeom prst="ellipse">
            <a:avLst/>
          </a:prstGeom>
          <a:ln w="889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68FD4E1F-F0FB-43AA-BA72-B4FFA0403327}"/>
              </a:ext>
            </a:extLst>
          </p:cNvPr>
          <p:cNvCxnSpPr>
            <a:endCxn id="35" idx="6"/>
          </p:cNvCxnSpPr>
          <p:nvPr/>
        </p:nvCxnSpPr>
        <p:spPr>
          <a:xfrm>
            <a:off x="2709000" y="2072999"/>
            <a:ext cx="2925719" cy="22861"/>
          </a:xfrm>
          <a:prstGeom prst="straightConnector1">
            <a:avLst/>
          </a:prstGeom>
          <a:ln w="889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8455587-108B-45E8-BF1F-7BB96C5FF31D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549000" y="2079695"/>
            <a:ext cx="5046695" cy="4313306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C25D0F5-493D-4668-885B-5004F65C9C44}"/>
                  </a:ext>
                </a:extLst>
              </p:cNvPr>
              <p:cNvSpPr txBox="1"/>
              <p:nvPr/>
            </p:nvSpPr>
            <p:spPr>
              <a:xfrm>
                <a:off x="4329000" y="2979473"/>
                <a:ext cx="1968872" cy="7070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acc>
                        <m:accPr>
                          <m:chr m:val="⃗"/>
                          <m:ctrlPr>
                            <a:rPr kumimoji="1" lang="en-US" altLang="ja-JP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r>
                        <a:rPr kumimoji="1" lang="en-US" altLang="ja-JP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acc>
                        <m:accPr>
                          <m:chr m:val="⃗"/>
                          <m:ctrlPr>
                            <a:rPr kumimoji="1" lang="en-US" altLang="ja-JP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</m:oMath>
                  </m:oMathPara>
                </a14:m>
                <a:endParaRPr kumimoji="1" lang="ja-JP" altLang="en-US" sz="4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C25D0F5-493D-4668-885B-5004F65C9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000" y="2979473"/>
                <a:ext cx="1968872" cy="7070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951F1D3-57CC-4965-9B76-9C297027D164}"/>
                  </a:ext>
                </a:extLst>
              </p:cNvPr>
              <p:cNvSpPr txBox="1"/>
              <p:nvPr/>
            </p:nvSpPr>
            <p:spPr>
              <a:xfrm>
                <a:off x="3789000" y="1405223"/>
                <a:ext cx="74058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acc>
                        <m:accPr>
                          <m:chr m:val="⃗"/>
                          <m:ctrlPr>
                            <a:rPr kumimoji="1" lang="ja-JP" alt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</m:oMath>
                  </m:oMathPara>
                </a14:m>
                <a:endParaRPr kumimoji="1" lang="ja-JP" altLang="en-US" sz="40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951F1D3-57CC-4965-9B76-9C297027D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000" y="1405223"/>
                <a:ext cx="740587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81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B95865-BBE4-431F-81F0-D0BB33A30766}"/>
              </a:ext>
            </a:extLst>
          </p:cNvPr>
          <p:cNvCxnSpPr>
            <a:cxnSpLocks/>
          </p:cNvCxnSpPr>
          <p:nvPr/>
        </p:nvCxnSpPr>
        <p:spPr>
          <a:xfrm flipV="1">
            <a:off x="904185" y="3119120"/>
            <a:ext cx="2408030" cy="3193154"/>
          </a:xfrm>
          <a:prstGeom prst="straightConnector1">
            <a:avLst/>
          </a:prstGeom>
          <a:ln w="1270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3E0FE42-05F7-4BA1-83D3-5FAC460C41D2}"/>
              </a:ext>
            </a:extLst>
          </p:cNvPr>
          <p:cNvCxnSpPr>
            <a:cxnSpLocks/>
          </p:cNvCxnSpPr>
          <p:nvPr/>
        </p:nvCxnSpPr>
        <p:spPr>
          <a:xfrm flipV="1">
            <a:off x="904185" y="5839087"/>
            <a:ext cx="5049630" cy="473187"/>
          </a:xfrm>
          <a:prstGeom prst="straightConnector1">
            <a:avLst/>
          </a:prstGeom>
          <a:ln w="1270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28E8343-2CFB-4A02-9079-E77807C2E9D6}"/>
                  </a:ext>
                </a:extLst>
              </p:cNvPr>
              <p:cNvSpPr txBox="1"/>
              <p:nvPr/>
            </p:nvSpPr>
            <p:spPr>
              <a:xfrm>
                <a:off x="1624686" y="4066913"/>
                <a:ext cx="43441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4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28E8343-2CFB-4A02-9079-E77807C2E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686" y="4066913"/>
                <a:ext cx="434414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4E47977-BB30-4229-B2B3-6B4DBE0C1BAE}"/>
                  </a:ext>
                </a:extLst>
              </p:cNvPr>
              <p:cNvSpPr txBox="1"/>
              <p:nvPr/>
            </p:nvSpPr>
            <p:spPr>
              <a:xfrm>
                <a:off x="3215800" y="6312274"/>
                <a:ext cx="426399" cy="7070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4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4E47977-BB30-4229-B2B3-6B4DBE0C1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800" y="6312274"/>
                <a:ext cx="426399" cy="7070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71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DF443FC3-7544-41BC-9143-99BA714A5FC7}"/>
              </a:ext>
            </a:extLst>
          </p:cNvPr>
          <p:cNvCxnSpPr>
            <a:cxnSpLocks/>
          </p:cNvCxnSpPr>
          <p:nvPr/>
        </p:nvCxnSpPr>
        <p:spPr>
          <a:xfrm flipV="1">
            <a:off x="1432450" y="2068307"/>
            <a:ext cx="3810000" cy="2987040"/>
          </a:xfrm>
          <a:prstGeom prst="straightConnector1">
            <a:avLst/>
          </a:prstGeom>
          <a:ln w="1270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E1FC889-1E68-4667-889F-A7599D1607EF}"/>
              </a:ext>
            </a:extLst>
          </p:cNvPr>
          <p:cNvCxnSpPr>
            <a:cxnSpLocks/>
          </p:cNvCxnSpPr>
          <p:nvPr/>
        </p:nvCxnSpPr>
        <p:spPr>
          <a:xfrm flipH="1">
            <a:off x="1615550" y="2438400"/>
            <a:ext cx="3842548" cy="2943497"/>
          </a:xfrm>
          <a:prstGeom prst="straightConnector1">
            <a:avLst/>
          </a:prstGeom>
          <a:ln w="1270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8231C44-00C3-434F-93EB-323CBEEF8236}"/>
                  </a:ext>
                </a:extLst>
              </p:cNvPr>
              <p:cNvSpPr txBox="1"/>
              <p:nvPr/>
            </p:nvSpPr>
            <p:spPr>
              <a:xfrm>
                <a:off x="2796321" y="2946274"/>
                <a:ext cx="43441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4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8231C44-00C3-434F-93EB-323CBEEF8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321" y="2946274"/>
                <a:ext cx="434414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4076596-9DBD-48C2-8BAA-D85A1DC4560C}"/>
                  </a:ext>
                </a:extLst>
              </p:cNvPr>
              <p:cNvSpPr txBox="1"/>
              <p:nvPr/>
            </p:nvSpPr>
            <p:spPr>
              <a:xfrm>
                <a:off x="3536824" y="3910148"/>
                <a:ext cx="81753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kumimoji="1" lang="ja-JP" altLang="en-US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</m:oMath>
                  </m:oMathPara>
                </a14:m>
                <a:endParaRPr kumimoji="1" lang="ja-JP" altLang="en-US" sz="4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4076596-9DBD-48C2-8BAA-D85A1DC45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824" y="3910148"/>
                <a:ext cx="817531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02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27B0F3FC-7F00-4385-BEF1-2CA4C4362FF7}"/>
              </a:ext>
            </a:extLst>
          </p:cNvPr>
          <p:cNvCxnSpPr>
            <a:cxnSpLocks/>
          </p:cNvCxnSpPr>
          <p:nvPr/>
        </p:nvCxnSpPr>
        <p:spPr>
          <a:xfrm rot="16134095" flipH="1" flipV="1">
            <a:off x="3992050" y="3418033"/>
            <a:ext cx="520861" cy="2835805"/>
          </a:xfrm>
          <a:prstGeom prst="straightConnector1">
            <a:avLst/>
          </a:prstGeom>
          <a:ln w="1270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DCEAE705-F8A2-45AE-8263-6FBBFC87DCA0}"/>
              </a:ext>
            </a:extLst>
          </p:cNvPr>
          <p:cNvCxnSpPr>
            <a:cxnSpLocks/>
          </p:cNvCxnSpPr>
          <p:nvPr/>
        </p:nvCxnSpPr>
        <p:spPr>
          <a:xfrm rot="16134095" flipV="1">
            <a:off x="1066023" y="3388590"/>
            <a:ext cx="2453832" cy="1036506"/>
          </a:xfrm>
          <a:prstGeom prst="straightConnector1">
            <a:avLst/>
          </a:prstGeom>
          <a:ln w="1270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CE0A5119-7A45-4E57-9141-D83483EF5D9B}"/>
              </a:ext>
            </a:extLst>
          </p:cNvPr>
          <p:cNvCxnSpPr>
            <a:cxnSpLocks/>
          </p:cNvCxnSpPr>
          <p:nvPr/>
        </p:nvCxnSpPr>
        <p:spPr>
          <a:xfrm rot="16134095" flipV="1">
            <a:off x="2739103" y="1677908"/>
            <a:ext cx="1932971" cy="3882743"/>
          </a:xfrm>
          <a:prstGeom prst="straightConnector1">
            <a:avLst/>
          </a:prstGeom>
          <a:ln w="1270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26AA77D-5746-4F53-9538-1A3A566FD106}"/>
                  </a:ext>
                </a:extLst>
              </p:cNvPr>
              <p:cNvSpPr txBox="1"/>
              <p:nvPr/>
            </p:nvSpPr>
            <p:spPr>
              <a:xfrm>
                <a:off x="1764892" y="4061713"/>
                <a:ext cx="43441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4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26AA77D-5746-4F53-9538-1A3A566FD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892" y="4061713"/>
                <a:ext cx="434414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FD3C346-A294-4678-B791-4F3F49C94FB4}"/>
                  </a:ext>
                </a:extLst>
              </p:cNvPr>
              <p:cNvSpPr txBox="1"/>
              <p:nvPr/>
            </p:nvSpPr>
            <p:spPr>
              <a:xfrm>
                <a:off x="4252480" y="4922295"/>
                <a:ext cx="809517" cy="7070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kumimoji="1" lang="ja-JP" altLang="en-US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</m:oMath>
                  </m:oMathPara>
                </a14:m>
                <a:endParaRPr kumimoji="1" lang="ja-JP" altLang="en-US" sz="4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FD3C346-A294-4678-B791-4F3F49C94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480" y="4922295"/>
                <a:ext cx="809517" cy="7070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82489E9-4297-45BE-AA9F-59C1CAB80D79}"/>
                  </a:ext>
                </a:extLst>
              </p:cNvPr>
              <p:cNvSpPr txBox="1"/>
              <p:nvPr/>
            </p:nvSpPr>
            <p:spPr>
              <a:xfrm>
                <a:off x="3429000" y="2670217"/>
                <a:ext cx="1367849" cy="7070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ja-JP" altLang="en-US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kumimoji="1" lang="en-US" altLang="ja-JP" sz="4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1" lang="ja-JP" altLang="en-US" sz="40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ja-JP" altLang="en-US" sz="4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</m:oMath>
                </a14:m>
                <a:endParaRPr kumimoji="1" lang="ja-JP" altLang="en-US" sz="4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82489E9-4297-45BE-AA9F-59C1CAB80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670217"/>
                <a:ext cx="1367849" cy="707053"/>
              </a:xfrm>
              <a:prstGeom prst="rect">
                <a:avLst/>
              </a:prstGeom>
              <a:blipFill>
                <a:blip r:embed="rId4"/>
                <a:stretch>
                  <a:fillRect l="-4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785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E3427D8B-DFE4-4ABA-BB11-B03129332F79}"/>
              </a:ext>
            </a:extLst>
          </p:cNvPr>
          <p:cNvCxnSpPr>
            <a:cxnSpLocks/>
          </p:cNvCxnSpPr>
          <p:nvPr/>
        </p:nvCxnSpPr>
        <p:spPr>
          <a:xfrm flipV="1">
            <a:off x="2834617" y="4540456"/>
            <a:ext cx="2830514" cy="603013"/>
          </a:xfrm>
          <a:prstGeom prst="straightConnector1">
            <a:avLst/>
          </a:prstGeom>
          <a:ln w="1270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D799B094-6B68-4D40-81EC-5BAAE38A3B9E}"/>
              </a:ext>
            </a:extLst>
          </p:cNvPr>
          <p:cNvCxnSpPr>
            <a:cxnSpLocks/>
          </p:cNvCxnSpPr>
          <p:nvPr/>
        </p:nvCxnSpPr>
        <p:spPr>
          <a:xfrm rot="16134095" flipV="1">
            <a:off x="1066023" y="3388590"/>
            <a:ext cx="2453832" cy="1036506"/>
          </a:xfrm>
          <a:prstGeom prst="straightConnector1">
            <a:avLst/>
          </a:prstGeom>
          <a:ln w="1270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AFE2AE1-2E81-4515-9697-77EBEA252348}"/>
              </a:ext>
            </a:extLst>
          </p:cNvPr>
          <p:cNvCxnSpPr>
            <a:cxnSpLocks/>
          </p:cNvCxnSpPr>
          <p:nvPr/>
        </p:nvCxnSpPr>
        <p:spPr>
          <a:xfrm rot="16134095" flipV="1">
            <a:off x="2739103" y="1677908"/>
            <a:ext cx="1932971" cy="3882743"/>
          </a:xfrm>
          <a:prstGeom prst="straightConnector1">
            <a:avLst/>
          </a:prstGeom>
          <a:ln w="1270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3E43DF2-2DB2-4790-99FE-C1B77A749557}"/>
                  </a:ext>
                </a:extLst>
              </p:cNvPr>
              <p:cNvSpPr txBox="1"/>
              <p:nvPr/>
            </p:nvSpPr>
            <p:spPr>
              <a:xfrm>
                <a:off x="3565949" y="2670217"/>
                <a:ext cx="1367849" cy="7070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r>
                        <a:rPr kumimoji="1" lang="en-US" altLang="ja-JP" sz="4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kumimoji="1" lang="ja-JP" altLang="en-US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</m:oMath>
                  </m:oMathPara>
                </a14:m>
                <a:endParaRPr kumimoji="1" lang="ja-JP" altLang="en-US" sz="4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3E43DF2-2DB2-4790-99FE-C1B77A749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949" y="2670217"/>
                <a:ext cx="1367849" cy="7070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6C083C5-2AD9-4E55-93F7-7168ED380CA8}"/>
                  </a:ext>
                </a:extLst>
              </p:cNvPr>
              <p:cNvSpPr txBox="1"/>
              <p:nvPr/>
            </p:nvSpPr>
            <p:spPr>
              <a:xfrm>
                <a:off x="1858525" y="4132833"/>
                <a:ext cx="43441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4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6C083C5-2AD9-4E55-93F7-7168ED380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25" y="4132833"/>
                <a:ext cx="434414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9928898-FF42-4732-9C75-04F80831F22C}"/>
                  </a:ext>
                </a:extLst>
              </p:cNvPr>
              <p:cNvSpPr txBox="1"/>
              <p:nvPr/>
            </p:nvSpPr>
            <p:spPr>
              <a:xfrm>
                <a:off x="4249873" y="4953000"/>
                <a:ext cx="426399" cy="7070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4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9928898-FF42-4732-9C75-04F80831F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873" y="4953000"/>
                <a:ext cx="426399" cy="7070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05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3D02655A-FE19-41C1-B671-73E51ACE12F5}"/>
              </a:ext>
            </a:extLst>
          </p:cNvPr>
          <p:cNvCxnSpPr>
            <a:cxnSpLocks/>
          </p:cNvCxnSpPr>
          <p:nvPr/>
        </p:nvCxnSpPr>
        <p:spPr>
          <a:xfrm flipV="1">
            <a:off x="1544813" y="3505200"/>
            <a:ext cx="3700287" cy="2102312"/>
          </a:xfrm>
          <a:prstGeom prst="straightConnector1">
            <a:avLst/>
          </a:prstGeom>
          <a:ln w="1270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100FC5D-40AD-4B57-A589-E18D67DA6EAE}"/>
              </a:ext>
            </a:extLst>
          </p:cNvPr>
          <p:cNvCxnSpPr>
            <a:cxnSpLocks/>
          </p:cNvCxnSpPr>
          <p:nvPr/>
        </p:nvCxnSpPr>
        <p:spPr>
          <a:xfrm flipV="1">
            <a:off x="1544813" y="4597400"/>
            <a:ext cx="1782587" cy="1010112"/>
          </a:xfrm>
          <a:prstGeom prst="straightConnector1">
            <a:avLst/>
          </a:prstGeom>
          <a:ln w="1270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55AF2FF-F14C-4E4D-BDDE-24698113DA7F}"/>
                  </a:ext>
                </a:extLst>
              </p:cNvPr>
              <p:cNvSpPr txBox="1"/>
              <p:nvPr/>
            </p:nvSpPr>
            <p:spPr>
              <a:xfrm>
                <a:off x="1899165" y="4556356"/>
                <a:ext cx="43441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4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55AF2FF-F14C-4E4D-BDDE-24698113D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165" y="4556356"/>
                <a:ext cx="434414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3F3C526-AD93-4B40-B662-2C90C31F66D1}"/>
                  </a:ext>
                </a:extLst>
              </p:cNvPr>
              <p:cNvSpPr txBox="1"/>
              <p:nvPr/>
            </p:nvSpPr>
            <p:spPr>
              <a:xfrm>
                <a:off x="3524765" y="3360673"/>
                <a:ext cx="74860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acc>
                        <m:accPr>
                          <m:chr m:val="⃗"/>
                          <m:ctrlPr>
                            <a:rPr kumimoji="1" lang="ja-JP" altLang="en-US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</m:oMath>
                  </m:oMathPara>
                </a14:m>
                <a:endParaRPr kumimoji="1" lang="ja-JP" altLang="en-US" sz="4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3F3C526-AD93-4B40-B662-2C90C31F6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765" y="3360673"/>
                <a:ext cx="748603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89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F37098C7-6722-4635-88F2-322348A658CE}"/>
              </a:ext>
            </a:extLst>
          </p:cNvPr>
          <p:cNvCxnSpPr>
            <a:cxnSpLocks/>
          </p:cNvCxnSpPr>
          <p:nvPr/>
        </p:nvCxnSpPr>
        <p:spPr>
          <a:xfrm flipH="1">
            <a:off x="1592088" y="4953000"/>
            <a:ext cx="1311626" cy="685800"/>
          </a:xfrm>
          <a:prstGeom prst="straightConnector1">
            <a:avLst/>
          </a:prstGeom>
          <a:ln w="1270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839A42C-0983-4532-A413-5BC046C4AC46}"/>
              </a:ext>
            </a:extLst>
          </p:cNvPr>
          <p:cNvCxnSpPr>
            <a:cxnSpLocks/>
          </p:cNvCxnSpPr>
          <p:nvPr/>
        </p:nvCxnSpPr>
        <p:spPr>
          <a:xfrm flipV="1">
            <a:off x="2903713" y="3942888"/>
            <a:ext cx="1782587" cy="1010112"/>
          </a:xfrm>
          <a:prstGeom prst="straightConnector1">
            <a:avLst/>
          </a:prstGeom>
          <a:ln w="1270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F3D6AB7-05D0-4295-ADB6-4AC055E284C4}"/>
                  </a:ext>
                </a:extLst>
              </p:cNvPr>
              <p:cNvSpPr txBox="1"/>
              <p:nvPr/>
            </p:nvSpPr>
            <p:spPr>
              <a:xfrm>
                <a:off x="3429000" y="3832391"/>
                <a:ext cx="43441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4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F3D6AB7-05D0-4295-ADB6-4AC055E28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832391"/>
                <a:ext cx="434414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2935112-1744-4AA3-B2D4-731914600520}"/>
                  </a:ext>
                </a:extLst>
              </p:cNvPr>
              <p:cNvSpPr txBox="1"/>
              <p:nvPr/>
            </p:nvSpPr>
            <p:spPr>
              <a:xfrm>
                <a:off x="1857511" y="4447944"/>
                <a:ext cx="74860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acc>
                        <m:accPr>
                          <m:chr m:val="⃗"/>
                          <m:ctrlPr>
                            <a:rPr kumimoji="1" lang="ja-JP" altLang="en-US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</m:oMath>
                  </m:oMathPara>
                </a14:m>
                <a:endParaRPr kumimoji="1" lang="ja-JP" altLang="en-US" sz="4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2935112-1744-4AA3-B2D4-731914600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511" y="4447944"/>
                <a:ext cx="748603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811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B95865-BBE4-431F-81F0-D0BB33A30766}"/>
              </a:ext>
            </a:extLst>
          </p:cNvPr>
          <p:cNvCxnSpPr>
            <a:cxnSpLocks/>
          </p:cNvCxnSpPr>
          <p:nvPr/>
        </p:nvCxnSpPr>
        <p:spPr>
          <a:xfrm flipV="1">
            <a:off x="904185" y="3119120"/>
            <a:ext cx="2408030" cy="3193154"/>
          </a:xfrm>
          <a:prstGeom prst="straightConnector1">
            <a:avLst/>
          </a:prstGeom>
          <a:ln w="1270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3E0FE42-05F7-4BA1-83D3-5FAC460C41D2}"/>
              </a:ext>
            </a:extLst>
          </p:cNvPr>
          <p:cNvCxnSpPr>
            <a:cxnSpLocks/>
          </p:cNvCxnSpPr>
          <p:nvPr/>
        </p:nvCxnSpPr>
        <p:spPr>
          <a:xfrm flipV="1">
            <a:off x="904185" y="5839087"/>
            <a:ext cx="5049630" cy="473187"/>
          </a:xfrm>
          <a:prstGeom prst="straightConnector1">
            <a:avLst/>
          </a:prstGeom>
          <a:ln w="1270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28E8343-2CFB-4A02-9079-E77807C2E9D6}"/>
                  </a:ext>
                </a:extLst>
              </p:cNvPr>
              <p:cNvSpPr txBox="1"/>
              <p:nvPr/>
            </p:nvSpPr>
            <p:spPr>
              <a:xfrm>
                <a:off x="2388833" y="3172510"/>
                <a:ext cx="43441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4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28E8343-2CFB-4A02-9079-E77807C2E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833" y="3172510"/>
                <a:ext cx="434414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4E47977-BB30-4229-B2B3-6B4DBE0C1BAE}"/>
                  </a:ext>
                </a:extLst>
              </p:cNvPr>
              <p:cNvSpPr txBox="1"/>
              <p:nvPr/>
            </p:nvSpPr>
            <p:spPr>
              <a:xfrm>
                <a:off x="4967009" y="6075679"/>
                <a:ext cx="426399" cy="7070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4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4E47977-BB30-4229-B2B3-6B4DBE0C1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09" y="6075679"/>
                <a:ext cx="426399" cy="7070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円弧 9">
            <a:extLst>
              <a:ext uri="{FF2B5EF4-FFF2-40B4-BE49-F238E27FC236}">
                <a16:creationId xmlns:a16="http://schemas.microsoft.com/office/drawing/2014/main" id="{7519A0CC-25A1-4130-8E82-4960481C852D}"/>
              </a:ext>
            </a:extLst>
          </p:cNvPr>
          <p:cNvSpPr>
            <a:spLocks noChangeAspect="1"/>
          </p:cNvSpPr>
          <p:nvPr/>
        </p:nvSpPr>
        <p:spPr>
          <a:xfrm>
            <a:off x="868534" y="5564450"/>
            <a:ext cx="1022459" cy="1022459"/>
          </a:xfrm>
          <a:prstGeom prst="arc">
            <a:avLst>
              <a:gd name="adj1" fmla="val 16565751"/>
              <a:gd name="adj2" fmla="val 916094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8BDAB9F-4F77-4F7B-8289-CD6D69D52F8B}"/>
                  </a:ext>
                </a:extLst>
              </p:cNvPr>
              <p:cNvSpPr/>
              <p:nvPr/>
            </p:nvSpPr>
            <p:spPr>
              <a:xfrm>
                <a:off x="1890993" y="5210507"/>
                <a:ext cx="60362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40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8BDAB9F-4F77-4F7B-8289-CD6D69D52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993" y="5210507"/>
                <a:ext cx="603627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843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B95865-BBE4-431F-81F0-D0BB33A30766}"/>
              </a:ext>
            </a:extLst>
          </p:cNvPr>
          <p:cNvCxnSpPr>
            <a:cxnSpLocks/>
          </p:cNvCxnSpPr>
          <p:nvPr/>
        </p:nvCxnSpPr>
        <p:spPr>
          <a:xfrm flipV="1">
            <a:off x="904185" y="3119120"/>
            <a:ext cx="2408030" cy="3193154"/>
          </a:xfrm>
          <a:prstGeom prst="straightConnector1">
            <a:avLst/>
          </a:prstGeom>
          <a:ln w="1270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3E0FE42-05F7-4BA1-83D3-5FAC460C41D2}"/>
              </a:ext>
            </a:extLst>
          </p:cNvPr>
          <p:cNvCxnSpPr>
            <a:cxnSpLocks/>
          </p:cNvCxnSpPr>
          <p:nvPr/>
        </p:nvCxnSpPr>
        <p:spPr>
          <a:xfrm flipV="1">
            <a:off x="904185" y="5839087"/>
            <a:ext cx="5049630" cy="473187"/>
          </a:xfrm>
          <a:prstGeom prst="straightConnector1">
            <a:avLst/>
          </a:prstGeom>
          <a:ln w="1270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28E8343-2CFB-4A02-9079-E77807C2E9D6}"/>
                  </a:ext>
                </a:extLst>
              </p:cNvPr>
              <p:cNvSpPr txBox="1"/>
              <p:nvPr/>
            </p:nvSpPr>
            <p:spPr>
              <a:xfrm>
                <a:off x="2388833" y="3172510"/>
                <a:ext cx="43441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4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28E8343-2CFB-4A02-9079-E77807C2E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833" y="3172510"/>
                <a:ext cx="434414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4E47977-BB30-4229-B2B3-6B4DBE0C1BAE}"/>
                  </a:ext>
                </a:extLst>
              </p:cNvPr>
              <p:cNvSpPr txBox="1"/>
              <p:nvPr/>
            </p:nvSpPr>
            <p:spPr>
              <a:xfrm>
                <a:off x="4967009" y="6075679"/>
                <a:ext cx="426399" cy="7070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4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4E47977-BB30-4229-B2B3-6B4DBE0C1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09" y="6075679"/>
                <a:ext cx="426399" cy="7070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円弧 9">
            <a:extLst>
              <a:ext uri="{FF2B5EF4-FFF2-40B4-BE49-F238E27FC236}">
                <a16:creationId xmlns:a16="http://schemas.microsoft.com/office/drawing/2014/main" id="{7519A0CC-25A1-4130-8E82-4960481C852D}"/>
              </a:ext>
            </a:extLst>
          </p:cNvPr>
          <p:cNvSpPr>
            <a:spLocks noChangeAspect="1"/>
          </p:cNvSpPr>
          <p:nvPr/>
        </p:nvSpPr>
        <p:spPr>
          <a:xfrm>
            <a:off x="868534" y="5564450"/>
            <a:ext cx="1022459" cy="1022459"/>
          </a:xfrm>
          <a:prstGeom prst="arc">
            <a:avLst>
              <a:gd name="adj1" fmla="val 16565751"/>
              <a:gd name="adj2" fmla="val 916094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8BDAB9F-4F77-4F7B-8289-CD6D69D52F8B}"/>
                  </a:ext>
                </a:extLst>
              </p:cNvPr>
              <p:cNvSpPr/>
              <p:nvPr/>
            </p:nvSpPr>
            <p:spPr>
              <a:xfrm>
                <a:off x="1890993" y="5210507"/>
                <a:ext cx="60362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40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8BDAB9F-4F77-4F7B-8289-CD6D69D52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993" y="5210507"/>
                <a:ext cx="603627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649F26C-141B-43D5-A272-A7FDE9B0E673}"/>
              </a:ext>
            </a:extLst>
          </p:cNvPr>
          <p:cNvCxnSpPr>
            <a:cxnSpLocks/>
          </p:cNvCxnSpPr>
          <p:nvPr/>
        </p:nvCxnSpPr>
        <p:spPr>
          <a:xfrm>
            <a:off x="3312215" y="3119120"/>
            <a:ext cx="350465" cy="299720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1275D1CA-DC3C-43E3-8D62-8558EC594029}"/>
              </a:ext>
            </a:extLst>
          </p:cNvPr>
          <p:cNvSpPr/>
          <p:nvPr/>
        </p:nvSpPr>
        <p:spPr>
          <a:xfrm>
            <a:off x="944880" y="6197601"/>
            <a:ext cx="2661920" cy="581984"/>
          </a:xfrm>
          <a:custGeom>
            <a:avLst/>
            <a:gdLst>
              <a:gd name="connsiteX0" fmla="*/ 0 w 2661920"/>
              <a:gd name="connsiteY0" fmla="*/ 289560 h 592468"/>
              <a:gd name="connsiteX1" fmla="*/ 1290320 w 2661920"/>
              <a:gd name="connsiteY1" fmla="*/ 584200 h 592468"/>
              <a:gd name="connsiteX2" fmla="*/ 2661920 w 2661920"/>
              <a:gd name="connsiteY2" fmla="*/ 0 h 592468"/>
              <a:gd name="connsiteX0" fmla="*/ 0 w 2661920"/>
              <a:gd name="connsiteY0" fmla="*/ 289560 h 577842"/>
              <a:gd name="connsiteX1" fmla="*/ 1427480 w 2661920"/>
              <a:gd name="connsiteY1" fmla="*/ 568960 h 577842"/>
              <a:gd name="connsiteX2" fmla="*/ 2661920 w 2661920"/>
              <a:gd name="connsiteY2" fmla="*/ 0 h 577842"/>
              <a:gd name="connsiteX0" fmla="*/ 0 w 2661920"/>
              <a:gd name="connsiteY0" fmla="*/ 289560 h 580881"/>
              <a:gd name="connsiteX1" fmla="*/ 1427480 w 2661920"/>
              <a:gd name="connsiteY1" fmla="*/ 568960 h 580881"/>
              <a:gd name="connsiteX2" fmla="*/ 2661920 w 2661920"/>
              <a:gd name="connsiteY2" fmla="*/ 0 h 580881"/>
              <a:gd name="connsiteX0" fmla="*/ 0 w 2661920"/>
              <a:gd name="connsiteY0" fmla="*/ 289560 h 581984"/>
              <a:gd name="connsiteX1" fmla="*/ 1427480 w 2661920"/>
              <a:gd name="connsiteY1" fmla="*/ 568960 h 581984"/>
              <a:gd name="connsiteX2" fmla="*/ 2661920 w 2661920"/>
              <a:gd name="connsiteY2" fmla="*/ 0 h 581984"/>
              <a:gd name="connsiteX0" fmla="*/ 0 w 2661920"/>
              <a:gd name="connsiteY0" fmla="*/ 289560 h 581984"/>
              <a:gd name="connsiteX1" fmla="*/ 1427480 w 2661920"/>
              <a:gd name="connsiteY1" fmla="*/ 568960 h 581984"/>
              <a:gd name="connsiteX2" fmla="*/ 2661920 w 2661920"/>
              <a:gd name="connsiteY2" fmla="*/ 0 h 581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1920" h="581984">
                <a:moveTo>
                  <a:pt x="0" y="289560"/>
                </a:moveTo>
                <a:cubicBezTo>
                  <a:pt x="423333" y="481330"/>
                  <a:pt x="988907" y="627380"/>
                  <a:pt x="1427480" y="568960"/>
                </a:cubicBezTo>
                <a:cubicBezTo>
                  <a:pt x="1866053" y="510540"/>
                  <a:pt x="2218266" y="318770"/>
                  <a:pt x="266192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0FCB5FC-E7EE-4915-B8CD-834D254A380A}"/>
                  </a:ext>
                </a:extLst>
              </p:cNvPr>
              <p:cNvSpPr txBox="1"/>
              <p:nvPr/>
            </p:nvSpPr>
            <p:spPr>
              <a:xfrm>
                <a:off x="1255016" y="6830322"/>
                <a:ext cx="204164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1" i="1" smtClean="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kumimoji="1" lang="en-US" altLang="ja-JP" sz="4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r>
                        <a:rPr kumimoji="1" lang="en-US" altLang="ja-JP" sz="4000" b="1" i="1" smtClean="0">
                          <a:latin typeface="Cambria Math" panose="02040503050406030204" pitchFamily="18" charset="0"/>
                        </a:rPr>
                        <m:t>|</m:t>
                      </m:r>
                      <m:func>
                        <m:funcPr>
                          <m:ctrlPr>
                            <a:rPr kumimoji="1" lang="en-US" altLang="ja-JP" sz="4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ja-JP" sz="4000" b="1" i="0" smtClean="0"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kumimoji="1" lang="ja-JP" altLang="en-US" sz="40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0FCB5FC-E7EE-4915-B8CD-834D254A3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016" y="6830322"/>
                <a:ext cx="2041648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48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88900">
          <a:solidFill>
            <a:schemeClr val="tx1"/>
          </a:solidFill>
          <a:tailEnd type="none"/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889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kumimoji="1" sz="4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PS.pptx" id="{9623821D-9D7F-447E-933C-74364CF93F91}" vid="{08391A8C-5F40-4D74-B7C6-A58082263C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EPS</Template>
  <TotalTime>676</TotalTime>
  <Words>191</Words>
  <Application>Microsoft Office PowerPoint</Application>
  <PresentationFormat>A4 210 x 297 mm</PresentationFormat>
  <Paragraphs>106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綜太 近藤</dc:creator>
  <cp:lastModifiedBy>綜太 近藤</cp:lastModifiedBy>
  <cp:revision>53</cp:revision>
  <cp:lastPrinted>2019-02-26T00:49:54Z</cp:lastPrinted>
  <dcterms:created xsi:type="dcterms:W3CDTF">2019-02-01T08:49:38Z</dcterms:created>
  <dcterms:modified xsi:type="dcterms:W3CDTF">2019-02-26T00:49:58Z</dcterms:modified>
</cp:coreProperties>
</file>