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259" r:id="rId6"/>
    <p:sldId id="283" r:id="rId7"/>
    <p:sldId id="284" r:id="rId8"/>
    <p:sldId id="260" r:id="rId9"/>
    <p:sldId id="265"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60"/>
  </p:normalViewPr>
  <p:slideViewPr>
    <p:cSldViewPr snapToGrid="0" showGuides="1">
      <p:cViewPr varScale="1">
        <p:scale>
          <a:sx n="82" d="100"/>
          <a:sy n="82" d="100"/>
        </p:scale>
        <p:origin x="90" y="156"/>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262984"/>
        <c:crosses val="autoZero"/>
        <c:auto val="1"/>
        <c:lblAlgn val="ctr"/>
        <c:lblOffset val="100"/>
        <c:noMultiLvlLbl val="0"/>
      </c:catAx>
      <c:valAx>
        <c:axId val="569262984"/>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9261016"/>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9/4/2020</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9/4/2020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noProof="0"/>
              <a:t>Click icon to add table</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noProof="0"/>
              <a:t>Click icon to add chart</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noProof="0"/>
              <a:t>Click to 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noProof="0"/>
              <a:t>Click icon to add picture</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en-US" noProof="0"/>
              <a:t>Click to edit Master text styles</a:t>
            </a:r>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noProof="0"/>
              <a:t>Click icon to add picture</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noProof="0"/>
              <a:t>Click icon to add picture</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noProof="0"/>
              <a:t>Click to edit Master title style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noProof="0"/>
              <a:t>Click icon to add picture</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1.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2.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4.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Eye Blink Counter</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We make sure that you Blink in every 4-5 seconds</a:t>
            </a:r>
            <a:endParaRPr lang="ru-RU" dirty="0"/>
          </a:p>
        </p:txBody>
      </p:sp>
      <p:pic>
        <p:nvPicPr>
          <p:cNvPr id="10" name="Picture Placeholder 9">
            <a:extLst>
              <a:ext uri="{FF2B5EF4-FFF2-40B4-BE49-F238E27FC236}">
                <a16:creationId xmlns:a16="http://schemas.microsoft.com/office/drawing/2014/main" id="{9A58CFE0-CF1D-45EB-8BDD-CBD8D78C177D}"/>
              </a:ext>
            </a:extLst>
          </p:cNvPr>
          <p:cNvPicPr>
            <a:picLocks noGrp="1" noChangeAspect="1"/>
          </p:cNvPicPr>
          <p:nvPr>
            <p:ph type="pic" sz="quarter" idx="13"/>
          </p:nvPr>
        </p:nvPicPr>
        <p:blipFill>
          <a:blip r:embed="rId2"/>
          <a:srcRect t="24291" b="24291"/>
          <a:stretch>
            <a:fillRect/>
          </a:stretch>
        </p:blipFill>
        <p:spPr>
          <a:xfrm>
            <a:off x="3563815" y="410307"/>
            <a:ext cx="4982308" cy="2813539"/>
          </a:xfrm>
        </p:spPr>
      </p:pic>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Company logo">
            <a:extLst>
              <a:ext uri="{FF2B5EF4-FFF2-40B4-BE49-F238E27FC236}">
                <a16:creationId xmlns:a16="http://schemas.microsoft.com/office/drawing/2014/main" id="{DD69023F-CCBF-4CBE-A068-92CD818A53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1" r="171"/>
          <a:stretch>
            <a:fillRect/>
          </a:stretch>
        </p:blipFill>
        <p:spPr/>
      </p:pic>
      <p:sp>
        <p:nvSpPr>
          <p:cNvPr id="2" name="Title 1">
            <a:extLst>
              <a:ext uri="{FF2B5EF4-FFF2-40B4-BE49-F238E27FC236}">
                <a16:creationId xmlns:a16="http://schemas.microsoft.com/office/drawing/2014/main" id="{AE0FF0FC-A1A4-4520-9C7C-04BD49F8337C}"/>
              </a:ext>
            </a:extLst>
          </p:cNvPr>
          <p:cNvSpPr>
            <a:spLocks noGrp="1"/>
          </p:cNvSpPr>
          <p:nvPr>
            <p:ph type="title"/>
          </p:nvPr>
        </p:nvSpPr>
        <p:spPr/>
        <p:txBody>
          <a:bodyPr/>
          <a:lstStyle/>
          <a:p>
            <a:r>
              <a:rPr lang="en-US" dirty="0"/>
              <a:t>MARKET</a:t>
            </a:r>
            <a:br>
              <a:rPr lang="en-US" dirty="0"/>
            </a:br>
            <a:r>
              <a:rPr lang="en-US" dirty="0"/>
              <a:t>OPPORTUNITY</a:t>
            </a:r>
          </a:p>
        </p:txBody>
      </p:sp>
      <p:sp>
        <p:nvSpPr>
          <p:cNvPr id="3" name="Text Placeholder 2">
            <a:extLst>
              <a:ext uri="{FF2B5EF4-FFF2-40B4-BE49-F238E27FC236}">
                <a16:creationId xmlns:a16="http://schemas.microsoft.com/office/drawing/2014/main"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id="{E8BB8737-6A2D-4222-BE20-4DDD0181AC66}"/>
              </a:ext>
            </a:extLst>
          </p:cNvPr>
          <p:cNvSpPr>
            <a:spLocks noGrp="1"/>
          </p:cNvSpPr>
          <p:nvPr>
            <p:ph type="body" idx="30"/>
          </p:nvPr>
        </p:nvSpPr>
        <p:spPr/>
        <p:txBody>
          <a:bodyPr/>
          <a:lstStyle/>
          <a:p>
            <a:r>
              <a:rPr lang="en-US" dirty="0"/>
              <a:t>BILLION</a:t>
            </a:r>
          </a:p>
        </p:txBody>
      </p:sp>
      <p:sp>
        <p:nvSpPr>
          <p:cNvPr id="9" name="Text Placeholder 8">
            <a:extLst>
              <a:ext uri="{FF2B5EF4-FFF2-40B4-BE49-F238E27FC236}">
                <a16:creationId xmlns:a16="http://schemas.microsoft.com/office/drawing/2014/main" id="{5E9BDBFC-200B-4A3D-BB1D-543A9FC88E92}"/>
              </a:ext>
            </a:extLst>
          </p:cNvPr>
          <p:cNvSpPr>
            <a:spLocks noGrp="1"/>
          </p:cNvSpPr>
          <p:nvPr>
            <p:ph type="body" sz="quarter" idx="26"/>
          </p:nvPr>
        </p:nvSpPr>
        <p:spPr/>
        <p:txBody>
          <a:bodyPr/>
          <a:lstStyle/>
          <a:p>
            <a:r>
              <a:rPr lang="en-US" dirty="0"/>
              <a:t>$25</a:t>
            </a:r>
          </a:p>
        </p:txBody>
      </p:sp>
      <p:sp>
        <p:nvSpPr>
          <p:cNvPr id="10" name="Text Placeholder 9">
            <a:extLst>
              <a:ext uri="{FF2B5EF4-FFF2-40B4-BE49-F238E27FC236}">
                <a16:creationId xmlns:a16="http://schemas.microsoft.com/office/drawing/2014/main" id="{EC70FB9E-DFF7-4E1D-A198-C9B698542CCD}"/>
              </a:ext>
            </a:extLst>
          </p:cNvPr>
          <p:cNvSpPr>
            <a:spLocks noGrp="1"/>
          </p:cNvSpPr>
          <p:nvPr>
            <p:ph type="body" idx="29"/>
          </p:nvPr>
        </p:nvSpPr>
        <p:spPr/>
        <p:txBody>
          <a:bodyPr/>
          <a:lstStyle/>
          <a:p>
            <a:r>
              <a:rPr lang="en-US" dirty="0"/>
              <a:t>Section 1</a:t>
            </a:r>
            <a:br>
              <a:rPr lang="en-US" dirty="0"/>
            </a:br>
            <a:r>
              <a:rPr lang="en-US" dirty="0"/>
              <a:t>Title</a:t>
            </a:r>
          </a:p>
        </p:txBody>
      </p:sp>
      <p:sp>
        <p:nvSpPr>
          <p:cNvPr id="14" name="Text Placeholder 13">
            <a:extLst>
              <a:ext uri="{FF2B5EF4-FFF2-40B4-BE49-F238E27FC236}">
                <a16:creationId xmlns:a16="http://schemas.microsoft.com/office/drawing/2014/main" id="{5B8B8BFB-8E95-4C40-9D61-7270E95BEABA}"/>
              </a:ext>
            </a:extLst>
          </p:cNvPr>
          <p:cNvSpPr>
            <a:spLocks noGrp="1"/>
          </p:cNvSpPr>
          <p:nvPr>
            <p:ph type="body" idx="33"/>
          </p:nvPr>
        </p:nvSpPr>
        <p:spPr/>
        <p:txBody>
          <a:bodyPr/>
          <a:lstStyle/>
          <a:p>
            <a:r>
              <a:rPr lang="en-US" dirty="0"/>
              <a:t>BILLION</a:t>
            </a:r>
          </a:p>
        </p:txBody>
      </p:sp>
      <p:sp>
        <p:nvSpPr>
          <p:cNvPr id="12" name="Text Placeholder 11">
            <a:extLst>
              <a:ext uri="{FF2B5EF4-FFF2-40B4-BE49-F238E27FC236}">
                <a16:creationId xmlns:a16="http://schemas.microsoft.com/office/drawing/2014/main" id="{548C04BB-E114-40C7-9F39-61419E2CA170}"/>
              </a:ext>
            </a:extLst>
          </p:cNvPr>
          <p:cNvSpPr>
            <a:spLocks noGrp="1"/>
          </p:cNvSpPr>
          <p:nvPr>
            <p:ph type="body" sz="quarter" idx="31"/>
          </p:nvPr>
        </p:nvSpPr>
        <p:spPr/>
        <p:txBody>
          <a:bodyPr/>
          <a:lstStyle/>
          <a:p>
            <a:r>
              <a:rPr lang="en-US" dirty="0"/>
              <a:t>$50</a:t>
            </a:r>
          </a:p>
        </p:txBody>
      </p:sp>
      <p:sp>
        <p:nvSpPr>
          <p:cNvPr id="13" name="Text Placeholder 12">
            <a:extLst>
              <a:ext uri="{FF2B5EF4-FFF2-40B4-BE49-F238E27FC236}">
                <a16:creationId xmlns:a16="http://schemas.microsoft.com/office/drawing/2014/main" id="{BD155BA7-00C9-475D-B9E5-CE1970F653BB}"/>
              </a:ext>
            </a:extLst>
          </p:cNvPr>
          <p:cNvSpPr>
            <a:spLocks noGrp="1"/>
          </p:cNvSpPr>
          <p:nvPr>
            <p:ph type="body" idx="32"/>
          </p:nvPr>
        </p:nvSpPr>
        <p:spPr/>
        <p:txBody>
          <a:bodyPr/>
          <a:lstStyle/>
          <a:p>
            <a:r>
              <a:rPr lang="en-US" dirty="0"/>
              <a:t>Section 2</a:t>
            </a:r>
            <a:br>
              <a:rPr lang="en-US" dirty="0"/>
            </a:br>
            <a:r>
              <a:rPr lang="en-US" dirty="0"/>
              <a:t>Title</a:t>
            </a:r>
          </a:p>
        </p:txBody>
      </p:sp>
      <p:sp>
        <p:nvSpPr>
          <p:cNvPr id="17" name="Text Placeholder 16">
            <a:extLst>
              <a:ext uri="{FF2B5EF4-FFF2-40B4-BE49-F238E27FC236}">
                <a16:creationId xmlns:a16="http://schemas.microsoft.com/office/drawing/2014/main" id="{45A17AFB-1B86-41C2-BFD8-CF2FD1C8D7AC}"/>
              </a:ext>
            </a:extLst>
          </p:cNvPr>
          <p:cNvSpPr>
            <a:spLocks noGrp="1"/>
          </p:cNvSpPr>
          <p:nvPr>
            <p:ph type="body" idx="36"/>
          </p:nvPr>
        </p:nvSpPr>
        <p:spPr/>
        <p:txBody>
          <a:bodyPr/>
          <a:lstStyle/>
          <a:p>
            <a:r>
              <a:rPr lang="en-US" dirty="0"/>
              <a:t>BILLION</a:t>
            </a:r>
          </a:p>
        </p:txBody>
      </p:sp>
      <p:sp>
        <p:nvSpPr>
          <p:cNvPr id="15" name="Text Placeholder 14">
            <a:extLst>
              <a:ext uri="{FF2B5EF4-FFF2-40B4-BE49-F238E27FC236}">
                <a16:creationId xmlns:a16="http://schemas.microsoft.com/office/drawing/2014/main" id="{D27A80BA-ED11-4DB1-A332-B2453F72079E}"/>
              </a:ext>
            </a:extLst>
          </p:cNvPr>
          <p:cNvSpPr>
            <a:spLocks noGrp="1"/>
          </p:cNvSpPr>
          <p:nvPr>
            <p:ph type="body" sz="quarter" idx="34"/>
          </p:nvPr>
        </p:nvSpPr>
        <p:spPr/>
        <p:txBody>
          <a:bodyPr/>
          <a:lstStyle/>
          <a:p>
            <a:r>
              <a:rPr lang="en-US" dirty="0"/>
              <a:t>$100</a:t>
            </a:r>
          </a:p>
        </p:txBody>
      </p:sp>
      <p:sp>
        <p:nvSpPr>
          <p:cNvPr id="16" name="Text Placeholder 15">
            <a:extLst>
              <a:ext uri="{FF2B5EF4-FFF2-40B4-BE49-F238E27FC236}">
                <a16:creationId xmlns:a16="http://schemas.microsoft.com/office/drawing/2014/main" id="{F0FAB1D6-8588-427D-8AEA-CCD92CBBBBF9}"/>
              </a:ext>
            </a:extLst>
          </p:cNvPr>
          <p:cNvSpPr>
            <a:spLocks noGrp="1"/>
          </p:cNvSpPr>
          <p:nvPr>
            <p:ph type="body" idx="35"/>
          </p:nvPr>
        </p:nvSpPr>
        <p:spPr/>
        <p:txBody>
          <a:bodyPr/>
          <a:lstStyle/>
          <a:p>
            <a:r>
              <a:rPr lang="en-US" dirty="0"/>
              <a:t>Section 3</a:t>
            </a:r>
            <a:br>
              <a:rPr lang="en-US" dirty="0"/>
            </a:br>
            <a:r>
              <a:rPr lang="en-US" dirty="0"/>
              <a:t>Title</a:t>
            </a:r>
          </a:p>
        </p:txBody>
      </p:sp>
      <p:sp>
        <p:nvSpPr>
          <p:cNvPr id="8" name="Text Placeholder 7">
            <a:extLst>
              <a:ext uri="{FF2B5EF4-FFF2-40B4-BE49-F238E27FC236}">
                <a16:creationId xmlns:a16="http://schemas.microsoft.com/office/drawing/2014/main"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sp>
        <p:nvSpPr>
          <p:cNvPr id="6" name="Slide Number Placeholder 5">
            <a:extLst>
              <a:ext uri="{FF2B5EF4-FFF2-40B4-BE49-F238E27FC236}">
                <a16:creationId xmlns:a16="http://schemas.microsoft.com/office/drawing/2014/main" id="{7E4E42B5-9DB2-4F76-8565-788CC77B35E8}"/>
              </a:ext>
            </a:extLst>
          </p:cNvPr>
          <p:cNvSpPr>
            <a:spLocks noGrp="1"/>
          </p:cNvSpPr>
          <p:nvPr>
            <p:ph type="sldNum" sz="quarter" idx="12"/>
          </p:nvPr>
        </p:nvSpPr>
        <p:spPr/>
        <p:txBody>
          <a:bodyPr/>
          <a:lstStyle/>
          <a:p>
            <a:fld id="{8D581BC7-E183-40DB-AC97-C19EA4EB8894}" type="slidenum">
              <a:rPr lang="en-US" smtClean="0"/>
              <a:pPr/>
              <a:t>10</a:t>
            </a:fld>
            <a:endParaRPr lang="en-US" dirty="0"/>
          </a:p>
        </p:txBody>
      </p:sp>
      <p:sp>
        <p:nvSpPr>
          <p:cNvPr id="5" name="Footer Placeholder 4">
            <a:extLst>
              <a:ext uri="{FF2B5EF4-FFF2-40B4-BE49-F238E27FC236}">
                <a16:creationId xmlns:a16="http://schemas.microsoft.com/office/drawing/2014/main" id="{8330D5A9-F67D-4AB4-A7F9-1F9950C7C85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152F5544-AE99-49B4-B21E-2F2EF642EEF3}"/>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059479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COMPETITION SLIDE</a:t>
            </a:r>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Section 1 Title</a:t>
            </a:r>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en-US" dirty="0"/>
          </a:p>
        </p:txBody>
      </p:sp>
      <p:sp>
        <p:nvSpPr>
          <p:cNvPr id="11" name="Text Placeholder 10">
            <a:extLst>
              <a:ext uri="{FF2B5EF4-FFF2-40B4-BE49-F238E27FC236}">
                <a16:creationId xmlns:a16="http://schemas.microsoft.com/office/drawing/2014/main" id="{FCE7D97E-00B7-4F79-BFF8-2D7EDFAE5F02}"/>
              </a:ext>
            </a:extLst>
          </p:cNvPr>
          <p:cNvSpPr>
            <a:spLocks noGrp="1"/>
          </p:cNvSpPr>
          <p:nvPr>
            <p:ph type="body" idx="31"/>
          </p:nvPr>
        </p:nvSpPr>
        <p:spPr/>
        <p:txBody>
          <a:bodyPr/>
          <a:lstStyle/>
          <a:p>
            <a:r>
              <a:rPr lang="en-US" dirty="0"/>
              <a:t>Section 2 Title</a:t>
            </a:r>
          </a:p>
        </p:txBody>
      </p:sp>
      <p:sp>
        <p:nvSpPr>
          <p:cNvPr id="10" name="Text Placeholder 9">
            <a:extLst>
              <a:ext uri="{FF2B5EF4-FFF2-40B4-BE49-F238E27FC236}">
                <a16:creationId xmlns:a16="http://schemas.microsoft.com/office/drawing/2014/main"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en-US"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en-US" smtClean="0"/>
              <a:t>11</a:t>
            </a:fld>
            <a:endParaRPr lang="en-US"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6509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p:txBody>
          <a:bodyPr/>
          <a:lstStyle/>
          <a:p>
            <a:r>
              <a:rPr lang="en-US" dirty="0"/>
              <a:t>COMPETITION</a:t>
            </a:r>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p:txBody>
          <a:bodyPr/>
          <a:lstStyle/>
          <a:p>
            <a:r>
              <a:rPr lang="en-US" dirty="0"/>
              <a:t>More Convenient</a:t>
            </a:r>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p:txBody>
          <a:bodyPr/>
          <a:lstStyle/>
          <a:p>
            <a:r>
              <a:rPr lang="en-US" dirty="0"/>
              <a:t>Less Convenient</a:t>
            </a:r>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p:txBody>
          <a:bodyPr/>
          <a:lstStyle/>
          <a:p>
            <a:r>
              <a:rPr lang="en-US" dirty="0"/>
              <a:t>More Expensive</a:t>
            </a:r>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p:txBody>
          <a:bodyPr/>
          <a:lstStyle/>
          <a:p>
            <a:r>
              <a:rPr lang="en-US" dirty="0"/>
              <a:t>Less Expensive</a:t>
            </a:r>
          </a:p>
        </p:txBody>
      </p:sp>
      <p:sp>
        <p:nvSpPr>
          <p:cNvPr id="7" name="Picture Placeholder 6" descr="Company logo">
            <a:extLst>
              <a:ext uri="{FF2B5EF4-FFF2-40B4-BE49-F238E27FC236}">
                <a16:creationId xmlns:a16="http://schemas.microsoft.com/office/drawing/2014/main"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Slide Number Placeholder 3">
            <a:extLst>
              <a:ext uri="{FF2B5EF4-FFF2-40B4-BE49-F238E27FC236}">
                <a16:creationId xmlns:a16="http://schemas.microsoft.com/office/drawing/2014/main" id="{E1E2CA95-5F9E-4EDF-9631-539839EA16B2}"/>
              </a:ext>
            </a:extLst>
          </p:cNvPr>
          <p:cNvSpPr>
            <a:spLocks noGrp="1"/>
          </p:cNvSpPr>
          <p:nvPr>
            <p:ph type="sldNum" sz="quarter" idx="12"/>
          </p:nvPr>
        </p:nvSpPr>
        <p:spPr/>
        <p:txBody>
          <a:bodyPr/>
          <a:lstStyle/>
          <a:p>
            <a:fld id="{8D581BC7-E183-40DB-AC97-C19EA4EB8894}" type="slidenum">
              <a:rPr lang="en-US" smtClean="0"/>
              <a:t>12</a:t>
            </a:fld>
            <a:endParaRPr lang="en-US" dirty="0"/>
          </a:p>
        </p:txBody>
      </p:sp>
      <p:sp>
        <p:nvSpPr>
          <p:cNvPr id="3" name="Footer Placeholder 2">
            <a:extLst>
              <a:ext uri="{FF2B5EF4-FFF2-40B4-BE49-F238E27FC236}">
                <a16:creationId xmlns:a16="http://schemas.microsoft.com/office/drawing/2014/main" id="{7B200280-71A9-4094-B8C4-8BC3C41879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73561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lstStyle/>
          <a:p>
            <a:r>
              <a:rPr lang="en-US" dirty="0"/>
              <a:t>GROWTH</a:t>
            </a:r>
            <a:br>
              <a:rPr lang="en-US" dirty="0"/>
            </a:br>
            <a:r>
              <a:rPr lang="en-US" dirty="0"/>
              <a:t>STRATEGY</a:t>
            </a:r>
          </a:p>
        </p:txBody>
      </p:sp>
      <p:sp>
        <p:nvSpPr>
          <p:cNvPr id="3" name="Text Placeholder 2">
            <a:extLst>
              <a:ext uri="{FF2B5EF4-FFF2-40B4-BE49-F238E27FC236}">
                <a16:creationId xmlns:a16="http://schemas.microsoft.com/office/drawing/2014/main"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Section 1 Title</a:t>
            </a:r>
          </a:p>
        </p:txBody>
      </p:sp>
      <p:sp>
        <p:nvSpPr>
          <p:cNvPr id="12" name="Text Placeholder 11">
            <a:extLst>
              <a:ext uri="{FF2B5EF4-FFF2-40B4-BE49-F238E27FC236}">
                <a16:creationId xmlns:a16="http://schemas.microsoft.com/office/drawing/2014/main" id="{A1B0D2C5-9B7A-45C5-81F4-9E0E8F13E8FB}"/>
              </a:ext>
            </a:extLst>
          </p:cNvPr>
          <p:cNvSpPr>
            <a:spLocks noGrp="1"/>
          </p:cNvSpPr>
          <p:nvPr>
            <p:ph type="body" idx="29"/>
          </p:nvPr>
        </p:nvSpPr>
        <p:spPr/>
        <p:txBody>
          <a:bodyPr/>
          <a:lstStyle/>
          <a:p>
            <a:r>
              <a:rPr lang="en-US" dirty="0"/>
              <a:t>Section 1 Subtitle</a:t>
            </a:r>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dirty="0"/>
              <a:t>Section 2 Title</a:t>
            </a:r>
          </a:p>
        </p:txBody>
      </p:sp>
      <p:sp>
        <p:nvSpPr>
          <p:cNvPr id="15" name="Text Placeholder 14">
            <a:extLst>
              <a:ext uri="{FF2B5EF4-FFF2-40B4-BE49-F238E27FC236}">
                <a16:creationId xmlns:a16="http://schemas.microsoft.com/office/drawing/2014/main" id="{727CE960-8379-40F4-AAA5-1C5D97A21A8B}"/>
              </a:ext>
            </a:extLst>
          </p:cNvPr>
          <p:cNvSpPr>
            <a:spLocks noGrp="1"/>
          </p:cNvSpPr>
          <p:nvPr>
            <p:ph type="body" idx="34"/>
          </p:nvPr>
        </p:nvSpPr>
        <p:spPr/>
        <p:txBody>
          <a:bodyPr/>
          <a:lstStyle/>
          <a:p>
            <a:r>
              <a:rPr lang="en-US" dirty="0"/>
              <a:t>Section 2 Subtitle</a:t>
            </a:r>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dirty="0"/>
              <a:t>Section 3 Title</a:t>
            </a:r>
          </a:p>
        </p:txBody>
      </p:sp>
      <p:sp>
        <p:nvSpPr>
          <p:cNvPr id="18" name="Text Placeholder 17">
            <a:extLst>
              <a:ext uri="{FF2B5EF4-FFF2-40B4-BE49-F238E27FC236}">
                <a16:creationId xmlns:a16="http://schemas.microsoft.com/office/drawing/2014/main" id="{8437F6BD-1892-43B0-BD66-91036E5CAAF7}"/>
              </a:ext>
            </a:extLst>
          </p:cNvPr>
          <p:cNvSpPr>
            <a:spLocks noGrp="1"/>
          </p:cNvSpPr>
          <p:nvPr>
            <p:ph type="body" idx="37"/>
          </p:nvPr>
        </p:nvSpPr>
        <p:spPr/>
        <p:txBody>
          <a:bodyPr/>
          <a:lstStyle/>
          <a:p>
            <a:r>
              <a:rPr lang="en-US" dirty="0"/>
              <a:t>Section 3 Subtitle</a:t>
            </a:r>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en-US" smtClean="0"/>
              <a:pPr/>
              <a:t>13</a:t>
            </a:fld>
            <a:endParaRPr lang="en-US" dirty="0"/>
          </a:p>
        </p:txBody>
      </p:sp>
      <p:sp>
        <p:nvSpPr>
          <p:cNvPr id="5" name="Footer Placeholder 4">
            <a:extLst>
              <a:ext uri="{FF2B5EF4-FFF2-40B4-BE49-F238E27FC236}">
                <a16:creationId xmlns:a16="http://schemas.microsoft.com/office/drawing/2014/main" id="{08668378-7C82-453C-9E4E-4F6D219F1C9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9020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TRACTION</a:t>
            </a:r>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p>
        </p:txBody>
      </p:sp>
      <p:graphicFrame>
        <p:nvGraphicFramePr>
          <p:cNvPr id="11" name="Content Placeholder 10" descr="table placeholder">
            <a:extLst>
              <a:ext uri="{FF2B5EF4-FFF2-40B4-BE49-F238E27FC236}">
                <a16:creationId xmlns:a16="http://schemas.microsoft.com/office/drawing/2014/main" id="{8047F0F1-B9F9-4B27-9B70-023763377B5C}"/>
              </a:ext>
            </a:extLst>
          </p:cNvPr>
          <p:cNvGraphicFramePr>
            <a:graphicFrameLocks noGrp="1"/>
          </p:cNvGraphicFramePr>
          <p:nvPr>
            <p:ph sz="quarter" idx="32"/>
            <p:extLst>
              <p:ext uri="{D42A27DB-BD31-4B8C-83A1-F6EECF244321}">
                <p14:modId xmlns:p14="http://schemas.microsoft.com/office/powerpoint/2010/main" val="81430236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794970310"/>
                    </a:ext>
                  </a:extLst>
                </a:gridCol>
                <a:gridCol w="864000">
                  <a:extLst>
                    <a:ext uri="{9D8B030D-6E8A-4147-A177-3AD203B41FA5}">
                      <a16:colId xmlns:a16="http://schemas.microsoft.com/office/drawing/2014/main" val="2900429650"/>
                    </a:ext>
                  </a:extLst>
                </a:gridCol>
                <a:gridCol w="864000">
                  <a:extLst>
                    <a:ext uri="{9D8B030D-6E8A-4147-A177-3AD203B41FA5}">
                      <a16:colId xmlns:a16="http://schemas.microsoft.com/office/drawing/2014/main" val="1667819922"/>
                    </a:ext>
                  </a:extLst>
                </a:gridCol>
                <a:gridCol w="1404000">
                  <a:extLst>
                    <a:ext uri="{9D8B030D-6E8A-4147-A177-3AD203B41FA5}">
                      <a16:colId xmlns:a16="http://schemas.microsoft.com/office/drawing/2014/main" val="262162511"/>
                    </a:ext>
                  </a:extLst>
                </a:gridCol>
                <a:gridCol w="1296000">
                  <a:extLst>
                    <a:ext uri="{9D8B030D-6E8A-4147-A177-3AD203B41FA5}">
                      <a16:colId xmlns:a16="http://schemas.microsoft.com/office/drawing/2014/main"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2487016789"/>
                  </a:ext>
                </a:extLst>
              </a:tr>
            </a:tbl>
          </a:graphicData>
        </a:graphic>
      </p:graphicFrame>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3831421736"/>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en-US" smtClean="0"/>
              <a:t>14</a:t>
            </a:fld>
            <a:endParaRPr lang="en-US"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257882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p:txBody>
          <a:bodyPr/>
          <a:lstStyle/>
          <a:p>
            <a:r>
              <a:rPr lang="en-US" dirty="0"/>
              <a:t>20XX</a:t>
            </a:r>
          </a:p>
        </p:txBody>
      </p:sp>
      <p:sp>
        <p:nvSpPr>
          <p:cNvPr id="10" name="Text Placeholder 9">
            <a:extLst>
              <a:ext uri="{FF2B5EF4-FFF2-40B4-BE49-F238E27FC236}">
                <a16:creationId xmlns:a16="http://schemas.microsoft.com/office/drawing/2014/main" id="{85197C78-259E-4657-A444-966F58562A59}"/>
              </a:ext>
            </a:extLst>
          </p:cNvPr>
          <p:cNvSpPr>
            <a:spLocks noGrp="1"/>
          </p:cNvSpPr>
          <p:nvPr>
            <p:ph type="body" idx="29"/>
          </p:nvPr>
        </p:nvSpPr>
        <p:spPr/>
        <p:txBody>
          <a:bodyPr/>
          <a:lstStyle/>
          <a:p>
            <a:r>
              <a:rPr lang="en-US" dirty="0"/>
              <a:t>Point 1 Title</a:t>
            </a:r>
          </a:p>
        </p:txBody>
      </p:sp>
      <p:sp>
        <p:nvSpPr>
          <p:cNvPr id="9" name="Text Placeholder 8">
            <a:extLst>
              <a:ext uri="{FF2B5EF4-FFF2-40B4-BE49-F238E27FC236}">
                <a16:creationId xmlns:a16="http://schemas.microsoft.com/office/drawing/2014/main" id="{D773AD42-4E4E-45A2-AF46-3450008935A5}"/>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a:t>
            </a:r>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p:txBody>
          <a:bodyPr/>
          <a:lstStyle/>
          <a:p>
            <a:r>
              <a:rPr lang="en-US" dirty="0"/>
              <a:t>20XX</a:t>
            </a:r>
          </a:p>
        </p:txBody>
      </p:sp>
      <p:sp>
        <p:nvSpPr>
          <p:cNvPr id="13" name="Text Placeholder 12">
            <a:extLst>
              <a:ext uri="{FF2B5EF4-FFF2-40B4-BE49-F238E27FC236}">
                <a16:creationId xmlns:a16="http://schemas.microsoft.com/office/drawing/2014/main" id="{A26FF1D7-38F0-4FAF-8052-B8AEE66978E8}"/>
              </a:ext>
            </a:extLst>
          </p:cNvPr>
          <p:cNvSpPr>
            <a:spLocks noGrp="1"/>
          </p:cNvSpPr>
          <p:nvPr>
            <p:ph type="body" idx="32"/>
          </p:nvPr>
        </p:nvSpPr>
        <p:spPr/>
        <p:txBody>
          <a:bodyPr/>
          <a:lstStyle/>
          <a:p>
            <a:r>
              <a:rPr lang="en-US" dirty="0"/>
              <a:t>Point 2 Title</a:t>
            </a:r>
          </a:p>
        </p:txBody>
      </p:sp>
      <p:sp>
        <p:nvSpPr>
          <p:cNvPr id="12" name="Text Placeholder 11">
            <a:extLst>
              <a:ext uri="{FF2B5EF4-FFF2-40B4-BE49-F238E27FC236}">
                <a16:creationId xmlns:a16="http://schemas.microsoft.com/office/drawing/2014/main" id="{DA461661-5A36-4E79-80B5-116D2AAFA27C}"/>
              </a:ext>
            </a:extLst>
          </p:cNvPr>
          <p:cNvSpPr>
            <a:spLocks noGrp="1"/>
          </p:cNvSpPr>
          <p:nvPr>
            <p:ph type="body" idx="31"/>
          </p:nvPr>
        </p:nvSpPr>
        <p:spPr/>
        <p:txBody>
          <a:bodyPr>
            <a:normAutofit fontScale="92500"/>
          </a:bodyPr>
          <a:lstStyle/>
          <a:p>
            <a:r>
              <a:rPr lang="en-US" dirty="0"/>
              <a:t>Lorem ipsum dolor sit amet, consectetuer adipiscing elit. Maecenas porttitor congue massa. Fusce posuere</a:t>
            </a:r>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p:txBody>
          <a:bodyPr/>
          <a:lstStyle/>
          <a:p>
            <a:r>
              <a:rPr lang="en-US" dirty="0"/>
              <a:t>20XX</a:t>
            </a:r>
          </a:p>
        </p:txBody>
      </p:sp>
      <p:sp>
        <p:nvSpPr>
          <p:cNvPr id="15" name="Text Placeholder 14">
            <a:extLst>
              <a:ext uri="{FF2B5EF4-FFF2-40B4-BE49-F238E27FC236}">
                <a16:creationId xmlns:a16="http://schemas.microsoft.com/office/drawing/2014/main" id="{4957D0D1-5961-4504-9B04-2E7192A7384F}"/>
              </a:ext>
            </a:extLst>
          </p:cNvPr>
          <p:cNvSpPr>
            <a:spLocks noGrp="1"/>
          </p:cNvSpPr>
          <p:nvPr>
            <p:ph type="body" idx="34"/>
          </p:nvPr>
        </p:nvSpPr>
        <p:spPr/>
        <p:txBody>
          <a:bodyPr/>
          <a:lstStyle/>
          <a:p>
            <a:r>
              <a:rPr lang="en-US" dirty="0"/>
              <a:t>Point 3 Title</a:t>
            </a:r>
          </a:p>
        </p:txBody>
      </p:sp>
      <p:sp>
        <p:nvSpPr>
          <p:cNvPr id="14" name="Text Placeholder 13">
            <a:extLst>
              <a:ext uri="{FF2B5EF4-FFF2-40B4-BE49-F238E27FC236}">
                <a16:creationId xmlns:a16="http://schemas.microsoft.com/office/drawing/2014/main" id="{0C4CB2D7-C18E-4293-9F27-83794A03541C}"/>
              </a:ext>
            </a:extLst>
          </p:cNvPr>
          <p:cNvSpPr>
            <a:spLocks noGrp="1"/>
          </p:cNvSpPr>
          <p:nvPr>
            <p:ph type="body" idx="33"/>
          </p:nvPr>
        </p:nvSpPr>
        <p:spPr/>
        <p:txBody>
          <a:bodyPr>
            <a:normAutofit fontScale="92500"/>
          </a:bodyPr>
          <a:lstStyle/>
          <a:p>
            <a:r>
              <a:rPr lang="en-US" dirty="0"/>
              <a:t>Lorem ipsum dolor sit amet, consectetuer adipiscing elit. Maecenas porttitor congue massa. Fusce posuere</a:t>
            </a:r>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p:txBody>
          <a:bodyPr/>
          <a:lstStyle/>
          <a:p>
            <a:r>
              <a:rPr lang="en-US" dirty="0"/>
              <a:t>20XX</a:t>
            </a:r>
          </a:p>
        </p:txBody>
      </p:sp>
      <p:sp>
        <p:nvSpPr>
          <p:cNvPr id="17" name="Text Placeholder 16">
            <a:extLst>
              <a:ext uri="{FF2B5EF4-FFF2-40B4-BE49-F238E27FC236}">
                <a16:creationId xmlns:a16="http://schemas.microsoft.com/office/drawing/2014/main" id="{6B2559C2-1BA3-4140-AE36-D940D09218E5}"/>
              </a:ext>
            </a:extLst>
          </p:cNvPr>
          <p:cNvSpPr>
            <a:spLocks noGrp="1"/>
          </p:cNvSpPr>
          <p:nvPr>
            <p:ph type="body" idx="36"/>
          </p:nvPr>
        </p:nvSpPr>
        <p:spPr/>
        <p:txBody>
          <a:bodyPr/>
          <a:lstStyle/>
          <a:p>
            <a:r>
              <a:rPr lang="en-US" dirty="0"/>
              <a:t>Point 4 Title</a:t>
            </a:r>
          </a:p>
        </p:txBody>
      </p:sp>
      <p:sp>
        <p:nvSpPr>
          <p:cNvPr id="16" name="Text Placeholder 15">
            <a:extLst>
              <a:ext uri="{FF2B5EF4-FFF2-40B4-BE49-F238E27FC236}">
                <a16:creationId xmlns:a16="http://schemas.microsoft.com/office/drawing/2014/main" id="{F8F4F51F-1AB9-4B4F-91F2-124F7319BC89}"/>
              </a:ext>
            </a:extLst>
          </p:cNvPr>
          <p:cNvSpPr>
            <a:spLocks noGrp="1"/>
          </p:cNvSpPr>
          <p:nvPr>
            <p:ph type="body" idx="35"/>
          </p:nvPr>
        </p:nvSpPr>
        <p:spPr/>
        <p:txBody>
          <a:bodyPr>
            <a:normAutofit fontScale="92500"/>
          </a:bodyPr>
          <a:lstStyle/>
          <a:p>
            <a:r>
              <a:rPr lang="en-US" dirty="0"/>
              <a:t>Lorem ipsum dolor sit amet, consectetuer adipiscing elit. Maecenas porttitor congue massa. Fusce posuere</a:t>
            </a:r>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p:txBody>
          <a:bodyPr/>
          <a:lstStyle/>
          <a:p>
            <a:r>
              <a:rPr lang="en-US" dirty="0"/>
              <a:t>TIMELINE</a:t>
            </a:r>
          </a:p>
        </p:txBody>
      </p:sp>
      <p:sp>
        <p:nvSpPr>
          <p:cNvPr id="6" name="Text Placeholder 5">
            <a:extLst>
              <a:ext uri="{FF2B5EF4-FFF2-40B4-BE49-F238E27FC236}">
                <a16:creationId xmlns:a16="http://schemas.microsoft.com/office/drawing/2014/main"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en-US" dirty="0"/>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en-US" smtClean="0"/>
              <a:pPr/>
              <a:t>15</a:t>
            </a:fld>
            <a:endParaRPr lang="en-US"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673D475-C5F4-4E45-B91A-0747964BFFC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3774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t>FINANCIALS</a:t>
            </a:r>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descr="Table">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1164335710"/>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en-US" smtClean="0"/>
              <a:t>16</a:t>
            </a:fld>
            <a:endParaRPr lang="en-US" dirty="0"/>
          </a:p>
        </p:txBody>
      </p:sp>
      <p:sp>
        <p:nvSpPr>
          <p:cNvPr id="5" name="Footer Placeholder 4">
            <a:extLst>
              <a:ext uri="{FF2B5EF4-FFF2-40B4-BE49-F238E27FC236}">
                <a16:creationId xmlns:a16="http://schemas.microsoft.com/office/drawing/2014/main" id="{9ECDF3C5-F687-4A1D-AFCF-1BADF8B9E327}"/>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BEA012A-C1D5-4E0A-AEFE-277577B106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0709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p:txBody>
          <a:bodyPr/>
          <a:lstStyle/>
          <a:p>
            <a:r>
              <a:rPr lang="en-US" dirty="0"/>
              <a:t>OUR</a:t>
            </a:r>
            <a:br>
              <a:rPr lang="en-US" dirty="0"/>
            </a:br>
            <a:r>
              <a:rPr lang="en-US" dirty="0"/>
              <a:t>TEAM</a:t>
            </a:r>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lstStyle/>
          <a:p>
            <a:r>
              <a:rPr lang="en-US" dirty="0"/>
              <a:t>Angelica</a:t>
            </a:r>
            <a:br>
              <a:rPr lang="en-US" dirty="0"/>
            </a:br>
            <a:r>
              <a:rPr lang="en-US" dirty="0"/>
              <a:t>Astrom</a:t>
            </a:r>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a:t>Team Member Title</a:t>
            </a:r>
          </a:p>
        </p:txBody>
      </p:sp>
      <p:sp>
        <p:nvSpPr>
          <p:cNvPr id="8" name="Text Placeholder 7">
            <a:extLst>
              <a:ext uri="{FF2B5EF4-FFF2-40B4-BE49-F238E27FC236}">
                <a16:creationId xmlns:a16="http://schemas.microsoft.com/office/drawing/2014/main"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Ian</a:t>
            </a:r>
            <a:br>
              <a:rPr lang="en-US" dirty="0"/>
            </a:br>
            <a:r>
              <a:rPr lang="en-US" dirty="0"/>
              <a:t>Hansson</a:t>
            </a:r>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a:t>Team Member Title</a:t>
            </a:r>
          </a:p>
        </p:txBody>
      </p:sp>
      <p:sp>
        <p:nvSpPr>
          <p:cNvPr id="17" name="Text Placeholder 16">
            <a:extLst>
              <a:ext uri="{FF2B5EF4-FFF2-40B4-BE49-F238E27FC236}">
                <a16:creationId xmlns:a16="http://schemas.microsoft.com/office/drawing/2014/main"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id="{9DA5D71E-B63C-4740-816D-8CDEE14F11DF}"/>
              </a:ext>
            </a:extLst>
          </p:cNvPr>
          <p:cNvPicPr>
            <a:picLocks noGrp="1" noChangeAspect="1"/>
          </p:cNvPicPr>
          <p:nvPr>
            <p:ph type="pic" sz="quarter" idx="34"/>
          </p:nvPr>
        </p:nvPicPr>
        <p:blipFill>
          <a:blip r:embed="rId6">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lstStyle/>
          <a:p>
            <a:r>
              <a:rPr lang="en-US" dirty="0"/>
              <a:t>Jens</a:t>
            </a:r>
            <a:br>
              <a:rPr lang="en-US" dirty="0"/>
            </a:br>
            <a:r>
              <a:rPr lang="en-US" dirty="0"/>
              <a:t>Martensson</a:t>
            </a:r>
          </a:p>
        </p:txBody>
      </p:sp>
      <p:sp>
        <p:nvSpPr>
          <p:cNvPr id="15" name="Text Placeholder 14">
            <a:extLst>
              <a:ext uri="{FF2B5EF4-FFF2-40B4-BE49-F238E27FC236}">
                <a16:creationId xmlns:a16="http://schemas.microsoft.com/office/drawing/2014/main" id="{074B00A8-C634-4ADE-8407-B48B655AD7CB}"/>
              </a:ext>
            </a:extLst>
          </p:cNvPr>
          <p:cNvSpPr>
            <a:spLocks noGrp="1"/>
          </p:cNvSpPr>
          <p:nvPr>
            <p:ph type="body" idx="37"/>
          </p:nvPr>
        </p:nvSpPr>
        <p:spPr/>
        <p:txBody>
          <a:bodyPr/>
          <a:lstStyle/>
          <a:p>
            <a:r>
              <a:rPr lang="en-US" dirty="0"/>
              <a:t>Team Member Title</a:t>
            </a:r>
          </a:p>
        </p:txBody>
      </p:sp>
      <p:sp>
        <p:nvSpPr>
          <p:cNvPr id="14" name="Text Placeholder 13">
            <a:extLst>
              <a:ext uri="{FF2B5EF4-FFF2-40B4-BE49-F238E27FC236}">
                <a16:creationId xmlns:a16="http://schemas.microsoft.com/office/drawing/2014/main" id="{EE81294A-CAF6-4165-AEDE-DAEA7D37245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en-US" smtClean="0"/>
              <a:t>17</a:t>
            </a:fld>
            <a:endParaRPr lang="en-US"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58137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Company logo">
            <a:extLst>
              <a:ext uri="{FF2B5EF4-FFF2-40B4-BE49-F238E27FC236}">
                <a16:creationId xmlns:a16="http://schemas.microsoft.com/office/drawing/2014/main"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EC73CEBD-6C08-4E0C-9E82-28D34A80CBB8}"/>
              </a:ext>
            </a:extLst>
          </p:cNvPr>
          <p:cNvSpPr>
            <a:spLocks noGrp="1"/>
          </p:cNvSpPr>
          <p:nvPr>
            <p:ph type="title"/>
          </p:nvPr>
        </p:nvSpPr>
        <p:spPr/>
        <p:txBody>
          <a:bodyPr/>
          <a:lstStyle/>
          <a:p>
            <a:r>
              <a:rPr lang="en-US" dirty="0"/>
              <a:t>OUR TEAM SLIDE</a:t>
            </a:r>
          </a:p>
        </p:txBody>
      </p:sp>
      <p:sp>
        <p:nvSpPr>
          <p:cNvPr id="6" name="Text Placeholder 5">
            <a:extLst>
              <a:ext uri="{FF2B5EF4-FFF2-40B4-BE49-F238E27FC236}">
                <a16:creationId xmlns:a16="http://schemas.microsoft.com/office/drawing/2014/main"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9" name="Picture Placeholder 28" descr="Team member photo">
            <a:extLst>
              <a:ext uri="{FF2B5EF4-FFF2-40B4-BE49-F238E27FC236}">
                <a16:creationId xmlns:a16="http://schemas.microsoft.com/office/drawing/2014/main"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E8E00B54-1018-41A0-92AF-46D993630EBD}"/>
              </a:ext>
            </a:extLst>
          </p:cNvPr>
          <p:cNvSpPr>
            <a:spLocks noGrp="1"/>
          </p:cNvSpPr>
          <p:nvPr>
            <p:ph type="body" idx="16"/>
          </p:nvPr>
        </p:nvSpPr>
        <p:spPr/>
        <p:txBody>
          <a:bodyPr>
            <a:normAutofit/>
          </a:bodyPr>
          <a:lstStyle/>
          <a:p>
            <a:r>
              <a:rPr lang="en-US" dirty="0"/>
              <a:t>Angelica Astrom</a:t>
            </a:r>
          </a:p>
        </p:txBody>
      </p:sp>
      <p:sp>
        <p:nvSpPr>
          <p:cNvPr id="8" name="Text Placeholder 7">
            <a:extLst>
              <a:ext uri="{FF2B5EF4-FFF2-40B4-BE49-F238E27FC236}">
                <a16:creationId xmlns:a16="http://schemas.microsoft.com/office/drawing/2014/main" id="{8B8E9E7A-1401-4E48-8C01-EA96A17BDF2A}"/>
              </a:ext>
            </a:extLst>
          </p:cNvPr>
          <p:cNvSpPr>
            <a:spLocks noGrp="1"/>
          </p:cNvSpPr>
          <p:nvPr>
            <p:ph type="body" idx="14"/>
          </p:nvPr>
        </p:nvSpPr>
        <p:spPr/>
        <p:txBody>
          <a:bodyPr/>
          <a:lstStyle/>
          <a:p>
            <a:r>
              <a:rPr lang="en-US" dirty="0"/>
              <a:t>Team Member Title</a:t>
            </a:r>
          </a:p>
        </p:txBody>
      </p:sp>
      <p:pic>
        <p:nvPicPr>
          <p:cNvPr id="33" name="Picture Placeholder 32" descr="Team member photo">
            <a:extLst>
              <a:ext uri="{FF2B5EF4-FFF2-40B4-BE49-F238E27FC236}">
                <a16:creationId xmlns:a16="http://schemas.microsoft.com/office/drawing/2014/main"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id="{EA6A43FA-5FFA-484D-8D0E-4C7A54F256A7}"/>
              </a:ext>
            </a:extLst>
          </p:cNvPr>
          <p:cNvSpPr>
            <a:spLocks noGrp="1"/>
          </p:cNvSpPr>
          <p:nvPr>
            <p:ph type="body" idx="38"/>
          </p:nvPr>
        </p:nvSpPr>
        <p:spPr/>
        <p:txBody>
          <a:bodyPr>
            <a:normAutofit/>
          </a:bodyPr>
          <a:lstStyle/>
          <a:p>
            <a:r>
              <a:rPr lang="en-US" dirty="0"/>
              <a:t>Ian Hansson</a:t>
            </a:r>
          </a:p>
        </p:txBody>
      </p:sp>
      <p:sp>
        <p:nvSpPr>
          <p:cNvPr id="14" name="Text Placeholder 13">
            <a:extLst>
              <a:ext uri="{FF2B5EF4-FFF2-40B4-BE49-F238E27FC236}">
                <a16:creationId xmlns:a16="http://schemas.microsoft.com/office/drawing/2014/main" id="{35DC5F9B-BC45-47B1-9569-03F24C5366F9}"/>
              </a:ext>
            </a:extLst>
          </p:cNvPr>
          <p:cNvSpPr>
            <a:spLocks noGrp="1"/>
          </p:cNvSpPr>
          <p:nvPr>
            <p:ph type="body" idx="37"/>
          </p:nvPr>
        </p:nvSpPr>
        <p:spPr/>
        <p:txBody>
          <a:bodyPr/>
          <a:lstStyle/>
          <a:p>
            <a:r>
              <a:rPr lang="en-US" dirty="0"/>
              <a:t>Team Member Title</a:t>
            </a:r>
          </a:p>
        </p:txBody>
      </p:sp>
      <p:pic>
        <p:nvPicPr>
          <p:cNvPr id="37" name="Picture Placeholder 36" descr="Team member photo">
            <a:extLst>
              <a:ext uri="{FF2B5EF4-FFF2-40B4-BE49-F238E27FC236}">
                <a16:creationId xmlns:a16="http://schemas.microsoft.com/office/drawing/2014/main"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id="{147D9385-B136-49E1-B50C-69B506A798B8}"/>
              </a:ext>
            </a:extLst>
          </p:cNvPr>
          <p:cNvSpPr>
            <a:spLocks noGrp="1"/>
          </p:cNvSpPr>
          <p:nvPr>
            <p:ph type="body" idx="44"/>
          </p:nvPr>
        </p:nvSpPr>
        <p:spPr/>
        <p:txBody>
          <a:bodyPr>
            <a:normAutofit/>
          </a:bodyPr>
          <a:lstStyle/>
          <a:p>
            <a:r>
              <a:rPr lang="en-US" dirty="0"/>
              <a:t>Jens Martensson</a:t>
            </a:r>
          </a:p>
        </p:txBody>
      </p:sp>
      <p:sp>
        <p:nvSpPr>
          <p:cNvPr id="20" name="Text Placeholder 19">
            <a:extLst>
              <a:ext uri="{FF2B5EF4-FFF2-40B4-BE49-F238E27FC236}">
                <a16:creationId xmlns:a16="http://schemas.microsoft.com/office/drawing/2014/main" id="{41A02D9C-967F-448E-86B7-F059F13F3C49}"/>
              </a:ext>
            </a:extLst>
          </p:cNvPr>
          <p:cNvSpPr>
            <a:spLocks noGrp="1"/>
          </p:cNvSpPr>
          <p:nvPr>
            <p:ph type="body" idx="43"/>
          </p:nvPr>
        </p:nvSpPr>
        <p:spPr/>
        <p:txBody>
          <a:bodyPr/>
          <a:lstStyle/>
          <a:p>
            <a:r>
              <a:rPr lang="en-US" dirty="0"/>
              <a:t>Team Member Title</a:t>
            </a:r>
          </a:p>
        </p:txBody>
      </p:sp>
      <p:pic>
        <p:nvPicPr>
          <p:cNvPr id="31" name="Picture Placeholder 30" descr="Team member photo">
            <a:extLst>
              <a:ext uri="{FF2B5EF4-FFF2-40B4-BE49-F238E27FC236}">
                <a16:creationId xmlns:a16="http://schemas.microsoft.com/office/drawing/2014/main"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B11CC907-EFCA-4CEC-AC44-3398B08E17B6}"/>
              </a:ext>
            </a:extLst>
          </p:cNvPr>
          <p:cNvSpPr>
            <a:spLocks noGrp="1"/>
          </p:cNvSpPr>
          <p:nvPr>
            <p:ph type="body" idx="35"/>
          </p:nvPr>
        </p:nvSpPr>
        <p:spPr/>
        <p:txBody>
          <a:bodyPr/>
          <a:lstStyle/>
          <a:p>
            <a:r>
              <a:rPr lang="en-US" dirty="0"/>
              <a:t>Angelica Astrom</a:t>
            </a:r>
          </a:p>
        </p:txBody>
      </p:sp>
      <p:sp>
        <p:nvSpPr>
          <p:cNvPr id="11" name="Text Placeholder 10">
            <a:extLst>
              <a:ext uri="{FF2B5EF4-FFF2-40B4-BE49-F238E27FC236}">
                <a16:creationId xmlns:a16="http://schemas.microsoft.com/office/drawing/2014/main" id="{4B8E0463-D6FB-4AF0-B713-3509AC7FCDF3}"/>
              </a:ext>
            </a:extLst>
          </p:cNvPr>
          <p:cNvSpPr>
            <a:spLocks noGrp="1"/>
          </p:cNvSpPr>
          <p:nvPr>
            <p:ph type="body" idx="34"/>
          </p:nvPr>
        </p:nvSpPr>
        <p:spPr/>
        <p:txBody>
          <a:bodyPr/>
          <a:lstStyle/>
          <a:p>
            <a:r>
              <a:rPr lang="en-US" dirty="0"/>
              <a:t>Team Member Title</a:t>
            </a:r>
          </a:p>
        </p:txBody>
      </p:sp>
      <p:pic>
        <p:nvPicPr>
          <p:cNvPr id="35" name="Picture Placeholder 34" descr="Team member photo">
            <a:extLst>
              <a:ext uri="{FF2B5EF4-FFF2-40B4-BE49-F238E27FC236}">
                <a16:creationId xmlns:a16="http://schemas.microsoft.com/office/drawing/2014/main"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9CBA094-5068-4A31-8608-0B82623441B0}"/>
              </a:ext>
            </a:extLst>
          </p:cNvPr>
          <p:cNvSpPr>
            <a:spLocks noGrp="1"/>
          </p:cNvSpPr>
          <p:nvPr>
            <p:ph type="body" idx="41"/>
          </p:nvPr>
        </p:nvSpPr>
        <p:spPr/>
        <p:txBody>
          <a:bodyPr/>
          <a:lstStyle/>
          <a:p>
            <a:r>
              <a:rPr lang="en-US" dirty="0"/>
              <a:t>Ian Hansson</a:t>
            </a:r>
          </a:p>
        </p:txBody>
      </p:sp>
      <p:sp>
        <p:nvSpPr>
          <p:cNvPr id="17" name="Text Placeholder 16">
            <a:extLst>
              <a:ext uri="{FF2B5EF4-FFF2-40B4-BE49-F238E27FC236}">
                <a16:creationId xmlns:a16="http://schemas.microsoft.com/office/drawing/2014/main" id="{D3FB2709-DCAC-409A-A8AC-512006324CA0}"/>
              </a:ext>
            </a:extLst>
          </p:cNvPr>
          <p:cNvSpPr>
            <a:spLocks noGrp="1"/>
          </p:cNvSpPr>
          <p:nvPr>
            <p:ph type="body" idx="40"/>
          </p:nvPr>
        </p:nvSpPr>
        <p:spPr/>
        <p:txBody>
          <a:bodyPr/>
          <a:lstStyle/>
          <a:p>
            <a:r>
              <a:rPr lang="en-US" dirty="0"/>
              <a:t>Team Member Title</a:t>
            </a:r>
          </a:p>
        </p:txBody>
      </p:sp>
      <p:pic>
        <p:nvPicPr>
          <p:cNvPr id="39" name="Picture Placeholder 38" descr="Team member photo">
            <a:extLst>
              <a:ext uri="{FF2B5EF4-FFF2-40B4-BE49-F238E27FC236}">
                <a16:creationId xmlns:a16="http://schemas.microsoft.com/office/drawing/2014/main"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id="{3E78F880-37A0-44ED-9FE3-072A94BE41C0}"/>
              </a:ext>
            </a:extLst>
          </p:cNvPr>
          <p:cNvSpPr>
            <a:spLocks noGrp="1"/>
          </p:cNvSpPr>
          <p:nvPr>
            <p:ph type="body" idx="47"/>
          </p:nvPr>
        </p:nvSpPr>
        <p:spPr/>
        <p:txBody>
          <a:bodyPr/>
          <a:lstStyle/>
          <a:p>
            <a:r>
              <a:rPr lang="en-US" dirty="0"/>
              <a:t>Jens Martensson</a:t>
            </a:r>
          </a:p>
        </p:txBody>
      </p:sp>
      <p:sp>
        <p:nvSpPr>
          <p:cNvPr id="23" name="Text Placeholder 22">
            <a:extLst>
              <a:ext uri="{FF2B5EF4-FFF2-40B4-BE49-F238E27FC236}">
                <a16:creationId xmlns:a16="http://schemas.microsoft.com/office/drawing/2014/main" id="{B4AF37E2-1BAA-4437-8BC1-97C399F3C70F}"/>
              </a:ext>
            </a:extLst>
          </p:cNvPr>
          <p:cNvSpPr>
            <a:spLocks noGrp="1"/>
          </p:cNvSpPr>
          <p:nvPr>
            <p:ph type="body" idx="46"/>
          </p:nvPr>
        </p:nvSpPr>
        <p:spPr/>
        <p:txBody>
          <a:bodyPr/>
          <a:lstStyle/>
          <a:p>
            <a:r>
              <a:rPr lang="en-US" dirty="0"/>
              <a:t>Team Member Title</a:t>
            </a:r>
          </a:p>
        </p:txBody>
      </p:sp>
      <p:sp>
        <p:nvSpPr>
          <p:cNvPr id="4" name="Slide Number Placeholder 3">
            <a:extLst>
              <a:ext uri="{FF2B5EF4-FFF2-40B4-BE49-F238E27FC236}">
                <a16:creationId xmlns:a16="http://schemas.microsoft.com/office/drawing/2014/main" id="{B07308EF-8E55-47A7-8860-7C83879E80E5}"/>
              </a:ext>
            </a:extLst>
          </p:cNvPr>
          <p:cNvSpPr>
            <a:spLocks noGrp="1"/>
          </p:cNvSpPr>
          <p:nvPr>
            <p:ph type="sldNum" sz="quarter" idx="12"/>
          </p:nvPr>
        </p:nvSpPr>
        <p:spPr/>
        <p:txBody>
          <a:bodyPr/>
          <a:lstStyle/>
          <a:p>
            <a:fld id="{8D581BC7-E183-40DB-AC97-C19EA4EB8894}" type="slidenum">
              <a:rPr lang="en-US" smtClean="0"/>
              <a:t>18</a:t>
            </a:fld>
            <a:endParaRPr lang="en-US" dirty="0"/>
          </a:p>
        </p:txBody>
      </p:sp>
      <p:sp>
        <p:nvSpPr>
          <p:cNvPr id="3" name="Footer Placeholder 2">
            <a:extLst>
              <a:ext uri="{FF2B5EF4-FFF2-40B4-BE49-F238E27FC236}">
                <a16:creationId xmlns:a16="http://schemas.microsoft.com/office/drawing/2014/main" id="{10A2A28C-687F-445D-9377-8CE82F013555}"/>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9AC057B3-EF94-4CBD-B7DB-DB85697B0AD6}"/>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31850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C7EE037F-A730-41CA-8CC6-20499D3EA54A}"/>
              </a:ext>
            </a:extLst>
          </p:cNvPr>
          <p:cNvSpPr>
            <a:spLocks noGrp="1"/>
          </p:cNvSpPr>
          <p:nvPr>
            <p:ph type="title"/>
          </p:nvPr>
        </p:nvSpPr>
        <p:spPr/>
        <p:txBody>
          <a:bodyPr/>
          <a:lstStyle/>
          <a:p>
            <a:r>
              <a:rPr lang="en-US" dirty="0"/>
              <a:t>FUNDING</a:t>
            </a:r>
          </a:p>
        </p:txBody>
      </p:sp>
      <p:sp>
        <p:nvSpPr>
          <p:cNvPr id="3" name="Text Placeholder 2">
            <a:extLst>
              <a:ext uri="{FF2B5EF4-FFF2-40B4-BE49-F238E27FC236}">
                <a16:creationId xmlns:a16="http://schemas.microsoft.com/office/drawing/2014/main"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C4D0DF72-0ED9-4177-AA9F-92155707E580}"/>
              </a:ext>
            </a:extLst>
          </p:cNvPr>
          <p:cNvSpPr>
            <a:spLocks noGrp="1"/>
          </p:cNvSpPr>
          <p:nvPr>
            <p:ph type="body" idx="34"/>
          </p:nvPr>
        </p:nvSpPr>
        <p:spPr/>
        <p:txBody>
          <a:bodyPr/>
          <a:lstStyle/>
          <a:p>
            <a:r>
              <a:rPr lang="en-US" dirty="0"/>
              <a:t>$1,500,000</a:t>
            </a:r>
          </a:p>
        </p:txBody>
      </p:sp>
      <p:sp>
        <p:nvSpPr>
          <p:cNvPr id="9" name="Text Placeholder 8">
            <a:extLst>
              <a:ext uri="{FF2B5EF4-FFF2-40B4-BE49-F238E27FC236}">
                <a16:creationId xmlns:a16="http://schemas.microsoft.com/office/drawing/2014/main" id="{3248500B-B1C0-4B93-A5C8-F3528E3F0940}"/>
              </a:ext>
            </a:extLst>
          </p:cNvPr>
          <p:cNvSpPr>
            <a:spLocks noGrp="1"/>
          </p:cNvSpPr>
          <p:nvPr>
            <p:ph type="body" idx="42"/>
          </p:nvPr>
        </p:nvSpPr>
        <p:spPr/>
        <p:txBody>
          <a:bodyPr/>
          <a:lstStyle/>
          <a:p>
            <a:r>
              <a:rPr lang="en-US" dirty="0"/>
              <a:t>Category Title</a:t>
            </a:r>
          </a:p>
        </p:txBody>
      </p:sp>
      <p:sp>
        <p:nvSpPr>
          <p:cNvPr id="10" name="Text Placeholder 9">
            <a:extLst>
              <a:ext uri="{FF2B5EF4-FFF2-40B4-BE49-F238E27FC236}">
                <a16:creationId xmlns:a16="http://schemas.microsoft.com/office/drawing/2014/main" id="{FC0926F0-25F5-4366-A9CC-C019C576C641}"/>
              </a:ext>
            </a:extLst>
          </p:cNvPr>
          <p:cNvSpPr>
            <a:spLocks noGrp="1"/>
          </p:cNvSpPr>
          <p:nvPr>
            <p:ph type="body" idx="45"/>
          </p:nvPr>
        </p:nvSpPr>
        <p:spPr/>
        <p:txBody>
          <a:bodyPr/>
          <a:lstStyle/>
          <a:p>
            <a:r>
              <a:rPr lang="en-US" dirty="0"/>
              <a:t>$1,500,000</a:t>
            </a:r>
          </a:p>
        </p:txBody>
      </p:sp>
      <p:sp>
        <p:nvSpPr>
          <p:cNvPr id="11" name="Text Placeholder 10">
            <a:extLst>
              <a:ext uri="{FF2B5EF4-FFF2-40B4-BE49-F238E27FC236}">
                <a16:creationId xmlns:a16="http://schemas.microsoft.com/office/drawing/2014/main" id="{10F7DD00-2746-4E1D-9ED9-2A2A45757651}"/>
              </a:ext>
            </a:extLst>
          </p:cNvPr>
          <p:cNvSpPr>
            <a:spLocks noGrp="1"/>
          </p:cNvSpPr>
          <p:nvPr>
            <p:ph type="body" idx="46"/>
          </p:nvPr>
        </p:nvSpPr>
        <p:spPr/>
        <p:txBody>
          <a:bodyPr/>
          <a:lstStyle/>
          <a:p>
            <a:r>
              <a:rPr lang="en-US" dirty="0"/>
              <a:t>Category Title</a:t>
            </a:r>
          </a:p>
        </p:txBody>
      </p:sp>
      <p:sp>
        <p:nvSpPr>
          <p:cNvPr id="12" name="Text Placeholder 11">
            <a:extLst>
              <a:ext uri="{FF2B5EF4-FFF2-40B4-BE49-F238E27FC236}">
                <a16:creationId xmlns:a16="http://schemas.microsoft.com/office/drawing/2014/main" id="{E06AE86F-CBE5-4A5D-B862-6A87F5A8538C}"/>
              </a:ext>
            </a:extLst>
          </p:cNvPr>
          <p:cNvSpPr>
            <a:spLocks noGrp="1"/>
          </p:cNvSpPr>
          <p:nvPr>
            <p:ph type="body" idx="47"/>
          </p:nvPr>
        </p:nvSpPr>
        <p:spPr/>
        <p:txBody>
          <a:bodyPr/>
          <a:lstStyle/>
          <a:p>
            <a:r>
              <a:rPr lang="en-US" dirty="0"/>
              <a:t>$1,500,000</a:t>
            </a:r>
          </a:p>
        </p:txBody>
      </p:sp>
      <p:sp>
        <p:nvSpPr>
          <p:cNvPr id="13" name="Text Placeholder 12">
            <a:extLst>
              <a:ext uri="{FF2B5EF4-FFF2-40B4-BE49-F238E27FC236}">
                <a16:creationId xmlns:a16="http://schemas.microsoft.com/office/drawing/2014/main" id="{68F52BDF-E8EE-4030-93B5-FDB571BFF38E}"/>
              </a:ext>
            </a:extLst>
          </p:cNvPr>
          <p:cNvSpPr>
            <a:spLocks noGrp="1"/>
          </p:cNvSpPr>
          <p:nvPr>
            <p:ph type="body" idx="48"/>
          </p:nvPr>
        </p:nvSpPr>
        <p:spPr/>
        <p:txBody>
          <a:bodyPr/>
          <a:lstStyle/>
          <a:p>
            <a:r>
              <a:rPr lang="en-US" dirty="0"/>
              <a:t>Category Title</a:t>
            </a:r>
          </a:p>
        </p:txBody>
      </p:sp>
      <p:sp>
        <p:nvSpPr>
          <p:cNvPr id="14" name="Text Placeholder 13">
            <a:extLst>
              <a:ext uri="{FF2B5EF4-FFF2-40B4-BE49-F238E27FC236}">
                <a16:creationId xmlns:a16="http://schemas.microsoft.com/office/drawing/2014/main" id="{BBD4E04C-CA27-41FE-B45E-FEF8371A03F1}"/>
              </a:ext>
            </a:extLst>
          </p:cNvPr>
          <p:cNvSpPr>
            <a:spLocks noGrp="1"/>
          </p:cNvSpPr>
          <p:nvPr>
            <p:ph type="body" idx="49"/>
          </p:nvPr>
        </p:nvSpPr>
        <p:spPr/>
        <p:txBody>
          <a:bodyPr/>
          <a:lstStyle/>
          <a:p>
            <a:r>
              <a:rPr lang="en-US" dirty="0"/>
              <a:t>$1,500,000</a:t>
            </a:r>
          </a:p>
        </p:txBody>
      </p:sp>
      <p:sp>
        <p:nvSpPr>
          <p:cNvPr id="15" name="Text Placeholder 14">
            <a:extLst>
              <a:ext uri="{FF2B5EF4-FFF2-40B4-BE49-F238E27FC236}">
                <a16:creationId xmlns:a16="http://schemas.microsoft.com/office/drawing/2014/main" id="{55D1607E-8654-400A-85C7-8239EF17935F}"/>
              </a:ext>
            </a:extLst>
          </p:cNvPr>
          <p:cNvSpPr>
            <a:spLocks noGrp="1"/>
          </p:cNvSpPr>
          <p:nvPr>
            <p:ph type="body" idx="50"/>
          </p:nvPr>
        </p:nvSpPr>
        <p:spPr/>
        <p:txBody>
          <a:bodyPr/>
          <a:lstStyle/>
          <a:p>
            <a:r>
              <a:rPr lang="en-US" dirty="0"/>
              <a:t>Category Title</a:t>
            </a:r>
          </a:p>
        </p:txBody>
      </p:sp>
      <p:sp>
        <p:nvSpPr>
          <p:cNvPr id="16" name="Text Placeholder 15">
            <a:extLst>
              <a:ext uri="{FF2B5EF4-FFF2-40B4-BE49-F238E27FC236}">
                <a16:creationId xmlns:a16="http://schemas.microsoft.com/office/drawing/2014/main" id="{B3898360-1205-49DF-846A-7D37E0219C01}"/>
              </a:ext>
            </a:extLst>
          </p:cNvPr>
          <p:cNvSpPr>
            <a:spLocks noGrp="1"/>
          </p:cNvSpPr>
          <p:nvPr>
            <p:ph type="body" idx="51"/>
          </p:nvPr>
        </p:nvSpPr>
        <p:spPr/>
        <p:txBody>
          <a:bodyPr/>
          <a:lstStyle/>
          <a:p>
            <a:r>
              <a:rPr lang="en-US" dirty="0"/>
              <a:t>$2,500,000</a:t>
            </a:r>
          </a:p>
        </p:txBody>
      </p:sp>
      <p:sp>
        <p:nvSpPr>
          <p:cNvPr id="17" name="Text Placeholder 16">
            <a:extLst>
              <a:ext uri="{FF2B5EF4-FFF2-40B4-BE49-F238E27FC236}">
                <a16:creationId xmlns:a16="http://schemas.microsoft.com/office/drawing/2014/main" id="{F24221C2-E578-4DC7-AA80-13816114039D}"/>
              </a:ext>
            </a:extLst>
          </p:cNvPr>
          <p:cNvSpPr>
            <a:spLocks noGrp="1"/>
          </p:cNvSpPr>
          <p:nvPr>
            <p:ph type="body" idx="52"/>
          </p:nvPr>
        </p:nvSpPr>
        <p:spPr/>
        <p:txBody>
          <a:bodyPr/>
          <a:lstStyle/>
          <a:p>
            <a:r>
              <a:rPr lang="en-US" dirty="0"/>
              <a:t>Category Title</a:t>
            </a:r>
          </a:p>
        </p:txBody>
      </p:sp>
      <p:sp>
        <p:nvSpPr>
          <p:cNvPr id="18" name="Text Placeholder 17">
            <a:extLst>
              <a:ext uri="{FF2B5EF4-FFF2-40B4-BE49-F238E27FC236}">
                <a16:creationId xmlns:a16="http://schemas.microsoft.com/office/drawing/2014/main" id="{DA322BE0-16AC-4DA8-B14C-E1CFF6F7BB47}"/>
              </a:ext>
            </a:extLst>
          </p:cNvPr>
          <p:cNvSpPr>
            <a:spLocks noGrp="1"/>
          </p:cNvSpPr>
          <p:nvPr>
            <p:ph type="body" idx="53"/>
          </p:nvPr>
        </p:nvSpPr>
        <p:spPr/>
        <p:txBody>
          <a:bodyPr/>
          <a:lstStyle/>
          <a:p>
            <a:r>
              <a:rPr lang="en-US" dirty="0"/>
              <a:t>$1,500,000</a:t>
            </a:r>
          </a:p>
        </p:txBody>
      </p:sp>
      <p:sp>
        <p:nvSpPr>
          <p:cNvPr id="19" name="Text Placeholder 18">
            <a:extLst>
              <a:ext uri="{FF2B5EF4-FFF2-40B4-BE49-F238E27FC236}">
                <a16:creationId xmlns:a16="http://schemas.microsoft.com/office/drawing/2014/main" id="{AD114D9F-E5FF-4D6E-AB15-975F8897E15C}"/>
              </a:ext>
            </a:extLst>
          </p:cNvPr>
          <p:cNvSpPr>
            <a:spLocks noGrp="1"/>
          </p:cNvSpPr>
          <p:nvPr>
            <p:ph type="body" idx="54"/>
          </p:nvPr>
        </p:nvSpPr>
        <p:spPr/>
        <p:txBody>
          <a:bodyPr/>
          <a:lstStyle/>
          <a:p>
            <a:r>
              <a:rPr lang="en-US" dirty="0"/>
              <a:t>Category Title</a:t>
            </a:r>
          </a:p>
        </p:txBody>
      </p:sp>
      <p:graphicFrame>
        <p:nvGraphicFramePr>
          <p:cNvPr id="23" name="Chart Placeholder 22" descr="Pie chart">
            <a:extLst>
              <a:ext uri="{FF2B5EF4-FFF2-40B4-BE49-F238E27FC236}">
                <a16:creationId xmlns:a16="http://schemas.microsoft.com/office/drawing/2014/main" id="{CD7B30DD-39D7-4EDB-B49F-BBF497E33747}"/>
              </a:ext>
            </a:extLst>
          </p:cNvPr>
          <p:cNvGraphicFramePr>
            <a:graphicFrameLocks noGrp="1"/>
          </p:cNvGraphicFramePr>
          <p:nvPr>
            <p:ph type="chart" sz="quarter" idx="55"/>
            <p:extLst>
              <p:ext uri="{D42A27DB-BD31-4B8C-83A1-F6EECF244321}">
                <p14:modId xmlns:p14="http://schemas.microsoft.com/office/powerpoint/2010/main" val="1245496979"/>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id="{5FA99AA7-B30F-419C-B3C8-975D9C784596}"/>
              </a:ext>
            </a:extLst>
          </p:cNvPr>
          <p:cNvSpPr>
            <a:spLocks noGrp="1"/>
          </p:cNvSpPr>
          <p:nvPr>
            <p:ph type="sldNum" sz="quarter" idx="12"/>
          </p:nvPr>
        </p:nvSpPr>
        <p:spPr/>
        <p:txBody>
          <a:bodyPr/>
          <a:lstStyle/>
          <a:p>
            <a:fld id="{8D581BC7-E183-40DB-AC97-C19EA4EB8894}" type="slidenum">
              <a:rPr lang="en-US" smtClean="0"/>
              <a:t>19</a:t>
            </a:fld>
            <a:endParaRPr lang="en-US" dirty="0"/>
          </a:p>
        </p:txBody>
      </p:sp>
      <p:sp>
        <p:nvSpPr>
          <p:cNvPr id="5" name="Footer Placeholder 4">
            <a:extLst>
              <a:ext uri="{FF2B5EF4-FFF2-40B4-BE49-F238E27FC236}">
                <a16:creationId xmlns:a16="http://schemas.microsoft.com/office/drawing/2014/main" id="{B681D707-0D77-46E2-8C22-B5ADEB93C779}"/>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810146FC-F18A-4E5C-9079-B306E40F2138}"/>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62362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a:xfrm>
            <a:off x="6894591" y="2243662"/>
            <a:ext cx="4473108" cy="569085"/>
          </a:xfrm>
        </p:spPr>
        <p:txBody>
          <a:bodyPr>
            <a:noAutofit/>
          </a:bodyPr>
          <a:lstStyle/>
          <a:p>
            <a:r>
              <a:rPr lang="en-US" dirty="0"/>
              <a:t>In the current digital world eye problems have become common. The covid-19 has made the situation worse`</a:t>
            </a:r>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a:xfrm>
            <a:off x="6942319" y="3264812"/>
            <a:ext cx="4482996" cy="2432603"/>
          </a:xfrm>
        </p:spPr>
        <p:txBody>
          <a:bodyPr>
            <a:normAutofit lnSpcReduction="10000"/>
          </a:bodyPr>
          <a:lstStyle/>
          <a:p>
            <a:r>
              <a:rPr lang="en-US" sz="1800" dirty="0"/>
              <a:t>Dry and Irritated Eyes: Every person who spend more time Infront of screen blink less resulting dry eyes. This also cause irritation and redness.</a:t>
            </a:r>
          </a:p>
          <a:p>
            <a:r>
              <a:rPr lang="en-US" sz="1800" dirty="0"/>
              <a:t>Eye Fatigue also results due to increased screen time. Eyes get tired from intense use causing headaches, concentration difficulties and Insomnia.</a:t>
            </a:r>
          </a:p>
          <a:p>
            <a:r>
              <a:rPr lang="en-US" sz="1800" dirty="0"/>
              <a:t>Near Sightedness of vison </a:t>
            </a:r>
          </a:p>
          <a:p>
            <a:endParaRPr lang="en-US" dirty="0"/>
          </a:p>
          <a:p>
            <a:endParaRPr lang="en-US"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en-US" smtClean="0"/>
              <a:pPr/>
              <a:t>2</a:t>
            </a:fld>
            <a:endParaRPr lang="en-US" dirty="0"/>
          </a:p>
        </p:txBody>
      </p:sp>
      <p:pic>
        <p:nvPicPr>
          <p:cNvPr id="1026" name="Picture 2" descr="How digital eye strain affects your health, and what to do about it - CBS  News">
            <a:extLst>
              <a:ext uri="{FF2B5EF4-FFF2-40B4-BE49-F238E27FC236}">
                <a16:creationId xmlns:a16="http://schemas.microsoft.com/office/drawing/2014/main" id="{F5D57B74-1151-4556-95B9-2CFFE776C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7539"/>
            <a:ext cx="6717323" cy="5076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296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en-US" smtClean="0"/>
              <a:pPr/>
              <a:t>20</a:t>
            </a:fld>
            <a:endParaRPr lang="en-US"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0223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en-US" smtClean="0"/>
              <a:t>22</a:t>
            </a:fld>
            <a:endParaRPr lang="en-US"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68931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p:txBody>
          <a:bodyPr/>
          <a:lstStyle/>
          <a:p>
            <a:r>
              <a:rPr lang="en-US" dirty="0"/>
              <a:t>Person 1 </a:t>
            </a:r>
            <a:br>
              <a:rPr lang="en-US" dirty="0"/>
            </a:br>
            <a:r>
              <a:rPr lang="en-US" dirty="0"/>
              <a:t>Name</a:t>
            </a:r>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p>
        </p:txBody>
      </p:sp>
      <p:pic>
        <p:nvPicPr>
          <p:cNvPr id="22" name="Picture Placeholder 21" descr="Team member photo">
            <a:extLst>
              <a:ext uri="{FF2B5EF4-FFF2-40B4-BE49-F238E27FC236}">
                <a16:creationId xmlns:a16="http://schemas.microsoft.com/office/drawing/2014/main"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en-US" smtClean="0"/>
              <a:t>23</a:t>
            </a:fld>
            <a:endParaRPr lang="en-US" dirty="0"/>
          </a:p>
        </p:txBody>
      </p:sp>
      <p:sp>
        <p:nvSpPr>
          <p:cNvPr id="3" name="Footer Placeholder 2">
            <a:extLst>
              <a:ext uri="{FF2B5EF4-FFF2-40B4-BE49-F238E27FC236}">
                <a16:creationId xmlns:a16="http://schemas.microsoft.com/office/drawing/2014/main" id="{A108C01E-B7AF-4AE4-ACD2-39AE40EE916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CE66A137-D154-4724-B8FF-4F012A45C35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43489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en-US" dirty="0"/>
          </a:p>
        </p:txBody>
      </p:sp>
      <p:sp>
        <p:nvSpPr>
          <p:cNvPr id="9" name="Text Placeholder 8">
            <a:extLst>
              <a:ext uri="{FF2B5EF4-FFF2-40B4-BE49-F238E27FC236}">
                <a16:creationId xmlns:a16="http://schemas.microsoft.com/office/drawing/2014/main"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en-US" smtClean="0"/>
              <a:t>24</a:t>
            </a:fld>
            <a:endParaRPr lang="en-US"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763599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71E61A3-1D57-4708-B548-E59863785D2E}"/>
              </a:ext>
            </a:extLst>
          </p:cNvPr>
          <p:cNvSpPr>
            <a:spLocks noGrp="1"/>
          </p:cNvSpPr>
          <p:nvPr>
            <p:ph type="title"/>
          </p:nvPr>
        </p:nvSpPr>
        <p:spPr/>
        <p:txBody>
          <a:bodyPr/>
          <a:lstStyle/>
          <a:p>
            <a:r>
              <a:rPr lang="en-US" dirty="0"/>
              <a:t>MOBILE VERSION</a:t>
            </a:r>
          </a:p>
        </p:txBody>
      </p:sp>
      <p:sp>
        <p:nvSpPr>
          <p:cNvPr id="6" name="Text Placeholder 5">
            <a:extLst>
              <a:ext uri="{FF2B5EF4-FFF2-40B4-BE49-F238E27FC236}">
                <a16:creationId xmlns:a16="http://schemas.microsoft.com/office/drawing/2014/main"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p>
          <a:p>
            <a:endParaRPr lang="en-US" dirty="0"/>
          </a:p>
        </p:txBody>
      </p:sp>
      <p:sp>
        <p:nvSpPr>
          <p:cNvPr id="8" name="Text Placeholder 7">
            <a:extLst>
              <a:ext uri="{FF2B5EF4-FFF2-40B4-BE49-F238E27FC236}">
                <a16:creationId xmlns:a16="http://schemas.microsoft.com/office/drawing/2014/main"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en-US" smtClean="0"/>
              <a:pPr/>
              <a:t>25</a:t>
            </a:fld>
            <a:endParaRPr lang="en-US" dirty="0"/>
          </a:p>
        </p:txBody>
      </p:sp>
      <p:sp>
        <p:nvSpPr>
          <p:cNvPr id="3" name="Footer Placeholder 2">
            <a:extLst>
              <a:ext uri="{FF2B5EF4-FFF2-40B4-BE49-F238E27FC236}">
                <a16:creationId xmlns:a16="http://schemas.microsoft.com/office/drawing/2014/main" id="{6B773D43-1954-4F70-800C-0FBF061FA84A}"/>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FC83A74C-977A-4816-891B-118D588AEF80}"/>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576207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3" name="Text Placeholder 2">
            <a:extLst>
              <a:ext uri="{FF2B5EF4-FFF2-40B4-BE49-F238E27FC236}">
                <a16:creationId xmlns:a16="http://schemas.microsoft.com/office/drawing/2014/main" id="{32553A7C-9A52-4DF3-BC76-1D80C20004CB}"/>
              </a:ext>
            </a:extLst>
          </p:cNvPr>
          <p:cNvSpPr>
            <a:spLocks noGrp="1"/>
          </p:cNvSpPr>
          <p:nvPr>
            <p:ph type="body" sz="quarter" idx="13"/>
          </p:nvPr>
        </p:nvSpPr>
        <p:spPr/>
        <p:txBody>
          <a:bodyPr/>
          <a:lstStyle/>
          <a:p>
            <a:r>
              <a:rPr lang="en-US" b="1" u="sng" dirty="0">
                <a:hlinkClick r:id="rId2">
                  <a:extLst>
                    <a:ext uri="{A12FA001-AC4F-418D-AE19-62706E023703}">
                      <ahyp:hlinkClr xmlns:ahyp="http://schemas.microsoft.com/office/drawing/2018/hyperlinkcolor" val="tx"/>
                    </a:ext>
                  </a:extLst>
                </a:hlinkClick>
              </a:rPr>
              <a:t>Template Editing Instructions and Feedback</a:t>
            </a:r>
            <a:endParaRPr lang="en-US" b="1" u="sng" dirty="0"/>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B39376-FB89-4BF8-9F5C-085FC49CFE51}"/>
              </a:ext>
            </a:extLst>
          </p:cNvPr>
          <p:cNvSpPr>
            <a:spLocks noGrp="1"/>
          </p:cNvSpPr>
          <p:nvPr>
            <p:ph type="title"/>
          </p:nvPr>
        </p:nvSpPr>
        <p:spPr/>
        <p:txBody>
          <a:bodyPr/>
          <a:lstStyle/>
          <a:p>
            <a:r>
              <a:rPr lang="en-US" dirty="0"/>
              <a:t>What Research says?</a:t>
            </a:r>
          </a:p>
        </p:txBody>
      </p:sp>
      <p:sp>
        <p:nvSpPr>
          <p:cNvPr id="4" name="Text Placeholder 3">
            <a:extLst>
              <a:ext uri="{FF2B5EF4-FFF2-40B4-BE49-F238E27FC236}">
                <a16:creationId xmlns:a16="http://schemas.microsoft.com/office/drawing/2014/main" id="{6920E7C0-519F-4938-95E0-9226B42AAEB5}"/>
              </a:ext>
            </a:extLst>
          </p:cNvPr>
          <p:cNvSpPr>
            <a:spLocks noGrp="1"/>
          </p:cNvSpPr>
          <p:nvPr>
            <p:ph type="body" idx="1"/>
          </p:nvPr>
        </p:nvSpPr>
        <p:spPr>
          <a:xfrm>
            <a:off x="679938" y="1983086"/>
            <a:ext cx="10292862" cy="569085"/>
          </a:xfrm>
        </p:spPr>
        <p:txBody>
          <a:bodyPr>
            <a:noAutofit/>
          </a:bodyPr>
          <a:lstStyle/>
          <a:p>
            <a:pPr algn="l"/>
            <a:r>
              <a:rPr lang="en-US" sz="2800" dirty="0">
                <a:solidFill>
                  <a:schemeClr val="bg2"/>
                </a:solidFill>
              </a:rPr>
              <a:t>A study says digital screen can decrease eye’s blinking rate by up to two thirds.</a:t>
            </a:r>
          </a:p>
          <a:p>
            <a:pPr algn="l"/>
            <a:endParaRPr lang="en-US" sz="2800" dirty="0">
              <a:solidFill>
                <a:schemeClr val="bg2"/>
              </a:solidFill>
            </a:endParaRPr>
          </a:p>
          <a:p>
            <a:pPr algn="l"/>
            <a:r>
              <a:rPr lang="en-US" sz="2400" dirty="0">
                <a:solidFill>
                  <a:schemeClr val="bg2"/>
                </a:solidFill>
              </a:rPr>
              <a:t>Blinking and Pupil Movement are vital for cleaning the eye and prevent infection.</a:t>
            </a:r>
            <a:r>
              <a:rPr lang="en-US" sz="2400" b="0" i="0" dirty="0">
                <a:solidFill>
                  <a:srgbClr val="003138"/>
                </a:solidFill>
                <a:effectLst/>
                <a:latin typeface="nobel"/>
              </a:rPr>
              <a:t> </a:t>
            </a:r>
            <a:r>
              <a:rPr lang="en-US" sz="2400" b="0" i="0" dirty="0">
                <a:solidFill>
                  <a:schemeClr val="bg2"/>
                </a:solidFill>
                <a:effectLst/>
                <a:latin typeface="nobel"/>
              </a:rPr>
              <a:t>It also brings nutrients, minerals and other beneficial substances to the surface of the eye</a:t>
            </a:r>
          </a:p>
          <a:p>
            <a:pPr algn="l"/>
            <a:r>
              <a:rPr lang="en-US" sz="2400" b="0" dirty="0">
                <a:solidFill>
                  <a:schemeClr val="bg2"/>
                </a:solidFill>
                <a:latin typeface="nobel"/>
              </a:rPr>
              <a:t>Researchers has shown that with decrease in eye health and vision, individuals are more susceptible to mental health disorders such as anxiety and depression. </a:t>
            </a:r>
            <a:endParaRPr lang="en-US" sz="2400" b="0" i="0" dirty="0">
              <a:solidFill>
                <a:schemeClr val="bg2"/>
              </a:solidFill>
              <a:effectLst/>
              <a:latin typeface="nobel"/>
            </a:endParaRPr>
          </a:p>
          <a:p>
            <a:pPr algn="l"/>
            <a:endParaRPr lang="en-US" sz="2400" dirty="0">
              <a:solidFill>
                <a:schemeClr val="bg2"/>
              </a:solidFill>
            </a:endParaRPr>
          </a:p>
        </p:txBody>
      </p:sp>
      <p:sp>
        <p:nvSpPr>
          <p:cNvPr id="6" name="Footer Placeholder 5">
            <a:extLst>
              <a:ext uri="{FF2B5EF4-FFF2-40B4-BE49-F238E27FC236}">
                <a16:creationId xmlns:a16="http://schemas.microsoft.com/office/drawing/2014/main" id="{E4D01DB0-7D46-44B0-A012-4CC3CE65C307}"/>
              </a:ext>
            </a:extLst>
          </p:cNvPr>
          <p:cNvSpPr>
            <a:spLocks noGrp="1"/>
          </p:cNvSpPr>
          <p:nvPr>
            <p:ph type="ftr" sz="quarter" idx="11"/>
          </p:nvPr>
        </p:nvSpPr>
        <p:spPr/>
        <p:txBody>
          <a:bodyPr/>
          <a:lstStyle/>
          <a:p>
            <a:r>
              <a:rPr lang="en-US" dirty="0"/>
              <a:t>Source: Bausch + Lomb research article</a:t>
            </a:r>
            <a:endParaRPr lang="en-US" noProof="0" dirty="0"/>
          </a:p>
        </p:txBody>
      </p:sp>
      <p:sp>
        <p:nvSpPr>
          <p:cNvPr id="7" name="Slide Number Placeholder 6">
            <a:extLst>
              <a:ext uri="{FF2B5EF4-FFF2-40B4-BE49-F238E27FC236}">
                <a16:creationId xmlns:a16="http://schemas.microsoft.com/office/drawing/2014/main" id="{DE63D769-055B-46BB-94EE-6D7E97F61EF7}"/>
              </a:ext>
            </a:extLst>
          </p:cNvPr>
          <p:cNvSpPr>
            <a:spLocks noGrp="1"/>
          </p:cNvSpPr>
          <p:nvPr>
            <p:ph type="sldNum" sz="quarter" idx="12"/>
          </p:nvPr>
        </p:nvSpPr>
        <p:spPr/>
        <p:txBody>
          <a:bodyPr/>
          <a:lstStyle/>
          <a:p>
            <a:fld id="{8D581BC7-E183-40DB-AC97-C19EA4EB8894}" type="slidenum">
              <a:rPr lang="en-US" noProof="0" smtClean="0"/>
              <a:t>3</a:t>
            </a:fld>
            <a:endParaRPr lang="en-US" noProof="0" dirty="0"/>
          </a:p>
        </p:txBody>
      </p:sp>
    </p:spTree>
    <p:extLst>
      <p:ext uri="{BB962C8B-B14F-4D97-AF65-F5344CB8AC3E}">
        <p14:creationId xmlns:p14="http://schemas.microsoft.com/office/powerpoint/2010/main" val="226814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B099C9-A8CC-4F9A-867A-B8BDB23AC466}"/>
              </a:ext>
            </a:extLst>
          </p:cNvPr>
          <p:cNvSpPr>
            <a:spLocks noGrp="1"/>
          </p:cNvSpPr>
          <p:nvPr>
            <p:ph type="title"/>
          </p:nvPr>
        </p:nvSpPr>
        <p:spPr/>
        <p:txBody>
          <a:bodyPr>
            <a:normAutofit fontScale="90000"/>
          </a:bodyPr>
          <a:lstStyle/>
          <a:p>
            <a:r>
              <a:rPr lang="en-US" dirty="0"/>
              <a:t>The current </a:t>
            </a:r>
            <a:r>
              <a:rPr lang="en-US" dirty="0" err="1"/>
              <a:t>Covid</a:t>
            </a:r>
            <a:r>
              <a:rPr lang="en-US" dirty="0"/>
              <a:t> situation</a:t>
            </a:r>
          </a:p>
        </p:txBody>
      </p:sp>
      <p:sp>
        <p:nvSpPr>
          <p:cNvPr id="4" name="Text Placeholder 3">
            <a:extLst>
              <a:ext uri="{FF2B5EF4-FFF2-40B4-BE49-F238E27FC236}">
                <a16:creationId xmlns:a16="http://schemas.microsoft.com/office/drawing/2014/main" id="{B854A58C-C637-4D8C-8FD0-EB2BEC57B304}"/>
              </a:ext>
            </a:extLst>
          </p:cNvPr>
          <p:cNvSpPr>
            <a:spLocks noGrp="1"/>
          </p:cNvSpPr>
          <p:nvPr>
            <p:ph type="body" idx="1"/>
          </p:nvPr>
        </p:nvSpPr>
        <p:spPr>
          <a:xfrm>
            <a:off x="504092" y="1983086"/>
            <a:ext cx="11183816" cy="569085"/>
          </a:xfrm>
        </p:spPr>
        <p:txBody>
          <a:bodyPr>
            <a:noAutofit/>
          </a:bodyPr>
          <a:lstStyle/>
          <a:p>
            <a:pPr algn="l"/>
            <a:r>
              <a:rPr lang="en-US" sz="2800" dirty="0">
                <a:solidFill>
                  <a:schemeClr val="bg2"/>
                </a:solidFill>
              </a:rPr>
              <a:t>The new culture of ‘Work From Home’ and ‘Online Classes’ is increasingly gaining momentum.</a:t>
            </a:r>
          </a:p>
          <a:p>
            <a:pPr algn="l"/>
            <a:endParaRPr lang="en-US" sz="2000" dirty="0">
              <a:solidFill>
                <a:schemeClr val="bg2"/>
              </a:solidFill>
            </a:endParaRPr>
          </a:p>
          <a:p>
            <a:pPr algn="l"/>
            <a:r>
              <a:rPr lang="en-US" sz="2000" dirty="0">
                <a:solidFill>
                  <a:schemeClr val="bg2"/>
                </a:solidFill>
              </a:rPr>
              <a:t>Students are spending at least 4-5 hours in Online Classes. This is in addition to their normal screen time before the pandemic.</a:t>
            </a:r>
          </a:p>
          <a:p>
            <a:pPr algn="l"/>
            <a:endParaRPr lang="en-US" sz="2000" dirty="0">
              <a:solidFill>
                <a:schemeClr val="bg2"/>
              </a:solidFill>
            </a:endParaRPr>
          </a:p>
          <a:p>
            <a:pPr algn="l"/>
            <a:r>
              <a:rPr lang="en-US" sz="2000" dirty="0">
                <a:solidFill>
                  <a:schemeClr val="bg2"/>
                </a:solidFill>
              </a:rPr>
              <a:t>IT employees spend daily 8-12 hours a day in front of computers attending meetings, managing clients and building software products due to Work From Home.</a:t>
            </a:r>
          </a:p>
        </p:txBody>
      </p:sp>
      <p:sp>
        <p:nvSpPr>
          <p:cNvPr id="7" name="Slide Number Placeholder 6">
            <a:extLst>
              <a:ext uri="{FF2B5EF4-FFF2-40B4-BE49-F238E27FC236}">
                <a16:creationId xmlns:a16="http://schemas.microsoft.com/office/drawing/2014/main" id="{E87E6812-227E-4942-8C77-27E455C0DFCF}"/>
              </a:ext>
            </a:extLst>
          </p:cNvPr>
          <p:cNvSpPr>
            <a:spLocks noGrp="1"/>
          </p:cNvSpPr>
          <p:nvPr>
            <p:ph type="sldNum" sz="quarter" idx="12"/>
          </p:nvPr>
        </p:nvSpPr>
        <p:spPr/>
        <p:txBody>
          <a:bodyPr/>
          <a:lstStyle/>
          <a:p>
            <a:fld id="{8D581BC7-E183-40DB-AC97-C19EA4EB8894}" type="slidenum">
              <a:rPr lang="en-US" noProof="0" smtClean="0"/>
              <a:t>4</a:t>
            </a:fld>
            <a:endParaRPr lang="en-US" noProof="0" dirty="0"/>
          </a:p>
        </p:txBody>
      </p:sp>
    </p:spTree>
    <p:extLst>
      <p:ext uri="{BB962C8B-B14F-4D97-AF65-F5344CB8AC3E}">
        <p14:creationId xmlns:p14="http://schemas.microsoft.com/office/powerpoint/2010/main" val="335165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normAutofit fontScale="90000"/>
          </a:bodyPr>
          <a:lstStyle/>
          <a:p>
            <a:r>
              <a:rPr lang="en-US" dirty="0"/>
              <a:t>SOLUTION: Eye Blink Tracker/Counter</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normAutofit/>
          </a:bodyPr>
          <a:lstStyle/>
          <a:p>
            <a:pPr marL="0" indent="0">
              <a:buNone/>
            </a:pPr>
            <a:r>
              <a:rPr lang="en-US" sz="1800" dirty="0"/>
              <a:t>We built an Tracker/counter that monitors your average blink per minute. According to the data received we will pop alert messages warning the user. We aspire to develop this software to send weekly reports to user’s mail. The reports will warn the user if their blinks per minute is below normal and suggest to use tear eye drops. We also aspire to check redness of eye in future.</a:t>
            </a:r>
          </a:p>
        </p:txBody>
      </p:sp>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5</a:t>
            </a:fld>
            <a:endParaRPr lang="en-US" dirty="0"/>
          </a:p>
        </p:txBody>
      </p:sp>
      <p:pic>
        <p:nvPicPr>
          <p:cNvPr id="2050" name="Picture 2" descr="What is eye tracking? How is eye tracking valuable in research?">
            <a:extLst>
              <a:ext uri="{FF2B5EF4-FFF2-40B4-BE49-F238E27FC236}">
                <a16:creationId xmlns:a16="http://schemas.microsoft.com/office/drawing/2014/main" id="{1F897B18-539D-46A7-9935-756F10074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046" y="859665"/>
            <a:ext cx="6096000" cy="4085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44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a:t>PRODUCT</a:t>
            </a:r>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normAutofit/>
          </a:bodyPr>
          <a:lstStyle/>
          <a:p>
            <a:r>
              <a:rPr lang="en-US" dirty="0"/>
              <a:t>Our Current Product </a:t>
            </a:r>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a:bodyPr>
          <a:lstStyle/>
          <a:p>
            <a:r>
              <a:rPr lang="en-US" dirty="0"/>
              <a:t>Tracks Eye movements and counts blinking rate.</a:t>
            </a:r>
          </a:p>
          <a:p>
            <a:r>
              <a:rPr lang="en-US" dirty="0"/>
              <a:t>Sends Alert Notification to user in case of below average blinking rate.</a:t>
            </a:r>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en-US" smtClean="0"/>
              <a:t>6</a:t>
            </a:fld>
            <a:endParaRPr lang="en-US" dirty="0"/>
          </a:p>
        </p:txBody>
      </p:sp>
    </p:spTree>
    <p:extLst>
      <p:ext uri="{BB962C8B-B14F-4D97-AF65-F5344CB8AC3E}">
        <p14:creationId xmlns:p14="http://schemas.microsoft.com/office/powerpoint/2010/main" val="376680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DIVIDER</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80312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BUSINESS MODEL</a:t>
            </a:r>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LOREM IPSUM DOLOR SIT AMET, CONSECTETUER ADIPISCING ELIT. MAECENAS PORTTITOR</a:t>
            </a:r>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Section 1 Title</a:t>
            </a:r>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Section 2 Title</a:t>
            </a:r>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Section 3 Title</a:t>
            </a:r>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en-US" smtClean="0"/>
              <a:pPr/>
              <a:t>8</a:t>
            </a:fld>
            <a:endParaRPr lang="en-US"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3310176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MARKET OPPORTUNITY</a:t>
            </a:r>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id="{2B53FD6B-8708-4F80-AB59-4CDC512BB410}"/>
              </a:ext>
            </a:extLst>
          </p:cNvPr>
          <p:cNvSpPr>
            <a:spLocks noGrp="1"/>
          </p:cNvSpPr>
          <p:nvPr>
            <p:ph type="body" sz="quarter" idx="26"/>
          </p:nvPr>
        </p:nvSpPr>
        <p:spPr/>
        <p:txBody>
          <a:bodyPr/>
          <a:lstStyle/>
          <a:p>
            <a:r>
              <a:rPr lang="en-US" dirty="0"/>
              <a:t>$12,345</a:t>
            </a:r>
          </a:p>
        </p:txBody>
      </p:sp>
      <p:sp>
        <p:nvSpPr>
          <p:cNvPr id="10" name="Text Placeholder 9">
            <a:extLst>
              <a:ext uri="{FF2B5EF4-FFF2-40B4-BE49-F238E27FC236}">
                <a16:creationId xmlns:a16="http://schemas.microsoft.com/office/drawing/2014/main" id="{FE943C05-E8A8-4207-AB61-8217865756BB}"/>
              </a:ext>
            </a:extLst>
          </p:cNvPr>
          <p:cNvSpPr>
            <a:spLocks noGrp="1"/>
          </p:cNvSpPr>
          <p:nvPr>
            <p:ph type="body" idx="29"/>
          </p:nvPr>
        </p:nvSpPr>
        <p:spPr/>
        <p:txBody>
          <a:bodyPr/>
          <a:lstStyle/>
          <a:p>
            <a:r>
              <a:rPr lang="en-US" dirty="0"/>
              <a:t>Section 1</a:t>
            </a:r>
            <a:br>
              <a:rPr lang="en-US" dirty="0"/>
            </a:br>
            <a:r>
              <a:rPr lang="en-US" dirty="0"/>
              <a:t>Title</a:t>
            </a:r>
          </a:p>
        </p:txBody>
      </p:sp>
      <p:sp>
        <p:nvSpPr>
          <p:cNvPr id="9" name="Text Placeholder 8">
            <a:extLst>
              <a:ext uri="{FF2B5EF4-FFF2-40B4-BE49-F238E27FC236}">
                <a16:creationId xmlns:a16="http://schemas.microsoft.com/office/drawing/2014/main"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p:txBody>
          <a:bodyPr/>
          <a:lstStyle/>
          <a:p>
            <a:r>
              <a:rPr lang="en-US" dirty="0"/>
              <a:t>$6,789</a:t>
            </a:r>
          </a:p>
        </p:txBody>
      </p:sp>
      <p:sp>
        <p:nvSpPr>
          <p:cNvPr id="13" name="Text Placeholder 12">
            <a:extLst>
              <a:ext uri="{FF2B5EF4-FFF2-40B4-BE49-F238E27FC236}">
                <a16:creationId xmlns:a16="http://schemas.microsoft.com/office/drawing/2014/main" id="{30B38FE9-8092-4507-832E-F26E6C7B971B}"/>
              </a:ext>
            </a:extLst>
          </p:cNvPr>
          <p:cNvSpPr>
            <a:spLocks noGrp="1"/>
          </p:cNvSpPr>
          <p:nvPr>
            <p:ph type="body" idx="32"/>
          </p:nvPr>
        </p:nvSpPr>
        <p:spPr/>
        <p:txBody>
          <a:bodyPr/>
          <a:lstStyle/>
          <a:p>
            <a:r>
              <a:rPr lang="en-US" dirty="0"/>
              <a:t>Section 2</a:t>
            </a:r>
            <a:br>
              <a:rPr lang="en-US" dirty="0"/>
            </a:br>
            <a:r>
              <a:rPr lang="en-US" dirty="0"/>
              <a:t>Title</a:t>
            </a:r>
          </a:p>
        </p:txBody>
      </p:sp>
      <p:sp>
        <p:nvSpPr>
          <p:cNvPr id="12" name="Text Placeholder 11">
            <a:extLst>
              <a:ext uri="{FF2B5EF4-FFF2-40B4-BE49-F238E27FC236}">
                <a16:creationId xmlns:a16="http://schemas.microsoft.com/office/drawing/2014/main"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en-US" smtClean="0"/>
              <a:t>9</a:t>
            </a:fld>
            <a:endParaRPr lang="en-US"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1953431312"/>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2.xml><?xml version="1.0" encoding="utf-8"?>
<ds:datastoreItem xmlns:ds="http://schemas.openxmlformats.org/officeDocument/2006/customXml" ds:itemID="{D726A944-A9F4-4295-9B5E-C397EB1318B9}">
  <ds:schemaRefs>
    <ds:schemaRef ds:uri="http://purl.org/dc/terms/"/>
    <ds:schemaRef ds:uri="71af3243-3dd4-4a8d-8c0d-dd76da1f02a5"/>
    <ds:schemaRef ds:uri="http://purl.org/dc/elements/1.1/"/>
    <ds:schemaRef ds:uri="http://schemas.microsoft.com/office/2006/documentManagement/types"/>
    <ds:schemaRef ds:uri="16c05727-aa75-4e4a-9b5f-8a80a116589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Futuristic pitch deck</Template>
  <TotalTime>204</TotalTime>
  <Words>2190</Words>
  <Application>Microsoft Office PowerPoint</Application>
  <PresentationFormat>Widescreen</PresentationFormat>
  <Paragraphs>337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Gill Sans MT</vt:lpstr>
      <vt:lpstr>nobel</vt:lpstr>
      <vt:lpstr>Segoe UI</vt:lpstr>
      <vt:lpstr>Segoe UI Light</vt:lpstr>
      <vt:lpstr>Office Theme</vt:lpstr>
      <vt:lpstr>Eye Blink Counter</vt:lpstr>
      <vt:lpstr>PROBLEM</vt:lpstr>
      <vt:lpstr>What Research says?</vt:lpstr>
      <vt:lpstr>The current Covid situation</vt:lpstr>
      <vt:lpstr>SOLUTION: Eye Blink Tracker/Counter</vt:lpstr>
      <vt:lpstr>PRODUCT</vt:lpstr>
      <vt:lpstr>DIVIDER</vt:lpstr>
      <vt:lpstr>BUSINESS MODEL</vt:lpstr>
      <vt:lpstr>MARKET OPPORTUNITY</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 Blink Counter</dc:title>
  <dc:creator>ROSHAN KUMAR SAHU</dc:creator>
  <cp:lastModifiedBy>ROSHAN KUMAR SAHU</cp:lastModifiedBy>
  <cp:revision>17</cp:revision>
  <dcterms:created xsi:type="dcterms:W3CDTF">2020-09-04T11:44:04Z</dcterms:created>
  <dcterms:modified xsi:type="dcterms:W3CDTF">2020-09-04T15:55:40Z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