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84" r:id="rId7"/>
    <p:sldId id="283" r:id="rId8"/>
    <p:sldId id="265" r:id="rId9"/>
    <p:sldId id="287" r:id="rId10"/>
    <p:sldId id="285" r:id="rId11"/>
    <p:sldId id="262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0" y="156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20135-DD95-4E0E-9B00-388EC94D4AD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AC768-5361-41C6-892D-26024CD4FBC0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Python</a:t>
          </a:r>
        </a:p>
        <a:p>
          <a:r>
            <a:rPr lang="en-US" dirty="0">
              <a:solidFill>
                <a:schemeClr val="bg2"/>
              </a:solidFill>
            </a:rPr>
            <a:t>Base Programming language</a:t>
          </a:r>
          <a:endParaRPr lang="en-US" dirty="0"/>
        </a:p>
      </dgm:t>
    </dgm:pt>
    <dgm:pt modelId="{479D4D18-053F-4C30-889E-F92ABA77D711}" type="parTrans" cxnId="{07F51BDE-D05A-4ADF-B7C2-0F63333F3B1C}">
      <dgm:prSet/>
      <dgm:spPr/>
      <dgm:t>
        <a:bodyPr/>
        <a:lstStyle/>
        <a:p>
          <a:endParaRPr lang="en-US"/>
        </a:p>
      </dgm:t>
    </dgm:pt>
    <dgm:pt modelId="{DC1077C4-8516-4A97-A6B1-D003BA17A77B}" type="sibTrans" cxnId="{07F51BDE-D05A-4ADF-B7C2-0F63333F3B1C}">
      <dgm:prSet/>
      <dgm:spPr/>
      <dgm:t>
        <a:bodyPr/>
        <a:lstStyle/>
        <a:p>
          <a:endParaRPr lang="en-US"/>
        </a:p>
      </dgm:t>
    </dgm:pt>
    <dgm:pt modelId="{5FF6AEC3-7264-4278-958C-3EA25DFB0D9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PyQt5</a:t>
          </a:r>
        </a:p>
        <a:p>
          <a:r>
            <a:rPr lang="en-US" dirty="0">
              <a:solidFill>
                <a:schemeClr val="bg2"/>
              </a:solidFill>
            </a:rPr>
            <a:t>Library used for GUI development.</a:t>
          </a:r>
          <a:endParaRPr lang="en-US" dirty="0"/>
        </a:p>
      </dgm:t>
    </dgm:pt>
    <dgm:pt modelId="{D60EE7CB-1201-49DE-9248-BDEFB98B6AA6}" type="parTrans" cxnId="{F9DB2298-00B8-4119-972C-8DE4DD0ABB40}">
      <dgm:prSet/>
      <dgm:spPr/>
      <dgm:t>
        <a:bodyPr/>
        <a:lstStyle/>
        <a:p>
          <a:endParaRPr lang="en-US"/>
        </a:p>
      </dgm:t>
    </dgm:pt>
    <dgm:pt modelId="{4B7C7839-993A-4E5E-A65D-E227F14F84DD}" type="sibTrans" cxnId="{F9DB2298-00B8-4119-972C-8DE4DD0ABB40}">
      <dgm:prSet/>
      <dgm:spPr/>
      <dgm:t>
        <a:bodyPr/>
        <a:lstStyle/>
        <a:p>
          <a:endParaRPr lang="en-US"/>
        </a:p>
      </dgm:t>
    </dgm:pt>
    <dgm:pt modelId="{9AD67512-64C7-4CAD-8CA0-0AF18F275D88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OpenCV &amp; </a:t>
          </a:r>
          <a:r>
            <a:rPr lang="en-US" dirty="0" err="1">
              <a:solidFill>
                <a:schemeClr val="bg2"/>
              </a:solidFill>
            </a:rPr>
            <a:t>Dlib</a:t>
          </a:r>
          <a:endParaRPr lang="en-US" dirty="0">
            <a:solidFill>
              <a:schemeClr val="bg2"/>
            </a:solidFill>
          </a:endParaRPr>
        </a:p>
        <a:p>
          <a:r>
            <a:rPr lang="en-US" dirty="0">
              <a:solidFill>
                <a:schemeClr val="bg2"/>
              </a:solidFill>
            </a:rPr>
            <a:t>Libraries used for Image Processing and eye &amp; face </a:t>
          </a:r>
          <a:r>
            <a:rPr lang="en-US" dirty="0" err="1">
              <a:solidFill>
                <a:schemeClr val="bg2"/>
              </a:solidFill>
            </a:rPr>
            <a:t>detenction</a:t>
          </a:r>
          <a:r>
            <a:rPr lang="en-US" dirty="0">
              <a:solidFill>
                <a:schemeClr val="bg2"/>
              </a:solidFill>
            </a:rPr>
            <a:t>..</a:t>
          </a:r>
          <a:endParaRPr lang="en-US" dirty="0"/>
        </a:p>
      </dgm:t>
    </dgm:pt>
    <dgm:pt modelId="{958FC5F5-B69C-4FB0-98F6-AB499595F810}" type="parTrans" cxnId="{050A78DD-A616-4396-A7F5-0021D4887394}">
      <dgm:prSet/>
      <dgm:spPr/>
      <dgm:t>
        <a:bodyPr/>
        <a:lstStyle/>
        <a:p>
          <a:endParaRPr lang="en-US"/>
        </a:p>
      </dgm:t>
    </dgm:pt>
    <dgm:pt modelId="{C91DFF9A-3F19-4950-AE93-0743C4EF9A88}" type="sibTrans" cxnId="{050A78DD-A616-4396-A7F5-0021D4887394}">
      <dgm:prSet/>
      <dgm:spPr/>
      <dgm:t>
        <a:bodyPr/>
        <a:lstStyle/>
        <a:p>
          <a:endParaRPr lang="en-US"/>
        </a:p>
      </dgm:t>
    </dgm:pt>
    <dgm:pt modelId="{D9EFE0F0-AD5A-4498-952B-7BA4EC508AA9}" type="pres">
      <dgm:prSet presAssocID="{CB020135-DD95-4E0E-9B00-388EC94D4ADD}" presName="Name0" presStyleCnt="0">
        <dgm:presLayoutVars>
          <dgm:dir/>
          <dgm:resizeHandles val="exact"/>
        </dgm:presLayoutVars>
      </dgm:prSet>
      <dgm:spPr/>
    </dgm:pt>
    <dgm:pt modelId="{50669BD2-A100-4ADF-8D94-68D2AFEAFC17}" type="pres">
      <dgm:prSet presAssocID="{B3EAC768-5361-41C6-892D-26024CD4FBC0}" presName="node" presStyleLbl="node1" presStyleIdx="0" presStyleCnt="3">
        <dgm:presLayoutVars>
          <dgm:bulletEnabled val="1"/>
        </dgm:presLayoutVars>
      </dgm:prSet>
      <dgm:spPr/>
    </dgm:pt>
    <dgm:pt modelId="{16E48403-3964-4BB0-8B25-BA3B29E0373A}" type="pres">
      <dgm:prSet presAssocID="{DC1077C4-8516-4A97-A6B1-D003BA17A77B}" presName="sibTrans" presStyleLbl="sibTrans1D1" presStyleIdx="0" presStyleCnt="2"/>
      <dgm:spPr/>
    </dgm:pt>
    <dgm:pt modelId="{DF77B012-4AB4-438D-ADD1-A0219FCD5482}" type="pres">
      <dgm:prSet presAssocID="{DC1077C4-8516-4A97-A6B1-D003BA17A77B}" presName="connectorText" presStyleLbl="sibTrans1D1" presStyleIdx="0" presStyleCnt="2"/>
      <dgm:spPr/>
    </dgm:pt>
    <dgm:pt modelId="{E9C76556-D52F-4DBF-9CE1-BCEF58CA5901}" type="pres">
      <dgm:prSet presAssocID="{5FF6AEC3-7264-4278-958C-3EA25DFB0D93}" presName="node" presStyleLbl="node1" presStyleIdx="1" presStyleCnt="3">
        <dgm:presLayoutVars>
          <dgm:bulletEnabled val="1"/>
        </dgm:presLayoutVars>
      </dgm:prSet>
      <dgm:spPr/>
    </dgm:pt>
    <dgm:pt modelId="{D3244452-97F7-413E-98F1-B0331B40F5C6}" type="pres">
      <dgm:prSet presAssocID="{4B7C7839-993A-4E5E-A65D-E227F14F84DD}" presName="sibTrans" presStyleLbl="sibTrans1D1" presStyleIdx="1" presStyleCnt="2"/>
      <dgm:spPr/>
    </dgm:pt>
    <dgm:pt modelId="{D698442A-6FE5-4545-9D46-E61A4CF2D376}" type="pres">
      <dgm:prSet presAssocID="{4B7C7839-993A-4E5E-A65D-E227F14F84DD}" presName="connectorText" presStyleLbl="sibTrans1D1" presStyleIdx="1" presStyleCnt="2"/>
      <dgm:spPr/>
    </dgm:pt>
    <dgm:pt modelId="{9A632464-C9D3-4DB1-8401-64EF0018CC81}" type="pres">
      <dgm:prSet presAssocID="{9AD67512-64C7-4CAD-8CA0-0AF18F275D88}" presName="node" presStyleLbl="node1" presStyleIdx="2" presStyleCnt="3">
        <dgm:presLayoutVars>
          <dgm:bulletEnabled val="1"/>
        </dgm:presLayoutVars>
      </dgm:prSet>
      <dgm:spPr/>
    </dgm:pt>
  </dgm:ptLst>
  <dgm:cxnLst>
    <dgm:cxn modelId="{BC8F0E10-ED04-4985-A142-D50F394F4169}" type="presOf" srcId="{DC1077C4-8516-4A97-A6B1-D003BA17A77B}" destId="{16E48403-3964-4BB0-8B25-BA3B29E0373A}" srcOrd="0" destOrd="0" presId="urn:microsoft.com/office/officeart/2005/8/layout/bProcess3"/>
    <dgm:cxn modelId="{6F1A1610-A152-4DD3-8C3F-1D99F71161AD}" type="presOf" srcId="{5FF6AEC3-7264-4278-958C-3EA25DFB0D93}" destId="{E9C76556-D52F-4DBF-9CE1-BCEF58CA5901}" srcOrd="0" destOrd="0" presId="urn:microsoft.com/office/officeart/2005/8/layout/bProcess3"/>
    <dgm:cxn modelId="{9DAC6A2C-2719-46A6-B19F-81454224269B}" type="presOf" srcId="{DC1077C4-8516-4A97-A6B1-D003BA17A77B}" destId="{DF77B012-4AB4-438D-ADD1-A0219FCD5482}" srcOrd="1" destOrd="0" presId="urn:microsoft.com/office/officeart/2005/8/layout/bProcess3"/>
    <dgm:cxn modelId="{614DA546-CE43-4C8B-9B55-7D8B41B31343}" type="presOf" srcId="{9AD67512-64C7-4CAD-8CA0-0AF18F275D88}" destId="{9A632464-C9D3-4DB1-8401-64EF0018CC81}" srcOrd="0" destOrd="0" presId="urn:microsoft.com/office/officeart/2005/8/layout/bProcess3"/>
    <dgm:cxn modelId="{07F99C4C-DF30-4512-B7F4-C37555935F01}" type="presOf" srcId="{B3EAC768-5361-41C6-892D-26024CD4FBC0}" destId="{50669BD2-A100-4ADF-8D94-68D2AFEAFC17}" srcOrd="0" destOrd="0" presId="urn:microsoft.com/office/officeart/2005/8/layout/bProcess3"/>
    <dgm:cxn modelId="{28EB4474-8489-4C42-B9D8-2F18E0463B86}" type="presOf" srcId="{4B7C7839-993A-4E5E-A65D-E227F14F84DD}" destId="{D698442A-6FE5-4545-9D46-E61A4CF2D376}" srcOrd="1" destOrd="0" presId="urn:microsoft.com/office/officeart/2005/8/layout/bProcess3"/>
    <dgm:cxn modelId="{F9DB2298-00B8-4119-972C-8DE4DD0ABB40}" srcId="{CB020135-DD95-4E0E-9B00-388EC94D4ADD}" destId="{5FF6AEC3-7264-4278-958C-3EA25DFB0D93}" srcOrd="1" destOrd="0" parTransId="{D60EE7CB-1201-49DE-9248-BDEFB98B6AA6}" sibTransId="{4B7C7839-993A-4E5E-A65D-E227F14F84DD}"/>
    <dgm:cxn modelId="{27FA49CE-F074-42CC-8337-297C00AD8055}" type="presOf" srcId="{4B7C7839-993A-4E5E-A65D-E227F14F84DD}" destId="{D3244452-97F7-413E-98F1-B0331B40F5C6}" srcOrd="0" destOrd="0" presId="urn:microsoft.com/office/officeart/2005/8/layout/bProcess3"/>
    <dgm:cxn modelId="{FE62ECD5-134F-4457-AEAB-9489861E3FF5}" type="presOf" srcId="{CB020135-DD95-4E0E-9B00-388EC94D4ADD}" destId="{D9EFE0F0-AD5A-4498-952B-7BA4EC508AA9}" srcOrd="0" destOrd="0" presId="urn:microsoft.com/office/officeart/2005/8/layout/bProcess3"/>
    <dgm:cxn modelId="{050A78DD-A616-4396-A7F5-0021D4887394}" srcId="{CB020135-DD95-4E0E-9B00-388EC94D4ADD}" destId="{9AD67512-64C7-4CAD-8CA0-0AF18F275D88}" srcOrd="2" destOrd="0" parTransId="{958FC5F5-B69C-4FB0-98F6-AB499595F810}" sibTransId="{C91DFF9A-3F19-4950-AE93-0743C4EF9A88}"/>
    <dgm:cxn modelId="{07F51BDE-D05A-4ADF-B7C2-0F63333F3B1C}" srcId="{CB020135-DD95-4E0E-9B00-388EC94D4ADD}" destId="{B3EAC768-5361-41C6-892D-26024CD4FBC0}" srcOrd="0" destOrd="0" parTransId="{479D4D18-053F-4C30-889E-F92ABA77D711}" sibTransId="{DC1077C4-8516-4A97-A6B1-D003BA17A77B}"/>
    <dgm:cxn modelId="{A24BAA3E-E728-40DD-A35F-5587BBFE94BF}" type="presParOf" srcId="{D9EFE0F0-AD5A-4498-952B-7BA4EC508AA9}" destId="{50669BD2-A100-4ADF-8D94-68D2AFEAFC17}" srcOrd="0" destOrd="0" presId="urn:microsoft.com/office/officeart/2005/8/layout/bProcess3"/>
    <dgm:cxn modelId="{829A7612-78DA-4C58-8C52-DD9F0D3180E2}" type="presParOf" srcId="{D9EFE0F0-AD5A-4498-952B-7BA4EC508AA9}" destId="{16E48403-3964-4BB0-8B25-BA3B29E0373A}" srcOrd="1" destOrd="0" presId="urn:microsoft.com/office/officeart/2005/8/layout/bProcess3"/>
    <dgm:cxn modelId="{E237C877-AB0B-46FB-8BCB-5C71AA910557}" type="presParOf" srcId="{16E48403-3964-4BB0-8B25-BA3B29E0373A}" destId="{DF77B012-4AB4-438D-ADD1-A0219FCD5482}" srcOrd="0" destOrd="0" presId="urn:microsoft.com/office/officeart/2005/8/layout/bProcess3"/>
    <dgm:cxn modelId="{CA47AE7D-946B-4933-8C94-44544951FB4B}" type="presParOf" srcId="{D9EFE0F0-AD5A-4498-952B-7BA4EC508AA9}" destId="{E9C76556-D52F-4DBF-9CE1-BCEF58CA5901}" srcOrd="2" destOrd="0" presId="urn:microsoft.com/office/officeart/2005/8/layout/bProcess3"/>
    <dgm:cxn modelId="{3F334E77-031D-48F7-BB38-0DC20B1587B4}" type="presParOf" srcId="{D9EFE0F0-AD5A-4498-952B-7BA4EC508AA9}" destId="{D3244452-97F7-413E-98F1-B0331B40F5C6}" srcOrd="3" destOrd="0" presId="urn:microsoft.com/office/officeart/2005/8/layout/bProcess3"/>
    <dgm:cxn modelId="{9A00DE9B-7A17-4EB8-9B8F-C002EB73CBEF}" type="presParOf" srcId="{D3244452-97F7-413E-98F1-B0331B40F5C6}" destId="{D698442A-6FE5-4545-9D46-E61A4CF2D376}" srcOrd="0" destOrd="0" presId="urn:microsoft.com/office/officeart/2005/8/layout/bProcess3"/>
    <dgm:cxn modelId="{9B0B95FF-7F7E-4DA1-A3E2-1739E4B5A314}" type="presParOf" srcId="{D9EFE0F0-AD5A-4498-952B-7BA4EC508AA9}" destId="{9A632464-C9D3-4DB1-8401-64EF0018CC81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DBC357-4272-45FB-8088-61B6FAC7352F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34CBE-291D-4D67-BD90-3013C6CE7A45}">
      <dgm:prSet phldrT="[Text]"/>
      <dgm:spPr/>
      <dgm:t>
        <a:bodyPr/>
        <a:lstStyle/>
        <a:p>
          <a:r>
            <a:rPr lang="en-US" dirty="0"/>
            <a:t>Target Market</a:t>
          </a:r>
        </a:p>
      </dgm:t>
    </dgm:pt>
    <dgm:pt modelId="{FBA4B322-7527-452E-BD68-7D637E7B9D05}" type="parTrans" cxnId="{E9C5DF89-025F-4F6A-8879-57A33CC3739C}">
      <dgm:prSet/>
      <dgm:spPr/>
      <dgm:t>
        <a:bodyPr/>
        <a:lstStyle/>
        <a:p>
          <a:endParaRPr lang="en-US"/>
        </a:p>
      </dgm:t>
    </dgm:pt>
    <dgm:pt modelId="{66061B58-6C56-4304-86F6-397C1F402FA7}" type="sibTrans" cxnId="{E9C5DF89-025F-4F6A-8879-57A33CC3739C}">
      <dgm:prSet/>
      <dgm:spPr/>
      <dgm:t>
        <a:bodyPr/>
        <a:lstStyle/>
        <a:p>
          <a:endParaRPr lang="en-US"/>
        </a:p>
      </dgm:t>
    </dgm:pt>
    <dgm:pt modelId="{D63D828C-1394-49FC-A29F-EF879CF8195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2"/>
              </a:solidFill>
            </a:rPr>
            <a:t>Students</a:t>
          </a:r>
        </a:p>
      </dgm:t>
    </dgm:pt>
    <dgm:pt modelId="{A499D067-380F-440B-A34B-45B63682BA76}" type="parTrans" cxnId="{50D9D3C4-4708-4969-995C-03179D9CB13E}">
      <dgm:prSet/>
      <dgm:spPr/>
      <dgm:t>
        <a:bodyPr/>
        <a:lstStyle/>
        <a:p>
          <a:endParaRPr lang="en-US"/>
        </a:p>
      </dgm:t>
    </dgm:pt>
    <dgm:pt modelId="{D115D46B-A440-4594-A4F5-252BD5430ED4}" type="sibTrans" cxnId="{50D9D3C4-4708-4969-995C-03179D9CB13E}">
      <dgm:prSet/>
      <dgm:spPr/>
      <dgm:t>
        <a:bodyPr/>
        <a:lstStyle/>
        <a:p>
          <a:endParaRPr lang="en-US"/>
        </a:p>
      </dgm:t>
    </dgm:pt>
    <dgm:pt modelId="{4F907842-ABFD-405F-ADD7-DF3B70CAE92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2"/>
              </a:solidFill>
            </a:rPr>
            <a:t>IT employees/ Adult who rely on devices for work </a:t>
          </a:r>
        </a:p>
      </dgm:t>
    </dgm:pt>
    <dgm:pt modelId="{F4A69A6A-5722-4652-AAD0-6BCCF34F69D2}" type="parTrans" cxnId="{91A4C195-9FC0-44AD-9BE1-659ED4E004D9}">
      <dgm:prSet/>
      <dgm:spPr/>
      <dgm:t>
        <a:bodyPr/>
        <a:lstStyle/>
        <a:p>
          <a:endParaRPr lang="en-US"/>
        </a:p>
      </dgm:t>
    </dgm:pt>
    <dgm:pt modelId="{87726111-A05F-414F-AB6F-F86A0B6B0D8F}" type="sibTrans" cxnId="{91A4C195-9FC0-44AD-9BE1-659ED4E004D9}">
      <dgm:prSet/>
      <dgm:spPr/>
      <dgm:t>
        <a:bodyPr/>
        <a:lstStyle/>
        <a:p>
          <a:endParaRPr lang="en-US"/>
        </a:p>
      </dgm:t>
    </dgm:pt>
    <dgm:pt modelId="{3CFB699C-389F-4F5B-A4F5-CA3CBE3CC34F}">
      <dgm:prSet phldrT="[Text]"/>
      <dgm:spPr/>
      <dgm:t>
        <a:bodyPr/>
        <a:lstStyle/>
        <a:p>
          <a:r>
            <a:rPr lang="en-US" dirty="0"/>
            <a:t>Collaboration &amp; Partners</a:t>
          </a:r>
        </a:p>
      </dgm:t>
    </dgm:pt>
    <dgm:pt modelId="{7383C029-5B1A-4A8D-9DCB-F53489AC7718}" type="parTrans" cxnId="{3B8F06CA-CE2D-461D-9C41-D1731CDE3716}">
      <dgm:prSet/>
      <dgm:spPr/>
      <dgm:t>
        <a:bodyPr/>
        <a:lstStyle/>
        <a:p>
          <a:endParaRPr lang="en-US"/>
        </a:p>
      </dgm:t>
    </dgm:pt>
    <dgm:pt modelId="{1C90D882-16C6-4D18-B379-36A80D126A3F}" type="sibTrans" cxnId="{3B8F06CA-CE2D-461D-9C41-D1731CDE3716}">
      <dgm:prSet/>
      <dgm:spPr/>
      <dgm:t>
        <a:bodyPr/>
        <a:lstStyle/>
        <a:p>
          <a:endParaRPr lang="en-US"/>
        </a:p>
      </dgm:t>
    </dgm:pt>
    <dgm:pt modelId="{5CD8AFF1-8217-496A-A9A4-6DFABE3F99C6}">
      <dgm:prSet phldrT="[Text]"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Optometrists</a:t>
          </a:r>
        </a:p>
      </dgm:t>
    </dgm:pt>
    <dgm:pt modelId="{1BBC49AB-1AEB-4F5C-9D7C-0B8477685A06}" type="parTrans" cxnId="{A31EAE91-EDCD-47F3-A4F5-34D5D029485D}">
      <dgm:prSet/>
      <dgm:spPr/>
      <dgm:t>
        <a:bodyPr/>
        <a:lstStyle/>
        <a:p>
          <a:endParaRPr lang="en-US"/>
        </a:p>
      </dgm:t>
    </dgm:pt>
    <dgm:pt modelId="{45079423-115E-4648-A332-9AA8147B92C2}" type="sibTrans" cxnId="{A31EAE91-EDCD-47F3-A4F5-34D5D029485D}">
      <dgm:prSet/>
      <dgm:spPr/>
      <dgm:t>
        <a:bodyPr/>
        <a:lstStyle/>
        <a:p>
          <a:endParaRPr lang="en-US"/>
        </a:p>
      </dgm:t>
    </dgm:pt>
    <dgm:pt modelId="{5475E315-7F49-41A7-AF25-D63ECBD68225}">
      <dgm:prSet phldrT="[Text]"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Eye Care Hospitals</a:t>
          </a:r>
        </a:p>
      </dgm:t>
    </dgm:pt>
    <dgm:pt modelId="{778D31D5-05F5-4B8C-B28A-93D7E27DFD19}" type="parTrans" cxnId="{DB22DC4D-D886-4497-ACE1-3FC610AE86DC}">
      <dgm:prSet/>
      <dgm:spPr/>
      <dgm:t>
        <a:bodyPr/>
        <a:lstStyle/>
        <a:p>
          <a:endParaRPr lang="en-US"/>
        </a:p>
      </dgm:t>
    </dgm:pt>
    <dgm:pt modelId="{BC0185FD-3087-4851-AC45-ED9342A136F0}" type="sibTrans" cxnId="{DB22DC4D-D886-4497-ACE1-3FC610AE86DC}">
      <dgm:prSet/>
      <dgm:spPr/>
      <dgm:t>
        <a:bodyPr/>
        <a:lstStyle/>
        <a:p>
          <a:endParaRPr lang="en-US"/>
        </a:p>
      </dgm:t>
    </dgm:pt>
    <dgm:pt modelId="{5600AD8B-906F-4BD6-B54A-53C261E47094}">
      <dgm:prSet phldrT="[Text]"/>
      <dgm:spPr/>
      <dgm:t>
        <a:bodyPr/>
        <a:lstStyle/>
        <a:p>
          <a:r>
            <a:rPr lang="en-US" dirty="0"/>
            <a:t>Customer Acquisition Channels</a:t>
          </a:r>
        </a:p>
      </dgm:t>
    </dgm:pt>
    <dgm:pt modelId="{923BC03D-1FAE-4E5D-922D-8BD5BC6F3FF2}" type="parTrans" cxnId="{82050080-DF77-4B91-9A5A-6290D8E65812}">
      <dgm:prSet/>
      <dgm:spPr/>
      <dgm:t>
        <a:bodyPr/>
        <a:lstStyle/>
        <a:p>
          <a:endParaRPr lang="en-US"/>
        </a:p>
      </dgm:t>
    </dgm:pt>
    <dgm:pt modelId="{95715032-D159-4AAD-A435-C35C79E76F91}" type="sibTrans" cxnId="{82050080-DF77-4B91-9A5A-6290D8E65812}">
      <dgm:prSet/>
      <dgm:spPr/>
      <dgm:t>
        <a:bodyPr/>
        <a:lstStyle/>
        <a:p>
          <a:endParaRPr lang="en-US"/>
        </a:p>
      </dgm:t>
    </dgm:pt>
    <dgm:pt modelId="{C91C0DF9-8727-4791-9E08-E95861601FC1}">
      <dgm:prSet phldrT="[Text]"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Partnership with Tech companies and Optometrists</a:t>
          </a:r>
        </a:p>
      </dgm:t>
    </dgm:pt>
    <dgm:pt modelId="{999BE1B9-8652-4B5A-BA41-D509FD2F2CFF}" type="parTrans" cxnId="{14FC764D-7D7D-4E8E-8B8E-4CF083D0E4AC}">
      <dgm:prSet/>
      <dgm:spPr/>
      <dgm:t>
        <a:bodyPr/>
        <a:lstStyle/>
        <a:p>
          <a:endParaRPr lang="en-US"/>
        </a:p>
      </dgm:t>
    </dgm:pt>
    <dgm:pt modelId="{7DBAD289-87BA-4F34-AFA1-ED1D6857FE27}" type="sibTrans" cxnId="{14FC764D-7D7D-4E8E-8B8E-4CF083D0E4AC}">
      <dgm:prSet/>
      <dgm:spPr/>
      <dgm:t>
        <a:bodyPr/>
        <a:lstStyle/>
        <a:p>
          <a:endParaRPr lang="en-US"/>
        </a:p>
      </dgm:t>
    </dgm:pt>
    <dgm:pt modelId="{0D90B96A-7EA3-494C-B5D4-D3A022B2D5C9}">
      <dgm:prSet phldrT="[Text]"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Marketing Campaigns</a:t>
          </a:r>
        </a:p>
      </dgm:t>
    </dgm:pt>
    <dgm:pt modelId="{E5DA9C60-C527-4A3F-A6C8-B097ED9ED4F1}" type="parTrans" cxnId="{A74223FC-A0AD-4A62-B46E-39F8FEAA8A1A}">
      <dgm:prSet/>
      <dgm:spPr/>
      <dgm:t>
        <a:bodyPr/>
        <a:lstStyle/>
        <a:p>
          <a:endParaRPr lang="en-US"/>
        </a:p>
      </dgm:t>
    </dgm:pt>
    <dgm:pt modelId="{1D1B253C-BFDF-4BD2-BEAE-3D44A2BA816D}" type="sibTrans" cxnId="{A74223FC-A0AD-4A62-B46E-39F8FEAA8A1A}">
      <dgm:prSet/>
      <dgm:spPr/>
      <dgm:t>
        <a:bodyPr/>
        <a:lstStyle/>
        <a:p>
          <a:endParaRPr lang="en-US"/>
        </a:p>
      </dgm:t>
    </dgm:pt>
    <dgm:pt modelId="{7ADE36B5-F2CC-4F42-8246-33C5C01CDE3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2"/>
              </a:solidFill>
            </a:rPr>
            <a:t>Avid laptop users and Gamers</a:t>
          </a:r>
        </a:p>
      </dgm:t>
    </dgm:pt>
    <dgm:pt modelId="{3E790FE8-CCA3-4895-A29D-8321BEAEF38E}" type="parTrans" cxnId="{77B8F9E5-37D9-4A29-9021-637F1944F6F5}">
      <dgm:prSet/>
      <dgm:spPr/>
      <dgm:t>
        <a:bodyPr/>
        <a:lstStyle/>
        <a:p>
          <a:endParaRPr lang="en-US"/>
        </a:p>
      </dgm:t>
    </dgm:pt>
    <dgm:pt modelId="{E7CC2BCC-7C61-4630-9D2E-F84C5C79992E}" type="sibTrans" cxnId="{77B8F9E5-37D9-4A29-9021-637F1944F6F5}">
      <dgm:prSet/>
      <dgm:spPr/>
      <dgm:t>
        <a:bodyPr/>
        <a:lstStyle/>
        <a:p>
          <a:endParaRPr lang="en-US"/>
        </a:p>
      </dgm:t>
    </dgm:pt>
    <dgm:pt modelId="{A94AE4A7-5DEA-4384-A03A-5D20B3FA52C8}">
      <dgm:prSet phldrT="[Text]"/>
      <dgm:spPr/>
      <dgm:t>
        <a:bodyPr/>
        <a:lstStyle/>
        <a:p>
          <a:pPr>
            <a:lnSpc>
              <a:spcPct val="90000"/>
            </a:lnSpc>
          </a:pPr>
          <a:endParaRPr lang="en-US" sz="2400" dirty="0"/>
        </a:p>
      </dgm:t>
    </dgm:pt>
    <dgm:pt modelId="{6098B803-321F-4148-AEFA-501CCE14FDEC}" type="parTrans" cxnId="{002B755C-DDB4-461C-BD0C-9B7A5348C056}">
      <dgm:prSet/>
      <dgm:spPr/>
      <dgm:t>
        <a:bodyPr/>
        <a:lstStyle/>
        <a:p>
          <a:endParaRPr lang="en-US"/>
        </a:p>
      </dgm:t>
    </dgm:pt>
    <dgm:pt modelId="{BCBB6B29-9234-4151-AA4C-3373AABBB04A}" type="sibTrans" cxnId="{002B755C-DDB4-461C-BD0C-9B7A5348C056}">
      <dgm:prSet/>
      <dgm:spPr/>
      <dgm:t>
        <a:bodyPr/>
        <a:lstStyle/>
        <a:p>
          <a:endParaRPr lang="en-US"/>
        </a:p>
      </dgm:t>
    </dgm:pt>
    <dgm:pt modelId="{081EE99F-DD22-4AAA-8170-D74A5DDD564A}">
      <dgm:prSet phldrT="[Text]"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Tech Companies </a:t>
          </a:r>
        </a:p>
      </dgm:t>
    </dgm:pt>
    <dgm:pt modelId="{B6E0EEAB-26EE-4BB5-AA50-55926CC7AA3C}" type="parTrans" cxnId="{0D29A9D0-0BB5-497C-ADC2-8DF6FAC4952F}">
      <dgm:prSet/>
      <dgm:spPr/>
      <dgm:t>
        <a:bodyPr/>
        <a:lstStyle/>
        <a:p>
          <a:endParaRPr lang="en-US"/>
        </a:p>
      </dgm:t>
    </dgm:pt>
    <dgm:pt modelId="{12796F3B-3825-491D-A296-5EE58859468A}" type="sibTrans" cxnId="{0D29A9D0-0BB5-497C-ADC2-8DF6FAC4952F}">
      <dgm:prSet/>
      <dgm:spPr/>
      <dgm:t>
        <a:bodyPr/>
        <a:lstStyle/>
        <a:p>
          <a:endParaRPr lang="en-US"/>
        </a:p>
      </dgm:t>
    </dgm:pt>
    <dgm:pt modelId="{58C6D684-BB86-4B87-B773-13A654C7D698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Customer Retention</a:t>
          </a:r>
          <a:endParaRPr lang="en-US" sz="2400" dirty="0">
            <a:solidFill>
              <a:schemeClr val="bg2"/>
            </a:solidFill>
          </a:endParaRPr>
        </a:p>
      </dgm:t>
    </dgm:pt>
    <dgm:pt modelId="{1218BD48-86C2-4D14-8B05-73209FFCBD40}" type="parTrans" cxnId="{FCB18375-2B70-400C-960C-90677B0CE604}">
      <dgm:prSet/>
      <dgm:spPr/>
      <dgm:t>
        <a:bodyPr/>
        <a:lstStyle/>
        <a:p>
          <a:endParaRPr lang="en-US"/>
        </a:p>
      </dgm:t>
    </dgm:pt>
    <dgm:pt modelId="{2A43159B-19D1-4F10-B90E-BE5FC4821BEB}" type="sibTrans" cxnId="{FCB18375-2B70-400C-960C-90677B0CE604}">
      <dgm:prSet/>
      <dgm:spPr/>
      <dgm:t>
        <a:bodyPr/>
        <a:lstStyle/>
        <a:p>
          <a:endParaRPr lang="en-US"/>
        </a:p>
      </dgm:t>
    </dgm:pt>
    <dgm:pt modelId="{799A1F63-12AE-48FE-B8E8-BDAD4583DBB1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Reward and Referral System</a:t>
          </a:r>
        </a:p>
      </dgm:t>
    </dgm:pt>
    <dgm:pt modelId="{5F105528-F063-4227-9A37-F690A2EADA3D}" type="parTrans" cxnId="{53F37DA8-762B-4CAB-BED2-3A53BD503ACA}">
      <dgm:prSet/>
      <dgm:spPr/>
      <dgm:t>
        <a:bodyPr/>
        <a:lstStyle/>
        <a:p>
          <a:endParaRPr lang="en-US"/>
        </a:p>
      </dgm:t>
    </dgm:pt>
    <dgm:pt modelId="{E44802C0-B374-4E17-A4C7-FDE280AFBE9C}" type="sibTrans" cxnId="{53F37DA8-762B-4CAB-BED2-3A53BD503ACA}">
      <dgm:prSet/>
      <dgm:spPr/>
      <dgm:t>
        <a:bodyPr/>
        <a:lstStyle/>
        <a:p>
          <a:endParaRPr lang="en-US"/>
        </a:p>
      </dgm:t>
    </dgm:pt>
    <dgm:pt modelId="{53BFBA60-215C-47E9-A6D3-C2EBE2835F78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Constant Upgradation of Services</a:t>
          </a:r>
        </a:p>
      </dgm:t>
    </dgm:pt>
    <dgm:pt modelId="{C50E8E40-D10E-4868-BD2E-941FF04A86A2}" type="parTrans" cxnId="{025EE730-F854-4435-A42F-BCA214D16458}">
      <dgm:prSet/>
      <dgm:spPr/>
      <dgm:t>
        <a:bodyPr/>
        <a:lstStyle/>
        <a:p>
          <a:endParaRPr lang="en-US"/>
        </a:p>
      </dgm:t>
    </dgm:pt>
    <dgm:pt modelId="{3F708254-658B-4FFC-8889-7E101ED824A3}" type="sibTrans" cxnId="{025EE730-F854-4435-A42F-BCA214D16458}">
      <dgm:prSet/>
      <dgm:spPr/>
      <dgm:t>
        <a:bodyPr/>
        <a:lstStyle/>
        <a:p>
          <a:endParaRPr lang="en-US"/>
        </a:p>
      </dgm:t>
    </dgm:pt>
    <dgm:pt modelId="{81FA83DF-9265-4FEC-985D-58AABB9476FA}" type="pres">
      <dgm:prSet presAssocID="{7EDBC357-4272-45FB-8088-61B6FAC7352F}" presName="linearFlow" presStyleCnt="0">
        <dgm:presLayoutVars>
          <dgm:dir/>
          <dgm:animLvl val="lvl"/>
          <dgm:resizeHandles/>
        </dgm:presLayoutVars>
      </dgm:prSet>
      <dgm:spPr/>
    </dgm:pt>
    <dgm:pt modelId="{BF5AFF69-0CE0-4420-85ED-37B29AE10947}" type="pres">
      <dgm:prSet presAssocID="{4BF34CBE-291D-4D67-BD90-3013C6CE7A45}" presName="compositeNode" presStyleCnt="0">
        <dgm:presLayoutVars>
          <dgm:bulletEnabled val="1"/>
        </dgm:presLayoutVars>
      </dgm:prSet>
      <dgm:spPr/>
    </dgm:pt>
    <dgm:pt modelId="{4D5D6823-6522-4013-A4D2-BFE6618E05AE}" type="pres">
      <dgm:prSet presAssocID="{4BF34CBE-291D-4D67-BD90-3013C6CE7A45}" presName="image" presStyleLbl="fgImgPlace1" presStyleIdx="0" presStyleCnt="4" custFlipVert="1" custFlipHor="0" custScaleX="5828" custScaleY="5828"/>
      <dgm:spPr/>
    </dgm:pt>
    <dgm:pt modelId="{7949B475-B9F5-46DE-B0BF-FA449A4BE1AE}" type="pres">
      <dgm:prSet presAssocID="{4BF34CBE-291D-4D67-BD90-3013C6CE7A45}" presName="childNode" presStyleLbl="node1" presStyleIdx="0" presStyleCnt="4" custScaleX="103787">
        <dgm:presLayoutVars>
          <dgm:bulletEnabled val="1"/>
        </dgm:presLayoutVars>
      </dgm:prSet>
      <dgm:spPr/>
    </dgm:pt>
    <dgm:pt modelId="{AF2F3EB0-2091-457D-81E2-ECA4C627D496}" type="pres">
      <dgm:prSet presAssocID="{4BF34CBE-291D-4D67-BD90-3013C6CE7A45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9BEA7A67-37A2-4586-92DD-2DECCFD74C28}" type="pres">
      <dgm:prSet presAssocID="{66061B58-6C56-4304-86F6-397C1F402FA7}" presName="sibTrans" presStyleCnt="0"/>
      <dgm:spPr/>
    </dgm:pt>
    <dgm:pt modelId="{F807B170-F995-4107-AA80-A7391FEE958F}" type="pres">
      <dgm:prSet presAssocID="{3CFB699C-389F-4F5B-A4F5-CA3CBE3CC34F}" presName="compositeNode" presStyleCnt="0">
        <dgm:presLayoutVars>
          <dgm:bulletEnabled val="1"/>
        </dgm:presLayoutVars>
      </dgm:prSet>
      <dgm:spPr/>
    </dgm:pt>
    <dgm:pt modelId="{169F058E-4315-4367-8C8F-EB57CA19930F}" type="pres">
      <dgm:prSet presAssocID="{3CFB699C-389F-4F5B-A4F5-CA3CBE3CC34F}" presName="image" presStyleLbl="fgImgPlace1" presStyleIdx="1" presStyleCnt="4" custFlipVert="1" custScaleX="5828" custScaleY="7801"/>
      <dgm:spPr/>
    </dgm:pt>
    <dgm:pt modelId="{E016E9BC-EEBD-4977-BB82-30C43966FD57}" type="pres">
      <dgm:prSet presAssocID="{3CFB699C-389F-4F5B-A4F5-CA3CBE3CC34F}" presName="childNode" presStyleLbl="node1" presStyleIdx="1" presStyleCnt="4" custScaleX="115397" custLinFactNeighborX="6446" custLinFactNeighborY="-109">
        <dgm:presLayoutVars>
          <dgm:bulletEnabled val="1"/>
        </dgm:presLayoutVars>
      </dgm:prSet>
      <dgm:spPr/>
    </dgm:pt>
    <dgm:pt modelId="{54DB22FC-7648-40EC-9E58-7539D8ACEE64}" type="pres">
      <dgm:prSet presAssocID="{3CFB699C-389F-4F5B-A4F5-CA3CBE3CC34F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68568888-F2D2-403C-A963-D608DC76A87D}" type="pres">
      <dgm:prSet presAssocID="{1C90D882-16C6-4D18-B379-36A80D126A3F}" presName="sibTrans" presStyleCnt="0"/>
      <dgm:spPr/>
    </dgm:pt>
    <dgm:pt modelId="{8C58E399-235C-42C0-8D14-C95A1555C22E}" type="pres">
      <dgm:prSet presAssocID="{5600AD8B-906F-4BD6-B54A-53C261E47094}" presName="compositeNode" presStyleCnt="0">
        <dgm:presLayoutVars>
          <dgm:bulletEnabled val="1"/>
        </dgm:presLayoutVars>
      </dgm:prSet>
      <dgm:spPr/>
    </dgm:pt>
    <dgm:pt modelId="{760C328D-C117-4202-B0D0-16227BC47C51}" type="pres">
      <dgm:prSet presAssocID="{5600AD8B-906F-4BD6-B54A-53C261E47094}" presName="image" presStyleLbl="fgImgPlace1" presStyleIdx="2" presStyleCnt="4" custScaleX="5828" custScaleY="5828"/>
      <dgm:spPr/>
    </dgm:pt>
    <dgm:pt modelId="{B9B7018F-6D10-4183-821B-8D6ED7CFAC27}" type="pres">
      <dgm:prSet presAssocID="{5600AD8B-906F-4BD6-B54A-53C261E47094}" presName="childNode" presStyleLbl="node1" presStyleIdx="2" presStyleCnt="4" custScaleX="121163" custLinFactNeighborX="12967" custLinFactNeighborY="103">
        <dgm:presLayoutVars>
          <dgm:bulletEnabled val="1"/>
        </dgm:presLayoutVars>
      </dgm:prSet>
      <dgm:spPr/>
    </dgm:pt>
    <dgm:pt modelId="{0F5C5B87-B6A2-4250-A8E8-22519F87A77B}" type="pres">
      <dgm:prSet presAssocID="{5600AD8B-906F-4BD6-B54A-53C261E47094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1A19C9BB-7C7C-4701-88C6-1D2EE2CF0D12}" type="pres">
      <dgm:prSet presAssocID="{95715032-D159-4AAD-A435-C35C79E76F91}" presName="sibTrans" presStyleCnt="0"/>
      <dgm:spPr/>
    </dgm:pt>
    <dgm:pt modelId="{9A1744B1-4822-4FA3-9262-71FC40CC4B81}" type="pres">
      <dgm:prSet presAssocID="{58C6D684-BB86-4B87-B773-13A654C7D698}" presName="compositeNode" presStyleCnt="0">
        <dgm:presLayoutVars>
          <dgm:bulletEnabled val="1"/>
        </dgm:presLayoutVars>
      </dgm:prSet>
      <dgm:spPr/>
    </dgm:pt>
    <dgm:pt modelId="{B9290B76-E8FA-47EB-AAC5-5DF458B2CAB9}" type="pres">
      <dgm:prSet presAssocID="{58C6D684-BB86-4B87-B773-13A654C7D698}" presName="image" presStyleLbl="fgImgPlace1" presStyleIdx="3" presStyleCnt="4" custScaleX="5799" custScaleY="5799"/>
      <dgm:spPr/>
    </dgm:pt>
    <dgm:pt modelId="{1689720B-83B1-49A5-A9B0-45439605A156}" type="pres">
      <dgm:prSet presAssocID="{58C6D684-BB86-4B87-B773-13A654C7D698}" presName="childNode" presStyleLbl="node1" presStyleIdx="3" presStyleCnt="4">
        <dgm:presLayoutVars>
          <dgm:bulletEnabled val="1"/>
        </dgm:presLayoutVars>
      </dgm:prSet>
      <dgm:spPr/>
    </dgm:pt>
    <dgm:pt modelId="{CCC70B3F-93B2-4DFC-B0BC-A8A092FFCCE4}" type="pres">
      <dgm:prSet presAssocID="{58C6D684-BB86-4B87-B773-13A654C7D69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99E02806-75FD-4F9A-A409-93F886EB4FC7}" type="presOf" srcId="{5600AD8B-906F-4BD6-B54A-53C261E47094}" destId="{0F5C5B87-B6A2-4250-A8E8-22519F87A77B}" srcOrd="0" destOrd="0" presId="urn:microsoft.com/office/officeart/2005/8/layout/hList2"/>
    <dgm:cxn modelId="{B8EA3617-0DA4-426E-AC27-8BFF4A9814C6}" type="presOf" srcId="{A94AE4A7-5DEA-4384-A03A-5D20B3FA52C8}" destId="{7949B475-B9F5-46DE-B0BF-FA449A4BE1AE}" srcOrd="0" destOrd="3" presId="urn:microsoft.com/office/officeart/2005/8/layout/hList2"/>
    <dgm:cxn modelId="{BD29871D-51C2-40C9-B572-65BC3B28D04E}" type="presOf" srcId="{4F907842-ABFD-405F-ADD7-DF3B70CAE92D}" destId="{7949B475-B9F5-46DE-B0BF-FA449A4BE1AE}" srcOrd="0" destOrd="1" presId="urn:microsoft.com/office/officeart/2005/8/layout/hList2"/>
    <dgm:cxn modelId="{025EE730-F854-4435-A42F-BCA214D16458}" srcId="{58C6D684-BB86-4B87-B773-13A654C7D698}" destId="{53BFBA60-215C-47E9-A6D3-C2EBE2835F78}" srcOrd="1" destOrd="0" parTransId="{C50E8E40-D10E-4868-BD2E-941FF04A86A2}" sibTransId="{3F708254-658B-4FFC-8889-7E101ED824A3}"/>
    <dgm:cxn modelId="{002B755C-DDB4-461C-BD0C-9B7A5348C056}" srcId="{4BF34CBE-291D-4D67-BD90-3013C6CE7A45}" destId="{A94AE4A7-5DEA-4384-A03A-5D20B3FA52C8}" srcOrd="3" destOrd="0" parTransId="{6098B803-321F-4148-AEFA-501CCE14FDEC}" sibTransId="{BCBB6B29-9234-4151-AA4C-3373AABBB04A}"/>
    <dgm:cxn modelId="{F091755C-0ED9-4228-806F-E4BD265913B1}" type="presOf" srcId="{5CD8AFF1-8217-496A-A9A4-6DFABE3F99C6}" destId="{E016E9BC-EEBD-4977-BB82-30C43966FD57}" srcOrd="0" destOrd="0" presId="urn:microsoft.com/office/officeart/2005/8/layout/hList2"/>
    <dgm:cxn modelId="{DA3E135D-9D4C-411D-8134-83BBE5B826DA}" type="presOf" srcId="{D63D828C-1394-49FC-A29F-EF879CF81950}" destId="{7949B475-B9F5-46DE-B0BF-FA449A4BE1AE}" srcOrd="0" destOrd="0" presId="urn:microsoft.com/office/officeart/2005/8/layout/hList2"/>
    <dgm:cxn modelId="{EDB78767-18B7-424E-9158-F2B12873D387}" type="presOf" srcId="{7EDBC357-4272-45FB-8088-61B6FAC7352F}" destId="{81FA83DF-9265-4FEC-985D-58AABB9476FA}" srcOrd="0" destOrd="0" presId="urn:microsoft.com/office/officeart/2005/8/layout/hList2"/>
    <dgm:cxn modelId="{14FC764D-7D7D-4E8E-8B8E-4CF083D0E4AC}" srcId="{5600AD8B-906F-4BD6-B54A-53C261E47094}" destId="{C91C0DF9-8727-4791-9E08-E95861601FC1}" srcOrd="0" destOrd="0" parTransId="{999BE1B9-8652-4B5A-BA41-D509FD2F2CFF}" sibTransId="{7DBAD289-87BA-4F34-AFA1-ED1D6857FE27}"/>
    <dgm:cxn modelId="{DB22DC4D-D886-4497-ACE1-3FC610AE86DC}" srcId="{3CFB699C-389F-4F5B-A4F5-CA3CBE3CC34F}" destId="{5475E315-7F49-41A7-AF25-D63ECBD68225}" srcOrd="1" destOrd="0" parTransId="{778D31D5-05F5-4B8C-B28A-93D7E27DFD19}" sibTransId="{BC0185FD-3087-4851-AC45-ED9342A136F0}"/>
    <dgm:cxn modelId="{4E5A6C51-A5B8-47B2-9A51-25D9929CE232}" type="presOf" srcId="{58C6D684-BB86-4B87-B773-13A654C7D698}" destId="{CCC70B3F-93B2-4DFC-B0BC-A8A092FFCCE4}" srcOrd="0" destOrd="0" presId="urn:microsoft.com/office/officeart/2005/8/layout/hList2"/>
    <dgm:cxn modelId="{7CBD5B74-788C-4D5F-81BE-D0162B30A7D2}" type="presOf" srcId="{C91C0DF9-8727-4791-9E08-E95861601FC1}" destId="{B9B7018F-6D10-4183-821B-8D6ED7CFAC27}" srcOrd="0" destOrd="0" presId="urn:microsoft.com/office/officeart/2005/8/layout/hList2"/>
    <dgm:cxn modelId="{FCB18375-2B70-400C-960C-90677B0CE604}" srcId="{7EDBC357-4272-45FB-8088-61B6FAC7352F}" destId="{58C6D684-BB86-4B87-B773-13A654C7D698}" srcOrd="3" destOrd="0" parTransId="{1218BD48-86C2-4D14-8B05-73209FFCBD40}" sibTransId="{2A43159B-19D1-4F10-B90E-BE5FC4821BEB}"/>
    <dgm:cxn modelId="{9163357C-08C7-4E0B-8B09-51829A7E039D}" type="presOf" srcId="{7ADE36B5-F2CC-4F42-8246-33C5C01CDE3F}" destId="{7949B475-B9F5-46DE-B0BF-FA449A4BE1AE}" srcOrd="0" destOrd="2" presId="urn:microsoft.com/office/officeart/2005/8/layout/hList2"/>
    <dgm:cxn modelId="{82050080-DF77-4B91-9A5A-6290D8E65812}" srcId="{7EDBC357-4272-45FB-8088-61B6FAC7352F}" destId="{5600AD8B-906F-4BD6-B54A-53C261E47094}" srcOrd="2" destOrd="0" parTransId="{923BC03D-1FAE-4E5D-922D-8BD5BC6F3FF2}" sibTransId="{95715032-D159-4AAD-A435-C35C79E76F91}"/>
    <dgm:cxn modelId="{B6B56D80-C68E-4635-8EF8-F754D2461EA0}" type="presOf" srcId="{4BF34CBE-291D-4D67-BD90-3013C6CE7A45}" destId="{AF2F3EB0-2091-457D-81E2-ECA4C627D496}" srcOrd="0" destOrd="0" presId="urn:microsoft.com/office/officeart/2005/8/layout/hList2"/>
    <dgm:cxn modelId="{5D5C7182-8417-4CF5-A079-D75290F36098}" type="presOf" srcId="{081EE99F-DD22-4AAA-8170-D74A5DDD564A}" destId="{E016E9BC-EEBD-4977-BB82-30C43966FD57}" srcOrd="0" destOrd="2" presId="urn:microsoft.com/office/officeart/2005/8/layout/hList2"/>
    <dgm:cxn modelId="{E9C5DF89-025F-4F6A-8879-57A33CC3739C}" srcId="{7EDBC357-4272-45FB-8088-61B6FAC7352F}" destId="{4BF34CBE-291D-4D67-BD90-3013C6CE7A45}" srcOrd="0" destOrd="0" parTransId="{FBA4B322-7527-452E-BD68-7D637E7B9D05}" sibTransId="{66061B58-6C56-4304-86F6-397C1F402FA7}"/>
    <dgm:cxn modelId="{7DF9E38D-E783-46F6-A72E-18371D9F5BF7}" type="presOf" srcId="{5475E315-7F49-41A7-AF25-D63ECBD68225}" destId="{E016E9BC-EEBD-4977-BB82-30C43966FD57}" srcOrd="0" destOrd="1" presId="urn:microsoft.com/office/officeart/2005/8/layout/hList2"/>
    <dgm:cxn modelId="{A31EAE91-EDCD-47F3-A4F5-34D5D029485D}" srcId="{3CFB699C-389F-4F5B-A4F5-CA3CBE3CC34F}" destId="{5CD8AFF1-8217-496A-A9A4-6DFABE3F99C6}" srcOrd="0" destOrd="0" parTransId="{1BBC49AB-1AEB-4F5C-9D7C-0B8477685A06}" sibTransId="{45079423-115E-4648-A332-9AA8147B92C2}"/>
    <dgm:cxn modelId="{91A4C195-9FC0-44AD-9BE1-659ED4E004D9}" srcId="{4BF34CBE-291D-4D67-BD90-3013C6CE7A45}" destId="{4F907842-ABFD-405F-ADD7-DF3B70CAE92D}" srcOrd="1" destOrd="0" parTransId="{F4A69A6A-5722-4652-AAD0-6BCCF34F69D2}" sibTransId="{87726111-A05F-414F-AB6F-F86A0B6B0D8F}"/>
    <dgm:cxn modelId="{53F37DA8-762B-4CAB-BED2-3A53BD503ACA}" srcId="{58C6D684-BB86-4B87-B773-13A654C7D698}" destId="{799A1F63-12AE-48FE-B8E8-BDAD4583DBB1}" srcOrd="0" destOrd="0" parTransId="{5F105528-F063-4227-9A37-F690A2EADA3D}" sibTransId="{E44802C0-B374-4E17-A4C7-FDE280AFBE9C}"/>
    <dgm:cxn modelId="{D79CD6B0-4F9B-4DE3-B5C5-70ED255F737E}" type="presOf" srcId="{53BFBA60-215C-47E9-A6D3-C2EBE2835F78}" destId="{1689720B-83B1-49A5-A9B0-45439605A156}" srcOrd="0" destOrd="1" presId="urn:microsoft.com/office/officeart/2005/8/layout/hList2"/>
    <dgm:cxn modelId="{50D9D3C4-4708-4969-995C-03179D9CB13E}" srcId="{4BF34CBE-291D-4D67-BD90-3013C6CE7A45}" destId="{D63D828C-1394-49FC-A29F-EF879CF81950}" srcOrd="0" destOrd="0" parTransId="{A499D067-380F-440B-A34B-45B63682BA76}" sibTransId="{D115D46B-A440-4594-A4F5-252BD5430ED4}"/>
    <dgm:cxn modelId="{3B8F06CA-CE2D-461D-9C41-D1731CDE3716}" srcId="{7EDBC357-4272-45FB-8088-61B6FAC7352F}" destId="{3CFB699C-389F-4F5B-A4F5-CA3CBE3CC34F}" srcOrd="1" destOrd="0" parTransId="{7383C029-5B1A-4A8D-9DCB-F53489AC7718}" sibTransId="{1C90D882-16C6-4D18-B379-36A80D126A3F}"/>
    <dgm:cxn modelId="{0D29A9D0-0BB5-497C-ADC2-8DF6FAC4952F}" srcId="{3CFB699C-389F-4F5B-A4F5-CA3CBE3CC34F}" destId="{081EE99F-DD22-4AAA-8170-D74A5DDD564A}" srcOrd="2" destOrd="0" parTransId="{B6E0EEAB-26EE-4BB5-AA50-55926CC7AA3C}" sibTransId="{12796F3B-3825-491D-A296-5EE58859468A}"/>
    <dgm:cxn modelId="{77B8F9E5-37D9-4A29-9021-637F1944F6F5}" srcId="{4BF34CBE-291D-4D67-BD90-3013C6CE7A45}" destId="{7ADE36B5-F2CC-4F42-8246-33C5C01CDE3F}" srcOrd="2" destOrd="0" parTransId="{3E790FE8-CCA3-4895-A29D-8321BEAEF38E}" sibTransId="{E7CC2BCC-7C61-4630-9D2E-F84C5C79992E}"/>
    <dgm:cxn modelId="{789766F4-604A-4BE6-8A9D-8A59829529F1}" type="presOf" srcId="{3CFB699C-389F-4F5B-A4F5-CA3CBE3CC34F}" destId="{54DB22FC-7648-40EC-9E58-7539D8ACEE64}" srcOrd="0" destOrd="0" presId="urn:microsoft.com/office/officeart/2005/8/layout/hList2"/>
    <dgm:cxn modelId="{0A2028F7-9D7C-4F5E-B29C-8C03818E188E}" type="presOf" srcId="{799A1F63-12AE-48FE-B8E8-BDAD4583DBB1}" destId="{1689720B-83B1-49A5-A9B0-45439605A156}" srcOrd="0" destOrd="0" presId="urn:microsoft.com/office/officeart/2005/8/layout/hList2"/>
    <dgm:cxn modelId="{A74223FC-A0AD-4A62-B46E-39F8FEAA8A1A}" srcId="{5600AD8B-906F-4BD6-B54A-53C261E47094}" destId="{0D90B96A-7EA3-494C-B5D4-D3A022B2D5C9}" srcOrd="1" destOrd="0" parTransId="{E5DA9C60-C527-4A3F-A6C8-B097ED9ED4F1}" sibTransId="{1D1B253C-BFDF-4BD2-BEAE-3D44A2BA816D}"/>
    <dgm:cxn modelId="{D4A409FE-D1C9-4E55-AE04-B3F128B32520}" type="presOf" srcId="{0D90B96A-7EA3-494C-B5D4-D3A022B2D5C9}" destId="{B9B7018F-6D10-4183-821B-8D6ED7CFAC27}" srcOrd="0" destOrd="1" presId="urn:microsoft.com/office/officeart/2005/8/layout/hList2"/>
    <dgm:cxn modelId="{92786741-EF23-4746-B02B-E2F2BA41DB97}" type="presParOf" srcId="{81FA83DF-9265-4FEC-985D-58AABB9476FA}" destId="{BF5AFF69-0CE0-4420-85ED-37B29AE10947}" srcOrd="0" destOrd="0" presId="urn:microsoft.com/office/officeart/2005/8/layout/hList2"/>
    <dgm:cxn modelId="{CF9E3214-24B4-456D-956A-6412B6C5AD26}" type="presParOf" srcId="{BF5AFF69-0CE0-4420-85ED-37B29AE10947}" destId="{4D5D6823-6522-4013-A4D2-BFE6618E05AE}" srcOrd="0" destOrd="0" presId="urn:microsoft.com/office/officeart/2005/8/layout/hList2"/>
    <dgm:cxn modelId="{308960E3-4454-43DC-9792-BA85DFF18570}" type="presParOf" srcId="{BF5AFF69-0CE0-4420-85ED-37B29AE10947}" destId="{7949B475-B9F5-46DE-B0BF-FA449A4BE1AE}" srcOrd="1" destOrd="0" presId="urn:microsoft.com/office/officeart/2005/8/layout/hList2"/>
    <dgm:cxn modelId="{3EC7C7BB-96C7-42B3-9C33-DBD6AE3EE209}" type="presParOf" srcId="{BF5AFF69-0CE0-4420-85ED-37B29AE10947}" destId="{AF2F3EB0-2091-457D-81E2-ECA4C627D496}" srcOrd="2" destOrd="0" presId="urn:microsoft.com/office/officeart/2005/8/layout/hList2"/>
    <dgm:cxn modelId="{8B8775BA-C749-4A7D-B91C-4BF5FD80EF59}" type="presParOf" srcId="{81FA83DF-9265-4FEC-985D-58AABB9476FA}" destId="{9BEA7A67-37A2-4586-92DD-2DECCFD74C28}" srcOrd="1" destOrd="0" presId="urn:microsoft.com/office/officeart/2005/8/layout/hList2"/>
    <dgm:cxn modelId="{3E60A75A-1DA0-4B21-877C-D0D807099BB4}" type="presParOf" srcId="{81FA83DF-9265-4FEC-985D-58AABB9476FA}" destId="{F807B170-F995-4107-AA80-A7391FEE958F}" srcOrd="2" destOrd="0" presId="urn:microsoft.com/office/officeart/2005/8/layout/hList2"/>
    <dgm:cxn modelId="{4FE512EA-CDC7-4020-84C4-BA4BB36100E6}" type="presParOf" srcId="{F807B170-F995-4107-AA80-A7391FEE958F}" destId="{169F058E-4315-4367-8C8F-EB57CA19930F}" srcOrd="0" destOrd="0" presId="urn:microsoft.com/office/officeart/2005/8/layout/hList2"/>
    <dgm:cxn modelId="{987C5358-E220-452F-A991-D5F37EB9AD84}" type="presParOf" srcId="{F807B170-F995-4107-AA80-A7391FEE958F}" destId="{E016E9BC-EEBD-4977-BB82-30C43966FD57}" srcOrd="1" destOrd="0" presId="urn:microsoft.com/office/officeart/2005/8/layout/hList2"/>
    <dgm:cxn modelId="{F19CDC0B-9306-48B4-A113-41E9F0CCF1AF}" type="presParOf" srcId="{F807B170-F995-4107-AA80-A7391FEE958F}" destId="{54DB22FC-7648-40EC-9E58-7539D8ACEE64}" srcOrd="2" destOrd="0" presId="urn:microsoft.com/office/officeart/2005/8/layout/hList2"/>
    <dgm:cxn modelId="{A0282097-99C6-496C-B440-2191A9AEF535}" type="presParOf" srcId="{81FA83DF-9265-4FEC-985D-58AABB9476FA}" destId="{68568888-F2D2-403C-A963-D608DC76A87D}" srcOrd="3" destOrd="0" presId="urn:microsoft.com/office/officeart/2005/8/layout/hList2"/>
    <dgm:cxn modelId="{D3023C71-940A-440F-ABAB-702DE4F18C46}" type="presParOf" srcId="{81FA83DF-9265-4FEC-985D-58AABB9476FA}" destId="{8C58E399-235C-42C0-8D14-C95A1555C22E}" srcOrd="4" destOrd="0" presId="urn:microsoft.com/office/officeart/2005/8/layout/hList2"/>
    <dgm:cxn modelId="{47E4830C-963F-4544-948C-307BC936CD69}" type="presParOf" srcId="{8C58E399-235C-42C0-8D14-C95A1555C22E}" destId="{760C328D-C117-4202-B0D0-16227BC47C51}" srcOrd="0" destOrd="0" presId="urn:microsoft.com/office/officeart/2005/8/layout/hList2"/>
    <dgm:cxn modelId="{1821AE32-9921-4B7D-B2C5-2245AF31D81B}" type="presParOf" srcId="{8C58E399-235C-42C0-8D14-C95A1555C22E}" destId="{B9B7018F-6D10-4183-821B-8D6ED7CFAC27}" srcOrd="1" destOrd="0" presId="urn:microsoft.com/office/officeart/2005/8/layout/hList2"/>
    <dgm:cxn modelId="{457409F1-D183-4B16-8971-C43EEDD18B27}" type="presParOf" srcId="{8C58E399-235C-42C0-8D14-C95A1555C22E}" destId="{0F5C5B87-B6A2-4250-A8E8-22519F87A77B}" srcOrd="2" destOrd="0" presId="urn:microsoft.com/office/officeart/2005/8/layout/hList2"/>
    <dgm:cxn modelId="{6D1034B1-173E-4DB4-9441-A4E08232DB87}" type="presParOf" srcId="{81FA83DF-9265-4FEC-985D-58AABB9476FA}" destId="{1A19C9BB-7C7C-4701-88C6-1D2EE2CF0D12}" srcOrd="5" destOrd="0" presId="urn:microsoft.com/office/officeart/2005/8/layout/hList2"/>
    <dgm:cxn modelId="{8CCD549D-CF8C-4CBB-9A8C-72D935C501A7}" type="presParOf" srcId="{81FA83DF-9265-4FEC-985D-58AABB9476FA}" destId="{9A1744B1-4822-4FA3-9262-71FC40CC4B81}" srcOrd="6" destOrd="0" presId="urn:microsoft.com/office/officeart/2005/8/layout/hList2"/>
    <dgm:cxn modelId="{8B9748E5-2069-4D48-84F5-480CDFCEC50D}" type="presParOf" srcId="{9A1744B1-4822-4FA3-9262-71FC40CC4B81}" destId="{B9290B76-E8FA-47EB-AAC5-5DF458B2CAB9}" srcOrd="0" destOrd="0" presId="urn:microsoft.com/office/officeart/2005/8/layout/hList2"/>
    <dgm:cxn modelId="{A089473F-0192-45CB-BC89-3150E389DBB4}" type="presParOf" srcId="{9A1744B1-4822-4FA3-9262-71FC40CC4B81}" destId="{1689720B-83B1-49A5-A9B0-45439605A156}" srcOrd="1" destOrd="0" presId="urn:microsoft.com/office/officeart/2005/8/layout/hList2"/>
    <dgm:cxn modelId="{B53D2496-5ADD-4AAA-BFCD-4215407FB497}" type="presParOf" srcId="{9A1744B1-4822-4FA3-9262-71FC40CC4B81}" destId="{CCC70B3F-93B2-4DFC-B0BC-A8A092FFCCE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846CA8-17E3-4B01-ACB5-040C304B60B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7750040-12C9-43FF-8D93-4BF3E7832DF9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Develop Blinking gesture controlled actions.   </a:t>
          </a:r>
        </a:p>
      </dgm:t>
    </dgm:pt>
    <dgm:pt modelId="{D23A6AAD-ABDE-4499-8C09-ECE6D13E62DD}" type="parTrans" cxnId="{C2CAF48D-3120-43DF-A71C-1FFF9AC837CE}">
      <dgm:prSet/>
      <dgm:spPr/>
      <dgm:t>
        <a:bodyPr/>
        <a:lstStyle/>
        <a:p>
          <a:endParaRPr lang="en-US"/>
        </a:p>
      </dgm:t>
    </dgm:pt>
    <dgm:pt modelId="{31B5FE60-0CD4-426C-8791-5D75B76D7051}" type="sibTrans" cxnId="{C2CAF48D-3120-43DF-A71C-1FFF9AC837CE}">
      <dgm:prSet/>
      <dgm:spPr/>
      <dgm:t>
        <a:bodyPr/>
        <a:lstStyle/>
        <a:p>
          <a:endParaRPr lang="en-US"/>
        </a:p>
      </dgm:t>
    </dgm:pt>
    <dgm:pt modelId="{A8BA592B-92C2-4B58-9E1B-108C545C3844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Improve UI </a:t>
          </a:r>
        </a:p>
      </dgm:t>
    </dgm:pt>
    <dgm:pt modelId="{263265FD-492B-4038-B9A2-53AB005AB84F}" type="parTrans" cxnId="{60863619-4842-47DA-9E19-BDD66FD3180E}">
      <dgm:prSet/>
      <dgm:spPr/>
      <dgm:t>
        <a:bodyPr/>
        <a:lstStyle/>
        <a:p>
          <a:endParaRPr lang="en-US"/>
        </a:p>
      </dgm:t>
    </dgm:pt>
    <dgm:pt modelId="{0CA9D574-344B-43FA-9F96-184FDBA8EE5B}" type="sibTrans" cxnId="{60863619-4842-47DA-9E19-BDD66FD3180E}">
      <dgm:prSet/>
      <dgm:spPr/>
      <dgm:t>
        <a:bodyPr/>
        <a:lstStyle/>
        <a:p>
          <a:endParaRPr lang="en-US"/>
        </a:p>
      </dgm:t>
    </dgm:pt>
    <dgm:pt modelId="{78755C08-B075-4736-B044-3481E04D3E2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Similar App for Linux Users</a:t>
          </a:r>
        </a:p>
      </dgm:t>
    </dgm:pt>
    <dgm:pt modelId="{008425C9-39FE-45BA-A477-5CF01675EC6F}" type="parTrans" cxnId="{5AF6F6D1-13A4-4692-AE78-F225F2D5C55F}">
      <dgm:prSet/>
      <dgm:spPr/>
      <dgm:t>
        <a:bodyPr/>
        <a:lstStyle/>
        <a:p>
          <a:endParaRPr lang="en-US"/>
        </a:p>
      </dgm:t>
    </dgm:pt>
    <dgm:pt modelId="{B35B52EB-C875-4CEB-9EE0-9AE63D6096D7}" type="sibTrans" cxnId="{5AF6F6D1-13A4-4692-AE78-F225F2D5C55F}">
      <dgm:prSet/>
      <dgm:spPr/>
      <dgm:t>
        <a:bodyPr/>
        <a:lstStyle/>
        <a:p>
          <a:endParaRPr lang="en-US"/>
        </a:p>
      </dgm:t>
    </dgm:pt>
    <dgm:pt modelId="{AC16FF2F-7E96-4283-8EE7-091ABCEE5F9E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Developing similar Apps for phone (Android and IOS)  users</a:t>
          </a:r>
        </a:p>
      </dgm:t>
    </dgm:pt>
    <dgm:pt modelId="{C8236C77-7BDB-4099-B1B7-D714D1B2313C}" type="parTrans" cxnId="{74CA3C2A-7FE3-43E2-A6BF-B4AAE154F6AE}">
      <dgm:prSet/>
      <dgm:spPr/>
      <dgm:t>
        <a:bodyPr/>
        <a:lstStyle/>
        <a:p>
          <a:endParaRPr lang="en-US"/>
        </a:p>
      </dgm:t>
    </dgm:pt>
    <dgm:pt modelId="{1A85BA75-37E5-4CB1-BA8E-2741754635C8}" type="sibTrans" cxnId="{74CA3C2A-7FE3-43E2-A6BF-B4AAE154F6AE}">
      <dgm:prSet/>
      <dgm:spPr/>
      <dgm:t>
        <a:bodyPr/>
        <a:lstStyle/>
        <a:p>
          <a:endParaRPr lang="en-US"/>
        </a:p>
      </dgm:t>
    </dgm:pt>
    <dgm:pt modelId="{90C811ED-0898-41C1-9A3D-F9D4403D78A5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Using Google Cloud services to manage storage and improve productivity</a:t>
          </a:r>
        </a:p>
      </dgm:t>
    </dgm:pt>
    <dgm:pt modelId="{A732FB79-5413-410C-85B3-84F57B4D53D1}" type="sibTrans" cxnId="{3EFBEEA9-0B96-423E-B95B-9054479FF38D}">
      <dgm:prSet/>
      <dgm:spPr/>
      <dgm:t>
        <a:bodyPr/>
        <a:lstStyle/>
        <a:p>
          <a:endParaRPr lang="en-US"/>
        </a:p>
      </dgm:t>
    </dgm:pt>
    <dgm:pt modelId="{E2729ABC-D4DA-4D5E-92BC-2E1CBF9D6581}" type="parTrans" cxnId="{3EFBEEA9-0B96-423E-B95B-9054479FF38D}">
      <dgm:prSet/>
      <dgm:spPr/>
      <dgm:t>
        <a:bodyPr/>
        <a:lstStyle/>
        <a:p>
          <a:endParaRPr lang="en-US"/>
        </a:p>
      </dgm:t>
    </dgm:pt>
    <dgm:pt modelId="{E750D9C9-A4CE-4154-BF5C-2E1F77B48C2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Weekly Reports in mail</a:t>
          </a:r>
        </a:p>
      </dgm:t>
    </dgm:pt>
    <dgm:pt modelId="{E22B073A-9C46-434F-A378-F01948090FE6}" type="parTrans" cxnId="{68C84208-5DA5-4E7D-8AA7-EDC57384AB96}">
      <dgm:prSet/>
      <dgm:spPr/>
      <dgm:t>
        <a:bodyPr/>
        <a:lstStyle/>
        <a:p>
          <a:endParaRPr lang="en-US"/>
        </a:p>
      </dgm:t>
    </dgm:pt>
    <dgm:pt modelId="{7C955CD9-8D2F-4628-9CA0-465B00390FDA}" type="sibTrans" cxnId="{68C84208-5DA5-4E7D-8AA7-EDC57384AB96}">
      <dgm:prSet/>
      <dgm:spPr/>
      <dgm:t>
        <a:bodyPr/>
        <a:lstStyle/>
        <a:p>
          <a:endParaRPr lang="en-US"/>
        </a:p>
      </dgm:t>
    </dgm:pt>
    <dgm:pt modelId="{71D70B27-48F6-4B41-B9D2-E8074222E0EA}" type="pres">
      <dgm:prSet presAssocID="{BF846CA8-17E3-4B01-ACB5-040C304B60BD}" presName="Name0" presStyleCnt="0">
        <dgm:presLayoutVars>
          <dgm:dir/>
          <dgm:animLvl val="lvl"/>
          <dgm:resizeHandles val="exact"/>
        </dgm:presLayoutVars>
      </dgm:prSet>
      <dgm:spPr/>
    </dgm:pt>
    <dgm:pt modelId="{7B66C5EF-5BB6-4156-89C0-2D52A478BAF1}" type="pres">
      <dgm:prSet presAssocID="{90C811ED-0898-41C1-9A3D-F9D4403D78A5}" presName="parTxOnly" presStyleLbl="node1" presStyleIdx="0" presStyleCnt="6" custScaleX="254660" custScaleY="247457">
        <dgm:presLayoutVars>
          <dgm:chMax val="0"/>
          <dgm:chPref val="0"/>
          <dgm:bulletEnabled val="1"/>
        </dgm:presLayoutVars>
      </dgm:prSet>
      <dgm:spPr/>
    </dgm:pt>
    <dgm:pt modelId="{E519B2C6-A17B-4618-A5D3-282A4E5B527D}" type="pres">
      <dgm:prSet presAssocID="{A732FB79-5413-410C-85B3-84F57B4D53D1}" presName="parTxOnlySpace" presStyleCnt="0"/>
      <dgm:spPr/>
    </dgm:pt>
    <dgm:pt modelId="{3D64CC66-B998-423C-BD6D-CFE7A47E5BE3}" type="pres">
      <dgm:prSet presAssocID="{E750D9C9-A4CE-4154-BF5C-2E1F77B48C23}" presName="parTxOnly" presStyleLbl="node1" presStyleIdx="1" presStyleCnt="6" custScaleX="199311" custScaleY="247457">
        <dgm:presLayoutVars>
          <dgm:chMax val="0"/>
          <dgm:chPref val="0"/>
          <dgm:bulletEnabled val="1"/>
        </dgm:presLayoutVars>
      </dgm:prSet>
      <dgm:spPr/>
    </dgm:pt>
    <dgm:pt modelId="{C0EDD0FA-7185-4587-8690-3F1DD5A65E67}" type="pres">
      <dgm:prSet presAssocID="{7C955CD9-8D2F-4628-9CA0-465B00390FDA}" presName="parTxOnlySpace" presStyleCnt="0"/>
      <dgm:spPr/>
    </dgm:pt>
    <dgm:pt modelId="{75B2E596-51D3-46B7-A52D-1BB4ED7118CC}" type="pres">
      <dgm:prSet presAssocID="{D7750040-12C9-43FF-8D93-4BF3E7832DF9}" presName="parTxOnly" presStyleLbl="node1" presStyleIdx="2" presStyleCnt="6" custScaleX="239754" custScaleY="242247">
        <dgm:presLayoutVars>
          <dgm:chMax val="0"/>
          <dgm:chPref val="0"/>
          <dgm:bulletEnabled val="1"/>
        </dgm:presLayoutVars>
      </dgm:prSet>
      <dgm:spPr/>
    </dgm:pt>
    <dgm:pt modelId="{B1EB4020-65D4-419B-B557-E9A4849AEF66}" type="pres">
      <dgm:prSet presAssocID="{31B5FE60-0CD4-426C-8791-5D75B76D7051}" presName="parTxOnlySpace" presStyleCnt="0"/>
      <dgm:spPr/>
    </dgm:pt>
    <dgm:pt modelId="{89979D32-5B26-41DF-B1C3-5B1AF074A27A}" type="pres">
      <dgm:prSet presAssocID="{A8BA592B-92C2-4B58-9E1B-108C545C3844}" presName="parTxOnly" presStyleLbl="node1" presStyleIdx="3" presStyleCnt="6" custScaleX="187478" custScaleY="237037">
        <dgm:presLayoutVars>
          <dgm:chMax val="0"/>
          <dgm:chPref val="0"/>
          <dgm:bulletEnabled val="1"/>
        </dgm:presLayoutVars>
      </dgm:prSet>
      <dgm:spPr/>
    </dgm:pt>
    <dgm:pt modelId="{44AC9B8F-54A8-4669-A4F3-4FA1D9BFCE0C}" type="pres">
      <dgm:prSet presAssocID="{0CA9D574-344B-43FA-9F96-184FDBA8EE5B}" presName="parTxOnlySpace" presStyleCnt="0"/>
      <dgm:spPr/>
    </dgm:pt>
    <dgm:pt modelId="{650EC193-094E-4A62-A679-BF910C436228}" type="pres">
      <dgm:prSet presAssocID="{78755C08-B075-4736-B044-3481E04D3E2D}" presName="parTxOnly" presStyleLbl="node1" presStyleIdx="4" presStyleCnt="6" custScaleX="178606" custScaleY="231828">
        <dgm:presLayoutVars>
          <dgm:chMax val="0"/>
          <dgm:chPref val="0"/>
          <dgm:bulletEnabled val="1"/>
        </dgm:presLayoutVars>
      </dgm:prSet>
      <dgm:spPr/>
    </dgm:pt>
    <dgm:pt modelId="{2368F887-0841-45E9-A29E-4D8AD2208F50}" type="pres">
      <dgm:prSet presAssocID="{B35B52EB-C875-4CEB-9EE0-9AE63D6096D7}" presName="parTxOnlySpace" presStyleCnt="0"/>
      <dgm:spPr/>
    </dgm:pt>
    <dgm:pt modelId="{273F1088-2E5B-433A-ABFE-4B650033362D}" type="pres">
      <dgm:prSet presAssocID="{AC16FF2F-7E96-4283-8EE7-091ABCEE5F9E}" presName="parTxOnly" presStyleLbl="node1" presStyleIdx="5" presStyleCnt="6" custScaleX="240849" custScaleY="216199" custLinFactNeighborY="3006">
        <dgm:presLayoutVars>
          <dgm:chMax val="0"/>
          <dgm:chPref val="0"/>
          <dgm:bulletEnabled val="1"/>
        </dgm:presLayoutVars>
      </dgm:prSet>
      <dgm:spPr/>
    </dgm:pt>
  </dgm:ptLst>
  <dgm:cxnLst>
    <dgm:cxn modelId="{68C84208-5DA5-4E7D-8AA7-EDC57384AB96}" srcId="{BF846CA8-17E3-4B01-ACB5-040C304B60BD}" destId="{E750D9C9-A4CE-4154-BF5C-2E1F77B48C23}" srcOrd="1" destOrd="0" parTransId="{E22B073A-9C46-434F-A378-F01948090FE6}" sibTransId="{7C955CD9-8D2F-4628-9CA0-465B00390FDA}"/>
    <dgm:cxn modelId="{60863619-4842-47DA-9E19-BDD66FD3180E}" srcId="{BF846CA8-17E3-4B01-ACB5-040C304B60BD}" destId="{A8BA592B-92C2-4B58-9E1B-108C545C3844}" srcOrd="3" destOrd="0" parTransId="{263265FD-492B-4038-B9A2-53AB005AB84F}" sibTransId="{0CA9D574-344B-43FA-9F96-184FDBA8EE5B}"/>
    <dgm:cxn modelId="{0FBDB828-D85A-456F-9248-79CFE4D60F0B}" type="presOf" srcId="{BF846CA8-17E3-4B01-ACB5-040C304B60BD}" destId="{71D70B27-48F6-4B41-B9D2-E8074222E0EA}" srcOrd="0" destOrd="0" presId="urn:microsoft.com/office/officeart/2005/8/layout/chevron1"/>
    <dgm:cxn modelId="{74CA3C2A-7FE3-43E2-A6BF-B4AAE154F6AE}" srcId="{BF846CA8-17E3-4B01-ACB5-040C304B60BD}" destId="{AC16FF2F-7E96-4283-8EE7-091ABCEE5F9E}" srcOrd="5" destOrd="0" parTransId="{C8236C77-7BDB-4099-B1B7-D714D1B2313C}" sibTransId="{1A85BA75-37E5-4CB1-BA8E-2741754635C8}"/>
    <dgm:cxn modelId="{906BE331-D1FD-411A-B6DC-0AF274424E3F}" type="presOf" srcId="{E750D9C9-A4CE-4154-BF5C-2E1F77B48C23}" destId="{3D64CC66-B998-423C-BD6D-CFE7A47E5BE3}" srcOrd="0" destOrd="0" presId="urn:microsoft.com/office/officeart/2005/8/layout/chevron1"/>
    <dgm:cxn modelId="{2CE70B3D-BCC1-498E-9F5D-6DD23E043992}" type="presOf" srcId="{AC16FF2F-7E96-4283-8EE7-091ABCEE5F9E}" destId="{273F1088-2E5B-433A-ABFE-4B650033362D}" srcOrd="0" destOrd="0" presId="urn:microsoft.com/office/officeart/2005/8/layout/chevron1"/>
    <dgm:cxn modelId="{79EF5E4F-2738-48B2-ABE7-9E2E5804F498}" type="presOf" srcId="{A8BA592B-92C2-4B58-9E1B-108C545C3844}" destId="{89979D32-5B26-41DF-B1C3-5B1AF074A27A}" srcOrd="0" destOrd="0" presId="urn:microsoft.com/office/officeart/2005/8/layout/chevron1"/>
    <dgm:cxn modelId="{C2CAF48D-3120-43DF-A71C-1FFF9AC837CE}" srcId="{BF846CA8-17E3-4B01-ACB5-040C304B60BD}" destId="{D7750040-12C9-43FF-8D93-4BF3E7832DF9}" srcOrd="2" destOrd="0" parTransId="{D23A6AAD-ABDE-4499-8C09-ECE6D13E62DD}" sibTransId="{31B5FE60-0CD4-426C-8791-5D75B76D7051}"/>
    <dgm:cxn modelId="{3EFBEEA9-0B96-423E-B95B-9054479FF38D}" srcId="{BF846CA8-17E3-4B01-ACB5-040C304B60BD}" destId="{90C811ED-0898-41C1-9A3D-F9D4403D78A5}" srcOrd="0" destOrd="0" parTransId="{E2729ABC-D4DA-4D5E-92BC-2E1CBF9D6581}" sibTransId="{A732FB79-5413-410C-85B3-84F57B4D53D1}"/>
    <dgm:cxn modelId="{42003CB5-7B92-4F7F-AB1B-56487D1B43E3}" type="presOf" srcId="{78755C08-B075-4736-B044-3481E04D3E2D}" destId="{650EC193-094E-4A62-A679-BF910C436228}" srcOrd="0" destOrd="0" presId="urn:microsoft.com/office/officeart/2005/8/layout/chevron1"/>
    <dgm:cxn modelId="{5AF6F6D1-13A4-4692-AE78-F225F2D5C55F}" srcId="{BF846CA8-17E3-4B01-ACB5-040C304B60BD}" destId="{78755C08-B075-4736-B044-3481E04D3E2D}" srcOrd="4" destOrd="0" parTransId="{008425C9-39FE-45BA-A477-5CF01675EC6F}" sibTransId="{B35B52EB-C875-4CEB-9EE0-9AE63D6096D7}"/>
    <dgm:cxn modelId="{44DE05F2-0B39-41E0-A036-2FD1524248B3}" type="presOf" srcId="{D7750040-12C9-43FF-8D93-4BF3E7832DF9}" destId="{75B2E596-51D3-46B7-A52D-1BB4ED7118CC}" srcOrd="0" destOrd="0" presId="urn:microsoft.com/office/officeart/2005/8/layout/chevron1"/>
    <dgm:cxn modelId="{9A622CF2-BDC8-43C0-83C1-0CFBF86D4165}" type="presOf" srcId="{90C811ED-0898-41C1-9A3D-F9D4403D78A5}" destId="{7B66C5EF-5BB6-4156-89C0-2D52A478BAF1}" srcOrd="0" destOrd="0" presId="urn:microsoft.com/office/officeart/2005/8/layout/chevron1"/>
    <dgm:cxn modelId="{68D5A560-3D51-4D65-80AC-09949969FAA8}" type="presParOf" srcId="{71D70B27-48F6-4B41-B9D2-E8074222E0EA}" destId="{7B66C5EF-5BB6-4156-89C0-2D52A478BAF1}" srcOrd="0" destOrd="0" presId="urn:microsoft.com/office/officeart/2005/8/layout/chevron1"/>
    <dgm:cxn modelId="{DE9FE5C0-F89A-422F-B084-09626F4B85C6}" type="presParOf" srcId="{71D70B27-48F6-4B41-B9D2-E8074222E0EA}" destId="{E519B2C6-A17B-4618-A5D3-282A4E5B527D}" srcOrd="1" destOrd="0" presId="urn:microsoft.com/office/officeart/2005/8/layout/chevron1"/>
    <dgm:cxn modelId="{EDE3F85F-7DA9-473A-8533-3565B71673F7}" type="presParOf" srcId="{71D70B27-48F6-4B41-B9D2-E8074222E0EA}" destId="{3D64CC66-B998-423C-BD6D-CFE7A47E5BE3}" srcOrd="2" destOrd="0" presId="urn:microsoft.com/office/officeart/2005/8/layout/chevron1"/>
    <dgm:cxn modelId="{7770DA45-7275-4555-9869-CD4CA1BE2181}" type="presParOf" srcId="{71D70B27-48F6-4B41-B9D2-E8074222E0EA}" destId="{C0EDD0FA-7185-4587-8690-3F1DD5A65E67}" srcOrd="3" destOrd="0" presId="urn:microsoft.com/office/officeart/2005/8/layout/chevron1"/>
    <dgm:cxn modelId="{76F15943-5F6C-4622-B569-386529532B84}" type="presParOf" srcId="{71D70B27-48F6-4B41-B9D2-E8074222E0EA}" destId="{75B2E596-51D3-46B7-A52D-1BB4ED7118CC}" srcOrd="4" destOrd="0" presId="urn:microsoft.com/office/officeart/2005/8/layout/chevron1"/>
    <dgm:cxn modelId="{DDC5DC23-5D2E-4B7B-B979-636B95499F24}" type="presParOf" srcId="{71D70B27-48F6-4B41-B9D2-E8074222E0EA}" destId="{B1EB4020-65D4-419B-B557-E9A4849AEF66}" srcOrd="5" destOrd="0" presId="urn:microsoft.com/office/officeart/2005/8/layout/chevron1"/>
    <dgm:cxn modelId="{8A1959B8-E18C-4FA2-98D5-2CEBBCC4E1F4}" type="presParOf" srcId="{71D70B27-48F6-4B41-B9D2-E8074222E0EA}" destId="{89979D32-5B26-41DF-B1C3-5B1AF074A27A}" srcOrd="6" destOrd="0" presId="urn:microsoft.com/office/officeart/2005/8/layout/chevron1"/>
    <dgm:cxn modelId="{C2A47208-E02B-4E28-8FEB-9CBFA57ABFA0}" type="presParOf" srcId="{71D70B27-48F6-4B41-B9D2-E8074222E0EA}" destId="{44AC9B8F-54A8-4669-A4F3-4FA1D9BFCE0C}" srcOrd="7" destOrd="0" presId="urn:microsoft.com/office/officeart/2005/8/layout/chevron1"/>
    <dgm:cxn modelId="{8DE65627-1957-40BB-94F5-4ECF2A03F444}" type="presParOf" srcId="{71D70B27-48F6-4B41-B9D2-E8074222E0EA}" destId="{650EC193-094E-4A62-A679-BF910C436228}" srcOrd="8" destOrd="0" presId="urn:microsoft.com/office/officeart/2005/8/layout/chevron1"/>
    <dgm:cxn modelId="{4EF32880-92D1-45CD-8CBD-E3A865F2B8DC}" type="presParOf" srcId="{71D70B27-48F6-4B41-B9D2-E8074222E0EA}" destId="{2368F887-0841-45E9-A29E-4D8AD2208F50}" srcOrd="9" destOrd="0" presId="urn:microsoft.com/office/officeart/2005/8/layout/chevron1"/>
    <dgm:cxn modelId="{54DD918C-3830-4CED-AC69-D9FB8EF535AA}" type="presParOf" srcId="{71D70B27-48F6-4B41-B9D2-E8074222E0EA}" destId="{273F1088-2E5B-433A-ABFE-4B650033362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48403-3964-4BB0-8B25-BA3B29E0373A}">
      <dsp:nvSpPr>
        <dsp:cNvPr id="0" name=""/>
        <dsp:cNvSpPr/>
      </dsp:nvSpPr>
      <dsp:spPr>
        <a:xfrm>
          <a:off x="3386772" y="1994095"/>
          <a:ext cx="7467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670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0693" y="2035928"/>
        <a:ext cx="38865" cy="7773"/>
      </dsp:txXfrm>
    </dsp:sp>
    <dsp:sp modelId="{50669BD2-A100-4ADF-8D94-68D2AFEAFC17}">
      <dsp:nvSpPr>
        <dsp:cNvPr id="0" name=""/>
        <dsp:cNvSpPr/>
      </dsp:nvSpPr>
      <dsp:spPr>
        <a:xfrm>
          <a:off x="8977" y="1025937"/>
          <a:ext cx="3379594" cy="2027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2"/>
              </a:solidFill>
            </a:rPr>
            <a:t>Python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2"/>
              </a:solidFill>
            </a:rPr>
            <a:t>Base Programming language</a:t>
          </a:r>
          <a:endParaRPr lang="en-US" sz="2400" kern="1200" dirty="0"/>
        </a:p>
      </dsp:txBody>
      <dsp:txXfrm>
        <a:off x="8977" y="1025937"/>
        <a:ext cx="3379594" cy="2027756"/>
      </dsp:txXfrm>
    </dsp:sp>
    <dsp:sp modelId="{D3244452-97F7-413E-98F1-B0331B40F5C6}">
      <dsp:nvSpPr>
        <dsp:cNvPr id="0" name=""/>
        <dsp:cNvSpPr/>
      </dsp:nvSpPr>
      <dsp:spPr>
        <a:xfrm>
          <a:off x="7543673" y="1994095"/>
          <a:ext cx="7467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670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97594" y="2035928"/>
        <a:ext cx="38865" cy="7773"/>
      </dsp:txXfrm>
    </dsp:sp>
    <dsp:sp modelId="{E9C76556-D52F-4DBF-9CE1-BCEF58CA5901}">
      <dsp:nvSpPr>
        <dsp:cNvPr id="0" name=""/>
        <dsp:cNvSpPr/>
      </dsp:nvSpPr>
      <dsp:spPr>
        <a:xfrm>
          <a:off x="4165879" y="1025937"/>
          <a:ext cx="3379594" cy="2027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2"/>
              </a:solidFill>
            </a:rPr>
            <a:t>PyQt5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2"/>
              </a:solidFill>
            </a:rPr>
            <a:t>Library used for GUI development.</a:t>
          </a:r>
          <a:endParaRPr lang="en-US" sz="2400" kern="1200" dirty="0"/>
        </a:p>
      </dsp:txBody>
      <dsp:txXfrm>
        <a:off x="4165879" y="1025937"/>
        <a:ext cx="3379594" cy="2027756"/>
      </dsp:txXfrm>
    </dsp:sp>
    <dsp:sp modelId="{9A632464-C9D3-4DB1-8401-64EF0018CC81}">
      <dsp:nvSpPr>
        <dsp:cNvPr id="0" name=""/>
        <dsp:cNvSpPr/>
      </dsp:nvSpPr>
      <dsp:spPr>
        <a:xfrm>
          <a:off x="8322780" y="1025937"/>
          <a:ext cx="3379594" cy="2027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2"/>
              </a:solidFill>
            </a:rPr>
            <a:t>OpenCV &amp; </a:t>
          </a:r>
          <a:r>
            <a:rPr lang="en-US" sz="2400" kern="1200" dirty="0" err="1">
              <a:solidFill>
                <a:schemeClr val="bg2"/>
              </a:solidFill>
            </a:rPr>
            <a:t>Dlib</a:t>
          </a:r>
          <a:endParaRPr lang="en-US" sz="2400" kern="1200" dirty="0">
            <a:solidFill>
              <a:schemeClr val="bg2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2"/>
              </a:solidFill>
            </a:rPr>
            <a:t>Libraries used for Image Processing and eye &amp; face </a:t>
          </a:r>
          <a:r>
            <a:rPr lang="en-US" sz="2400" kern="1200" dirty="0" err="1">
              <a:solidFill>
                <a:schemeClr val="bg2"/>
              </a:solidFill>
            </a:rPr>
            <a:t>detenction</a:t>
          </a:r>
          <a:r>
            <a:rPr lang="en-US" sz="2400" kern="1200" dirty="0">
              <a:solidFill>
                <a:schemeClr val="bg2"/>
              </a:solidFill>
            </a:rPr>
            <a:t>..</a:t>
          </a:r>
          <a:endParaRPr lang="en-US" sz="2400" kern="1200" dirty="0"/>
        </a:p>
      </dsp:txBody>
      <dsp:txXfrm>
        <a:off x="8322780" y="1025937"/>
        <a:ext cx="3379594" cy="202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F3EB0-2091-457D-81E2-ECA4C627D496}">
      <dsp:nvSpPr>
        <dsp:cNvPr id="0" name=""/>
        <dsp:cNvSpPr/>
      </dsp:nvSpPr>
      <dsp:spPr>
        <a:xfrm rot="16200000">
          <a:off x="-1807123" y="2581269"/>
          <a:ext cx="4226560" cy="39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2157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Target Market</a:t>
          </a:r>
        </a:p>
      </dsp:txBody>
      <dsp:txXfrm>
        <a:off x="-1807123" y="2581269"/>
        <a:ext cx="4226560" cy="399295"/>
      </dsp:txXfrm>
    </dsp:sp>
    <dsp:sp modelId="{7949B475-B9F5-46DE-B0BF-FA449A4BE1AE}">
      <dsp:nvSpPr>
        <dsp:cNvPr id="0" name=""/>
        <dsp:cNvSpPr/>
      </dsp:nvSpPr>
      <dsp:spPr>
        <a:xfrm>
          <a:off x="468144" y="667637"/>
          <a:ext cx="2064237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52157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/>
              </a:solidFill>
            </a:rPr>
            <a:t>Students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/>
              </a:solidFill>
            </a:rPr>
            <a:t>IT employees/ Adult who rely on devices for work 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/>
              </a:solidFill>
            </a:rPr>
            <a:t>Avid laptop users and Gamers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468144" y="667637"/>
        <a:ext cx="2064237" cy="4226560"/>
      </dsp:txXfrm>
    </dsp:sp>
    <dsp:sp modelId="{4D5D6823-6522-4013-A4D2-BFE6618E05AE}">
      <dsp:nvSpPr>
        <dsp:cNvPr id="0" name=""/>
        <dsp:cNvSpPr/>
      </dsp:nvSpPr>
      <dsp:spPr>
        <a:xfrm flipV="1">
          <a:off x="482534" y="516591"/>
          <a:ext cx="46541" cy="465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B22FC-7648-40EC-9E58-7539D8ACEE64}">
      <dsp:nvSpPr>
        <dsp:cNvPr id="0" name=""/>
        <dsp:cNvSpPr/>
      </dsp:nvSpPr>
      <dsp:spPr>
        <a:xfrm rot="16200000">
          <a:off x="1141315" y="2589147"/>
          <a:ext cx="4226560" cy="39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2157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Collaboration &amp; Partners</a:t>
          </a:r>
        </a:p>
      </dsp:txBody>
      <dsp:txXfrm>
        <a:off x="1141315" y="2589147"/>
        <a:ext cx="4226560" cy="399295"/>
      </dsp:txXfrm>
    </dsp:sp>
    <dsp:sp modelId="{E016E9BC-EEBD-4977-BB82-30C43966FD57}">
      <dsp:nvSpPr>
        <dsp:cNvPr id="0" name=""/>
        <dsp:cNvSpPr/>
      </dsp:nvSpPr>
      <dsp:spPr>
        <a:xfrm>
          <a:off x="3429332" y="670908"/>
          <a:ext cx="2295150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52157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2"/>
              </a:solidFill>
            </a:rPr>
            <a:t>Optometrists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2"/>
              </a:solidFill>
            </a:rPr>
            <a:t>Eye Care Hospitals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2"/>
              </a:solidFill>
            </a:rPr>
            <a:t>Tech Companies </a:t>
          </a:r>
        </a:p>
      </dsp:txBody>
      <dsp:txXfrm>
        <a:off x="3429332" y="670908"/>
        <a:ext cx="2295150" cy="4226560"/>
      </dsp:txXfrm>
    </dsp:sp>
    <dsp:sp modelId="{169F058E-4315-4367-8C8F-EB57CA19930F}">
      <dsp:nvSpPr>
        <dsp:cNvPr id="0" name=""/>
        <dsp:cNvSpPr/>
      </dsp:nvSpPr>
      <dsp:spPr>
        <a:xfrm flipV="1">
          <a:off x="3430972" y="516591"/>
          <a:ext cx="46541" cy="6229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C5B87-B6A2-4250-A8E8-22519F87A77B}">
      <dsp:nvSpPr>
        <dsp:cNvPr id="0" name=""/>
        <dsp:cNvSpPr/>
      </dsp:nvSpPr>
      <dsp:spPr>
        <a:xfrm rot="16200000">
          <a:off x="4205210" y="2581269"/>
          <a:ext cx="4226560" cy="39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2157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Customer Acquisition Channels</a:t>
          </a:r>
        </a:p>
      </dsp:txBody>
      <dsp:txXfrm>
        <a:off x="4205210" y="2581269"/>
        <a:ext cx="4226560" cy="399295"/>
      </dsp:txXfrm>
    </dsp:sp>
    <dsp:sp modelId="{B9B7018F-6D10-4183-821B-8D6ED7CFAC27}">
      <dsp:nvSpPr>
        <dsp:cNvPr id="0" name=""/>
        <dsp:cNvSpPr/>
      </dsp:nvSpPr>
      <dsp:spPr>
        <a:xfrm>
          <a:off x="6565583" y="671990"/>
          <a:ext cx="2409831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52157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2"/>
              </a:solidFill>
            </a:rPr>
            <a:t>Partnership with Tech companies and Optometrists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2"/>
              </a:solidFill>
            </a:rPr>
            <a:t>Marketing Campaigns</a:t>
          </a:r>
        </a:p>
      </dsp:txBody>
      <dsp:txXfrm>
        <a:off x="6565583" y="671990"/>
        <a:ext cx="2409831" cy="4226560"/>
      </dsp:txXfrm>
    </dsp:sp>
    <dsp:sp modelId="{760C328D-C117-4202-B0D0-16227BC47C51}">
      <dsp:nvSpPr>
        <dsp:cNvPr id="0" name=""/>
        <dsp:cNvSpPr/>
      </dsp:nvSpPr>
      <dsp:spPr>
        <a:xfrm>
          <a:off x="6494867" y="516591"/>
          <a:ext cx="46541" cy="465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70B3F-93B2-4DFC-B0BC-A8A092FFCCE4}">
      <dsp:nvSpPr>
        <dsp:cNvPr id="0" name=""/>
        <dsp:cNvSpPr/>
      </dsp:nvSpPr>
      <dsp:spPr>
        <a:xfrm rot="16200000">
          <a:off x="7326445" y="2581153"/>
          <a:ext cx="4226560" cy="39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2157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Customer Retention</a:t>
          </a:r>
          <a:endParaRPr lang="en-US" sz="2400" kern="1200" dirty="0">
            <a:solidFill>
              <a:schemeClr val="bg2"/>
            </a:solidFill>
          </a:endParaRPr>
        </a:p>
      </dsp:txBody>
      <dsp:txXfrm>
        <a:off x="7326445" y="2581153"/>
        <a:ext cx="4226560" cy="399295"/>
      </dsp:txXfrm>
    </dsp:sp>
    <dsp:sp modelId="{1689720B-83B1-49A5-A9B0-45439605A156}">
      <dsp:nvSpPr>
        <dsp:cNvPr id="0" name=""/>
        <dsp:cNvSpPr/>
      </dsp:nvSpPr>
      <dsp:spPr>
        <a:xfrm>
          <a:off x="9639373" y="667521"/>
          <a:ext cx="1988917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52157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/>
              </a:solidFill>
            </a:rPr>
            <a:t>Reward and Referral System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/>
              </a:solidFill>
            </a:rPr>
            <a:t>Constant Upgradation of Services</a:t>
          </a:r>
        </a:p>
      </dsp:txBody>
      <dsp:txXfrm>
        <a:off x="9639373" y="667521"/>
        <a:ext cx="1988917" cy="4226560"/>
      </dsp:txXfrm>
    </dsp:sp>
    <dsp:sp modelId="{B9290B76-E8FA-47EB-AAC5-5DF458B2CAB9}">
      <dsp:nvSpPr>
        <dsp:cNvPr id="0" name=""/>
        <dsp:cNvSpPr/>
      </dsp:nvSpPr>
      <dsp:spPr>
        <a:xfrm>
          <a:off x="9616218" y="516591"/>
          <a:ext cx="46310" cy="463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6C5EF-5BB6-4156-89C0-2D52A478BAF1}">
      <dsp:nvSpPr>
        <dsp:cNvPr id="0" name=""/>
        <dsp:cNvSpPr/>
      </dsp:nvSpPr>
      <dsp:spPr>
        <a:xfrm>
          <a:off x="141" y="2946545"/>
          <a:ext cx="2482487" cy="964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/>
              </a:solidFill>
            </a:rPr>
            <a:t>Using Google Cloud services to manage storage and improve productivity</a:t>
          </a:r>
        </a:p>
      </dsp:txBody>
      <dsp:txXfrm>
        <a:off x="482595" y="2946545"/>
        <a:ext cx="1517579" cy="964908"/>
      </dsp:txXfrm>
    </dsp:sp>
    <dsp:sp modelId="{3D64CC66-B998-423C-BD6D-CFE7A47E5BE3}">
      <dsp:nvSpPr>
        <dsp:cNvPr id="0" name=""/>
        <dsp:cNvSpPr/>
      </dsp:nvSpPr>
      <dsp:spPr>
        <a:xfrm>
          <a:off x="2385146" y="2946545"/>
          <a:ext cx="1942931" cy="964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/>
              </a:solidFill>
            </a:rPr>
            <a:t>Weekly Reports in mail</a:t>
          </a:r>
        </a:p>
      </dsp:txBody>
      <dsp:txXfrm>
        <a:off x="2867600" y="2946545"/>
        <a:ext cx="978023" cy="964908"/>
      </dsp:txXfrm>
    </dsp:sp>
    <dsp:sp modelId="{75B2E596-51D3-46B7-A52D-1BB4ED7118CC}">
      <dsp:nvSpPr>
        <dsp:cNvPr id="0" name=""/>
        <dsp:cNvSpPr/>
      </dsp:nvSpPr>
      <dsp:spPr>
        <a:xfrm>
          <a:off x="4230595" y="2956703"/>
          <a:ext cx="2337180" cy="9445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/>
              </a:solidFill>
            </a:rPr>
            <a:t>Develop Blinking gesture controlled actions.   </a:t>
          </a:r>
        </a:p>
      </dsp:txBody>
      <dsp:txXfrm>
        <a:off x="4702891" y="2956703"/>
        <a:ext cx="1392588" cy="944592"/>
      </dsp:txXfrm>
    </dsp:sp>
    <dsp:sp modelId="{89979D32-5B26-41DF-B1C3-5B1AF074A27A}">
      <dsp:nvSpPr>
        <dsp:cNvPr id="0" name=""/>
        <dsp:cNvSpPr/>
      </dsp:nvSpPr>
      <dsp:spPr>
        <a:xfrm>
          <a:off x="6470293" y="2966861"/>
          <a:ext cx="1827580" cy="9242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/>
              </a:solidFill>
            </a:rPr>
            <a:t>Improve UI </a:t>
          </a:r>
        </a:p>
      </dsp:txBody>
      <dsp:txXfrm>
        <a:off x="6932432" y="2966861"/>
        <a:ext cx="903303" cy="924277"/>
      </dsp:txXfrm>
    </dsp:sp>
    <dsp:sp modelId="{650EC193-094E-4A62-A679-BF910C436228}">
      <dsp:nvSpPr>
        <dsp:cNvPr id="0" name=""/>
        <dsp:cNvSpPr/>
      </dsp:nvSpPr>
      <dsp:spPr>
        <a:xfrm>
          <a:off x="8200392" y="2977016"/>
          <a:ext cx="1741094" cy="9039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/>
              </a:solidFill>
            </a:rPr>
            <a:t>Similar App for Linux Users</a:t>
          </a:r>
        </a:p>
      </dsp:txBody>
      <dsp:txXfrm>
        <a:off x="8652375" y="2977016"/>
        <a:ext cx="837128" cy="903966"/>
      </dsp:txXfrm>
    </dsp:sp>
    <dsp:sp modelId="{273F1088-2E5B-433A-ABFE-4B650033362D}">
      <dsp:nvSpPr>
        <dsp:cNvPr id="0" name=""/>
        <dsp:cNvSpPr/>
      </dsp:nvSpPr>
      <dsp:spPr>
        <a:xfrm>
          <a:off x="9844004" y="3019209"/>
          <a:ext cx="2347854" cy="843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/>
              </a:solidFill>
            </a:rPr>
            <a:t>Developing similar Apps for phone (Android and IOS)  users</a:t>
          </a:r>
        </a:p>
      </dsp:txBody>
      <dsp:txXfrm>
        <a:off x="10265516" y="3019209"/>
        <a:ext cx="1504830" cy="843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9/5/2020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Track </a:t>
            </a:r>
            <a:r>
              <a:rPr lang="en-US" dirty="0" err="1"/>
              <a:t>i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make sure that you Blink Once in every 4-5 seconds</a:t>
            </a:r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A58CFE0-CF1D-45EB-8BDD-CBD8D78C17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4291" b="24291"/>
          <a:stretch>
            <a:fillRect/>
          </a:stretch>
        </p:blipFill>
        <p:spPr>
          <a:xfrm>
            <a:off x="3563815" y="410307"/>
            <a:ext cx="4982308" cy="2813539"/>
          </a:xfr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243662"/>
            <a:ext cx="4473108" cy="569085"/>
          </a:xfrm>
        </p:spPr>
        <p:txBody>
          <a:bodyPr>
            <a:noAutofit/>
          </a:bodyPr>
          <a:lstStyle/>
          <a:p>
            <a:r>
              <a:rPr lang="en-US" dirty="0"/>
              <a:t>In the current digital world eye problems have become common. . Increased screen time has caused decrease in average blinking rate. The covid-19 has made the situation worse.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ow digital eye strain affects your health, and what to do about it - CBS  News">
            <a:extLst>
              <a:ext uri="{FF2B5EF4-FFF2-40B4-BE49-F238E27FC236}">
                <a16:creationId xmlns:a16="http://schemas.microsoft.com/office/drawing/2014/main" id="{F5D57B74-1151-4556-95B9-2CFFE776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4" y="274701"/>
            <a:ext cx="6307016" cy="507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745;p2">
            <a:extLst>
              <a:ext uri="{FF2B5EF4-FFF2-40B4-BE49-F238E27FC236}">
                <a16:creationId xmlns:a16="http://schemas.microsoft.com/office/drawing/2014/main" id="{E8DB46CE-66C7-4DE2-99F4-AE9CB4A0515F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39771" y="3499854"/>
            <a:ext cx="6546722" cy="3262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B099C9-A8CC-4F9A-867A-B8BDB23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current </a:t>
            </a:r>
            <a:r>
              <a:rPr lang="en-US" dirty="0" err="1"/>
              <a:t>Covid</a:t>
            </a:r>
            <a:r>
              <a:rPr lang="en-US" dirty="0"/>
              <a:t> situation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E6812-227E-4942-8C77-27E455C0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6" name="Google Shape;753;p3">
            <a:extLst>
              <a:ext uri="{FF2B5EF4-FFF2-40B4-BE49-F238E27FC236}">
                <a16:creationId xmlns:a16="http://schemas.microsoft.com/office/drawing/2014/main" id="{4172FE2C-E795-4266-8D4D-77D40CBAA0B6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71612" y="1425908"/>
            <a:ext cx="4367464" cy="27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51;p3">
            <a:extLst>
              <a:ext uri="{FF2B5EF4-FFF2-40B4-BE49-F238E27FC236}">
                <a16:creationId xmlns:a16="http://schemas.microsoft.com/office/drawing/2014/main" id="{25E4A274-F378-4A7D-B9DD-396F8B674E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400" y="2152524"/>
            <a:ext cx="11145300" cy="4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endParaRPr lang="en-US" sz="28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endParaRPr lang="en-US" sz="28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endParaRPr lang="en-US" sz="28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endParaRPr lang="en-US" sz="28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 sz="2800" dirty="0">
                <a:solidFill>
                  <a:schemeClr val="lt2"/>
                </a:solidFill>
              </a:rPr>
              <a:t>The new Normal is: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2"/>
                </a:solidFill>
              </a:rPr>
              <a:t>Work From Home for working adults.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2"/>
                </a:solidFill>
              </a:rPr>
              <a:t>Regular Online Classes For Students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5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B39376-FB89-4BF8-9F5C-085FC49C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Research says?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0E7C0-519F-4938-95E0-9226B42A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938" y="1983086"/>
            <a:ext cx="10292862" cy="569085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</a:rPr>
              <a:t>A study says digital screen can decrease eye’s blinking rate by up to two thirds.</a:t>
            </a:r>
          </a:p>
          <a:p>
            <a:pPr algn="l"/>
            <a:endParaRPr lang="en-US" sz="2800" dirty="0">
              <a:solidFill>
                <a:schemeClr val="bg2"/>
              </a:solidFill>
            </a:endParaRPr>
          </a:p>
          <a:p>
            <a:pPr algn="l"/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01DB0-7D46-44B0-A012-4CC3CE65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Bausch + Lomb research article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3D769-055B-46BB-94EE-6D7E97F6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2" name="Google Shape;762;p4">
            <a:extLst>
              <a:ext uri="{FF2B5EF4-FFF2-40B4-BE49-F238E27FC236}">
                <a16:creationId xmlns:a16="http://schemas.microsoft.com/office/drawing/2014/main" id="{56F335CC-0424-48D3-AC9B-FC09A552452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9630" y="2464020"/>
            <a:ext cx="5582950" cy="35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Ocushield on Twitter: &quot;Why do we blink so frequently? 👁‍🗨 In reality, the  &quot;blink of an eye&quot; lasts only a tenth of a second, but that's all the time  needed to wash">
            <a:extLst>
              <a:ext uri="{FF2B5EF4-FFF2-40B4-BE49-F238E27FC236}">
                <a16:creationId xmlns:a16="http://schemas.microsoft.com/office/drawing/2014/main" id="{431179F7-CDED-473B-9811-C173918C8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894" y="3976245"/>
            <a:ext cx="2682463" cy="268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14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70" y="2160421"/>
            <a:ext cx="4464049" cy="804338"/>
          </a:xfrm>
        </p:spPr>
        <p:txBody>
          <a:bodyPr/>
          <a:lstStyle/>
          <a:p>
            <a:r>
              <a:rPr lang="en-US" dirty="0"/>
              <a:t>PRODUCT: Track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Current Product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78643" y="3530289"/>
            <a:ext cx="4452987" cy="1328330"/>
          </a:xfrm>
        </p:spPr>
        <p:txBody>
          <a:bodyPr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/>
              <a:t>Tracks Eye movements and counts blinking rate.</a:t>
            </a: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/>
              <a:t>Timer starts only when face is detected so no possibility of incorrect results.</a:t>
            </a:r>
          </a:p>
          <a:p>
            <a:pPr marL="216000" lvl="0" indent="-216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/>
              <a:t>Shows Alert Notification to user in case of below average blinking rate.</a:t>
            </a:r>
          </a:p>
          <a:p>
            <a:pPr marL="216000" lvl="0" indent="-216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</a:pPr>
            <a:r>
              <a:rPr lang="en-US" sz="1800" dirty="0"/>
              <a:t>Gives a detailed analysis of your blinking rate with graphs and remedies</a:t>
            </a:r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7186E-44D7-4E41-89C8-FB4176D5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and Libraries Used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D454B-6C43-4F84-B700-BC665F11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54FFF-473A-41C3-B573-23799E00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99330-24D2-4F9E-8B8E-154401FC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6</a:t>
            </a:fld>
            <a:endParaRPr lang="en-US" noProof="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5F8B0F5-AD22-407C-9838-F33B0C9BC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714838"/>
              </p:ext>
            </p:extLst>
          </p:nvPr>
        </p:nvGraphicFramePr>
        <p:xfrm>
          <a:off x="246185" y="1488831"/>
          <a:ext cx="11711353" cy="4079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6" name="Picture 4" descr="6 reasons why Python is the future programming language - ICTSlab">
            <a:extLst>
              <a:ext uri="{FF2B5EF4-FFF2-40B4-BE49-F238E27FC236}">
                <a16:creationId xmlns:a16="http://schemas.microsoft.com/office/drawing/2014/main" id="{9BE1E243-B0EC-4761-86F5-389499A0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53" y="455573"/>
            <a:ext cx="2222377" cy="100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lib - Wikipedia">
            <a:extLst>
              <a:ext uri="{FF2B5EF4-FFF2-40B4-BE49-F238E27FC236}">
                <a16:creationId xmlns:a16="http://schemas.microsoft.com/office/drawing/2014/main" id="{F5CB95E1-465D-40B1-B610-47682970F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170" y="106441"/>
            <a:ext cx="18954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15F0DFD-2AD7-4425-9AF3-8309BB95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7" y="5040922"/>
            <a:ext cx="1336964" cy="131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esign Simple Dialog Using PyQt5 Designer Tool | Codementor">
            <a:extLst>
              <a:ext uri="{FF2B5EF4-FFF2-40B4-BE49-F238E27FC236}">
                <a16:creationId xmlns:a16="http://schemas.microsoft.com/office/drawing/2014/main" id="{2EFED2DD-6335-487E-8E70-D7467DDA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38" y="4938612"/>
            <a:ext cx="2466487" cy="131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27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393" y="696584"/>
            <a:ext cx="6206837" cy="569086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 Analysis and </a:t>
            </a:r>
            <a:r>
              <a:rPr lang="en-US" dirty="0" err="1"/>
              <a:t>Startegies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F4B0810-F91B-4459-A168-9ECD77DD8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8020224"/>
              </p:ext>
            </p:extLst>
          </p:nvPr>
        </p:nvGraphicFramePr>
        <p:xfrm>
          <a:off x="228600" y="981127"/>
          <a:ext cx="11734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89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of Action-2020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AB5E87D-053A-4E66-86BF-4130F12D1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18974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74" y="1557814"/>
            <a:ext cx="4846923" cy="1091078"/>
          </a:xfrm>
        </p:spPr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2" name="Picture 2" descr="What is eye tracking? How is eye tracking valuable in research?">
            <a:extLst>
              <a:ext uri="{FF2B5EF4-FFF2-40B4-BE49-F238E27FC236}">
                <a16:creationId xmlns:a16="http://schemas.microsoft.com/office/drawing/2014/main" id="{DC045C05-1237-4CF4-B921-26E04971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228" y="2238584"/>
            <a:ext cx="6096000" cy="38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26A944-A9F4-4295-9B5E-C397EB1318B9}">
  <ds:schemaRefs>
    <ds:schemaRef ds:uri="http://purl.org/dc/terms/"/>
    <ds:schemaRef ds:uri="71af3243-3dd4-4a8d-8c0d-dd76da1f02a5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420</TotalTime>
  <Words>295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Segoe UI Light</vt:lpstr>
      <vt:lpstr>Office Theme</vt:lpstr>
      <vt:lpstr>Track i</vt:lpstr>
      <vt:lpstr>PROBLEM</vt:lpstr>
      <vt:lpstr>The current Covid situation</vt:lpstr>
      <vt:lpstr>What Research says?</vt:lpstr>
      <vt:lpstr>PRODUCT: Track i</vt:lpstr>
      <vt:lpstr>Software and Libraries Used</vt:lpstr>
      <vt:lpstr>Market Analysis and Startegies</vt:lpstr>
      <vt:lpstr>Course of Action-2020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Blink Counter</dc:title>
  <dc:creator>ROSHAN KUMAR SAHU</dc:creator>
  <cp:lastModifiedBy>ROSHAN KUMAR SAHU</cp:lastModifiedBy>
  <cp:revision>37</cp:revision>
  <dcterms:created xsi:type="dcterms:W3CDTF">2020-09-04T11:44:04Z</dcterms:created>
  <dcterms:modified xsi:type="dcterms:W3CDTF">2020-09-05T11:18:55Z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